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7FE4DEEC_8952617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7FE4DED0_36914978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</p:sldMasterIdLst>
  <p:notesMasterIdLst>
    <p:notesMasterId r:id="rId24"/>
  </p:notesMasterIdLst>
  <p:handoutMasterIdLst>
    <p:handoutMasterId r:id="rId25"/>
  </p:handoutMasterIdLst>
  <p:sldIdLst>
    <p:sldId id="256" r:id="rId5"/>
    <p:sldId id="2145707402" r:id="rId6"/>
    <p:sldId id="2145707404" r:id="rId7"/>
    <p:sldId id="2145707403" r:id="rId8"/>
    <p:sldId id="2145707414" r:id="rId9"/>
    <p:sldId id="2145707415" r:id="rId10"/>
    <p:sldId id="2145707405" r:id="rId11"/>
    <p:sldId id="2145707411" r:id="rId12"/>
    <p:sldId id="2145705710" r:id="rId13"/>
    <p:sldId id="2145705709" r:id="rId14"/>
    <p:sldId id="2145707412" r:id="rId15"/>
    <p:sldId id="2145705708" r:id="rId16"/>
    <p:sldId id="2145707417" r:id="rId17"/>
    <p:sldId id="2145705680" r:id="rId18"/>
    <p:sldId id="2145707416" r:id="rId19"/>
    <p:sldId id="2145705701" r:id="rId20"/>
    <p:sldId id="2145705699" r:id="rId21"/>
    <p:sldId id="2145707400" r:id="rId22"/>
    <p:sldId id="214570741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FE8E02-8ED1-C9CC-B3D7-465437DA5719}" name="Michael Lesniak" initials="ML" userId="S::mlesniak@pacinst.org::67aa47d5-d446-4bd7-8ad7-b72c56940ad4" providerId="AD"/>
  <p188:author id="{57EEDD50-7ECD-F782-0AF6-978FAC8F446D}" name="Peter Schulte" initials="PS" userId="S::pschulte@pacinst.org::dba7bac6-d1a4-4e68-811f-aba1a1a318dc" providerId="AD"/>
  <p188:author id="{249FD389-9B4A-CEDB-32E9-6F4E85A601C0}" name="Hannah Baleta" initials="HB" userId="S::hbaleta@pacinst.org::a224c936-00b6-4565-8499-006502c8c9c1" providerId="AD"/>
  <p188:author id="{081229A6-62B1-7D8B-8377-4DD282171CA0}" name="Ian Hoyt" initials="IH" userId="S::ihoyt@pacinst.org::4d5ad2b0-3f5a-45ab-b2a3-2b7117156612" providerId="AD"/>
  <p188:author id="{9140ADA8-BB88-B41D-53F1-C23852392A50}" name="Gregg Brill" initials="GB" userId="S::gbrill@pacinst.org::eaef93f1-d5b0-4e48-9a7e-c6edbd4cbf58" providerId="AD"/>
  <p188:author id="{5CD0A2AA-8B34-E36D-1FC8-3C135C2932FB}" name="Leo Rodriguez" initials="LR" userId="S::lrodriguez@pacinst.org::914753e8-7a92-44f7-8773-59cfa8c08f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4480A3"/>
    <a:srgbClr val="8EB0C4"/>
    <a:srgbClr val="1E3250"/>
    <a:srgbClr val="4580A4"/>
    <a:srgbClr val="1F325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3937B-9B2B-4DCA-9EAA-67C69CC4A960}" v="645" dt="2023-10-06T18:56:02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dd Player" userId="6f188e3e-8b03-4a9c-a188-a3ac91fd1b82" providerId="ADAL" clId="{618F4389-05A1-4185-B4F3-9B67C2EA4BBF}"/>
    <pc:docChg chg="undo custSel addSld delSld modSld sldOrd">
      <pc:chgData name="Todd Player" userId="6f188e3e-8b03-4a9c-a188-a3ac91fd1b82" providerId="ADAL" clId="{618F4389-05A1-4185-B4F3-9B67C2EA4BBF}" dt="2023-06-06T16:27:26.240" v="193" actId="113"/>
      <pc:docMkLst>
        <pc:docMk/>
      </pc:docMkLst>
      <pc:sldChg chg="modSp mod">
        <pc:chgData name="Todd Player" userId="6f188e3e-8b03-4a9c-a188-a3ac91fd1b82" providerId="ADAL" clId="{618F4389-05A1-4185-B4F3-9B67C2EA4BBF}" dt="2023-06-06T16:27:26.240" v="193" actId="113"/>
        <pc:sldMkLst>
          <pc:docMk/>
          <pc:sldMk cId="975240817" sldId="256"/>
        </pc:sldMkLst>
        <pc:spChg chg="mod">
          <ac:chgData name="Todd Player" userId="6f188e3e-8b03-4a9c-a188-a3ac91fd1b82" providerId="ADAL" clId="{618F4389-05A1-4185-B4F3-9B67C2EA4BBF}" dt="2023-06-06T16:27:26.240" v="193" actId="113"/>
          <ac:spMkLst>
            <pc:docMk/>
            <pc:sldMk cId="975240817" sldId="256"/>
            <ac:spMk id="2" creationId="{7B6085F9-EE3C-FBC9-D989-DD895C466490}"/>
          </ac:spMkLst>
        </pc:spChg>
      </pc:sldChg>
      <pc:sldChg chg="del">
        <pc:chgData name="Todd Player" userId="6f188e3e-8b03-4a9c-a188-a3ac91fd1b82" providerId="ADAL" clId="{618F4389-05A1-4185-B4F3-9B67C2EA4BBF}" dt="2023-06-06T16:23:44.918" v="94" actId="2696"/>
        <pc:sldMkLst>
          <pc:docMk/>
          <pc:sldMk cId="3622535586" sldId="2145705704"/>
        </pc:sldMkLst>
      </pc:sldChg>
      <pc:sldChg chg="modSp mod delCm modCm">
        <pc:chgData name="Todd Player" userId="6f188e3e-8b03-4a9c-a188-a3ac91fd1b82" providerId="ADAL" clId="{618F4389-05A1-4185-B4F3-9B67C2EA4BBF}" dt="2023-06-06T16:23:02.956" v="92" actId="1076"/>
        <pc:sldMkLst>
          <pc:docMk/>
          <pc:sldMk cId="749054572" sldId="2145705709"/>
        </pc:sldMkLst>
        <pc:spChg chg="mod">
          <ac:chgData name="Todd Player" userId="6f188e3e-8b03-4a9c-a188-a3ac91fd1b82" providerId="ADAL" clId="{618F4389-05A1-4185-B4F3-9B67C2EA4BBF}" dt="2023-06-06T16:23:02.956" v="92" actId="1076"/>
          <ac:spMkLst>
            <pc:docMk/>
            <pc:sldMk cId="749054572" sldId="2145705709"/>
            <ac:spMk id="9" creationId="{50DA052B-0286-1FBA-F25C-C77AF3D31E1A}"/>
          </ac:spMkLst>
        </pc:spChg>
        <pc:picChg chg="mod">
          <ac:chgData name="Todd Player" userId="6f188e3e-8b03-4a9c-a188-a3ac91fd1b82" providerId="ADAL" clId="{618F4389-05A1-4185-B4F3-9B67C2EA4BBF}" dt="2023-06-06T16:22:41.446" v="90" actId="1076"/>
          <ac:picMkLst>
            <pc:docMk/>
            <pc:sldMk cId="749054572" sldId="2145705709"/>
            <ac:picMk id="38" creationId="{18DC4F0B-0FAE-08E2-6339-A952939BFF3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odd Player" userId="6f188e3e-8b03-4a9c-a188-a3ac91fd1b82" providerId="ADAL" clId="{618F4389-05A1-4185-B4F3-9B67C2EA4BBF}" dt="2023-06-06T16:21:50.377" v="88"/>
              <pc2:cmMkLst xmlns:pc2="http://schemas.microsoft.com/office/powerpoint/2019/9/main/command">
                <pc:docMk/>
                <pc:sldMk cId="749054572" sldId="2145705709"/>
                <pc2:cmMk id="{1FF93C7D-84B9-4DAC-B3A9-A0636BAAF2AC}"/>
              </pc2:cmMkLst>
              <pc226:cmRplyChg chg="del">
                <pc226:chgData name="Todd Player" userId="6f188e3e-8b03-4a9c-a188-a3ac91fd1b82" providerId="ADAL" clId="{618F4389-05A1-4185-B4F3-9B67C2EA4BBF}" dt="2023-06-06T16:21:48.439" v="87"/>
                <pc2:cmRplyMkLst xmlns:pc2="http://schemas.microsoft.com/office/powerpoint/2019/9/main/command">
                  <pc:docMk/>
                  <pc:sldMk cId="749054572" sldId="2145705709"/>
                  <pc2:cmMk id="{1FF93C7D-84B9-4DAC-B3A9-A0636BAAF2AC}"/>
                  <pc2:cmRplyMk id="{6700FF42-3EC6-47D2-9DB2-835D0CE0FBA7}"/>
                </pc2:cmRplyMkLst>
              </pc226:cmRplyChg>
            </pc226:cmChg>
          </p:ext>
        </pc:extLst>
      </pc:sldChg>
      <pc:sldChg chg="modSp delCm">
        <pc:chgData name="Todd Player" userId="6f188e3e-8b03-4a9c-a188-a3ac91fd1b82" providerId="ADAL" clId="{618F4389-05A1-4185-B4F3-9B67C2EA4BBF}" dt="2023-06-06T16:21:31.478" v="86"/>
        <pc:sldMkLst>
          <pc:docMk/>
          <pc:sldMk cId="3724764764" sldId="2145705710"/>
        </pc:sldMkLst>
        <pc:graphicFrameChg chg="mod">
          <ac:chgData name="Todd Player" userId="6f188e3e-8b03-4a9c-a188-a3ac91fd1b82" providerId="ADAL" clId="{618F4389-05A1-4185-B4F3-9B67C2EA4BBF}" dt="2023-06-06T16:21:21.754" v="84" actId="20577"/>
          <ac:graphicFrameMkLst>
            <pc:docMk/>
            <pc:sldMk cId="3724764764" sldId="2145705710"/>
            <ac:graphicFrameMk id="19" creationId="{A3CA7B47-E275-EA95-D5C9-EA36D3458EB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odd Player" userId="6f188e3e-8b03-4a9c-a188-a3ac91fd1b82" providerId="ADAL" clId="{618F4389-05A1-4185-B4F3-9B67C2EA4BBF}" dt="2023-06-06T16:21:31.478" v="86"/>
              <pc2:cmMkLst xmlns:pc2="http://schemas.microsoft.com/office/powerpoint/2019/9/main/command">
                <pc:docMk/>
                <pc:sldMk cId="3724764764" sldId="2145705710"/>
                <pc2:cmMk id="{1EFB135D-A1A4-4FDD-8A7A-60A3632804BC}"/>
              </pc2:cmMkLst>
            </pc226:cmChg>
            <pc226:cmChg xmlns:pc226="http://schemas.microsoft.com/office/powerpoint/2022/06/main/command" chg="del">
              <pc226:chgData name="Todd Player" userId="6f188e3e-8b03-4a9c-a188-a3ac91fd1b82" providerId="ADAL" clId="{618F4389-05A1-4185-B4F3-9B67C2EA4BBF}" dt="2023-06-06T16:21:29.032" v="85"/>
              <pc2:cmMkLst xmlns:pc2="http://schemas.microsoft.com/office/powerpoint/2019/9/main/command">
                <pc:docMk/>
                <pc:sldMk cId="3724764764" sldId="2145705710"/>
                <pc2:cmMk id="{2E2C01DC-3B90-4206-8FFE-4D23081078A0}"/>
              </pc2:cmMkLst>
            </pc226:cmChg>
          </p:ext>
        </pc:extLst>
      </pc:sldChg>
      <pc:sldChg chg="modNotesTx">
        <pc:chgData name="Todd Player" userId="6f188e3e-8b03-4a9c-a188-a3ac91fd1b82" providerId="ADAL" clId="{618F4389-05A1-4185-B4F3-9B67C2EA4BBF}" dt="2023-06-06T16:19:58.451" v="1" actId="6549"/>
        <pc:sldMkLst>
          <pc:docMk/>
          <pc:sldMk cId="1325907959" sldId="2145707403"/>
        </pc:sldMkLst>
      </pc:sldChg>
      <pc:sldChg chg="del">
        <pc:chgData name="Todd Player" userId="6f188e3e-8b03-4a9c-a188-a3ac91fd1b82" providerId="ADAL" clId="{618F4389-05A1-4185-B4F3-9B67C2EA4BBF}" dt="2023-06-06T16:23:14.626" v="93" actId="2696"/>
        <pc:sldMkLst>
          <pc:docMk/>
          <pc:sldMk cId="185745146" sldId="2145707407"/>
        </pc:sldMkLst>
      </pc:sldChg>
      <pc:sldChg chg="del">
        <pc:chgData name="Todd Player" userId="6f188e3e-8b03-4a9c-a188-a3ac91fd1b82" providerId="ADAL" clId="{618F4389-05A1-4185-B4F3-9B67C2EA4BBF}" dt="2023-06-06T16:20:03.261" v="2" actId="2696"/>
        <pc:sldMkLst>
          <pc:docMk/>
          <pc:sldMk cId="3203988004" sldId="2145707408"/>
        </pc:sldMkLst>
      </pc:sldChg>
      <pc:sldChg chg="modSp mod">
        <pc:chgData name="Todd Player" userId="6f188e3e-8b03-4a9c-a188-a3ac91fd1b82" providerId="ADAL" clId="{618F4389-05A1-4185-B4F3-9B67C2EA4BBF}" dt="2023-06-06T16:21:00.411" v="73" actId="20577"/>
        <pc:sldMkLst>
          <pc:docMk/>
          <pc:sldMk cId="3106341890" sldId="2145707411"/>
        </pc:sldMkLst>
        <pc:spChg chg="mod">
          <ac:chgData name="Todd Player" userId="6f188e3e-8b03-4a9c-a188-a3ac91fd1b82" providerId="ADAL" clId="{618F4389-05A1-4185-B4F3-9B67C2EA4BBF}" dt="2023-06-06T16:21:00.411" v="73" actId="20577"/>
          <ac:spMkLst>
            <pc:docMk/>
            <pc:sldMk cId="3106341890" sldId="2145707411"/>
            <ac:spMk id="2" creationId="{7B6085F9-EE3C-FBC9-D989-DD895C466490}"/>
          </ac:spMkLst>
        </pc:spChg>
      </pc:sldChg>
      <pc:sldChg chg="modSp add mod ord">
        <pc:chgData name="Todd Player" userId="6f188e3e-8b03-4a9c-a188-a3ac91fd1b82" providerId="ADAL" clId="{618F4389-05A1-4185-B4F3-9B67C2EA4BBF}" dt="2023-06-06T16:25:18.549" v="110" actId="113"/>
        <pc:sldMkLst>
          <pc:docMk/>
          <pc:sldMk cId="2265244466" sldId="2145707412"/>
        </pc:sldMkLst>
        <pc:spChg chg="mod">
          <ac:chgData name="Todd Player" userId="6f188e3e-8b03-4a9c-a188-a3ac91fd1b82" providerId="ADAL" clId="{618F4389-05A1-4185-B4F3-9B67C2EA4BBF}" dt="2023-06-06T16:25:18.549" v="110" actId="113"/>
          <ac:spMkLst>
            <pc:docMk/>
            <pc:sldMk cId="2265244466" sldId="2145707412"/>
            <ac:spMk id="2" creationId="{7B6085F9-EE3C-FBC9-D989-DD895C466490}"/>
          </ac:spMkLst>
        </pc:spChg>
      </pc:sldChg>
    </pc:docChg>
  </pc:docChgLst>
  <pc:docChgLst>
    <pc:chgData name="Todd Player" userId="6f188e3e-8b03-4a9c-a188-a3ac91fd1b82" providerId="ADAL" clId="{9463937B-9B2B-4DCA-9EAA-67C69CC4A960}"/>
    <pc:docChg chg="undo custSel addSld delSld modSld sldOrd">
      <pc:chgData name="Todd Player" userId="6f188e3e-8b03-4a9c-a188-a3ac91fd1b82" providerId="ADAL" clId="{9463937B-9B2B-4DCA-9EAA-67C69CC4A960}" dt="2023-10-06T18:56:16.677" v="3229" actId="1076"/>
      <pc:docMkLst>
        <pc:docMk/>
      </pc:docMkLst>
      <pc:sldChg chg="addSp delSp modSp mod">
        <pc:chgData name="Todd Player" userId="6f188e3e-8b03-4a9c-a188-a3ac91fd1b82" providerId="ADAL" clId="{9463937B-9B2B-4DCA-9EAA-67C69CC4A960}" dt="2023-08-14T23:09:06.248" v="3138" actId="20577"/>
        <pc:sldMkLst>
          <pc:docMk/>
          <pc:sldMk cId="915491192" sldId="2145705680"/>
        </pc:sldMkLst>
        <pc:spChg chg="del">
          <ac:chgData name="Todd Player" userId="6f188e3e-8b03-4a9c-a188-a3ac91fd1b82" providerId="ADAL" clId="{9463937B-9B2B-4DCA-9EAA-67C69CC4A960}" dt="2023-08-14T20:51:41.277" v="2180" actId="478"/>
          <ac:spMkLst>
            <pc:docMk/>
            <pc:sldMk cId="915491192" sldId="2145705680"/>
            <ac:spMk id="2" creationId="{E88036D9-4F36-5AC9-27BC-CEDD491EA11E}"/>
          </ac:spMkLst>
        </pc:spChg>
        <pc:spChg chg="del">
          <ac:chgData name="Todd Player" userId="6f188e3e-8b03-4a9c-a188-a3ac91fd1b82" providerId="ADAL" clId="{9463937B-9B2B-4DCA-9EAA-67C69CC4A960}" dt="2023-08-14T20:53:25.479" v="2198" actId="478"/>
          <ac:spMkLst>
            <pc:docMk/>
            <pc:sldMk cId="915491192" sldId="2145705680"/>
            <ac:spMk id="4" creationId="{AC3BBF12-54FE-A60D-51EE-4867A553C95C}"/>
          </ac:spMkLst>
        </pc:spChg>
        <pc:spChg chg="mod">
          <ac:chgData name="Todd Player" userId="6f188e3e-8b03-4a9c-a188-a3ac91fd1b82" providerId="ADAL" clId="{9463937B-9B2B-4DCA-9EAA-67C69CC4A960}" dt="2023-08-14T22:44:00.299" v="2683" actId="1037"/>
          <ac:spMkLst>
            <pc:docMk/>
            <pc:sldMk cId="915491192" sldId="2145705680"/>
            <ac:spMk id="5" creationId="{3F5502A0-BD48-12B7-20D4-242F7B4051E5}"/>
          </ac:spMkLst>
        </pc:spChg>
        <pc:spChg chg="del mod">
          <ac:chgData name="Todd Player" userId="6f188e3e-8b03-4a9c-a188-a3ac91fd1b82" providerId="ADAL" clId="{9463937B-9B2B-4DCA-9EAA-67C69CC4A960}" dt="2023-08-14T20:53:13.832" v="2195" actId="478"/>
          <ac:spMkLst>
            <pc:docMk/>
            <pc:sldMk cId="915491192" sldId="2145705680"/>
            <ac:spMk id="6" creationId="{F7C0803A-9DC9-17FF-52BE-EB592CBE96C6}"/>
          </ac:spMkLst>
        </pc:spChg>
        <pc:spChg chg="del">
          <ac:chgData name="Todd Player" userId="6f188e3e-8b03-4a9c-a188-a3ac91fd1b82" providerId="ADAL" clId="{9463937B-9B2B-4DCA-9EAA-67C69CC4A960}" dt="2023-08-14T20:53:13.832" v="2195" actId="478"/>
          <ac:spMkLst>
            <pc:docMk/>
            <pc:sldMk cId="915491192" sldId="2145705680"/>
            <ac:spMk id="7" creationId="{99FB8D18-BEA4-CECD-E9F3-317B15F76715}"/>
          </ac:spMkLst>
        </pc:spChg>
        <pc:spChg chg="del">
          <ac:chgData name="Todd Player" userId="6f188e3e-8b03-4a9c-a188-a3ac91fd1b82" providerId="ADAL" clId="{9463937B-9B2B-4DCA-9EAA-67C69CC4A960}" dt="2023-08-14T20:53:16.664" v="2196" actId="478"/>
          <ac:spMkLst>
            <pc:docMk/>
            <pc:sldMk cId="915491192" sldId="2145705680"/>
            <ac:spMk id="8" creationId="{24AFE1CF-E513-B4CE-B9CA-3C5DCBA6A3CC}"/>
          </ac:spMkLst>
        </pc:spChg>
        <pc:spChg chg="del">
          <ac:chgData name="Todd Player" userId="6f188e3e-8b03-4a9c-a188-a3ac91fd1b82" providerId="ADAL" clId="{9463937B-9B2B-4DCA-9EAA-67C69CC4A960}" dt="2023-08-14T20:53:22.961" v="2197" actId="21"/>
          <ac:spMkLst>
            <pc:docMk/>
            <pc:sldMk cId="915491192" sldId="2145705680"/>
            <ac:spMk id="9" creationId="{6FE56856-3E35-CCA9-D119-01DE36702555}"/>
          </ac:spMkLst>
        </pc:spChg>
        <pc:spChg chg="del">
          <ac:chgData name="Todd Player" userId="6f188e3e-8b03-4a9c-a188-a3ac91fd1b82" providerId="ADAL" clId="{9463937B-9B2B-4DCA-9EAA-67C69CC4A960}" dt="2023-08-14T20:52:46.496" v="2193" actId="478"/>
          <ac:spMkLst>
            <pc:docMk/>
            <pc:sldMk cId="915491192" sldId="2145705680"/>
            <ac:spMk id="10" creationId="{E1677A24-6365-2071-A2C6-409D1AA30363}"/>
          </ac:spMkLst>
        </pc:spChg>
        <pc:spChg chg="del">
          <ac:chgData name="Todd Player" userId="6f188e3e-8b03-4a9c-a188-a3ac91fd1b82" providerId="ADAL" clId="{9463937B-9B2B-4DCA-9EAA-67C69CC4A960}" dt="2023-08-14T20:52:46.496" v="2193" actId="478"/>
          <ac:spMkLst>
            <pc:docMk/>
            <pc:sldMk cId="915491192" sldId="2145705680"/>
            <ac:spMk id="11" creationId="{94F45F3B-6F37-0471-BEA1-BCDB4A796951}"/>
          </ac:spMkLst>
        </pc:spChg>
        <pc:spChg chg="del">
          <ac:chgData name="Todd Player" userId="6f188e3e-8b03-4a9c-a188-a3ac91fd1b82" providerId="ADAL" clId="{9463937B-9B2B-4DCA-9EAA-67C69CC4A960}" dt="2023-08-14T20:53:13.832" v="2195" actId="478"/>
          <ac:spMkLst>
            <pc:docMk/>
            <pc:sldMk cId="915491192" sldId="2145705680"/>
            <ac:spMk id="12" creationId="{0B655017-5647-3304-D4A0-7E8D0AFA037C}"/>
          </ac:spMkLst>
        </pc:spChg>
        <pc:spChg chg="del">
          <ac:chgData name="Todd Player" userId="6f188e3e-8b03-4a9c-a188-a3ac91fd1b82" providerId="ADAL" clId="{9463937B-9B2B-4DCA-9EAA-67C69CC4A960}" dt="2023-08-14T20:53:13.832" v="2195" actId="478"/>
          <ac:spMkLst>
            <pc:docMk/>
            <pc:sldMk cId="915491192" sldId="2145705680"/>
            <ac:spMk id="14" creationId="{7E62ACAB-A50B-92F7-36E4-BDA3279713D7}"/>
          </ac:spMkLst>
        </pc:spChg>
        <pc:spChg chg="del">
          <ac:chgData name="Todd Player" userId="6f188e3e-8b03-4a9c-a188-a3ac91fd1b82" providerId="ADAL" clId="{9463937B-9B2B-4DCA-9EAA-67C69CC4A960}" dt="2023-08-14T20:53:05.791" v="2194" actId="478"/>
          <ac:spMkLst>
            <pc:docMk/>
            <pc:sldMk cId="915491192" sldId="2145705680"/>
            <ac:spMk id="15" creationId="{F168379B-5E21-760B-71DE-787B84B59B2D}"/>
          </ac:spMkLst>
        </pc:spChg>
        <pc:spChg chg="del">
          <ac:chgData name="Todd Player" userId="6f188e3e-8b03-4a9c-a188-a3ac91fd1b82" providerId="ADAL" clId="{9463937B-9B2B-4DCA-9EAA-67C69CC4A960}" dt="2023-08-14T20:53:13.832" v="2195" actId="478"/>
          <ac:spMkLst>
            <pc:docMk/>
            <pc:sldMk cId="915491192" sldId="2145705680"/>
            <ac:spMk id="16" creationId="{19996E04-79D9-08AC-13E9-86B892476F08}"/>
          </ac:spMkLst>
        </pc:spChg>
        <pc:spChg chg="del">
          <ac:chgData name="Todd Player" userId="6f188e3e-8b03-4a9c-a188-a3ac91fd1b82" providerId="ADAL" clId="{9463937B-9B2B-4DCA-9EAA-67C69CC4A960}" dt="2023-08-14T20:52:46.496" v="2193" actId="478"/>
          <ac:spMkLst>
            <pc:docMk/>
            <pc:sldMk cId="915491192" sldId="2145705680"/>
            <ac:spMk id="17" creationId="{3329D743-5F91-7BEF-5D8F-B427D254D8AB}"/>
          </ac:spMkLst>
        </pc:spChg>
        <pc:spChg chg="del">
          <ac:chgData name="Todd Player" userId="6f188e3e-8b03-4a9c-a188-a3ac91fd1b82" providerId="ADAL" clId="{9463937B-9B2B-4DCA-9EAA-67C69CC4A960}" dt="2023-08-14T20:52:46.496" v="2193" actId="478"/>
          <ac:spMkLst>
            <pc:docMk/>
            <pc:sldMk cId="915491192" sldId="2145705680"/>
            <ac:spMk id="18" creationId="{07F30186-EBC8-8965-15DC-1A7EA308B557}"/>
          </ac:spMkLst>
        </pc:spChg>
        <pc:spChg chg="mod">
          <ac:chgData name="Todd Player" userId="6f188e3e-8b03-4a9c-a188-a3ac91fd1b82" providerId="ADAL" clId="{9463937B-9B2B-4DCA-9EAA-67C69CC4A960}" dt="2023-08-14T22:44:00.299" v="2683" actId="1037"/>
          <ac:spMkLst>
            <pc:docMk/>
            <pc:sldMk cId="915491192" sldId="2145705680"/>
            <ac:spMk id="21" creationId="{40410AE6-DF95-931B-DC8A-A940502BA79C}"/>
          </ac:spMkLst>
        </pc:spChg>
        <pc:spChg chg="del">
          <ac:chgData name="Todd Player" userId="6f188e3e-8b03-4a9c-a188-a3ac91fd1b82" providerId="ADAL" clId="{9463937B-9B2B-4DCA-9EAA-67C69CC4A960}" dt="2023-08-14T22:29:22.927" v="2362" actId="478"/>
          <ac:spMkLst>
            <pc:docMk/>
            <pc:sldMk cId="915491192" sldId="2145705680"/>
            <ac:spMk id="23" creationId="{24B6EECA-A7CA-18F8-7CDA-AE4F608335C0}"/>
          </ac:spMkLst>
        </pc:spChg>
        <pc:spChg chg="del">
          <ac:chgData name="Todd Player" userId="6f188e3e-8b03-4a9c-a188-a3ac91fd1b82" providerId="ADAL" clId="{9463937B-9B2B-4DCA-9EAA-67C69CC4A960}" dt="2023-08-14T22:29:24.140" v="2363" actId="478"/>
          <ac:spMkLst>
            <pc:docMk/>
            <pc:sldMk cId="915491192" sldId="2145705680"/>
            <ac:spMk id="24" creationId="{FE1A0A65-598C-25FB-2A08-680249B2B39F}"/>
          </ac:spMkLst>
        </pc:spChg>
        <pc:spChg chg="del">
          <ac:chgData name="Todd Player" userId="6f188e3e-8b03-4a9c-a188-a3ac91fd1b82" providerId="ADAL" clId="{9463937B-9B2B-4DCA-9EAA-67C69CC4A960}" dt="2023-08-14T20:53:05.791" v="2194" actId="478"/>
          <ac:spMkLst>
            <pc:docMk/>
            <pc:sldMk cId="915491192" sldId="2145705680"/>
            <ac:spMk id="25" creationId="{F799CF13-EF54-F6AA-6F42-02D3B7C0283B}"/>
          </ac:spMkLst>
        </pc:spChg>
        <pc:spChg chg="del">
          <ac:chgData name="Todd Player" userId="6f188e3e-8b03-4a9c-a188-a3ac91fd1b82" providerId="ADAL" clId="{9463937B-9B2B-4DCA-9EAA-67C69CC4A960}" dt="2023-08-14T20:53:05.791" v="2194" actId="478"/>
          <ac:spMkLst>
            <pc:docMk/>
            <pc:sldMk cId="915491192" sldId="2145705680"/>
            <ac:spMk id="26" creationId="{EE65A326-6DE0-0B99-239A-CEC01EEC7D1C}"/>
          </ac:spMkLst>
        </pc:spChg>
        <pc:spChg chg="del">
          <ac:chgData name="Todd Player" userId="6f188e3e-8b03-4a9c-a188-a3ac91fd1b82" providerId="ADAL" clId="{9463937B-9B2B-4DCA-9EAA-67C69CC4A960}" dt="2023-08-14T20:53:05.791" v="2194" actId="478"/>
          <ac:spMkLst>
            <pc:docMk/>
            <pc:sldMk cId="915491192" sldId="2145705680"/>
            <ac:spMk id="27" creationId="{1E156CAF-965B-4BCE-86A3-0257EE9EB923}"/>
          </ac:spMkLst>
        </pc:spChg>
        <pc:spChg chg="del">
          <ac:chgData name="Todd Player" userId="6f188e3e-8b03-4a9c-a188-a3ac91fd1b82" providerId="ADAL" clId="{9463937B-9B2B-4DCA-9EAA-67C69CC4A960}" dt="2023-08-14T20:53:05.791" v="2194" actId="478"/>
          <ac:spMkLst>
            <pc:docMk/>
            <pc:sldMk cId="915491192" sldId="2145705680"/>
            <ac:spMk id="28" creationId="{BE78274C-EF56-525B-80B6-29E994C8A052}"/>
          </ac:spMkLst>
        </pc:spChg>
        <pc:spChg chg="del">
          <ac:chgData name="Todd Player" userId="6f188e3e-8b03-4a9c-a188-a3ac91fd1b82" providerId="ADAL" clId="{9463937B-9B2B-4DCA-9EAA-67C69CC4A960}" dt="2023-08-14T20:52:46.496" v="2193" actId="478"/>
          <ac:spMkLst>
            <pc:docMk/>
            <pc:sldMk cId="915491192" sldId="2145705680"/>
            <ac:spMk id="29" creationId="{F28E42C4-F963-1E0A-9051-2C48E3BA2DBB}"/>
          </ac:spMkLst>
        </pc:spChg>
        <pc:spChg chg="del">
          <ac:chgData name="Todd Player" userId="6f188e3e-8b03-4a9c-a188-a3ac91fd1b82" providerId="ADAL" clId="{9463937B-9B2B-4DCA-9EAA-67C69CC4A960}" dt="2023-08-14T20:52:46.496" v="2193" actId="478"/>
          <ac:spMkLst>
            <pc:docMk/>
            <pc:sldMk cId="915491192" sldId="2145705680"/>
            <ac:spMk id="30" creationId="{7541E4DC-C601-0C67-645F-64FFCB233809}"/>
          </ac:spMkLst>
        </pc:spChg>
        <pc:spChg chg="add mod">
          <ac:chgData name="Todd Player" userId="6f188e3e-8b03-4a9c-a188-a3ac91fd1b82" providerId="ADAL" clId="{9463937B-9B2B-4DCA-9EAA-67C69CC4A960}" dt="2023-08-14T22:44:00.299" v="2683" actId="1037"/>
          <ac:spMkLst>
            <pc:docMk/>
            <pc:sldMk cId="915491192" sldId="2145705680"/>
            <ac:spMk id="34" creationId="{83312ABF-2227-4F93-CA35-19B1325A0B21}"/>
          </ac:spMkLst>
        </pc:spChg>
        <pc:spChg chg="add mod">
          <ac:chgData name="Todd Player" userId="6f188e3e-8b03-4a9c-a188-a3ac91fd1b82" providerId="ADAL" clId="{9463937B-9B2B-4DCA-9EAA-67C69CC4A960}" dt="2023-08-14T22:44:00.299" v="2683" actId="1037"/>
          <ac:spMkLst>
            <pc:docMk/>
            <pc:sldMk cId="915491192" sldId="2145705680"/>
            <ac:spMk id="35" creationId="{533FE085-8511-256A-CC06-C4F991DF2924}"/>
          </ac:spMkLst>
        </pc:spChg>
        <pc:spChg chg="mod">
          <ac:chgData name="Todd Player" userId="6f188e3e-8b03-4a9c-a188-a3ac91fd1b82" providerId="ADAL" clId="{9463937B-9B2B-4DCA-9EAA-67C69CC4A960}" dt="2023-08-14T22:43:12.911" v="2663" actId="1076"/>
          <ac:spMkLst>
            <pc:docMk/>
            <pc:sldMk cId="915491192" sldId="2145705680"/>
            <ac:spMk id="37" creationId="{8D213B32-B089-DAD8-7A3F-0B26CE63ABAA}"/>
          </ac:spMkLst>
        </pc:spChg>
        <pc:spChg chg="mod">
          <ac:chgData name="Todd Player" userId="6f188e3e-8b03-4a9c-a188-a3ac91fd1b82" providerId="ADAL" clId="{9463937B-9B2B-4DCA-9EAA-67C69CC4A960}" dt="2023-08-14T22:39:40.786" v="2616" actId="1038"/>
          <ac:spMkLst>
            <pc:docMk/>
            <pc:sldMk cId="915491192" sldId="2145705680"/>
            <ac:spMk id="38" creationId="{6BB12C78-E0C4-1137-63AA-9A979495F20B}"/>
          </ac:spMkLst>
        </pc:spChg>
        <pc:spChg chg="del">
          <ac:chgData name="Todd Player" userId="6f188e3e-8b03-4a9c-a188-a3ac91fd1b82" providerId="ADAL" clId="{9463937B-9B2B-4DCA-9EAA-67C69CC4A960}" dt="2023-08-14T20:53:58.357" v="2225" actId="478"/>
          <ac:spMkLst>
            <pc:docMk/>
            <pc:sldMk cId="915491192" sldId="2145705680"/>
            <ac:spMk id="39" creationId="{BA4EE8E3-D67F-21E9-BBD0-702AEDED6F9A}"/>
          </ac:spMkLst>
        </pc:spChg>
        <pc:spChg chg="mod">
          <ac:chgData name="Todd Player" userId="6f188e3e-8b03-4a9c-a188-a3ac91fd1b82" providerId="ADAL" clId="{9463937B-9B2B-4DCA-9EAA-67C69CC4A960}" dt="2023-08-14T22:45:03.423" v="2686" actId="14100"/>
          <ac:spMkLst>
            <pc:docMk/>
            <pc:sldMk cId="915491192" sldId="2145705680"/>
            <ac:spMk id="40" creationId="{70BCBB5B-DDBE-7F7A-1484-628E506419E9}"/>
          </ac:spMkLst>
        </pc:spChg>
        <pc:spChg chg="add mod">
          <ac:chgData name="Todd Player" userId="6f188e3e-8b03-4a9c-a188-a3ac91fd1b82" providerId="ADAL" clId="{9463937B-9B2B-4DCA-9EAA-67C69CC4A960}" dt="2023-08-14T23:04:33.961" v="3104" actId="113"/>
          <ac:spMkLst>
            <pc:docMk/>
            <pc:sldMk cId="915491192" sldId="2145705680"/>
            <ac:spMk id="41" creationId="{AA624094-A42C-6F92-3E96-90ED5037AF4E}"/>
          </ac:spMkLst>
        </pc:spChg>
        <pc:spChg chg="add mod">
          <ac:chgData name="Todd Player" userId="6f188e3e-8b03-4a9c-a188-a3ac91fd1b82" providerId="ADAL" clId="{9463937B-9B2B-4DCA-9EAA-67C69CC4A960}" dt="2023-08-14T23:04:44.718" v="3107" actId="255"/>
          <ac:spMkLst>
            <pc:docMk/>
            <pc:sldMk cId="915491192" sldId="2145705680"/>
            <ac:spMk id="45" creationId="{E9B47CA7-FC80-B0AC-2C39-EB43A622050D}"/>
          </ac:spMkLst>
        </pc:spChg>
        <pc:spChg chg="mod">
          <ac:chgData name="Todd Player" userId="6f188e3e-8b03-4a9c-a188-a3ac91fd1b82" providerId="ADAL" clId="{9463937B-9B2B-4DCA-9EAA-67C69CC4A960}" dt="2023-08-14T23:09:06.248" v="3138" actId="20577"/>
          <ac:spMkLst>
            <pc:docMk/>
            <pc:sldMk cId="915491192" sldId="2145705680"/>
            <ac:spMk id="49" creationId="{558090BC-C90E-FF73-EE91-5E03E67B6F99}"/>
          </ac:spMkLst>
        </pc:spChg>
        <pc:spChg chg="add mod">
          <ac:chgData name="Todd Player" userId="6f188e3e-8b03-4a9c-a188-a3ac91fd1b82" providerId="ADAL" clId="{9463937B-9B2B-4DCA-9EAA-67C69CC4A960}" dt="2023-08-14T23:08:12.029" v="3129" actId="207"/>
          <ac:spMkLst>
            <pc:docMk/>
            <pc:sldMk cId="915491192" sldId="2145705680"/>
            <ac:spMk id="51" creationId="{AE275100-0398-49EC-3A46-727E7F3C6BE1}"/>
          </ac:spMkLst>
        </pc:spChg>
        <pc:spChg chg="add mod">
          <ac:chgData name="Todd Player" userId="6f188e3e-8b03-4a9c-a188-a3ac91fd1b82" providerId="ADAL" clId="{9463937B-9B2B-4DCA-9EAA-67C69CC4A960}" dt="2023-08-14T23:08:11.394" v="3128" actId="207"/>
          <ac:spMkLst>
            <pc:docMk/>
            <pc:sldMk cId="915491192" sldId="2145705680"/>
            <ac:spMk id="52" creationId="{C2790583-E1AB-B173-DF08-B5E0EFC132CC}"/>
          </ac:spMkLst>
        </pc:spChg>
        <pc:spChg chg="add mod">
          <ac:chgData name="Todd Player" userId="6f188e3e-8b03-4a9c-a188-a3ac91fd1b82" providerId="ADAL" clId="{9463937B-9B2B-4DCA-9EAA-67C69CC4A960}" dt="2023-08-14T22:44:17.796" v="2684" actId="1076"/>
          <ac:spMkLst>
            <pc:docMk/>
            <pc:sldMk cId="915491192" sldId="2145705680"/>
            <ac:spMk id="53" creationId="{888C7B65-BDC9-CD8A-8A29-8F2DC27FB08E}"/>
          </ac:spMkLst>
        </pc:spChg>
        <pc:spChg chg="add mod">
          <ac:chgData name="Todd Player" userId="6f188e3e-8b03-4a9c-a188-a3ac91fd1b82" providerId="ADAL" clId="{9463937B-9B2B-4DCA-9EAA-67C69CC4A960}" dt="2023-08-14T23:06:07.785" v="3123" actId="14100"/>
          <ac:spMkLst>
            <pc:docMk/>
            <pc:sldMk cId="915491192" sldId="2145705680"/>
            <ac:spMk id="54" creationId="{E6E8CA5B-501C-BD0F-73AB-EFE27CC53A28}"/>
          </ac:spMkLst>
        </pc:spChg>
        <pc:spChg chg="add mod">
          <ac:chgData name="Todd Player" userId="6f188e3e-8b03-4a9c-a188-a3ac91fd1b82" providerId="ADAL" clId="{9463937B-9B2B-4DCA-9EAA-67C69CC4A960}" dt="2023-08-14T23:08:30.408" v="3130" actId="255"/>
          <ac:spMkLst>
            <pc:docMk/>
            <pc:sldMk cId="915491192" sldId="2145705680"/>
            <ac:spMk id="55" creationId="{B52865DE-913D-6A98-1C4C-D66B3688AA0B}"/>
          </ac:spMkLst>
        </pc:spChg>
        <pc:spChg chg="add mod ord">
          <ac:chgData name="Todd Player" userId="6f188e3e-8b03-4a9c-a188-a3ac91fd1b82" providerId="ADAL" clId="{9463937B-9B2B-4DCA-9EAA-67C69CC4A960}" dt="2023-08-14T23:05:44.081" v="3119" actId="1038"/>
          <ac:spMkLst>
            <pc:docMk/>
            <pc:sldMk cId="915491192" sldId="2145705680"/>
            <ac:spMk id="56" creationId="{906A3602-D877-839C-BF97-D02E6E37813E}"/>
          </ac:spMkLst>
        </pc:spChg>
        <pc:graphicFrameChg chg="mod modGraphic">
          <ac:chgData name="Todd Player" userId="6f188e3e-8b03-4a9c-a188-a3ac91fd1b82" providerId="ADAL" clId="{9463937B-9B2B-4DCA-9EAA-67C69CC4A960}" dt="2023-08-14T22:44:00.299" v="2683" actId="1037"/>
          <ac:graphicFrameMkLst>
            <pc:docMk/>
            <pc:sldMk cId="915491192" sldId="2145705680"/>
            <ac:graphicFrameMk id="20" creationId="{227DBDB2-0E23-E306-653E-A10F5F24EE0B}"/>
          </ac:graphicFrameMkLst>
        </pc:graphicFrameChg>
        <pc:graphicFrameChg chg="del">
          <ac:chgData name="Todd Player" userId="6f188e3e-8b03-4a9c-a188-a3ac91fd1b82" providerId="ADAL" clId="{9463937B-9B2B-4DCA-9EAA-67C69CC4A960}" dt="2023-08-14T20:43:39.830" v="2162" actId="478"/>
          <ac:graphicFrameMkLst>
            <pc:docMk/>
            <pc:sldMk cId="915491192" sldId="2145705680"/>
            <ac:graphicFrameMk id="22" creationId="{742C0555-8BC2-B34D-8057-90A78D9CBAD2}"/>
          </ac:graphicFrameMkLst>
        </pc:graphicFrameChg>
        <pc:graphicFrameChg chg="add mod">
          <ac:chgData name="Todd Player" userId="6f188e3e-8b03-4a9c-a188-a3ac91fd1b82" providerId="ADAL" clId="{9463937B-9B2B-4DCA-9EAA-67C69CC4A960}" dt="2023-08-14T23:04:16.187" v="3087" actId="255"/>
          <ac:graphicFrameMkLst>
            <pc:docMk/>
            <pc:sldMk cId="915491192" sldId="2145705680"/>
            <ac:graphicFrameMk id="33" creationId="{AD98B5FE-7273-279A-7521-975040FD7674}"/>
          </ac:graphicFrameMkLst>
        </pc:graphicFrameChg>
        <pc:graphicFrameChg chg="add mod">
          <ac:chgData name="Todd Player" userId="6f188e3e-8b03-4a9c-a188-a3ac91fd1b82" providerId="ADAL" clId="{9463937B-9B2B-4DCA-9EAA-67C69CC4A960}" dt="2023-08-14T23:03:41.146" v="3081" actId="255"/>
          <ac:graphicFrameMkLst>
            <pc:docMk/>
            <pc:sldMk cId="915491192" sldId="2145705680"/>
            <ac:graphicFrameMk id="44" creationId="{8BBD861A-559C-BBFC-B16B-433D68A91973}"/>
          </ac:graphicFrameMkLst>
        </pc:graphicFrameChg>
        <pc:graphicFrameChg chg="modGraphic">
          <ac:chgData name="Todd Player" userId="6f188e3e-8b03-4a9c-a188-a3ac91fd1b82" providerId="ADAL" clId="{9463937B-9B2B-4DCA-9EAA-67C69CC4A960}" dt="2023-08-14T22:40:58.047" v="2621" actId="207"/>
          <ac:graphicFrameMkLst>
            <pc:docMk/>
            <pc:sldMk cId="915491192" sldId="2145705680"/>
            <ac:graphicFrameMk id="48" creationId="{9A192C3A-1EE0-B198-F2B4-D51B8A50C3D7}"/>
          </ac:graphicFrameMkLst>
        </pc:graphicFrameChg>
        <pc:graphicFrameChg chg="add del">
          <ac:chgData name="Todd Player" userId="6f188e3e-8b03-4a9c-a188-a3ac91fd1b82" providerId="ADAL" clId="{9463937B-9B2B-4DCA-9EAA-67C69CC4A960}" dt="2023-08-14T22:31:24.748" v="2368"/>
          <ac:graphicFrameMkLst>
            <pc:docMk/>
            <pc:sldMk cId="915491192" sldId="2145705680"/>
            <ac:graphicFrameMk id="50" creationId="{9E1E9A12-414B-1AB2-72D9-CCF4FDF9EB18}"/>
          </ac:graphicFrameMkLst>
        </pc:graphicFrameChg>
        <pc:picChg chg="mod">
          <ac:chgData name="Todd Player" userId="6f188e3e-8b03-4a9c-a188-a3ac91fd1b82" providerId="ADAL" clId="{9463937B-9B2B-4DCA-9EAA-67C69CC4A960}" dt="2023-08-14T22:44:00.299" v="2683" actId="1037"/>
          <ac:picMkLst>
            <pc:docMk/>
            <pc:sldMk cId="915491192" sldId="2145705680"/>
            <ac:picMk id="19" creationId="{9EEE30AE-7199-C3AD-F26A-BE8E69716AB7}"/>
          </ac:picMkLst>
        </pc:picChg>
      </pc:sldChg>
      <pc:sldChg chg="addSp modSp mod">
        <pc:chgData name="Todd Player" userId="6f188e3e-8b03-4a9c-a188-a3ac91fd1b82" providerId="ADAL" clId="{9463937B-9B2B-4DCA-9EAA-67C69CC4A960}" dt="2023-08-14T23:10:27.520" v="3182" actId="1076"/>
        <pc:sldMkLst>
          <pc:docMk/>
          <pc:sldMk cId="143992343" sldId="2145705708"/>
        </pc:sldMkLst>
        <pc:spChg chg="add mod">
          <ac:chgData name="Todd Player" userId="6f188e3e-8b03-4a9c-a188-a3ac91fd1b82" providerId="ADAL" clId="{9463937B-9B2B-4DCA-9EAA-67C69CC4A960}" dt="2023-08-14T23:10:27.520" v="3182" actId="1076"/>
          <ac:spMkLst>
            <pc:docMk/>
            <pc:sldMk cId="143992343" sldId="2145705708"/>
            <ac:spMk id="20" creationId="{CB3920D0-D31D-3D3C-5A70-DFE5FAB234F0}"/>
          </ac:spMkLst>
        </pc:spChg>
      </pc:sldChg>
      <pc:sldChg chg="addSp delSp modSp mod">
        <pc:chgData name="Todd Player" userId="6f188e3e-8b03-4a9c-a188-a3ac91fd1b82" providerId="ADAL" clId="{9463937B-9B2B-4DCA-9EAA-67C69CC4A960}" dt="2023-08-14T19:41:01.932" v="1946" actId="1076"/>
        <pc:sldMkLst>
          <pc:docMk/>
          <pc:sldMk cId="749054572" sldId="2145705709"/>
        </pc:sldMkLst>
        <pc:spChg chg="mod">
          <ac:chgData name="Todd Player" userId="6f188e3e-8b03-4a9c-a188-a3ac91fd1b82" providerId="ADAL" clId="{9463937B-9B2B-4DCA-9EAA-67C69CC4A960}" dt="2023-08-14T18:46:26.952" v="1711" actId="20577"/>
          <ac:spMkLst>
            <pc:docMk/>
            <pc:sldMk cId="749054572" sldId="2145705709"/>
            <ac:spMk id="7" creationId="{E310BF8B-3B7C-0361-70C9-E1DE06F5F8CB}"/>
          </ac:spMkLst>
        </pc:spChg>
        <pc:spChg chg="mod">
          <ac:chgData name="Todd Player" userId="6f188e3e-8b03-4a9c-a188-a3ac91fd1b82" providerId="ADAL" clId="{9463937B-9B2B-4DCA-9EAA-67C69CC4A960}" dt="2023-08-14T18:46:40.669" v="1713" actId="1076"/>
          <ac:spMkLst>
            <pc:docMk/>
            <pc:sldMk cId="749054572" sldId="2145705709"/>
            <ac:spMk id="8" creationId="{9E614A92-91BF-DE5B-9A12-7D7FDC4E22CE}"/>
          </ac:spMkLst>
        </pc:spChg>
        <pc:spChg chg="mod">
          <ac:chgData name="Todd Player" userId="6f188e3e-8b03-4a9c-a188-a3ac91fd1b82" providerId="ADAL" clId="{9463937B-9B2B-4DCA-9EAA-67C69CC4A960}" dt="2023-08-14T18:46:51.644" v="1716" actId="1076"/>
          <ac:spMkLst>
            <pc:docMk/>
            <pc:sldMk cId="749054572" sldId="2145705709"/>
            <ac:spMk id="9" creationId="{50DA052B-0286-1FBA-F25C-C77AF3D31E1A}"/>
          </ac:spMkLst>
        </pc:spChg>
        <pc:spChg chg="mod">
          <ac:chgData name="Todd Player" userId="6f188e3e-8b03-4a9c-a188-a3ac91fd1b82" providerId="ADAL" clId="{9463937B-9B2B-4DCA-9EAA-67C69CC4A960}" dt="2023-08-14T18:47:00.940" v="1718" actId="1076"/>
          <ac:spMkLst>
            <pc:docMk/>
            <pc:sldMk cId="749054572" sldId="2145705709"/>
            <ac:spMk id="10" creationId="{8EA4DF21-1DF6-776F-83EA-FEFC8B134AF4}"/>
          </ac:spMkLst>
        </pc:spChg>
        <pc:spChg chg="mod">
          <ac:chgData name="Todd Player" userId="6f188e3e-8b03-4a9c-a188-a3ac91fd1b82" providerId="ADAL" clId="{9463937B-9B2B-4DCA-9EAA-67C69CC4A960}" dt="2023-08-14T18:50:17.653" v="1736" actId="1076"/>
          <ac:spMkLst>
            <pc:docMk/>
            <pc:sldMk cId="749054572" sldId="2145705709"/>
            <ac:spMk id="12" creationId="{27ED304E-FE3B-497E-BD1F-74F44B843F8F}"/>
          </ac:spMkLst>
        </pc:spChg>
        <pc:spChg chg="mod">
          <ac:chgData name="Todd Player" userId="6f188e3e-8b03-4a9c-a188-a3ac91fd1b82" providerId="ADAL" clId="{9463937B-9B2B-4DCA-9EAA-67C69CC4A960}" dt="2023-08-14T18:49:50.149" v="1734" actId="1076"/>
          <ac:spMkLst>
            <pc:docMk/>
            <pc:sldMk cId="749054572" sldId="2145705709"/>
            <ac:spMk id="15" creationId="{00000000-0000-0000-0000-000000000000}"/>
          </ac:spMkLst>
        </pc:spChg>
        <pc:spChg chg="mod">
          <ac:chgData name="Todd Player" userId="6f188e3e-8b03-4a9c-a188-a3ac91fd1b82" providerId="ADAL" clId="{9463937B-9B2B-4DCA-9EAA-67C69CC4A960}" dt="2023-08-14T18:48:03.167" v="1726" actId="207"/>
          <ac:spMkLst>
            <pc:docMk/>
            <pc:sldMk cId="749054572" sldId="2145705709"/>
            <ac:spMk id="18" creationId="{CBC8F1D5-6D44-7CDB-04B4-6E6F86148CB1}"/>
          </ac:spMkLst>
        </pc:spChg>
        <pc:spChg chg="add del">
          <ac:chgData name="Todd Player" userId="6f188e3e-8b03-4a9c-a188-a3ac91fd1b82" providerId="ADAL" clId="{9463937B-9B2B-4DCA-9EAA-67C69CC4A960}" dt="2023-08-14T18:53:37.122" v="1855" actId="478"/>
          <ac:spMkLst>
            <pc:docMk/>
            <pc:sldMk cId="749054572" sldId="2145705709"/>
            <ac:spMk id="37" creationId="{F1EC601F-0CB4-974C-1B06-6707AF5D5380}"/>
          </ac:spMkLst>
        </pc:spChg>
        <pc:spChg chg="add del">
          <ac:chgData name="Todd Player" userId="6f188e3e-8b03-4a9c-a188-a3ac91fd1b82" providerId="ADAL" clId="{9463937B-9B2B-4DCA-9EAA-67C69CC4A960}" dt="2023-08-14T18:54:15.345" v="1857" actId="478"/>
          <ac:spMkLst>
            <pc:docMk/>
            <pc:sldMk cId="749054572" sldId="2145705709"/>
            <ac:spMk id="39" creationId="{D737C171-6B4A-5097-EC0E-79AE5B709AB5}"/>
          </ac:spMkLst>
        </pc:spChg>
        <pc:spChg chg="add mod ord">
          <ac:chgData name="Todd Player" userId="6f188e3e-8b03-4a9c-a188-a3ac91fd1b82" providerId="ADAL" clId="{9463937B-9B2B-4DCA-9EAA-67C69CC4A960}" dt="2023-08-14T18:59:37.083" v="1910" actId="14100"/>
          <ac:spMkLst>
            <pc:docMk/>
            <pc:sldMk cId="749054572" sldId="2145705709"/>
            <ac:spMk id="47" creationId="{0C4B4818-D038-0385-FDC4-254702103042}"/>
          </ac:spMkLst>
        </pc:spChg>
        <pc:spChg chg="add mod">
          <ac:chgData name="Todd Player" userId="6f188e3e-8b03-4a9c-a188-a3ac91fd1b82" providerId="ADAL" clId="{9463937B-9B2B-4DCA-9EAA-67C69CC4A960}" dt="2023-08-14T19:41:01.932" v="1946" actId="1076"/>
          <ac:spMkLst>
            <pc:docMk/>
            <pc:sldMk cId="749054572" sldId="2145705709"/>
            <ac:spMk id="48" creationId="{4DE54451-C5D6-2620-AB10-B64A37A71C9B}"/>
          </ac:spMkLst>
        </pc:spChg>
        <pc:grpChg chg="mod">
          <ac:chgData name="Todd Player" userId="6f188e3e-8b03-4a9c-a188-a3ac91fd1b82" providerId="ADAL" clId="{9463937B-9B2B-4DCA-9EAA-67C69CC4A960}" dt="2023-08-14T18:50:17.653" v="1736" actId="1076"/>
          <ac:grpSpMkLst>
            <pc:docMk/>
            <pc:sldMk cId="749054572" sldId="2145705709"/>
            <ac:grpSpMk id="4" creationId="{B276C16E-113F-A104-555E-A409926802DE}"/>
          </ac:grpSpMkLst>
        </pc:grpChg>
        <pc:picChg chg="mod">
          <ac:chgData name="Todd Player" userId="6f188e3e-8b03-4a9c-a188-a3ac91fd1b82" providerId="ADAL" clId="{9463937B-9B2B-4DCA-9EAA-67C69CC4A960}" dt="2023-08-14T18:50:24.135" v="1764" actId="1037"/>
          <ac:picMkLst>
            <pc:docMk/>
            <pc:sldMk cId="749054572" sldId="2145705709"/>
            <ac:picMk id="34" creationId="{9BDB4A98-F309-004E-C965-DB1815178A18}"/>
          </ac:picMkLst>
        </pc:picChg>
        <pc:picChg chg="mod">
          <ac:chgData name="Todd Player" userId="6f188e3e-8b03-4a9c-a188-a3ac91fd1b82" providerId="ADAL" clId="{9463937B-9B2B-4DCA-9EAA-67C69CC4A960}" dt="2023-08-14T18:50:33.878" v="1813" actId="1037"/>
          <ac:picMkLst>
            <pc:docMk/>
            <pc:sldMk cId="749054572" sldId="2145705709"/>
            <ac:picMk id="38" creationId="{18DC4F0B-0FAE-08E2-6339-A952939BFF39}"/>
          </ac:picMkLst>
        </pc:picChg>
        <pc:picChg chg="mod">
          <ac:chgData name="Todd Player" userId="6f188e3e-8b03-4a9c-a188-a3ac91fd1b82" providerId="ADAL" clId="{9463937B-9B2B-4DCA-9EAA-67C69CC4A960}" dt="2023-08-14T18:50:39.366" v="1839" actId="1038"/>
          <ac:picMkLst>
            <pc:docMk/>
            <pc:sldMk cId="749054572" sldId="2145705709"/>
            <ac:picMk id="41" creationId="{91ACB8D9-483F-7C8C-5867-FE8DC512E744}"/>
          </ac:picMkLst>
        </pc:picChg>
        <pc:picChg chg="add mod">
          <ac:chgData name="Todd Player" userId="6f188e3e-8b03-4a9c-a188-a3ac91fd1b82" providerId="ADAL" clId="{9463937B-9B2B-4DCA-9EAA-67C69CC4A960}" dt="2023-08-14T18:57:47.980" v="1906" actId="1076"/>
          <ac:picMkLst>
            <pc:docMk/>
            <pc:sldMk cId="749054572" sldId="2145705709"/>
            <ac:picMk id="7170" creationId="{608543DF-1C42-8FDA-9B00-975ED71D38F4}"/>
          </ac:picMkLst>
        </pc:picChg>
        <pc:cxnChg chg="add del mod">
          <ac:chgData name="Todd Player" userId="6f188e3e-8b03-4a9c-a188-a3ac91fd1b82" providerId="ADAL" clId="{9463937B-9B2B-4DCA-9EAA-67C69CC4A960}" dt="2023-08-14T18:52:39.446" v="1847" actId="478"/>
          <ac:cxnSpMkLst>
            <pc:docMk/>
            <pc:sldMk cId="749054572" sldId="2145705709"/>
            <ac:cxnSpMk id="14" creationId="{DD715D10-13A1-5483-FC3E-B512CF032497}"/>
          </ac:cxnSpMkLst>
        </pc:cxnChg>
        <pc:cxnChg chg="add del mod">
          <ac:chgData name="Todd Player" userId="6f188e3e-8b03-4a9c-a188-a3ac91fd1b82" providerId="ADAL" clId="{9463937B-9B2B-4DCA-9EAA-67C69CC4A960}" dt="2023-08-14T18:56:25.942" v="1896" actId="478"/>
          <ac:cxnSpMkLst>
            <pc:docMk/>
            <pc:sldMk cId="749054572" sldId="2145705709"/>
            <ac:cxnSpMk id="20" creationId="{DA7A4499-7A0B-C376-1078-8D090A8FAE83}"/>
          </ac:cxnSpMkLst>
        </pc:cxnChg>
      </pc:sldChg>
      <pc:sldChg chg="modSp mod">
        <pc:chgData name="Todd Player" userId="6f188e3e-8b03-4a9c-a188-a3ac91fd1b82" providerId="ADAL" clId="{9463937B-9B2B-4DCA-9EAA-67C69CC4A960}" dt="2023-10-06T18:56:16.677" v="3229" actId="1076"/>
        <pc:sldMkLst>
          <pc:docMk/>
          <pc:sldMk cId="3724764764" sldId="2145705710"/>
        </pc:sldMkLst>
        <pc:spChg chg="mod">
          <ac:chgData name="Todd Player" userId="6f188e3e-8b03-4a9c-a188-a3ac91fd1b82" providerId="ADAL" clId="{9463937B-9B2B-4DCA-9EAA-67C69CC4A960}" dt="2023-10-06T18:54:18.931" v="3188" actId="255"/>
          <ac:spMkLst>
            <pc:docMk/>
            <pc:sldMk cId="3724764764" sldId="2145705710"/>
            <ac:spMk id="2" creationId="{5164D4DC-2CC3-50A8-2D88-45B48632BDB5}"/>
          </ac:spMkLst>
        </pc:spChg>
        <pc:spChg chg="mod">
          <ac:chgData name="Todd Player" userId="6f188e3e-8b03-4a9c-a188-a3ac91fd1b82" providerId="ADAL" clId="{9463937B-9B2B-4DCA-9EAA-67C69CC4A960}" dt="2023-10-06T18:56:16.677" v="3229" actId="1076"/>
          <ac:spMkLst>
            <pc:docMk/>
            <pc:sldMk cId="3724764764" sldId="2145705710"/>
            <ac:spMk id="20" creationId="{EAB9523B-7F2F-8ECF-2775-21CDB01BFBC2}"/>
          </ac:spMkLst>
        </pc:spChg>
        <pc:graphicFrameChg chg="mod">
          <ac:chgData name="Todd Player" userId="6f188e3e-8b03-4a9c-a188-a3ac91fd1b82" providerId="ADAL" clId="{9463937B-9B2B-4DCA-9EAA-67C69CC4A960}" dt="2023-10-06T18:56:02.314" v="3228" actId="20577"/>
          <ac:graphicFrameMkLst>
            <pc:docMk/>
            <pc:sldMk cId="3724764764" sldId="2145705710"/>
            <ac:graphicFrameMk id="19" creationId="{A3CA7B47-E275-EA95-D5C9-EA36D3458EB9}"/>
          </ac:graphicFrameMkLst>
        </pc:graphicFrameChg>
      </pc:sldChg>
      <pc:sldChg chg="addSp modSp mod">
        <pc:chgData name="Todd Player" userId="6f188e3e-8b03-4a9c-a188-a3ac91fd1b82" providerId="ADAL" clId="{9463937B-9B2B-4DCA-9EAA-67C69CC4A960}" dt="2023-08-14T15:32:51.208" v="538" actId="20577"/>
        <pc:sldMkLst>
          <pc:docMk/>
          <pc:sldMk cId="3329519728" sldId="2145707402"/>
        </pc:sldMkLst>
        <pc:spChg chg="mod">
          <ac:chgData name="Todd Player" userId="6f188e3e-8b03-4a9c-a188-a3ac91fd1b82" providerId="ADAL" clId="{9463937B-9B2B-4DCA-9EAA-67C69CC4A960}" dt="2023-08-14T15:32:51.208" v="538" actId="20577"/>
          <ac:spMkLst>
            <pc:docMk/>
            <pc:sldMk cId="3329519728" sldId="2145707402"/>
            <ac:spMk id="4" creationId="{F4D8B2D4-38E5-B013-8892-0AD75EEE8DAB}"/>
          </ac:spMkLst>
        </pc:spChg>
        <pc:picChg chg="add mod">
          <ac:chgData name="Todd Player" userId="6f188e3e-8b03-4a9c-a188-a3ac91fd1b82" providerId="ADAL" clId="{9463937B-9B2B-4DCA-9EAA-67C69CC4A960}" dt="2023-08-14T15:30:33.705" v="453" actId="1076"/>
          <ac:picMkLst>
            <pc:docMk/>
            <pc:sldMk cId="3329519728" sldId="2145707402"/>
            <ac:picMk id="2" creationId="{54672158-8D8D-CBC9-0476-2FA9E78BB43F}"/>
          </ac:picMkLst>
        </pc:picChg>
      </pc:sldChg>
      <pc:sldChg chg="addSp delSp modSp mod">
        <pc:chgData name="Todd Player" userId="6f188e3e-8b03-4a9c-a188-a3ac91fd1b82" providerId="ADAL" clId="{9463937B-9B2B-4DCA-9EAA-67C69CC4A960}" dt="2023-08-14T15:51:42.618" v="577" actId="20577"/>
        <pc:sldMkLst>
          <pc:docMk/>
          <pc:sldMk cId="1325907959" sldId="2145707403"/>
        </pc:sldMkLst>
        <pc:spChg chg="mod">
          <ac:chgData name="Todd Player" userId="6f188e3e-8b03-4a9c-a188-a3ac91fd1b82" providerId="ADAL" clId="{9463937B-9B2B-4DCA-9EAA-67C69CC4A960}" dt="2023-08-14T15:51:42.618" v="577" actId="20577"/>
          <ac:spMkLst>
            <pc:docMk/>
            <pc:sldMk cId="1325907959" sldId="2145707403"/>
            <ac:spMk id="9" creationId="{F91C08C9-CD25-D05F-D649-3FB39E05A4F4}"/>
          </ac:spMkLst>
        </pc:spChg>
        <pc:picChg chg="add mod">
          <ac:chgData name="Todd Player" userId="6f188e3e-8b03-4a9c-a188-a3ac91fd1b82" providerId="ADAL" clId="{9463937B-9B2B-4DCA-9EAA-67C69CC4A960}" dt="2023-08-14T15:51:12.542" v="565" actId="1076"/>
          <ac:picMkLst>
            <pc:docMk/>
            <pc:sldMk cId="1325907959" sldId="2145707403"/>
            <ac:picMk id="4" creationId="{47D5EB45-DC09-3A9B-CF85-8171A8BEF288}"/>
          </ac:picMkLst>
        </pc:picChg>
        <pc:picChg chg="add del mod">
          <ac:chgData name="Todd Player" userId="6f188e3e-8b03-4a9c-a188-a3ac91fd1b82" providerId="ADAL" clId="{9463937B-9B2B-4DCA-9EAA-67C69CC4A960}" dt="2023-08-14T15:38:02.866" v="542" actId="478"/>
          <ac:picMkLst>
            <pc:docMk/>
            <pc:sldMk cId="1325907959" sldId="2145707403"/>
            <ac:picMk id="2050" creationId="{2197CEB6-2608-D36B-19D4-C61630530CA1}"/>
          </ac:picMkLst>
        </pc:picChg>
        <pc:picChg chg="add del mod">
          <ac:chgData name="Todd Player" userId="6f188e3e-8b03-4a9c-a188-a3ac91fd1b82" providerId="ADAL" clId="{9463937B-9B2B-4DCA-9EAA-67C69CC4A960}" dt="2023-08-14T15:51:04.566" v="564" actId="478"/>
          <ac:picMkLst>
            <pc:docMk/>
            <pc:sldMk cId="1325907959" sldId="2145707403"/>
            <ac:picMk id="2052" creationId="{B32FAACA-71E7-FE9C-8AD5-6692D59CE606}"/>
          </ac:picMkLst>
        </pc:picChg>
      </pc:sldChg>
      <pc:sldChg chg="addSp delSp modSp mod">
        <pc:chgData name="Todd Player" userId="6f188e3e-8b03-4a9c-a188-a3ac91fd1b82" providerId="ADAL" clId="{9463937B-9B2B-4DCA-9EAA-67C69CC4A960}" dt="2023-08-14T18:09:12.046" v="938" actId="20577"/>
        <pc:sldMkLst>
          <pc:docMk/>
          <pc:sldMk cId="2407797934" sldId="2145707404"/>
        </pc:sldMkLst>
        <pc:spChg chg="mod">
          <ac:chgData name="Todd Player" userId="6f188e3e-8b03-4a9c-a188-a3ac91fd1b82" providerId="ADAL" clId="{9463937B-9B2B-4DCA-9EAA-67C69CC4A960}" dt="2023-08-14T18:08:39.118" v="885" actId="207"/>
          <ac:spMkLst>
            <pc:docMk/>
            <pc:sldMk cId="2407797934" sldId="2145707404"/>
            <ac:spMk id="3" creationId="{316B9421-4128-E465-E903-9C8DF1768747}"/>
          </ac:spMkLst>
        </pc:spChg>
        <pc:spChg chg="del mod">
          <ac:chgData name="Todd Player" userId="6f188e3e-8b03-4a9c-a188-a3ac91fd1b82" providerId="ADAL" clId="{9463937B-9B2B-4DCA-9EAA-67C69CC4A960}" dt="2023-08-14T15:58:49.141" v="765" actId="478"/>
          <ac:spMkLst>
            <pc:docMk/>
            <pc:sldMk cId="2407797934" sldId="2145707404"/>
            <ac:spMk id="4" creationId="{F4D8B2D4-38E5-B013-8892-0AD75EEE8DAB}"/>
          </ac:spMkLst>
        </pc:spChg>
        <pc:spChg chg="add mod">
          <ac:chgData name="Todd Player" userId="6f188e3e-8b03-4a9c-a188-a3ac91fd1b82" providerId="ADAL" clId="{9463937B-9B2B-4DCA-9EAA-67C69CC4A960}" dt="2023-08-14T18:08:54.118" v="904" actId="1035"/>
          <ac:spMkLst>
            <pc:docMk/>
            <pc:sldMk cId="2407797934" sldId="2145707404"/>
            <ac:spMk id="5" creationId="{8D6675FD-130E-9C90-E2C5-8A18EF658BDE}"/>
          </ac:spMkLst>
        </pc:spChg>
        <pc:spChg chg="add del mod">
          <ac:chgData name="Todd Player" userId="6f188e3e-8b03-4a9c-a188-a3ac91fd1b82" providerId="ADAL" clId="{9463937B-9B2B-4DCA-9EAA-67C69CC4A960}" dt="2023-08-14T18:07:48.483" v="881" actId="478"/>
          <ac:spMkLst>
            <pc:docMk/>
            <pc:sldMk cId="2407797934" sldId="2145707404"/>
            <ac:spMk id="9" creationId="{752317DB-26A7-D05E-B20C-0E15AC241BBB}"/>
          </ac:spMkLst>
        </pc:spChg>
        <pc:spChg chg="add mod">
          <ac:chgData name="Todd Player" userId="6f188e3e-8b03-4a9c-a188-a3ac91fd1b82" providerId="ADAL" clId="{9463937B-9B2B-4DCA-9EAA-67C69CC4A960}" dt="2023-08-14T18:08:54.118" v="904" actId="1035"/>
          <ac:spMkLst>
            <pc:docMk/>
            <pc:sldMk cId="2407797934" sldId="2145707404"/>
            <ac:spMk id="10" creationId="{EEBAA742-9E94-FC70-6D8B-C2B25669644D}"/>
          </ac:spMkLst>
        </pc:spChg>
        <pc:spChg chg="add mod ord">
          <ac:chgData name="Todd Player" userId="6f188e3e-8b03-4a9c-a188-a3ac91fd1b82" providerId="ADAL" clId="{9463937B-9B2B-4DCA-9EAA-67C69CC4A960}" dt="2023-08-14T18:08:54.118" v="904" actId="1035"/>
          <ac:spMkLst>
            <pc:docMk/>
            <pc:sldMk cId="2407797934" sldId="2145707404"/>
            <ac:spMk id="13" creationId="{5A4B1A92-AAFB-15C9-F5B2-11B8E0C7475E}"/>
          </ac:spMkLst>
        </pc:spChg>
        <pc:spChg chg="add del mod">
          <ac:chgData name="Todd Player" userId="6f188e3e-8b03-4a9c-a188-a3ac91fd1b82" providerId="ADAL" clId="{9463937B-9B2B-4DCA-9EAA-67C69CC4A960}" dt="2023-08-14T18:03:58.255" v="800" actId="478"/>
          <ac:spMkLst>
            <pc:docMk/>
            <pc:sldMk cId="2407797934" sldId="2145707404"/>
            <ac:spMk id="18" creationId="{83967029-8BBD-C646-79F0-8335E28C5E54}"/>
          </ac:spMkLst>
        </pc:spChg>
        <pc:spChg chg="add mod">
          <ac:chgData name="Todd Player" userId="6f188e3e-8b03-4a9c-a188-a3ac91fd1b82" providerId="ADAL" clId="{9463937B-9B2B-4DCA-9EAA-67C69CC4A960}" dt="2023-08-14T18:08:54.118" v="904" actId="1035"/>
          <ac:spMkLst>
            <pc:docMk/>
            <pc:sldMk cId="2407797934" sldId="2145707404"/>
            <ac:spMk id="19" creationId="{8F89270E-F381-D9E9-9645-3ABFC9E23942}"/>
          </ac:spMkLst>
        </pc:spChg>
        <pc:spChg chg="add mod">
          <ac:chgData name="Todd Player" userId="6f188e3e-8b03-4a9c-a188-a3ac91fd1b82" providerId="ADAL" clId="{9463937B-9B2B-4DCA-9EAA-67C69CC4A960}" dt="2023-08-14T18:08:54.118" v="904" actId="1035"/>
          <ac:spMkLst>
            <pc:docMk/>
            <pc:sldMk cId="2407797934" sldId="2145707404"/>
            <ac:spMk id="20" creationId="{0D05F37F-CB9D-0F77-246B-6CCD62ED4A13}"/>
          </ac:spMkLst>
        </pc:spChg>
        <pc:spChg chg="add mod">
          <ac:chgData name="Todd Player" userId="6f188e3e-8b03-4a9c-a188-a3ac91fd1b82" providerId="ADAL" clId="{9463937B-9B2B-4DCA-9EAA-67C69CC4A960}" dt="2023-08-14T18:09:12.046" v="938" actId="20577"/>
          <ac:spMkLst>
            <pc:docMk/>
            <pc:sldMk cId="2407797934" sldId="2145707404"/>
            <ac:spMk id="21" creationId="{9849C1F1-179B-F187-85DA-D634E65D08BF}"/>
          </ac:spMkLst>
        </pc:spChg>
        <pc:spChg chg="add mod">
          <ac:chgData name="Todd Player" userId="6f188e3e-8b03-4a9c-a188-a3ac91fd1b82" providerId="ADAL" clId="{9463937B-9B2B-4DCA-9EAA-67C69CC4A960}" dt="2023-08-14T18:08:54.118" v="904" actId="1035"/>
          <ac:spMkLst>
            <pc:docMk/>
            <pc:sldMk cId="2407797934" sldId="2145707404"/>
            <ac:spMk id="22" creationId="{40629871-8252-BDD6-FEBC-6807FF4978D4}"/>
          </ac:spMkLst>
        </pc:spChg>
        <pc:spChg chg="add mod">
          <ac:chgData name="Todd Player" userId="6f188e3e-8b03-4a9c-a188-a3ac91fd1b82" providerId="ADAL" clId="{9463937B-9B2B-4DCA-9EAA-67C69CC4A960}" dt="2023-08-14T18:08:54.118" v="904" actId="1035"/>
          <ac:spMkLst>
            <pc:docMk/>
            <pc:sldMk cId="2407797934" sldId="2145707404"/>
            <ac:spMk id="23" creationId="{ECA2F01E-F702-F206-EDC1-4876C5794F1E}"/>
          </ac:spMkLst>
        </pc:spChg>
        <pc:picChg chg="del">
          <ac:chgData name="Todd Player" userId="6f188e3e-8b03-4a9c-a188-a3ac91fd1b82" providerId="ADAL" clId="{9463937B-9B2B-4DCA-9EAA-67C69CC4A960}" dt="2023-08-14T15:54:06.279" v="665" actId="478"/>
          <ac:picMkLst>
            <pc:docMk/>
            <pc:sldMk cId="2407797934" sldId="2145707404"/>
            <ac:picMk id="2" creationId="{27E834C1-FCC9-E5AF-8CA4-DE8B6D0655AF}"/>
          </ac:picMkLst>
        </pc:picChg>
        <pc:picChg chg="add mod ord">
          <ac:chgData name="Todd Player" userId="6f188e3e-8b03-4a9c-a188-a3ac91fd1b82" providerId="ADAL" clId="{9463937B-9B2B-4DCA-9EAA-67C69CC4A960}" dt="2023-08-14T18:08:54.118" v="904" actId="1035"/>
          <ac:picMkLst>
            <pc:docMk/>
            <pc:sldMk cId="2407797934" sldId="2145707404"/>
            <ac:picMk id="15" creationId="{A067382B-AEED-6C89-7244-76CF374A9DCE}"/>
          </ac:picMkLst>
        </pc:picChg>
        <pc:picChg chg="add mod ord">
          <ac:chgData name="Todd Player" userId="6f188e3e-8b03-4a9c-a188-a3ac91fd1b82" providerId="ADAL" clId="{9463937B-9B2B-4DCA-9EAA-67C69CC4A960}" dt="2023-08-14T18:08:54.118" v="904" actId="1035"/>
          <ac:picMkLst>
            <pc:docMk/>
            <pc:sldMk cId="2407797934" sldId="2145707404"/>
            <ac:picMk id="17" creationId="{B31944F1-A102-C006-AEB9-AE61EFFB893E}"/>
          </ac:picMkLst>
        </pc:picChg>
        <pc:picChg chg="add del mod">
          <ac:chgData name="Todd Player" userId="6f188e3e-8b03-4a9c-a188-a3ac91fd1b82" providerId="ADAL" clId="{9463937B-9B2B-4DCA-9EAA-67C69CC4A960}" dt="2023-08-14T18:07:27.673" v="876" actId="478"/>
          <ac:picMkLst>
            <pc:docMk/>
            <pc:sldMk cId="2407797934" sldId="2145707404"/>
            <ac:picMk id="24" creationId="{5D85FE77-3091-B453-7F85-C8AEF0AA4354}"/>
          </ac:picMkLst>
        </pc:picChg>
        <pc:picChg chg="add del mod">
          <ac:chgData name="Todd Player" userId="6f188e3e-8b03-4a9c-a188-a3ac91fd1b82" providerId="ADAL" clId="{9463937B-9B2B-4DCA-9EAA-67C69CC4A960}" dt="2023-08-14T18:07:23.010" v="875" actId="478"/>
          <ac:picMkLst>
            <pc:docMk/>
            <pc:sldMk cId="2407797934" sldId="2145707404"/>
            <ac:picMk id="3074" creationId="{DD0CC374-1B6C-B1E5-EE3D-634AA523D26E}"/>
          </ac:picMkLst>
        </pc:picChg>
        <pc:cxnChg chg="add del mod">
          <ac:chgData name="Todd Player" userId="6f188e3e-8b03-4a9c-a188-a3ac91fd1b82" providerId="ADAL" clId="{9463937B-9B2B-4DCA-9EAA-67C69CC4A960}" dt="2023-08-14T16:00:53.026" v="784" actId="478"/>
          <ac:cxnSpMkLst>
            <pc:docMk/>
            <pc:sldMk cId="2407797934" sldId="2145707404"/>
            <ac:cxnSpMk id="12" creationId="{30F5C69A-9D54-1E2F-2F65-785C9AC31500}"/>
          </ac:cxnSpMkLst>
        </pc:cxnChg>
      </pc:sldChg>
      <pc:sldChg chg="addSp delSp modSp mod">
        <pc:chgData name="Todd Player" userId="6f188e3e-8b03-4a9c-a188-a3ac91fd1b82" providerId="ADAL" clId="{9463937B-9B2B-4DCA-9EAA-67C69CC4A960}" dt="2023-08-14T18:31:17.470" v="1710" actId="478"/>
        <pc:sldMkLst>
          <pc:docMk/>
          <pc:sldMk cId="736180490" sldId="2145707405"/>
        </pc:sldMkLst>
        <pc:spChg chg="del mod">
          <ac:chgData name="Todd Player" userId="6f188e3e-8b03-4a9c-a188-a3ac91fd1b82" providerId="ADAL" clId="{9463937B-9B2B-4DCA-9EAA-67C69CC4A960}" dt="2023-08-14T18:26:06.788" v="1667" actId="478"/>
          <ac:spMkLst>
            <pc:docMk/>
            <pc:sldMk cId="736180490" sldId="2145707405"/>
            <ac:spMk id="3" creationId="{316B9421-4128-E465-E903-9C8DF1768747}"/>
          </ac:spMkLst>
        </pc:spChg>
        <pc:spChg chg="del mod">
          <ac:chgData name="Todd Player" userId="6f188e3e-8b03-4a9c-a188-a3ac91fd1b82" providerId="ADAL" clId="{9463937B-9B2B-4DCA-9EAA-67C69CC4A960}" dt="2023-08-14T18:25:26.078" v="1661" actId="478"/>
          <ac:spMkLst>
            <pc:docMk/>
            <pc:sldMk cId="736180490" sldId="2145707405"/>
            <ac:spMk id="4" creationId="{F4D8B2D4-38E5-B013-8892-0AD75EEE8DAB}"/>
          </ac:spMkLst>
        </pc:spChg>
        <pc:graphicFrameChg chg="add mod modGraphic">
          <ac:chgData name="Todd Player" userId="6f188e3e-8b03-4a9c-a188-a3ac91fd1b82" providerId="ADAL" clId="{9463937B-9B2B-4DCA-9EAA-67C69CC4A960}" dt="2023-08-14T18:31:09.772" v="1707" actId="1076"/>
          <ac:graphicFrameMkLst>
            <pc:docMk/>
            <pc:sldMk cId="736180490" sldId="2145707405"/>
            <ac:graphicFrameMk id="5" creationId="{05A964A6-4A84-EFC4-36AA-C8B3A000289D}"/>
          </ac:graphicFrameMkLst>
        </pc:graphicFrameChg>
        <pc:picChg chg="del">
          <ac:chgData name="Todd Player" userId="6f188e3e-8b03-4a9c-a188-a3ac91fd1b82" providerId="ADAL" clId="{9463937B-9B2B-4DCA-9EAA-67C69CC4A960}" dt="2023-08-14T18:27:27.948" v="1675" actId="478"/>
          <ac:picMkLst>
            <pc:docMk/>
            <pc:sldMk cId="736180490" sldId="2145707405"/>
            <ac:picMk id="2" creationId="{27E834C1-FCC9-E5AF-8CA4-DE8B6D0655AF}"/>
          </ac:picMkLst>
        </pc:picChg>
        <pc:picChg chg="add del mod">
          <ac:chgData name="Todd Player" userId="6f188e3e-8b03-4a9c-a188-a3ac91fd1b82" providerId="ADAL" clId="{9463937B-9B2B-4DCA-9EAA-67C69CC4A960}" dt="2023-08-14T18:30:55.457" v="1705" actId="478"/>
          <ac:picMkLst>
            <pc:docMk/>
            <pc:sldMk cId="736180490" sldId="2145707405"/>
            <ac:picMk id="9" creationId="{4359787B-1342-56A8-FA7C-5A1D829C8030}"/>
          </ac:picMkLst>
        </pc:picChg>
        <pc:picChg chg="mod">
          <ac:chgData name="Todd Player" userId="6f188e3e-8b03-4a9c-a188-a3ac91fd1b82" providerId="ADAL" clId="{9463937B-9B2B-4DCA-9EAA-67C69CC4A960}" dt="2023-08-14T18:31:14.716" v="1709" actId="1076"/>
          <ac:picMkLst>
            <pc:docMk/>
            <pc:sldMk cId="736180490" sldId="2145707405"/>
            <ac:picMk id="1026" creationId="{D0B30226-BA96-60A7-8727-23D03FEBA8E5}"/>
          </ac:picMkLst>
        </pc:picChg>
        <pc:picChg chg="add del mod">
          <ac:chgData name="Todd Player" userId="6f188e3e-8b03-4a9c-a188-a3ac91fd1b82" providerId="ADAL" clId="{9463937B-9B2B-4DCA-9EAA-67C69CC4A960}" dt="2023-08-14T18:27:24.711" v="1674" actId="478"/>
          <ac:picMkLst>
            <pc:docMk/>
            <pc:sldMk cId="736180490" sldId="2145707405"/>
            <ac:picMk id="6146" creationId="{EE8493F8-B260-C1E5-5ED4-82386C8E7291}"/>
          </ac:picMkLst>
        </pc:picChg>
        <pc:picChg chg="add del mod">
          <ac:chgData name="Todd Player" userId="6f188e3e-8b03-4a9c-a188-a3ac91fd1b82" providerId="ADAL" clId="{9463937B-9B2B-4DCA-9EAA-67C69CC4A960}" dt="2023-08-14T18:26:41.723" v="1670" actId="478"/>
          <ac:picMkLst>
            <pc:docMk/>
            <pc:sldMk cId="736180490" sldId="2145707405"/>
            <ac:picMk id="6148" creationId="{68CA94E7-A2C6-1789-83FD-86DD31BF444D}"/>
          </ac:picMkLst>
        </pc:picChg>
        <pc:picChg chg="add del mod">
          <ac:chgData name="Todd Player" userId="6f188e3e-8b03-4a9c-a188-a3ac91fd1b82" providerId="ADAL" clId="{9463937B-9B2B-4DCA-9EAA-67C69CC4A960}" dt="2023-08-14T18:31:17.470" v="1710" actId="478"/>
          <ac:picMkLst>
            <pc:docMk/>
            <pc:sldMk cId="736180490" sldId="2145707405"/>
            <ac:picMk id="6150" creationId="{F50525C0-88F6-C7BE-1FD8-744B7540E0C4}"/>
          </ac:picMkLst>
        </pc:picChg>
        <pc:picChg chg="add mod">
          <ac:chgData name="Todd Player" userId="6f188e3e-8b03-4a9c-a188-a3ac91fd1b82" providerId="ADAL" clId="{9463937B-9B2B-4DCA-9EAA-67C69CC4A960}" dt="2023-08-14T18:31:11.536" v="1708" actId="1076"/>
          <ac:picMkLst>
            <pc:docMk/>
            <pc:sldMk cId="736180490" sldId="2145707405"/>
            <ac:picMk id="6152" creationId="{93191FF4-00EC-BB52-162F-71DB64139A89}"/>
          </ac:picMkLst>
        </pc:picChg>
      </pc:sldChg>
      <pc:sldChg chg="modSp add del mod ord">
        <pc:chgData name="Todd Player" userId="6f188e3e-8b03-4a9c-a188-a3ac91fd1b82" providerId="ADAL" clId="{9463937B-9B2B-4DCA-9EAA-67C69CC4A960}" dt="2023-08-14T20:33:27.126" v="1947" actId="2696"/>
        <pc:sldMkLst>
          <pc:docMk/>
          <pc:sldMk cId="3756115329" sldId="2145707413"/>
        </pc:sldMkLst>
        <pc:spChg chg="mod">
          <ac:chgData name="Todd Player" userId="6f188e3e-8b03-4a9c-a188-a3ac91fd1b82" providerId="ADAL" clId="{9463937B-9B2B-4DCA-9EAA-67C69CC4A960}" dt="2023-08-14T18:11:39.223" v="990" actId="20577"/>
          <ac:spMkLst>
            <pc:docMk/>
            <pc:sldMk cId="3756115329" sldId="2145707413"/>
            <ac:spMk id="3" creationId="{316B9421-4128-E465-E903-9C8DF1768747}"/>
          </ac:spMkLst>
        </pc:spChg>
      </pc:sldChg>
      <pc:sldChg chg="addSp delSp modSp add mod">
        <pc:chgData name="Todd Player" userId="6f188e3e-8b03-4a9c-a188-a3ac91fd1b82" providerId="ADAL" clId="{9463937B-9B2B-4DCA-9EAA-67C69CC4A960}" dt="2023-08-14T18:10:44.538" v="973" actId="2085"/>
        <pc:sldMkLst>
          <pc:docMk/>
          <pc:sldMk cId="688572631" sldId="2145707414"/>
        </pc:sldMkLst>
        <pc:spChg chg="del">
          <ac:chgData name="Todd Player" userId="6f188e3e-8b03-4a9c-a188-a3ac91fd1b82" providerId="ADAL" clId="{9463937B-9B2B-4DCA-9EAA-67C69CC4A960}" dt="2023-08-14T18:10:05.814" v="944" actId="478"/>
          <ac:spMkLst>
            <pc:docMk/>
            <pc:sldMk cId="688572631" sldId="2145707414"/>
            <ac:spMk id="3" creationId="{316B9421-4128-E465-E903-9C8DF1768747}"/>
          </ac:spMkLst>
        </pc:spChg>
        <pc:spChg chg="del">
          <ac:chgData name="Todd Player" userId="6f188e3e-8b03-4a9c-a188-a3ac91fd1b82" providerId="ADAL" clId="{9463937B-9B2B-4DCA-9EAA-67C69CC4A960}" dt="2023-08-14T18:09:54.429" v="940" actId="478"/>
          <ac:spMkLst>
            <pc:docMk/>
            <pc:sldMk cId="688572631" sldId="2145707414"/>
            <ac:spMk id="5" creationId="{8D6675FD-130E-9C90-E2C5-8A18EF658BDE}"/>
          </ac:spMkLst>
        </pc:spChg>
        <pc:spChg chg="del">
          <ac:chgData name="Todd Player" userId="6f188e3e-8b03-4a9c-a188-a3ac91fd1b82" providerId="ADAL" clId="{9463937B-9B2B-4DCA-9EAA-67C69CC4A960}" dt="2023-08-14T18:09:54.429" v="940" actId="478"/>
          <ac:spMkLst>
            <pc:docMk/>
            <pc:sldMk cId="688572631" sldId="2145707414"/>
            <ac:spMk id="10" creationId="{EEBAA742-9E94-FC70-6D8B-C2B25669644D}"/>
          </ac:spMkLst>
        </pc:spChg>
        <pc:spChg chg="del">
          <ac:chgData name="Todd Player" userId="6f188e3e-8b03-4a9c-a188-a3ac91fd1b82" providerId="ADAL" clId="{9463937B-9B2B-4DCA-9EAA-67C69CC4A960}" dt="2023-08-14T18:09:54.429" v="940" actId="478"/>
          <ac:spMkLst>
            <pc:docMk/>
            <pc:sldMk cId="688572631" sldId="2145707414"/>
            <ac:spMk id="13" creationId="{5A4B1A92-AAFB-15C9-F5B2-11B8E0C7475E}"/>
          </ac:spMkLst>
        </pc:spChg>
        <pc:spChg chg="del">
          <ac:chgData name="Todd Player" userId="6f188e3e-8b03-4a9c-a188-a3ac91fd1b82" providerId="ADAL" clId="{9463937B-9B2B-4DCA-9EAA-67C69CC4A960}" dt="2023-08-14T18:09:54.429" v="940" actId="478"/>
          <ac:spMkLst>
            <pc:docMk/>
            <pc:sldMk cId="688572631" sldId="2145707414"/>
            <ac:spMk id="19" creationId="{8F89270E-F381-D9E9-9645-3ABFC9E23942}"/>
          </ac:spMkLst>
        </pc:spChg>
        <pc:spChg chg="del">
          <ac:chgData name="Todd Player" userId="6f188e3e-8b03-4a9c-a188-a3ac91fd1b82" providerId="ADAL" clId="{9463937B-9B2B-4DCA-9EAA-67C69CC4A960}" dt="2023-08-14T18:09:54.429" v="940" actId="478"/>
          <ac:spMkLst>
            <pc:docMk/>
            <pc:sldMk cId="688572631" sldId="2145707414"/>
            <ac:spMk id="20" creationId="{0D05F37F-CB9D-0F77-246B-6CCD62ED4A13}"/>
          </ac:spMkLst>
        </pc:spChg>
        <pc:spChg chg="del">
          <ac:chgData name="Todd Player" userId="6f188e3e-8b03-4a9c-a188-a3ac91fd1b82" providerId="ADAL" clId="{9463937B-9B2B-4DCA-9EAA-67C69CC4A960}" dt="2023-08-14T18:09:54.429" v="940" actId="478"/>
          <ac:spMkLst>
            <pc:docMk/>
            <pc:sldMk cId="688572631" sldId="2145707414"/>
            <ac:spMk id="21" creationId="{9849C1F1-179B-F187-85DA-D634E65D08BF}"/>
          </ac:spMkLst>
        </pc:spChg>
        <pc:spChg chg="del">
          <ac:chgData name="Todd Player" userId="6f188e3e-8b03-4a9c-a188-a3ac91fd1b82" providerId="ADAL" clId="{9463937B-9B2B-4DCA-9EAA-67C69CC4A960}" dt="2023-08-14T18:09:54.429" v="940" actId="478"/>
          <ac:spMkLst>
            <pc:docMk/>
            <pc:sldMk cId="688572631" sldId="2145707414"/>
            <ac:spMk id="22" creationId="{40629871-8252-BDD6-FEBC-6807FF4978D4}"/>
          </ac:spMkLst>
        </pc:spChg>
        <pc:spChg chg="del">
          <ac:chgData name="Todd Player" userId="6f188e3e-8b03-4a9c-a188-a3ac91fd1b82" providerId="ADAL" clId="{9463937B-9B2B-4DCA-9EAA-67C69CC4A960}" dt="2023-08-14T18:09:54.429" v="940" actId="478"/>
          <ac:spMkLst>
            <pc:docMk/>
            <pc:sldMk cId="688572631" sldId="2145707414"/>
            <ac:spMk id="23" creationId="{ECA2F01E-F702-F206-EDC1-4876C5794F1E}"/>
          </ac:spMkLst>
        </pc:spChg>
        <pc:picChg chg="del">
          <ac:chgData name="Todd Player" userId="6f188e3e-8b03-4a9c-a188-a3ac91fd1b82" providerId="ADAL" clId="{9463937B-9B2B-4DCA-9EAA-67C69CC4A960}" dt="2023-08-14T18:09:54.429" v="940" actId="478"/>
          <ac:picMkLst>
            <pc:docMk/>
            <pc:sldMk cId="688572631" sldId="2145707414"/>
            <ac:picMk id="15" creationId="{A067382B-AEED-6C89-7244-76CF374A9DCE}"/>
          </ac:picMkLst>
        </pc:picChg>
        <pc:picChg chg="del">
          <ac:chgData name="Todd Player" userId="6f188e3e-8b03-4a9c-a188-a3ac91fd1b82" providerId="ADAL" clId="{9463937B-9B2B-4DCA-9EAA-67C69CC4A960}" dt="2023-08-14T18:09:54.429" v="940" actId="478"/>
          <ac:picMkLst>
            <pc:docMk/>
            <pc:sldMk cId="688572631" sldId="2145707414"/>
            <ac:picMk id="17" creationId="{B31944F1-A102-C006-AEB9-AE61EFFB893E}"/>
          </ac:picMkLst>
        </pc:picChg>
        <pc:picChg chg="del">
          <ac:chgData name="Todd Player" userId="6f188e3e-8b03-4a9c-a188-a3ac91fd1b82" providerId="ADAL" clId="{9463937B-9B2B-4DCA-9EAA-67C69CC4A960}" dt="2023-08-14T18:10:13.963" v="946" actId="478"/>
          <ac:picMkLst>
            <pc:docMk/>
            <pc:sldMk cId="688572631" sldId="2145707414"/>
            <ac:picMk id="1026" creationId="{D0B30226-BA96-60A7-8727-23D03FEBA8E5}"/>
          </ac:picMkLst>
        </pc:picChg>
        <pc:picChg chg="add mod">
          <ac:chgData name="Todd Player" userId="6f188e3e-8b03-4a9c-a188-a3ac91fd1b82" providerId="ADAL" clId="{9463937B-9B2B-4DCA-9EAA-67C69CC4A960}" dt="2023-08-14T18:10:44.538" v="973" actId="2085"/>
          <ac:picMkLst>
            <pc:docMk/>
            <pc:sldMk cId="688572631" sldId="2145707414"/>
            <ac:picMk id="4098" creationId="{7D1CF4D3-2196-EF6B-02E7-A03E86D623BB}"/>
          </ac:picMkLst>
        </pc:picChg>
      </pc:sldChg>
      <pc:sldChg chg="addSp delSp modSp add mod ord">
        <pc:chgData name="Todd Player" userId="6f188e3e-8b03-4a9c-a188-a3ac91fd1b82" providerId="ADAL" clId="{9463937B-9B2B-4DCA-9EAA-67C69CC4A960}" dt="2023-08-14T18:21:14.191" v="1258" actId="207"/>
        <pc:sldMkLst>
          <pc:docMk/>
          <pc:sldMk cId="2493849231" sldId="2145707415"/>
        </pc:sldMkLst>
        <pc:spChg chg="mod">
          <ac:chgData name="Todd Player" userId="6f188e3e-8b03-4a9c-a188-a3ac91fd1b82" providerId="ADAL" clId="{9463937B-9B2B-4DCA-9EAA-67C69CC4A960}" dt="2023-08-14T18:16:50.840" v="1116" actId="1076"/>
          <ac:spMkLst>
            <pc:docMk/>
            <pc:sldMk cId="2493849231" sldId="2145707415"/>
            <ac:spMk id="3" creationId="{316B9421-4128-E465-E903-9C8DF1768747}"/>
          </ac:spMkLst>
        </pc:spChg>
        <pc:spChg chg="mod">
          <ac:chgData name="Todd Player" userId="6f188e3e-8b03-4a9c-a188-a3ac91fd1b82" providerId="ADAL" clId="{9463937B-9B2B-4DCA-9EAA-67C69CC4A960}" dt="2023-08-14T18:16:56.864" v="1135" actId="1035"/>
          <ac:spMkLst>
            <pc:docMk/>
            <pc:sldMk cId="2493849231" sldId="2145707415"/>
            <ac:spMk id="5" creationId="{8D6675FD-130E-9C90-E2C5-8A18EF658BDE}"/>
          </ac:spMkLst>
        </pc:spChg>
        <pc:spChg chg="mod">
          <ac:chgData name="Todd Player" userId="6f188e3e-8b03-4a9c-a188-a3ac91fd1b82" providerId="ADAL" clId="{9463937B-9B2B-4DCA-9EAA-67C69CC4A960}" dt="2023-08-14T18:16:56.864" v="1135" actId="1035"/>
          <ac:spMkLst>
            <pc:docMk/>
            <pc:sldMk cId="2493849231" sldId="2145707415"/>
            <ac:spMk id="10" creationId="{EEBAA742-9E94-FC70-6D8B-C2B25669644D}"/>
          </ac:spMkLst>
        </pc:spChg>
        <pc:spChg chg="mod">
          <ac:chgData name="Todd Player" userId="6f188e3e-8b03-4a9c-a188-a3ac91fd1b82" providerId="ADAL" clId="{9463937B-9B2B-4DCA-9EAA-67C69CC4A960}" dt="2023-08-14T18:16:56.864" v="1135" actId="1035"/>
          <ac:spMkLst>
            <pc:docMk/>
            <pc:sldMk cId="2493849231" sldId="2145707415"/>
            <ac:spMk id="13" creationId="{5A4B1A92-AAFB-15C9-F5B2-11B8E0C7475E}"/>
          </ac:spMkLst>
        </pc:spChg>
        <pc:spChg chg="add mod">
          <ac:chgData name="Todd Player" userId="6f188e3e-8b03-4a9c-a188-a3ac91fd1b82" providerId="ADAL" clId="{9463937B-9B2B-4DCA-9EAA-67C69CC4A960}" dt="2023-08-14T18:17:20.287" v="1164" actId="1076"/>
          <ac:spMkLst>
            <pc:docMk/>
            <pc:sldMk cId="2493849231" sldId="2145707415"/>
            <ac:spMk id="14" creationId="{638AA5F3-AF4B-9726-7322-4AD472711235}"/>
          </ac:spMkLst>
        </pc:spChg>
        <pc:spChg chg="add mod">
          <ac:chgData name="Todd Player" userId="6f188e3e-8b03-4a9c-a188-a3ac91fd1b82" providerId="ADAL" clId="{9463937B-9B2B-4DCA-9EAA-67C69CC4A960}" dt="2023-08-14T18:17:57.151" v="1249" actId="20577"/>
          <ac:spMkLst>
            <pc:docMk/>
            <pc:sldMk cId="2493849231" sldId="2145707415"/>
            <ac:spMk id="16" creationId="{96FB53F7-7537-2E2C-1145-5D8F34A7EDC0}"/>
          </ac:spMkLst>
        </pc:spChg>
        <pc:spChg chg="add mod">
          <ac:chgData name="Todd Player" userId="6f188e3e-8b03-4a9c-a188-a3ac91fd1b82" providerId="ADAL" clId="{9463937B-9B2B-4DCA-9EAA-67C69CC4A960}" dt="2023-08-14T18:17:22.427" v="1166" actId="20577"/>
          <ac:spMkLst>
            <pc:docMk/>
            <pc:sldMk cId="2493849231" sldId="2145707415"/>
            <ac:spMk id="18" creationId="{CF3F93F1-2513-0583-6BCF-9B2A665CFE1D}"/>
          </ac:spMkLst>
        </pc:spChg>
        <pc:spChg chg="mod">
          <ac:chgData name="Todd Player" userId="6f188e3e-8b03-4a9c-a188-a3ac91fd1b82" providerId="ADAL" clId="{9463937B-9B2B-4DCA-9EAA-67C69CC4A960}" dt="2023-08-14T18:16:56.864" v="1135" actId="1035"/>
          <ac:spMkLst>
            <pc:docMk/>
            <pc:sldMk cId="2493849231" sldId="2145707415"/>
            <ac:spMk id="19" creationId="{8F89270E-F381-D9E9-9645-3ABFC9E23942}"/>
          </ac:spMkLst>
        </pc:spChg>
        <pc:spChg chg="mod">
          <ac:chgData name="Todd Player" userId="6f188e3e-8b03-4a9c-a188-a3ac91fd1b82" providerId="ADAL" clId="{9463937B-9B2B-4DCA-9EAA-67C69CC4A960}" dt="2023-08-14T18:16:56.864" v="1135" actId="1035"/>
          <ac:spMkLst>
            <pc:docMk/>
            <pc:sldMk cId="2493849231" sldId="2145707415"/>
            <ac:spMk id="20" creationId="{0D05F37F-CB9D-0F77-246B-6CCD62ED4A13}"/>
          </ac:spMkLst>
        </pc:spChg>
        <pc:spChg chg="mod">
          <ac:chgData name="Todd Player" userId="6f188e3e-8b03-4a9c-a188-a3ac91fd1b82" providerId="ADAL" clId="{9463937B-9B2B-4DCA-9EAA-67C69CC4A960}" dt="2023-08-14T18:16:56.864" v="1135" actId="1035"/>
          <ac:spMkLst>
            <pc:docMk/>
            <pc:sldMk cId="2493849231" sldId="2145707415"/>
            <ac:spMk id="21" creationId="{9849C1F1-179B-F187-85DA-D634E65D08BF}"/>
          </ac:spMkLst>
        </pc:spChg>
        <pc:spChg chg="mod">
          <ac:chgData name="Todd Player" userId="6f188e3e-8b03-4a9c-a188-a3ac91fd1b82" providerId="ADAL" clId="{9463937B-9B2B-4DCA-9EAA-67C69CC4A960}" dt="2023-08-14T18:16:56.864" v="1135" actId="1035"/>
          <ac:spMkLst>
            <pc:docMk/>
            <pc:sldMk cId="2493849231" sldId="2145707415"/>
            <ac:spMk id="22" creationId="{40629871-8252-BDD6-FEBC-6807FF4978D4}"/>
          </ac:spMkLst>
        </pc:spChg>
        <pc:spChg chg="mod">
          <ac:chgData name="Todd Player" userId="6f188e3e-8b03-4a9c-a188-a3ac91fd1b82" providerId="ADAL" clId="{9463937B-9B2B-4DCA-9EAA-67C69CC4A960}" dt="2023-08-14T18:16:56.864" v="1135" actId="1035"/>
          <ac:spMkLst>
            <pc:docMk/>
            <pc:sldMk cId="2493849231" sldId="2145707415"/>
            <ac:spMk id="23" creationId="{ECA2F01E-F702-F206-EDC1-4876C5794F1E}"/>
          </ac:spMkLst>
        </pc:spChg>
        <pc:spChg chg="add mod">
          <ac:chgData name="Todd Player" userId="6f188e3e-8b03-4a9c-a188-a3ac91fd1b82" providerId="ADAL" clId="{9463937B-9B2B-4DCA-9EAA-67C69CC4A960}" dt="2023-08-14T18:17:20.287" v="1164" actId="1076"/>
          <ac:spMkLst>
            <pc:docMk/>
            <pc:sldMk cId="2493849231" sldId="2145707415"/>
            <ac:spMk id="24" creationId="{096AA833-4E3F-FD55-B9B6-5FB08E3D4643}"/>
          </ac:spMkLst>
        </pc:spChg>
        <pc:graphicFrameChg chg="add del modGraphic">
          <ac:chgData name="Todd Player" userId="6f188e3e-8b03-4a9c-a188-a3ac91fd1b82" providerId="ADAL" clId="{9463937B-9B2B-4DCA-9EAA-67C69CC4A960}" dt="2023-08-14T18:13:24.291" v="995" actId="478"/>
          <ac:graphicFrameMkLst>
            <pc:docMk/>
            <pc:sldMk cId="2493849231" sldId="2145707415"/>
            <ac:graphicFrameMk id="2" creationId="{E98701A5-563E-EF9D-285B-C01375C487B9}"/>
          </ac:graphicFrameMkLst>
        </pc:graphicFrameChg>
        <pc:picChg chg="add mod">
          <ac:chgData name="Todd Player" userId="6f188e3e-8b03-4a9c-a188-a3ac91fd1b82" providerId="ADAL" clId="{9463937B-9B2B-4DCA-9EAA-67C69CC4A960}" dt="2023-08-14T18:16:56.864" v="1135" actId="1035"/>
          <ac:picMkLst>
            <pc:docMk/>
            <pc:sldMk cId="2493849231" sldId="2145707415"/>
            <ac:picMk id="9" creationId="{D02563B7-722B-D3F9-4C28-E42EAEBF901A}"/>
          </ac:picMkLst>
        </pc:picChg>
        <pc:picChg chg="add mod">
          <ac:chgData name="Todd Player" userId="6f188e3e-8b03-4a9c-a188-a3ac91fd1b82" providerId="ADAL" clId="{9463937B-9B2B-4DCA-9EAA-67C69CC4A960}" dt="2023-08-14T18:21:14.191" v="1258" actId="207"/>
          <ac:picMkLst>
            <pc:docMk/>
            <pc:sldMk cId="2493849231" sldId="2145707415"/>
            <ac:picMk id="12" creationId="{15016D28-A893-80C1-36F1-35A0C89C44D2}"/>
          </ac:picMkLst>
        </pc:picChg>
        <pc:picChg chg="del">
          <ac:chgData name="Todd Player" userId="6f188e3e-8b03-4a9c-a188-a3ac91fd1b82" providerId="ADAL" clId="{9463937B-9B2B-4DCA-9EAA-67C69CC4A960}" dt="2023-08-14T18:15:18.609" v="1097" actId="478"/>
          <ac:picMkLst>
            <pc:docMk/>
            <pc:sldMk cId="2493849231" sldId="2145707415"/>
            <ac:picMk id="15" creationId="{A067382B-AEED-6C89-7244-76CF374A9DCE}"/>
          </ac:picMkLst>
        </pc:picChg>
        <pc:picChg chg="del">
          <ac:chgData name="Todd Player" userId="6f188e3e-8b03-4a9c-a188-a3ac91fd1b82" providerId="ADAL" clId="{9463937B-9B2B-4DCA-9EAA-67C69CC4A960}" dt="2023-08-14T18:13:53.752" v="1049" actId="478"/>
          <ac:picMkLst>
            <pc:docMk/>
            <pc:sldMk cId="2493849231" sldId="2145707415"/>
            <ac:picMk id="17" creationId="{B31944F1-A102-C006-AEB9-AE61EFFB893E}"/>
          </ac:picMkLst>
        </pc:picChg>
        <pc:picChg chg="add del mod">
          <ac:chgData name="Todd Player" userId="6f188e3e-8b03-4a9c-a188-a3ac91fd1b82" providerId="ADAL" clId="{9463937B-9B2B-4DCA-9EAA-67C69CC4A960}" dt="2023-08-14T18:18:01.280" v="1250" actId="478"/>
          <ac:picMkLst>
            <pc:docMk/>
            <pc:sldMk cId="2493849231" sldId="2145707415"/>
            <ac:picMk id="25" creationId="{8CE87582-0661-9A94-0392-B7A8652CC14F}"/>
          </ac:picMkLst>
        </pc:picChg>
        <pc:picChg chg="add mod">
          <ac:chgData name="Todd Player" userId="6f188e3e-8b03-4a9c-a188-a3ac91fd1b82" providerId="ADAL" clId="{9463937B-9B2B-4DCA-9EAA-67C69CC4A960}" dt="2023-08-14T18:20:01.538" v="1257"/>
          <ac:picMkLst>
            <pc:docMk/>
            <pc:sldMk cId="2493849231" sldId="2145707415"/>
            <ac:picMk id="5122" creationId="{9B8E60F7-07B1-A8CB-0BC6-F0376C801224}"/>
          </ac:picMkLst>
        </pc:picChg>
      </pc:sldChg>
      <pc:sldChg chg="modSp add mod">
        <pc:chgData name="Todd Player" userId="6f188e3e-8b03-4a9c-a188-a3ac91fd1b82" providerId="ADAL" clId="{9463937B-9B2B-4DCA-9EAA-67C69CC4A960}" dt="2023-08-14T20:43:00.442" v="2161" actId="20577"/>
        <pc:sldMkLst>
          <pc:docMk/>
          <pc:sldMk cId="2775013070" sldId="2145707416"/>
        </pc:sldMkLst>
        <pc:spChg chg="mod">
          <ac:chgData name="Todd Player" userId="6f188e3e-8b03-4a9c-a188-a3ac91fd1b82" providerId="ADAL" clId="{9463937B-9B2B-4DCA-9EAA-67C69CC4A960}" dt="2023-08-14T20:34:37.859" v="1959" actId="20577"/>
          <ac:spMkLst>
            <pc:docMk/>
            <pc:sldMk cId="2775013070" sldId="2145707416"/>
            <ac:spMk id="49" creationId="{558090BC-C90E-FF73-EE91-5E03E67B6F99}"/>
          </ac:spMkLst>
        </pc:spChg>
        <pc:graphicFrameChg chg="modGraphic">
          <ac:chgData name="Todd Player" userId="6f188e3e-8b03-4a9c-a188-a3ac91fd1b82" providerId="ADAL" clId="{9463937B-9B2B-4DCA-9EAA-67C69CC4A960}" dt="2023-08-14T20:43:00.442" v="2161" actId="20577"/>
          <ac:graphicFrameMkLst>
            <pc:docMk/>
            <pc:sldMk cId="2775013070" sldId="2145707416"/>
            <ac:graphicFrameMk id="48" creationId="{9A192C3A-1EE0-B198-F2B4-D51B8A50C3D7}"/>
          </ac:graphicFrameMkLst>
        </pc:graphicFrameChg>
      </pc:sldChg>
      <pc:sldChg chg="addSp delSp modSp add mod">
        <pc:chgData name="Todd Player" userId="6f188e3e-8b03-4a9c-a188-a3ac91fd1b82" providerId="ADAL" clId="{9463937B-9B2B-4DCA-9EAA-67C69CC4A960}" dt="2023-08-14T23:00:20.555" v="3072" actId="20577"/>
        <pc:sldMkLst>
          <pc:docMk/>
          <pc:sldMk cId="3077373728" sldId="2145707417"/>
        </pc:sldMkLst>
        <pc:spChg chg="add mod ord">
          <ac:chgData name="Todd Player" userId="6f188e3e-8b03-4a9c-a188-a3ac91fd1b82" providerId="ADAL" clId="{9463937B-9B2B-4DCA-9EAA-67C69CC4A960}" dt="2023-08-14T22:50:41.017" v="2730" actId="14100"/>
          <ac:spMkLst>
            <pc:docMk/>
            <pc:sldMk cId="3077373728" sldId="2145707417"/>
            <ac:spMk id="20" creationId="{568FBF29-F770-77C0-EF07-AE326A7E118D}"/>
          </ac:spMkLst>
        </pc:spChg>
        <pc:spChg chg="add mod">
          <ac:chgData name="Todd Player" userId="6f188e3e-8b03-4a9c-a188-a3ac91fd1b82" providerId="ADAL" clId="{9463937B-9B2B-4DCA-9EAA-67C69CC4A960}" dt="2023-08-14T22:52:30.438" v="2803" actId="14100"/>
          <ac:spMkLst>
            <pc:docMk/>
            <pc:sldMk cId="3077373728" sldId="2145707417"/>
            <ac:spMk id="21" creationId="{91F5CDF2-2A88-E73E-0A85-9CC9655E338D}"/>
          </ac:spMkLst>
        </pc:spChg>
        <pc:spChg chg="add mod">
          <ac:chgData name="Todd Player" userId="6f188e3e-8b03-4a9c-a188-a3ac91fd1b82" providerId="ADAL" clId="{9463937B-9B2B-4DCA-9EAA-67C69CC4A960}" dt="2023-08-14T22:52:49.263" v="2846" actId="20577"/>
          <ac:spMkLst>
            <pc:docMk/>
            <pc:sldMk cId="3077373728" sldId="2145707417"/>
            <ac:spMk id="22" creationId="{C7CAA6DC-0DBA-0A15-12EA-6DDD69329731}"/>
          </ac:spMkLst>
        </pc:spChg>
        <pc:spChg chg="add mod">
          <ac:chgData name="Todd Player" userId="6f188e3e-8b03-4a9c-a188-a3ac91fd1b82" providerId="ADAL" clId="{9463937B-9B2B-4DCA-9EAA-67C69CC4A960}" dt="2023-08-14T22:54:09.520" v="2888" actId="1036"/>
          <ac:spMkLst>
            <pc:docMk/>
            <pc:sldMk cId="3077373728" sldId="2145707417"/>
            <ac:spMk id="23" creationId="{94BACEE8-4F06-A7C1-D862-71396AD96897}"/>
          </ac:spMkLst>
        </pc:spChg>
        <pc:spChg chg="add mod">
          <ac:chgData name="Todd Player" userId="6f188e3e-8b03-4a9c-a188-a3ac91fd1b82" providerId="ADAL" clId="{9463937B-9B2B-4DCA-9EAA-67C69CC4A960}" dt="2023-08-14T22:56:30.501" v="2914" actId="207"/>
          <ac:spMkLst>
            <pc:docMk/>
            <pc:sldMk cId="3077373728" sldId="2145707417"/>
            <ac:spMk id="24" creationId="{8F246075-DB88-C65F-C116-ABE5CF5116D7}"/>
          </ac:spMkLst>
        </pc:spChg>
        <pc:spChg chg="mod">
          <ac:chgData name="Todd Player" userId="6f188e3e-8b03-4a9c-a188-a3ac91fd1b82" providerId="ADAL" clId="{9463937B-9B2B-4DCA-9EAA-67C69CC4A960}" dt="2023-08-14T22:48:00.293" v="2712" actId="14100"/>
          <ac:spMkLst>
            <pc:docMk/>
            <pc:sldMk cId="3077373728" sldId="2145707417"/>
            <ac:spMk id="37" creationId="{8D213B32-B089-DAD8-7A3F-0B26CE63ABAA}"/>
          </ac:spMkLst>
        </pc:spChg>
        <pc:spChg chg="del">
          <ac:chgData name="Todd Player" userId="6f188e3e-8b03-4a9c-a188-a3ac91fd1b82" providerId="ADAL" clId="{9463937B-9B2B-4DCA-9EAA-67C69CC4A960}" dt="2023-08-14T22:47:39.082" v="2709" actId="478"/>
          <ac:spMkLst>
            <pc:docMk/>
            <pc:sldMk cId="3077373728" sldId="2145707417"/>
            <ac:spMk id="38" creationId="{6BB12C78-E0C4-1137-63AA-9A979495F20B}"/>
          </ac:spMkLst>
        </pc:spChg>
        <pc:spChg chg="add mod">
          <ac:chgData name="Todd Player" userId="6f188e3e-8b03-4a9c-a188-a3ac91fd1b82" providerId="ADAL" clId="{9463937B-9B2B-4DCA-9EAA-67C69CC4A960}" dt="2023-08-14T22:57:38.108" v="2931" actId="122"/>
          <ac:spMkLst>
            <pc:docMk/>
            <pc:sldMk cId="3077373728" sldId="2145707417"/>
            <ac:spMk id="952" creationId="{7DE45764-0018-8948-93EC-58D7ECDB8A58}"/>
          </ac:spMkLst>
        </pc:spChg>
        <pc:spChg chg="add mod">
          <ac:chgData name="Todd Player" userId="6f188e3e-8b03-4a9c-a188-a3ac91fd1b82" providerId="ADAL" clId="{9463937B-9B2B-4DCA-9EAA-67C69CC4A960}" dt="2023-08-14T22:59:42.685" v="3039" actId="14100"/>
          <ac:spMkLst>
            <pc:docMk/>
            <pc:sldMk cId="3077373728" sldId="2145707417"/>
            <ac:spMk id="953" creationId="{9FF7EEA7-9885-6094-6EB2-5D9A2CC09C2A}"/>
          </ac:spMkLst>
        </pc:spChg>
        <pc:spChg chg="add mod">
          <ac:chgData name="Todd Player" userId="6f188e3e-8b03-4a9c-a188-a3ac91fd1b82" providerId="ADAL" clId="{9463937B-9B2B-4DCA-9EAA-67C69CC4A960}" dt="2023-08-14T23:00:20.555" v="3072" actId="20577"/>
          <ac:spMkLst>
            <pc:docMk/>
            <pc:sldMk cId="3077373728" sldId="2145707417"/>
            <ac:spMk id="954" creationId="{D7B11C0F-1F89-60E6-36E0-A13F08ECA03F}"/>
          </ac:spMkLst>
        </pc:spChg>
        <pc:grpChg chg="mod">
          <ac:chgData name="Todd Player" userId="6f188e3e-8b03-4a9c-a188-a3ac91fd1b82" providerId="ADAL" clId="{9463937B-9B2B-4DCA-9EAA-67C69CC4A960}" dt="2023-08-14T22:51:55.371" v="2757" actId="1036"/>
          <ac:grpSpMkLst>
            <pc:docMk/>
            <pc:sldMk cId="3077373728" sldId="2145707417"/>
            <ac:grpSpMk id="4" creationId="{219870AF-E2A1-451F-376A-4FB3AE2C73C7}"/>
          </ac:grpSpMkLst>
        </pc:grpChg>
        <pc:picChg chg="mod">
          <ac:chgData name="Todd Player" userId="6f188e3e-8b03-4a9c-a188-a3ac91fd1b82" providerId="ADAL" clId="{9463937B-9B2B-4DCA-9EAA-67C69CC4A960}" dt="2023-08-14T22:53:22.442" v="2855" actId="1076"/>
          <ac:picMkLst>
            <pc:docMk/>
            <pc:sldMk cId="3077373728" sldId="2145707417"/>
            <ac:picMk id="2" creationId="{5A002A9F-4502-390B-5ED0-E8B7593CB13F}"/>
          </ac:picMkLst>
        </pc:picChg>
        <pc:picChg chg="del">
          <ac:chgData name="Todd Player" userId="6f188e3e-8b03-4a9c-a188-a3ac91fd1b82" providerId="ADAL" clId="{9463937B-9B2B-4DCA-9EAA-67C69CC4A960}" dt="2023-08-14T22:47:35.301" v="2708" actId="478"/>
          <ac:picMkLst>
            <pc:docMk/>
            <pc:sldMk cId="3077373728" sldId="2145707417"/>
            <ac:picMk id="19" creationId="{8C2905FC-E70A-4D49-BCBC-CD04837166EA}"/>
          </ac:picMkLst>
        </pc:picChg>
        <pc:picChg chg="mod">
          <ac:chgData name="Todd Player" userId="6f188e3e-8b03-4a9c-a188-a3ac91fd1b82" providerId="ADAL" clId="{9463937B-9B2B-4DCA-9EAA-67C69CC4A960}" dt="2023-08-14T22:48:18.280" v="2715" actId="14100"/>
          <ac:picMkLst>
            <pc:docMk/>
            <pc:sldMk cId="3077373728" sldId="2145707417"/>
            <ac:picMk id="36" creationId="{CDDD4F07-3278-3B36-4C2C-6CC842FE7AE9}"/>
          </ac:picMkLst>
        </pc:picChg>
        <pc:picChg chg="mod">
          <ac:chgData name="Todd Player" userId="6f188e3e-8b03-4a9c-a188-a3ac91fd1b82" providerId="ADAL" clId="{9463937B-9B2B-4DCA-9EAA-67C69CC4A960}" dt="2023-08-14T22:50:47.374" v="2740" actId="1035"/>
          <ac:picMkLst>
            <pc:docMk/>
            <pc:sldMk cId="3077373728" sldId="2145707417"/>
            <ac:picMk id="1026" creationId="{8F4B4EC6-64FC-6376-44D1-AB65E97DA574}"/>
          </ac:picMkLst>
        </pc:picChg>
      </pc:sldChg>
    </pc:docChg>
  </pc:docChgLst>
  <pc:docChgLst>
    <pc:chgData name="Leo Rodriguez" userId="S::lrodriguez@pacinst.org::914753e8-7a92-44f7-8773-59cfa8c08f02" providerId="AD" clId="Web-{B03E8304-4682-885F-F57E-E48CDCDA5CA8}"/>
    <pc:docChg chg="sldOrd">
      <pc:chgData name="Leo Rodriguez" userId="S::lrodriguez@pacinst.org::914753e8-7a92-44f7-8773-59cfa8c08f02" providerId="AD" clId="Web-{B03E8304-4682-885F-F57E-E48CDCDA5CA8}" dt="2023-09-14T15:10:19.174" v="0"/>
      <pc:docMkLst>
        <pc:docMk/>
      </pc:docMkLst>
      <pc:sldChg chg="ord">
        <pc:chgData name="Leo Rodriguez" userId="S::lrodriguez@pacinst.org::914753e8-7a92-44f7-8773-59cfa8c08f02" providerId="AD" clId="Web-{B03E8304-4682-885F-F57E-E48CDCDA5CA8}" dt="2023-09-14T15:10:19.174" v="0"/>
        <pc:sldMkLst>
          <pc:docMk/>
          <pc:sldMk cId="1325907959" sldId="2145707403"/>
        </pc:sldMkLst>
      </pc:sldChg>
    </pc:docChg>
  </pc:docChgLst>
  <pc:docChgLst>
    <pc:chgData name="André Villaça Ramalho" userId="S::avramalho@pacinst.org::01cdce5c-ae15-4547-bba5-c21271cf95b4" providerId="AD" clId="Web-{8ADEB837-B1E5-4F9E-A3D3-9E1276BC54B3}"/>
    <pc:docChg chg="modSld">
      <pc:chgData name="André Villaça Ramalho" userId="S::avramalho@pacinst.org::01cdce5c-ae15-4547-bba5-c21271cf95b4" providerId="AD" clId="Web-{8ADEB837-B1E5-4F9E-A3D3-9E1276BC54B3}" dt="2023-08-30T18:20:18.576" v="2"/>
      <pc:docMkLst>
        <pc:docMk/>
      </pc:docMkLst>
      <pc:sldChg chg="modSp">
        <pc:chgData name="André Villaça Ramalho" userId="S::avramalho@pacinst.org::01cdce5c-ae15-4547-bba5-c21271cf95b4" providerId="AD" clId="Web-{8ADEB837-B1E5-4F9E-A3D3-9E1276BC54B3}" dt="2023-08-30T15:04:32.930" v="0" actId="14100"/>
        <pc:sldMkLst>
          <pc:docMk/>
          <pc:sldMk cId="749054572" sldId="2145705709"/>
        </pc:sldMkLst>
        <pc:spChg chg="mod">
          <ac:chgData name="André Villaça Ramalho" userId="S::avramalho@pacinst.org::01cdce5c-ae15-4547-bba5-c21271cf95b4" providerId="AD" clId="Web-{8ADEB837-B1E5-4F9E-A3D3-9E1276BC54B3}" dt="2023-08-30T15:04:32.930" v="0" actId="14100"/>
          <ac:spMkLst>
            <pc:docMk/>
            <pc:sldMk cId="749054572" sldId="2145705709"/>
            <ac:spMk id="48" creationId="{4DE54451-C5D6-2620-AB10-B64A37A71C9B}"/>
          </ac:spMkLst>
        </pc:spChg>
      </pc:sldChg>
      <pc:sldChg chg="modSp">
        <pc:chgData name="André Villaça Ramalho" userId="S::avramalho@pacinst.org::01cdce5c-ae15-4547-bba5-c21271cf95b4" providerId="AD" clId="Web-{8ADEB837-B1E5-4F9E-A3D3-9E1276BC54B3}" dt="2023-08-30T18:20:18.576" v="2"/>
        <pc:sldMkLst>
          <pc:docMk/>
          <pc:sldMk cId="515657696" sldId="2145707410"/>
        </pc:sldMkLst>
        <pc:graphicFrameChg chg="modGraphic">
          <ac:chgData name="André Villaça Ramalho" userId="S::avramalho@pacinst.org::01cdce5c-ae15-4547-bba5-c21271cf95b4" providerId="AD" clId="Web-{8ADEB837-B1E5-4F9E-A3D3-9E1276BC54B3}" dt="2023-08-30T18:20:18.576" v="2"/>
          <ac:graphicFrameMkLst>
            <pc:docMk/>
            <pc:sldMk cId="515657696" sldId="2145707410"/>
            <ac:graphicFrameMk id="2" creationId="{0576483B-C29F-AB13-6E22-877F3EC18B14}"/>
          </ac:graphicFrameMkLst>
        </pc:graphicFrameChg>
      </pc:sldChg>
    </pc:docChg>
  </pc:docChgLst>
  <pc:docChgLst>
    <pc:chgData name="Jason Morrison" userId="S::jmorrison@pacinst.org::6edb22b2-0785-4c36-80bb-0179ee6a0a40" providerId="AD" clId="Web-{6650D74D-DFC2-406A-0066-B91DEB0E9898}"/>
    <pc:docChg chg="modSld">
      <pc:chgData name="Jason Morrison" userId="S::jmorrison@pacinst.org::6edb22b2-0785-4c36-80bb-0179ee6a0a40" providerId="AD" clId="Web-{6650D74D-DFC2-406A-0066-B91DEB0E9898}" dt="2023-08-22T21:08:57.806" v="22" actId="20577"/>
      <pc:docMkLst>
        <pc:docMk/>
      </pc:docMkLst>
      <pc:sldChg chg="modSp">
        <pc:chgData name="Jason Morrison" userId="S::jmorrison@pacinst.org::6edb22b2-0785-4c36-80bb-0179ee6a0a40" providerId="AD" clId="Web-{6650D74D-DFC2-406A-0066-B91DEB0E9898}" dt="2023-08-22T21:08:57.806" v="22" actId="20577"/>
        <pc:sldMkLst>
          <pc:docMk/>
          <pc:sldMk cId="736180490" sldId="2145707405"/>
        </pc:sldMkLst>
        <pc:graphicFrameChg chg="modGraphic">
          <ac:chgData name="Jason Morrison" userId="S::jmorrison@pacinst.org::6edb22b2-0785-4c36-80bb-0179ee6a0a40" providerId="AD" clId="Web-{6650D74D-DFC2-406A-0066-B91DEB0E9898}" dt="2023-08-22T21:08:57.806" v="22" actId="20577"/>
          <ac:graphicFrameMkLst>
            <pc:docMk/>
            <pc:sldMk cId="736180490" sldId="2145707405"/>
            <ac:graphicFrameMk id="5" creationId="{05A964A6-4A84-EFC4-36AA-C8B3A000289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59089740215344"/>
          <c:y val="0.11233282752439283"/>
          <c:w val="0.50319928118278101"/>
          <c:h val="0.653865507237261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Targeted Recruitment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822-46DC-BA8D-C9B1478EF5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22-46DC-BA8D-C9B1478EF5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822-46DC-BA8D-C9B1478EF5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22-46DC-BA8D-C9B1478EF5CE}"/>
              </c:ext>
            </c:extLst>
          </c:dPt>
          <c:dLbls>
            <c:dLbl>
              <c:idx val="0"/>
              <c:layout>
                <c:manualLayout>
                  <c:x val="0.10565947546915219"/>
                  <c:y val="-7.4888551682928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22-46DC-BA8D-C9B1478EF5CE}"/>
                </c:ext>
              </c:extLst>
            </c:dLbl>
            <c:dLbl>
              <c:idx val="1"/>
              <c:layout>
                <c:manualLayout>
                  <c:x val="0.10565947546915219"/>
                  <c:y val="7.488855168292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22-46DC-BA8D-C9B1478EF5CE}"/>
                </c:ext>
              </c:extLst>
            </c:dLbl>
            <c:dLbl>
              <c:idx val="2"/>
              <c:layout>
                <c:manualLayout>
                  <c:x val="0.14408110291248039"/>
                  <c:y val="4.9925701121952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22-46DC-BA8D-C9B1478EF5CE}"/>
                </c:ext>
              </c:extLst>
            </c:dLbl>
            <c:dLbl>
              <c:idx val="3"/>
              <c:layout>
                <c:manualLayout>
                  <c:x val="-0.1152648823299843"/>
                  <c:y val="-7.4888551682928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22-46DC-BA8D-C9B1478EF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2023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14</c:v>
                </c:pt>
                <c:pt idx="2">
                  <c:v>18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2-46DC-BA8D-C9B1478EF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1539541681393"/>
          <c:y val="0.11868020529265516"/>
          <c:w val="0.50287160774499218"/>
          <c:h val="0.647307808645998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Projects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9B-47B3-81A3-AE22825D75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89B-47B3-81A3-AE22825D75DD}"/>
              </c:ext>
            </c:extLst>
          </c:dPt>
          <c:dLbls>
            <c:dLbl>
              <c:idx val="0"/>
              <c:layout>
                <c:manualLayout>
                  <c:x val="8.2493528327299476E-2"/>
                  <c:y val="6.2463265943502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9B-47B3-81A3-AE22825D75DD}"/>
                </c:ext>
              </c:extLst>
            </c:dLbl>
            <c:dLbl>
              <c:idx val="1"/>
              <c:layout>
                <c:manualLayout>
                  <c:x val="-0.13101913322571096"/>
                  <c:y val="-6.24632659435027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9B-47B3-81A3-AE22825D75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Unilateral</c:v>
                </c:pt>
                <c:pt idx="1">
                  <c:v>Collective Action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B-47B3-81A3-AE22825D7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Basin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 (% of Normal)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Sheet1!$A$2:$A$15</c:f>
              <c:numCache>
                <c:formatCode>m/d/yyyy</c:formatCode>
                <c:ptCount val="14"/>
                <c:pt idx="0">
                  <c:v>43831</c:v>
                </c:pt>
                <c:pt idx="1">
                  <c:v>43922</c:v>
                </c:pt>
                <c:pt idx="2">
                  <c:v>44013</c:v>
                </c:pt>
                <c:pt idx="3">
                  <c:v>44105</c:v>
                </c:pt>
                <c:pt idx="4">
                  <c:v>44197</c:v>
                </c:pt>
                <c:pt idx="5">
                  <c:v>44287</c:v>
                </c:pt>
                <c:pt idx="6">
                  <c:v>44378</c:v>
                </c:pt>
                <c:pt idx="7">
                  <c:v>44470</c:v>
                </c:pt>
                <c:pt idx="8">
                  <c:v>44562</c:v>
                </c:pt>
                <c:pt idx="9">
                  <c:v>44652</c:v>
                </c:pt>
                <c:pt idx="10">
                  <c:v>44743</c:v>
                </c:pt>
                <c:pt idx="11">
                  <c:v>44835</c:v>
                </c:pt>
                <c:pt idx="12">
                  <c:v>44927</c:v>
                </c:pt>
                <c:pt idx="13">
                  <c:v>45017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80</c:v>
                </c:pt>
                <c:pt idx="4">
                  <c:v>100</c:v>
                </c:pt>
                <c:pt idx="5">
                  <c:v>110</c:v>
                </c:pt>
                <c:pt idx="6">
                  <c:v>120</c:v>
                </c:pt>
                <c:pt idx="7">
                  <c:v>90</c:v>
                </c:pt>
                <c:pt idx="8">
                  <c:v>90</c:v>
                </c:pt>
                <c:pt idx="9">
                  <c:v>80</c:v>
                </c:pt>
                <c:pt idx="10">
                  <c:v>75</c:v>
                </c:pt>
                <c:pt idx="11">
                  <c:v>70</c:v>
                </c:pt>
                <c:pt idx="12">
                  <c:v>65</c:v>
                </c:pt>
                <c:pt idx="13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F7-4B5C-932D-77DBBDFF0B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Nutrient Load (% of Normal)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Sheet1!$A$2:$A$15</c:f>
              <c:numCache>
                <c:formatCode>m/d/yyyy</c:formatCode>
                <c:ptCount val="14"/>
                <c:pt idx="0">
                  <c:v>43831</c:v>
                </c:pt>
                <c:pt idx="1">
                  <c:v>43922</c:v>
                </c:pt>
                <c:pt idx="2">
                  <c:v>44013</c:v>
                </c:pt>
                <c:pt idx="3">
                  <c:v>44105</c:v>
                </c:pt>
                <c:pt idx="4">
                  <c:v>44197</c:v>
                </c:pt>
                <c:pt idx="5">
                  <c:v>44287</c:v>
                </c:pt>
                <c:pt idx="6">
                  <c:v>44378</c:v>
                </c:pt>
                <c:pt idx="7">
                  <c:v>44470</c:v>
                </c:pt>
                <c:pt idx="8">
                  <c:v>44562</c:v>
                </c:pt>
                <c:pt idx="9">
                  <c:v>44652</c:v>
                </c:pt>
                <c:pt idx="10">
                  <c:v>44743</c:v>
                </c:pt>
                <c:pt idx="11">
                  <c:v>44835</c:v>
                </c:pt>
                <c:pt idx="12">
                  <c:v>44927</c:v>
                </c:pt>
                <c:pt idx="13">
                  <c:v>45017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120</c:v>
                </c:pt>
                <c:pt idx="1">
                  <c:v>130</c:v>
                </c:pt>
                <c:pt idx="2">
                  <c:v>110</c:v>
                </c:pt>
                <c:pt idx="3">
                  <c:v>120</c:v>
                </c:pt>
                <c:pt idx="4">
                  <c:v>110</c:v>
                </c:pt>
                <c:pt idx="5">
                  <c:v>130</c:v>
                </c:pt>
                <c:pt idx="6">
                  <c:v>200</c:v>
                </c:pt>
                <c:pt idx="7">
                  <c:v>175</c:v>
                </c:pt>
                <c:pt idx="8">
                  <c:v>150</c:v>
                </c:pt>
                <c:pt idx="9">
                  <c:v>140</c:v>
                </c:pt>
                <c:pt idx="10">
                  <c:v>140</c:v>
                </c:pt>
                <c:pt idx="11">
                  <c:v>140</c:v>
                </c:pt>
                <c:pt idx="12">
                  <c:v>145</c:v>
                </c:pt>
                <c:pt idx="13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F7-4B5C-932D-77DBBDFF0B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WASH (% Access)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Sheet1!$A$2:$A$15</c:f>
              <c:numCache>
                <c:formatCode>m/d/yyyy</c:formatCode>
                <c:ptCount val="14"/>
                <c:pt idx="0">
                  <c:v>43831</c:v>
                </c:pt>
                <c:pt idx="1">
                  <c:v>43922</c:v>
                </c:pt>
                <c:pt idx="2">
                  <c:v>44013</c:v>
                </c:pt>
                <c:pt idx="3">
                  <c:v>44105</c:v>
                </c:pt>
                <c:pt idx="4">
                  <c:v>44197</c:v>
                </c:pt>
                <c:pt idx="5">
                  <c:v>44287</c:v>
                </c:pt>
                <c:pt idx="6">
                  <c:v>44378</c:v>
                </c:pt>
                <c:pt idx="7">
                  <c:v>44470</c:v>
                </c:pt>
                <c:pt idx="8">
                  <c:v>44562</c:v>
                </c:pt>
                <c:pt idx="9">
                  <c:v>44652</c:v>
                </c:pt>
                <c:pt idx="10">
                  <c:v>44743</c:v>
                </c:pt>
                <c:pt idx="11">
                  <c:v>44835</c:v>
                </c:pt>
                <c:pt idx="12">
                  <c:v>44927</c:v>
                </c:pt>
                <c:pt idx="13">
                  <c:v>45017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95</c:v>
                </c:pt>
                <c:pt idx="5">
                  <c:v>95</c:v>
                </c:pt>
                <c:pt idx="6">
                  <c:v>95</c:v>
                </c:pt>
                <c:pt idx="7">
                  <c:v>95</c:v>
                </c:pt>
                <c:pt idx="8">
                  <c:v>98</c:v>
                </c:pt>
                <c:pt idx="9">
                  <c:v>98</c:v>
                </c:pt>
                <c:pt idx="10">
                  <c:v>98</c:v>
                </c:pt>
                <c:pt idx="11">
                  <c:v>98</c:v>
                </c:pt>
                <c:pt idx="12">
                  <c:v>96</c:v>
                </c:pt>
                <c:pt idx="13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F7-4B5C-932D-77DBBDFF0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399184"/>
        <c:axId val="670400144"/>
      </c:lineChart>
      <c:dateAx>
        <c:axId val="6703991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400144"/>
        <c:crosses val="autoZero"/>
        <c:auto val="1"/>
        <c:lblOffset val="100"/>
        <c:baseTimeUnit val="months"/>
      </c:dateAx>
      <c:valAx>
        <c:axId val="67040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39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E4DED0_3691497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132423-77DA-4638-B5F2-E13B1969B189}" authorId="{5CD0A2AA-8B34-E36D-1FC8-3C135C2932FB}" created="2022-11-08T01:11:36.289">
    <pc:sldMkLst xmlns:pc="http://schemas.microsoft.com/office/powerpoint/2013/main/command">
      <pc:docMk/>
      <pc:sldMk cId="915491192" sldId="2145705680"/>
    </pc:sldMkLst>
    <p188:txBody>
      <a:bodyPr/>
      <a:lstStyle/>
      <a:p>
        <a:r>
          <a:rPr lang="en-US"/>
          <a:t>I condensed both slides into one. </a:t>
        </a:r>
      </a:p>
    </p188:txBody>
  </p188:cm>
  <p188:cm id="{8FCB3DBF-4504-4FE7-8AA4-7AC86A7B8DC9}" authorId="{081229A6-62B1-7D8B-8377-4DD282171CA0}" created="2022-11-09T15:59:28.10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15491192" sldId="2145705680"/>
      <ac:graphicFrameMk id="2" creationId="{DDA52769-E162-5043-150E-8B69A2B72DAE}"/>
    </ac:deMkLst>
    <p188:txBody>
      <a:bodyPr/>
      <a:lstStyle/>
      <a:p>
        <a:r>
          <a:rPr lang="en-US"/>
          <a:t>Mismatched bullet point styles?</a:t>
        </a:r>
      </a:p>
    </p188:txBody>
  </p188:cm>
  <p188:cm id="{DDEDD6FE-6B42-4F48-B8E5-4C72E2DF5F4D}" authorId="{249FD389-9B4A-CEDB-32E9-6F4E85A601C0}" created="2023-05-04T09:41:18.818">
    <pc:sldMkLst xmlns:pc="http://schemas.microsoft.com/office/powerpoint/2013/main/command">
      <pc:docMk/>
      <pc:sldMk cId="915491192" sldId="2145705680"/>
    </pc:sldMkLst>
    <p188:txBody>
      <a:bodyPr/>
      <a:lstStyle/>
      <a:p>
        <a:r>
          <a:rPr lang="en-US"/>
          <a:t>I prefer this darker style than the white background.</a:t>
        </a:r>
      </a:p>
    </p188:txBody>
  </p188:cm>
</p188:cmLst>
</file>

<file path=ppt/comments/modernComment_7FE4DEEC_895261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16F97D0-CF2B-4B0C-B4A0-59CAE60E1463}" authorId="{249FD389-9B4A-CEDB-32E9-6F4E85A601C0}" created="2023-05-04T09:42:19.009">
    <pc:sldMkLst xmlns:pc="http://schemas.microsoft.com/office/powerpoint/2013/main/command">
      <pc:docMk/>
      <pc:sldMk cId="143992343" sldId="2145705708"/>
    </pc:sldMkLst>
    <p188:txBody>
      <a:bodyPr/>
      <a:lstStyle/>
      <a:p>
        <a:r>
          <a:rPr lang="en-US"/>
          <a:t>I think that the slide could benefit from a few more headings navigating readers as to what they are looking at. i.e. the table on the far left - is that a summary of all ecolab basins globally with their associated water risks? </a:t>
        </a:r>
      </a:p>
    </p188:txBody>
  </p188:cm>
  <p188:cm id="{D9DBF2D7-371E-4641-B222-C684FA117B26}" authorId="{9DFE8E02-8ED1-C9CC-B3D7-465437DA5719}" created="2023-05-08T12:37:58.079">
    <pc:sldMkLst xmlns:pc="http://schemas.microsoft.com/office/powerpoint/2013/main/command">
      <pc:docMk/>
      <pc:sldMk cId="143992343" sldId="2145705708"/>
    </pc:sldMkLst>
    <p188:txBody>
      <a:bodyPr/>
      <a:lstStyle/>
      <a:p>
        <a:r>
          <a:rPr lang="en-US"/>
          <a:t>I would recommend white washing corporate name and keep actor name neutral for funding purposes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3AB99-E1CF-4FB0-B338-2E70D9FB7B4F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D76026-7FC1-43DA-8B96-42A3790F708A}">
      <dgm:prSet phldrT="[Text]" custT="1"/>
      <dgm:spPr/>
      <dgm:t>
        <a:bodyPr/>
        <a:lstStyle/>
        <a:p>
          <a:r>
            <a:rPr lang="en-US" sz="3200" b="1"/>
            <a:t>Collective Actions</a:t>
          </a:r>
        </a:p>
      </dgm:t>
    </dgm:pt>
    <dgm:pt modelId="{0E26F755-39F1-4CB3-8BC1-D8210A9706A2}" type="parTrans" cxnId="{BC2E011B-0A51-487D-8229-4B008ED2B07B}">
      <dgm:prSet/>
      <dgm:spPr/>
      <dgm:t>
        <a:bodyPr/>
        <a:lstStyle/>
        <a:p>
          <a:endParaRPr lang="en-US"/>
        </a:p>
      </dgm:t>
    </dgm:pt>
    <dgm:pt modelId="{63D713B6-45B8-472D-AB59-A08A74EE85EC}" type="sibTrans" cxnId="{BC2E011B-0A51-487D-8229-4B008ED2B07B}">
      <dgm:prSet/>
      <dgm:spPr/>
      <dgm:t>
        <a:bodyPr/>
        <a:lstStyle/>
        <a:p>
          <a:endParaRPr lang="en-US"/>
        </a:p>
      </dgm:t>
    </dgm:pt>
    <dgm:pt modelId="{40E75B38-FE74-4D81-8188-75C6FD6C50E7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/>
            <a:t>Scale the most impactful ones</a:t>
          </a:r>
        </a:p>
      </dgm:t>
    </dgm:pt>
    <dgm:pt modelId="{9295E766-FB64-4747-98B0-96EE7BAA8A51}" type="parTrans" cxnId="{C2D1F96C-EB2C-4B15-AD38-459F69E558F6}">
      <dgm:prSet/>
      <dgm:spPr/>
      <dgm:t>
        <a:bodyPr/>
        <a:lstStyle/>
        <a:p>
          <a:endParaRPr lang="en-US"/>
        </a:p>
      </dgm:t>
    </dgm:pt>
    <dgm:pt modelId="{9BB98023-8E68-498D-9D20-51C429D3F4DF}" type="sibTrans" cxnId="{C2D1F96C-EB2C-4B15-AD38-459F69E558F6}">
      <dgm:prSet/>
      <dgm:spPr/>
      <dgm:t>
        <a:bodyPr/>
        <a:lstStyle/>
        <a:p>
          <a:endParaRPr lang="en-US"/>
        </a:p>
      </dgm:t>
    </dgm:pt>
    <dgm:pt modelId="{D18B72D8-3C51-472F-B624-F296F78C031E}">
      <dgm:prSet phldrT="[Text]" custT="1"/>
      <dgm:spPr/>
      <dgm:t>
        <a:bodyPr/>
        <a:lstStyle/>
        <a:p>
          <a:r>
            <a:rPr lang="en-US" sz="3200" b="1"/>
            <a:t>Engagement &amp; Investment</a:t>
          </a:r>
        </a:p>
      </dgm:t>
    </dgm:pt>
    <dgm:pt modelId="{7BFC0921-ABBF-450A-846A-40FA714CA034}" type="parTrans" cxnId="{0AA5F475-CDE6-4CA7-92A7-23B4BB5DF06B}">
      <dgm:prSet/>
      <dgm:spPr/>
      <dgm:t>
        <a:bodyPr/>
        <a:lstStyle/>
        <a:p>
          <a:endParaRPr lang="en-US"/>
        </a:p>
      </dgm:t>
    </dgm:pt>
    <dgm:pt modelId="{BC1C131C-9C4D-405A-9E3A-F012A1BDB182}" type="sibTrans" cxnId="{0AA5F475-CDE6-4CA7-92A7-23B4BB5DF06B}">
      <dgm:prSet/>
      <dgm:spPr/>
      <dgm:t>
        <a:bodyPr/>
        <a:lstStyle/>
        <a:p>
          <a:endParaRPr lang="en-US"/>
        </a:p>
      </dgm:t>
    </dgm:pt>
    <dgm:pt modelId="{6EAAE350-B1CC-4622-B8A4-11879CBC2D8C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/>
            <a:t>Bring more</a:t>
          </a:r>
        </a:p>
      </dgm:t>
    </dgm:pt>
    <dgm:pt modelId="{E835FC21-0ED3-4328-BA19-558823BA29F4}" type="parTrans" cxnId="{9AE0C55D-5F41-40C2-8982-53662725D8AF}">
      <dgm:prSet/>
      <dgm:spPr/>
      <dgm:t>
        <a:bodyPr/>
        <a:lstStyle/>
        <a:p>
          <a:endParaRPr lang="en-US"/>
        </a:p>
      </dgm:t>
    </dgm:pt>
    <dgm:pt modelId="{11CDD222-A63A-4D6C-9F86-134CF4CBD640}" type="sibTrans" cxnId="{9AE0C55D-5F41-40C2-8982-53662725D8AF}">
      <dgm:prSet/>
      <dgm:spPr/>
      <dgm:t>
        <a:bodyPr/>
        <a:lstStyle/>
        <a:p>
          <a:endParaRPr lang="en-US"/>
        </a:p>
      </dgm:t>
    </dgm:pt>
    <dgm:pt modelId="{77BD147C-0EFE-4718-A465-B4A2A2E656DC}">
      <dgm:prSet phldrT="[Text]" custT="1"/>
      <dgm:spPr/>
      <dgm:t>
        <a:bodyPr/>
        <a:lstStyle/>
        <a:p>
          <a:r>
            <a:rPr lang="en-US" sz="3200" b="1"/>
            <a:t>Net Positive Water Impact</a:t>
          </a:r>
        </a:p>
      </dgm:t>
    </dgm:pt>
    <dgm:pt modelId="{DA7343E8-E433-4C6C-A1C5-982849C74B3E}" type="parTrans" cxnId="{A37CD3B8-E499-4864-B6A3-2FB91B5B6629}">
      <dgm:prSet/>
      <dgm:spPr/>
      <dgm:t>
        <a:bodyPr/>
        <a:lstStyle/>
        <a:p>
          <a:endParaRPr lang="en-US"/>
        </a:p>
      </dgm:t>
    </dgm:pt>
    <dgm:pt modelId="{8B202F36-FC2A-43A9-AB63-809470589E8B}" type="sibTrans" cxnId="{A37CD3B8-E499-4864-B6A3-2FB91B5B6629}">
      <dgm:prSet/>
      <dgm:spPr/>
      <dgm:t>
        <a:bodyPr/>
        <a:lstStyle/>
        <a:p>
          <a:endParaRPr lang="en-US"/>
        </a:p>
      </dgm:t>
    </dgm:pt>
    <dgm:pt modelId="{EBAD1F43-BF22-4FF6-9E51-AF4B99557B09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en-US"/>
            <a:t>Align to WRC</a:t>
          </a:r>
          <a:r>
            <a:rPr lang="en-US">
              <a:latin typeface="Calibri Light" panose="020F0302020204030204"/>
            </a:rPr>
            <a:t>/Open Call</a:t>
          </a:r>
          <a:r>
            <a:rPr lang="en-US"/>
            <a:t> goals</a:t>
          </a:r>
        </a:p>
      </dgm:t>
    </dgm:pt>
    <dgm:pt modelId="{1AE59293-9324-4CE0-9344-0ECF7092924A}" type="parTrans" cxnId="{8C3A1F8E-DDFA-4CAC-80DD-B2991774208D}">
      <dgm:prSet/>
      <dgm:spPr/>
      <dgm:t>
        <a:bodyPr/>
        <a:lstStyle/>
        <a:p>
          <a:endParaRPr lang="en-US"/>
        </a:p>
      </dgm:t>
    </dgm:pt>
    <dgm:pt modelId="{7809B19A-39BF-4CA6-B33D-AEB48626C0C0}" type="sibTrans" cxnId="{8C3A1F8E-DDFA-4CAC-80DD-B2991774208D}">
      <dgm:prSet/>
      <dgm:spPr/>
      <dgm:t>
        <a:bodyPr/>
        <a:lstStyle/>
        <a:p>
          <a:endParaRPr lang="en-US"/>
        </a:p>
      </dgm:t>
    </dgm:pt>
    <dgm:pt modelId="{1D42E05F-377E-4D18-A7CB-CAF102D9E9EF}" type="pres">
      <dgm:prSet presAssocID="{93F3AB99-E1CF-4FB0-B338-2E70D9FB7B4F}" presName="Name0" presStyleCnt="0">
        <dgm:presLayoutVars>
          <dgm:chMax/>
          <dgm:chPref/>
          <dgm:dir/>
        </dgm:presLayoutVars>
      </dgm:prSet>
      <dgm:spPr/>
    </dgm:pt>
    <dgm:pt modelId="{394C310C-799D-4D72-BDF7-B597DFD9B432}" type="pres">
      <dgm:prSet presAssocID="{B7D76026-7FC1-43DA-8B96-42A3790F708A}" presName="parenttextcomposite" presStyleCnt="0"/>
      <dgm:spPr/>
    </dgm:pt>
    <dgm:pt modelId="{EF050218-2095-48AD-AB3C-FA2FB38F960A}" type="pres">
      <dgm:prSet presAssocID="{B7D76026-7FC1-43DA-8B96-42A3790F708A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0D8031A8-40FB-4A58-A92F-DBE007F7FA38}" type="pres">
      <dgm:prSet presAssocID="{B7D76026-7FC1-43DA-8B96-42A3790F708A}" presName="composite" presStyleCnt="0"/>
      <dgm:spPr/>
    </dgm:pt>
    <dgm:pt modelId="{5BC2B7C1-EEB0-4008-A2F3-517ACFDB6C53}" type="pres">
      <dgm:prSet presAssocID="{B7D76026-7FC1-43DA-8B96-42A3790F708A}" presName="chevron1" presStyleLbl="alignNode1" presStyleIdx="0" presStyleCnt="21"/>
      <dgm:spPr/>
    </dgm:pt>
    <dgm:pt modelId="{0A1616C7-822D-416C-A9EE-ABE927E76683}" type="pres">
      <dgm:prSet presAssocID="{B7D76026-7FC1-43DA-8B96-42A3790F708A}" presName="chevron2" presStyleLbl="alignNode1" presStyleIdx="1" presStyleCnt="21"/>
      <dgm:spPr/>
    </dgm:pt>
    <dgm:pt modelId="{EA984A31-828A-445C-9E44-F55D1987D82E}" type="pres">
      <dgm:prSet presAssocID="{B7D76026-7FC1-43DA-8B96-42A3790F708A}" presName="chevron3" presStyleLbl="alignNode1" presStyleIdx="2" presStyleCnt="21"/>
      <dgm:spPr/>
    </dgm:pt>
    <dgm:pt modelId="{3C46F797-9407-4D24-93ED-049C6DD68AEA}" type="pres">
      <dgm:prSet presAssocID="{B7D76026-7FC1-43DA-8B96-42A3790F708A}" presName="chevron4" presStyleLbl="alignNode1" presStyleIdx="3" presStyleCnt="21"/>
      <dgm:spPr/>
    </dgm:pt>
    <dgm:pt modelId="{9B982FFB-164B-4CC8-B82A-482BB23FB85C}" type="pres">
      <dgm:prSet presAssocID="{B7D76026-7FC1-43DA-8B96-42A3790F708A}" presName="chevron5" presStyleLbl="alignNode1" presStyleIdx="4" presStyleCnt="21"/>
      <dgm:spPr/>
    </dgm:pt>
    <dgm:pt modelId="{657204A8-415E-408F-82ED-9FB29DB2C80C}" type="pres">
      <dgm:prSet presAssocID="{B7D76026-7FC1-43DA-8B96-42A3790F708A}" presName="chevron6" presStyleLbl="alignNode1" presStyleIdx="5" presStyleCnt="21"/>
      <dgm:spPr/>
    </dgm:pt>
    <dgm:pt modelId="{75DED410-EDE9-4172-B01A-845A5BCFC8BF}" type="pres">
      <dgm:prSet presAssocID="{B7D76026-7FC1-43DA-8B96-42A3790F708A}" presName="chevron7" presStyleLbl="alignNode1" presStyleIdx="6" presStyleCnt="21"/>
      <dgm:spPr/>
    </dgm:pt>
    <dgm:pt modelId="{B1A085B0-B906-4E55-93C8-5274296BC5DA}" type="pres">
      <dgm:prSet presAssocID="{B7D76026-7FC1-43DA-8B96-42A3790F708A}" presName="childtext" presStyleLbl="solidFgAcc1" presStyleIdx="0" presStyleCnt="3" custLinFactNeighborX="-510" custLinFactNeighborY="1774">
        <dgm:presLayoutVars>
          <dgm:chMax/>
          <dgm:chPref val="0"/>
          <dgm:bulletEnabled val="1"/>
        </dgm:presLayoutVars>
      </dgm:prSet>
      <dgm:spPr/>
    </dgm:pt>
    <dgm:pt modelId="{D39345A8-8CEE-4211-AECF-50E4DD72ACD2}" type="pres">
      <dgm:prSet presAssocID="{63D713B6-45B8-472D-AB59-A08A74EE85EC}" presName="sibTrans" presStyleCnt="0"/>
      <dgm:spPr/>
    </dgm:pt>
    <dgm:pt modelId="{69FE9BF9-5B4B-4F0A-9F71-E68B7A92FFA2}" type="pres">
      <dgm:prSet presAssocID="{D18B72D8-3C51-472F-B624-F296F78C031E}" presName="parenttextcomposite" presStyleCnt="0"/>
      <dgm:spPr/>
    </dgm:pt>
    <dgm:pt modelId="{05DA2B40-DF83-4373-9E8D-0B986FEAB428}" type="pres">
      <dgm:prSet presAssocID="{D18B72D8-3C51-472F-B624-F296F78C031E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1843AD77-632B-497C-BA2A-4EF95AF4A430}" type="pres">
      <dgm:prSet presAssocID="{D18B72D8-3C51-472F-B624-F296F78C031E}" presName="composite" presStyleCnt="0"/>
      <dgm:spPr/>
    </dgm:pt>
    <dgm:pt modelId="{387E2214-19FF-4E42-A0BD-E8FF9BC188CF}" type="pres">
      <dgm:prSet presAssocID="{D18B72D8-3C51-472F-B624-F296F78C031E}" presName="chevron1" presStyleLbl="alignNode1" presStyleIdx="7" presStyleCnt="21"/>
      <dgm:spPr/>
    </dgm:pt>
    <dgm:pt modelId="{C9E1C541-6127-4736-B235-0F8FEC79FAAB}" type="pres">
      <dgm:prSet presAssocID="{D18B72D8-3C51-472F-B624-F296F78C031E}" presName="chevron2" presStyleLbl="alignNode1" presStyleIdx="8" presStyleCnt="21"/>
      <dgm:spPr/>
    </dgm:pt>
    <dgm:pt modelId="{334183D8-2307-4DAB-9B5D-28E37CB63A41}" type="pres">
      <dgm:prSet presAssocID="{D18B72D8-3C51-472F-B624-F296F78C031E}" presName="chevron3" presStyleLbl="alignNode1" presStyleIdx="9" presStyleCnt="21"/>
      <dgm:spPr/>
    </dgm:pt>
    <dgm:pt modelId="{AE03B91E-50FE-43F6-A437-4600BDA61D8B}" type="pres">
      <dgm:prSet presAssocID="{D18B72D8-3C51-472F-B624-F296F78C031E}" presName="chevron4" presStyleLbl="alignNode1" presStyleIdx="10" presStyleCnt="21"/>
      <dgm:spPr/>
    </dgm:pt>
    <dgm:pt modelId="{F5389FD4-11EE-4EA4-8422-A7AB2EE96AFA}" type="pres">
      <dgm:prSet presAssocID="{D18B72D8-3C51-472F-B624-F296F78C031E}" presName="chevron5" presStyleLbl="alignNode1" presStyleIdx="11" presStyleCnt="21"/>
      <dgm:spPr/>
    </dgm:pt>
    <dgm:pt modelId="{7C31E89C-2837-4C8B-BE67-29D91B7F0791}" type="pres">
      <dgm:prSet presAssocID="{D18B72D8-3C51-472F-B624-F296F78C031E}" presName="chevron6" presStyleLbl="alignNode1" presStyleIdx="12" presStyleCnt="21"/>
      <dgm:spPr/>
    </dgm:pt>
    <dgm:pt modelId="{02F824AA-A9C2-4678-A8CE-A7E38A480987}" type="pres">
      <dgm:prSet presAssocID="{D18B72D8-3C51-472F-B624-F296F78C031E}" presName="chevron7" presStyleLbl="alignNode1" presStyleIdx="13" presStyleCnt="21"/>
      <dgm:spPr/>
    </dgm:pt>
    <dgm:pt modelId="{278BFA9F-25AC-4AA1-A76A-84F7884919E2}" type="pres">
      <dgm:prSet presAssocID="{D18B72D8-3C51-472F-B624-F296F78C031E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44CC985E-B21B-4976-BE34-BDDC01AF343C}" type="pres">
      <dgm:prSet presAssocID="{BC1C131C-9C4D-405A-9E3A-F012A1BDB182}" presName="sibTrans" presStyleCnt="0"/>
      <dgm:spPr/>
    </dgm:pt>
    <dgm:pt modelId="{84EF050E-0BF6-44BD-A4CD-395A63116CDA}" type="pres">
      <dgm:prSet presAssocID="{77BD147C-0EFE-4718-A465-B4A2A2E656DC}" presName="parenttextcomposite" presStyleCnt="0"/>
      <dgm:spPr/>
    </dgm:pt>
    <dgm:pt modelId="{ACFE476C-5DEE-4D84-9866-42B239A5388D}" type="pres">
      <dgm:prSet presAssocID="{77BD147C-0EFE-4718-A465-B4A2A2E656DC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2B65AE78-68E4-4293-97B6-BF959BB7B6D4}" type="pres">
      <dgm:prSet presAssocID="{77BD147C-0EFE-4718-A465-B4A2A2E656DC}" presName="composite" presStyleCnt="0"/>
      <dgm:spPr/>
    </dgm:pt>
    <dgm:pt modelId="{B6941566-E5A9-4D68-9293-93B686297DF2}" type="pres">
      <dgm:prSet presAssocID="{77BD147C-0EFE-4718-A465-B4A2A2E656DC}" presName="chevron1" presStyleLbl="alignNode1" presStyleIdx="14" presStyleCnt="21"/>
      <dgm:spPr/>
    </dgm:pt>
    <dgm:pt modelId="{C35FEA25-23F6-4B5B-A632-836EAD2EEC0D}" type="pres">
      <dgm:prSet presAssocID="{77BD147C-0EFE-4718-A465-B4A2A2E656DC}" presName="chevron2" presStyleLbl="alignNode1" presStyleIdx="15" presStyleCnt="21"/>
      <dgm:spPr/>
    </dgm:pt>
    <dgm:pt modelId="{4466B77D-72B5-4CE4-93AA-0DA703A27A3F}" type="pres">
      <dgm:prSet presAssocID="{77BD147C-0EFE-4718-A465-B4A2A2E656DC}" presName="chevron3" presStyleLbl="alignNode1" presStyleIdx="16" presStyleCnt="21"/>
      <dgm:spPr/>
    </dgm:pt>
    <dgm:pt modelId="{756F6DAA-0DC4-43C4-930B-21ABCA251D75}" type="pres">
      <dgm:prSet presAssocID="{77BD147C-0EFE-4718-A465-B4A2A2E656DC}" presName="chevron4" presStyleLbl="alignNode1" presStyleIdx="17" presStyleCnt="21"/>
      <dgm:spPr/>
    </dgm:pt>
    <dgm:pt modelId="{A3377934-5E7A-4C6F-A8FE-DC8B58A8F85C}" type="pres">
      <dgm:prSet presAssocID="{77BD147C-0EFE-4718-A465-B4A2A2E656DC}" presName="chevron5" presStyleLbl="alignNode1" presStyleIdx="18" presStyleCnt="21"/>
      <dgm:spPr/>
    </dgm:pt>
    <dgm:pt modelId="{EBB77DB7-29D9-4D0F-B582-0E162D40BE7B}" type="pres">
      <dgm:prSet presAssocID="{77BD147C-0EFE-4718-A465-B4A2A2E656DC}" presName="chevron6" presStyleLbl="alignNode1" presStyleIdx="19" presStyleCnt="21"/>
      <dgm:spPr/>
    </dgm:pt>
    <dgm:pt modelId="{F7E98AFF-D18E-4910-B502-8CD912CE3C25}" type="pres">
      <dgm:prSet presAssocID="{77BD147C-0EFE-4718-A465-B4A2A2E656DC}" presName="chevron7" presStyleLbl="alignNode1" presStyleIdx="20" presStyleCnt="21"/>
      <dgm:spPr/>
    </dgm:pt>
    <dgm:pt modelId="{DDB067AA-378B-4E33-AB07-7E0B727690D5}" type="pres">
      <dgm:prSet presAssocID="{77BD147C-0EFE-4718-A465-B4A2A2E656DC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94720204-7BAD-4C11-9EFE-97C0C2A8916E}" type="presOf" srcId="{D18B72D8-3C51-472F-B624-F296F78C031E}" destId="{05DA2B40-DF83-4373-9E8D-0B986FEAB428}" srcOrd="0" destOrd="0" presId="urn:microsoft.com/office/officeart/2008/layout/VerticalAccentList"/>
    <dgm:cxn modelId="{79997404-70DE-4293-9F1F-0E51CF94187B}" type="presOf" srcId="{EBAD1F43-BF22-4FF6-9E51-AF4B99557B09}" destId="{DDB067AA-378B-4E33-AB07-7E0B727690D5}" srcOrd="0" destOrd="0" presId="urn:microsoft.com/office/officeart/2008/layout/VerticalAccentList"/>
    <dgm:cxn modelId="{BC2E011B-0A51-487D-8229-4B008ED2B07B}" srcId="{93F3AB99-E1CF-4FB0-B338-2E70D9FB7B4F}" destId="{B7D76026-7FC1-43DA-8B96-42A3790F708A}" srcOrd="0" destOrd="0" parTransId="{0E26F755-39F1-4CB3-8BC1-D8210A9706A2}" sibTransId="{63D713B6-45B8-472D-AB59-A08A74EE85EC}"/>
    <dgm:cxn modelId="{10B3631C-9DA8-4D8D-AB2E-6833094C4EB9}" type="presOf" srcId="{93F3AB99-E1CF-4FB0-B338-2E70D9FB7B4F}" destId="{1D42E05F-377E-4D18-A7CB-CAF102D9E9EF}" srcOrd="0" destOrd="0" presId="urn:microsoft.com/office/officeart/2008/layout/VerticalAccentList"/>
    <dgm:cxn modelId="{BB92B83C-F902-4728-ADAF-C61962214908}" type="presOf" srcId="{40E75B38-FE74-4D81-8188-75C6FD6C50E7}" destId="{B1A085B0-B906-4E55-93C8-5274296BC5DA}" srcOrd="0" destOrd="0" presId="urn:microsoft.com/office/officeart/2008/layout/VerticalAccentList"/>
    <dgm:cxn modelId="{9AE0C55D-5F41-40C2-8982-53662725D8AF}" srcId="{D18B72D8-3C51-472F-B624-F296F78C031E}" destId="{6EAAE350-B1CC-4622-B8A4-11879CBC2D8C}" srcOrd="0" destOrd="0" parTransId="{E835FC21-0ED3-4328-BA19-558823BA29F4}" sibTransId="{11CDD222-A63A-4D6C-9F86-134CF4CBD640}"/>
    <dgm:cxn modelId="{C2D1F96C-EB2C-4B15-AD38-459F69E558F6}" srcId="{B7D76026-7FC1-43DA-8B96-42A3790F708A}" destId="{40E75B38-FE74-4D81-8188-75C6FD6C50E7}" srcOrd="0" destOrd="0" parTransId="{9295E766-FB64-4747-98B0-96EE7BAA8A51}" sibTransId="{9BB98023-8E68-498D-9D20-51C429D3F4DF}"/>
    <dgm:cxn modelId="{5C6FF46F-73C5-4FDF-A538-99B3FB8A2C8C}" type="presOf" srcId="{6EAAE350-B1CC-4622-B8A4-11879CBC2D8C}" destId="{278BFA9F-25AC-4AA1-A76A-84F7884919E2}" srcOrd="0" destOrd="0" presId="urn:microsoft.com/office/officeart/2008/layout/VerticalAccentList"/>
    <dgm:cxn modelId="{0AA5F475-CDE6-4CA7-92A7-23B4BB5DF06B}" srcId="{93F3AB99-E1CF-4FB0-B338-2E70D9FB7B4F}" destId="{D18B72D8-3C51-472F-B624-F296F78C031E}" srcOrd="1" destOrd="0" parTransId="{7BFC0921-ABBF-450A-846A-40FA714CA034}" sibTransId="{BC1C131C-9C4D-405A-9E3A-F012A1BDB182}"/>
    <dgm:cxn modelId="{CCE7CB7F-7CB7-4388-8E8F-F201829D0D88}" type="presOf" srcId="{77BD147C-0EFE-4718-A465-B4A2A2E656DC}" destId="{ACFE476C-5DEE-4D84-9866-42B239A5388D}" srcOrd="0" destOrd="0" presId="urn:microsoft.com/office/officeart/2008/layout/VerticalAccentList"/>
    <dgm:cxn modelId="{8C3A1F8E-DDFA-4CAC-80DD-B2991774208D}" srcId="{77BD147C-0EFE-4718-A465-B4A2A2E656DC}" destId="{EBAD1F43-BF22-4FF6-9E51-AF4B99557B09}" srcOrd="0" destOrd="0" parTransId="{1AE59293-9324-4CE0-9344-0ECF7092924A}" sibTransId="{7809B19A-39BF-4CA6-B33D-AEB48626C0C0}"/>
    <dgm:cxn modelId="{A37CD3B8-E499-4864-B6A3-2FB91B5B6629}" srcId="{93F3AB99-E1CF-4FB0-B338-2E70D9FB7B4F}" destId="{77BD147C-0EFE-4718-A465-B4A2A2E656DC}" srcOrd="2" destOrd="0" parTransId="{DA7343E8-E433-4C6C-A1C5-982849C74B3E}" sibTransId="{8B202F36-FC2A-43A9-AB63-809470589E8B}"/>
    <dgm:cxn modelId="{963884FC-67C8-4028-B9B1-7990D94567BB}" type="presOf" srcId="{B7D76026-7FC1-43DA-8B96-42A3790F708A}" destId="{EF050218-2095-48AD-AB3C-FA2FB38F960A}" srcOrd="0" destOrd="0" presId="urn:microsoft.com/office/officeart/2008/layout/VerticalAccentList"/>
    <dgm:cxn modelId="{28606703-8EE5-4D7D-B141-948DB6F0829C}" type="presParOf" srcId="{1D42E05F-377E-4D18-A7CB-CAF102D9E9EF}" destId="{394C310C-799D-4D72-BDF7-B597DFD9B432}" srcOrd="0" destOrd="0" presId="urn:microsoft.com/office/officeart/2008/layout/VerticalAccentList"/>
    <dgm:cxn modelId="{2F4AB8E1-F428-4DBE-867B-4D3B95F54AA5}" type="presParOf" srcId="{394C310C-799D-4D72-BDF7-B597DFD9B432}" destId="{EF050218-2095-48AD-AB3C-FA2FB38F960A}" srcOrd="0" destOrd="0" presId="urn:microsoft.com/office/officeart/2008/layout/VerticalAccentList"/>
    <dgm:cxn modelId="{FD11C865-8102-4CAE-B2A8-FEFC050F958E}" type="presParOf" srcId="{1D42E05F-377E-4D18-A7CB-CAF102D9E9EF}" destId="{0D8031A8-40FB-4A58-A92F-DBE007F7FA38}" srcOrd="1" destOrd="0" presId="urn:microsoft.com/office/officeart/2008/layout/VerticalAccentList"/>
    <dgm:cxn modelId="{28B924F0-E4C0-4F3C-AA2C-752E9FB977EB}" type="presParOf" srcId="{0D8031A8-40FB-4A58-A92F-DBE007F7FA38}" destId="{5BC2B7C1-EEB0-4008-A2F3-517ACFDB6C53}" srcOrd="0" destOrd="0" presId="urn:microsoft.com/office/officeart/2008/layout/VerticalAccentList"/>
    <dgm:cxn modelId="{0B7FB4A5-70B9-4DF2-AC3A-FEB5D0C3A2EB}" type="presParOf" srcId="{0D8031A8-40FB-4A58-A92F-DBE007F7FA38}" destId="{0A1616C7-822D-416C-A9EE-ABE927E76683}" srcOrd="1" destOrd="0" presId="urn:microsoft.com/office/officeart/2008/layout/VerticalAccentList"/>
    <dgm:cxn modelId="{7A5F6D3A-F9C6-47E3-9525-F1760D7DAF64}" type="presParOf" srcId="{0D8031A8-40FB-4A58-A92F-DBE007F7FA38}" destId="{EA984A31-828A-445C-9E44-F55D1987D82E}" srcOrd="2" destOrd="0" presId="urn:microsoft.com/office/officeart/2008/layout/VerticalAccentList"/>
    <dgm:cxn modelId="{A9B92E02-0491-4563-BE0C-FA65EE4BEF24}" type="presParOf" srcId="{0D8031A8-40FB-4A58-A92F-DBE007F7FA38}" destId="{3C46F797-9407-4D24-93ED-049C6DD68AEA}" srcOrd="3" destOrd="0" presId="urn:microsoft.com/office/officeart/2008/layout/VerticalAccentList"/>
    <dgm:cxn modelId="{A0D633BE-4AF6-412C-AB36-4D8E4AD21C89}" type="presParOf" srcId="{0D8031A8-40FB-4A58-A92F-DBE007F7FA38}" destId="{9B982FFB-164B-4CC8-B82A-482BB23FB85C}" srcOrd="4" destOrd="0" presId="urn:microsoft.com/office/officeart/2008/layout/VerticalAccentList"/>
    <dgm:cxn modelId="{F9BEC7E6-6607-41A3-9ECE-D0DF4A188D2E}" type="presParOf" srcId="{0D8031A8-40FB-4A58-A92F-DBE007F7FA38}" destId="{657204A8-415E-408F-82ED-9FB29DB2C80C}" srcOrd="5" destOrd="0" presId="urn:microsoft.com/office/officeart/2008/layout/VerticalAccentList"/>
    <dgm:cxn modelId="{30FAD67D-5F0E-4162-9052-32A7B51B63CE}" type="presParOf" srcId="{0D8031A8-40FB-4A58-A92F-DBE007F7FA38}" destId="{75DED410-EDE9-4172-B01A-845A5BCFC8BF}" srcOrd="6" destOrd="0" presId="urn:microsoft.com/office/officeart/2008/layout/VerticalAccentList"/>
    <dgm:cxn modelId="{F4B5C1BF-39E4-4B5F-82AA-E7B1B5CE4BC4}" type="presParOf" srcId="{0D8031A8-40FB-4A58-A92F-DBE007F7FA38}" destId="{B1A085B0-B906-4E55-93C8-5274296BC5DA}" srcOrd="7" destOrd="0" presId="urn:microsoft.com/office/officeart/2008/layout/VerticalAccentList"/>
    <dgm:cxn modelId="{26C3A92C-0E2A-4309-B098-D047FBC0C9C9}" type="presParOf" srcId="{1D42E05F-377E-4D18-A7CB-CAF102D9E9EF}" destId="{D39345A8-8CEE-4211-AECF-50E4DD72ACD2}" srcOrd="2" destOrd="0" presId="urn:microsoft.com/office/officeart/2008/layout/VerticalAccentList"/>
    <dgm:cxn modelId="{D6CD2009-2F3A-45DB-8FD5-668D59EFD0BB}" type="presParOf" srcId="{1D42E05F-377E-4D18-A7CB-CAF102D9E9EF}" destId="{69FE9BF9-5B4B-4F0A-9F71-E68B7A92FFA2}" srcOrd="3" destOrd="0" presId="urn:microsoft.com/office/officeart/2008/layout/VerticalAccentList"/>
    <dgm:cxn modelId="{F42F4292-FAB3-4542-A0F0-D9D8896170CB}" type="presParOf" srcId="{69FE9BF9-5B4B-4F0A-9F71-E68B7A92FFA2}" destId="{05DA2B40-DF83-4373-9E8D-0B986FEAB428}" srcOrd="0" destOrd="0" presId="urn:microsoft.com/office/officeart/2008/layout/VerticalAccentList"/>
    <dgm:cxn modelId="{E5B40FE1-89E3-43DA-A62E-1AEDB3024CDB}" type="presParOf" srcId="{1D42E05F-377E-4D18-A7CB-CAF102D9E9EF}" destId="{1843AD77-632B-497C-BA2A-4EF95AF4A430}" srcOrd="4" destOrd="0" presId="urn:microsoft.com/office/officeart/2008/layout/VerticalAccentList"/>
    <dgm:cxn modelId="{EC06A584-FE94-4A40-9B1D-7BECAE397939}" type="presParOf" srcId="{1843AD77-632B-497C-BA2A-4EF95AF4A430}" destId="{387E2214-19FF-4E42-A0BD-E8FF9BC188CF}" srcOrd="0" destOrd="0" presId="urn:microsoft.com/office/officeart/2008/layout/VerticalAccentList"/>
    <dgm:cxn modelId="{1D76774E-7F0D-4965-81A4-888BB8AC0F92}" type="presParOf" srcId="{1843AD77-632B-497C-BA2A-4EF95AF4A430}" destId="{C9E1C541-6127-4736-B235-0F8FEC79FAAB}" srcOrd="1" destOrd="0" presId="urn:microsoft.com/office/officeart/2008/layout/VerticalAccentList"/>
    <dgm:cxn modelId="{A9BB554A-887F-410D-911B-FB47AF60324B}" type="presParOf" srcId="{1843AD77-632B-497C-BA2A-4EF95AF4A430}" destId="{334183D8-2307-4DAB-9B5D-28E37CB63A41}" srcOrd="2" destOrd="0" presId="urn:microsoft.com/office/officeart/2008/layout/VerticalAccentList"/>
    <dgm:cxn modelId="{FB180985-6258-4274-A34B-669B4493AD52}" type="presParOf" srcId="{1843AD77-632B-497C-BA2A-4EF95AF4A430}" destId="{AE03B91E-50FE-43F6-A437-4600BDA61D8B}" srcOrd="3" destOrd="0" presId="urn:microsoft.com/office/officeart/2008/layout/VerticalAccentList"/>
    <dgm:cxn modelId="{7D5E8DB0-1FBA-46FB-ACED-BE8880088BEC}" type="presParOf" srcId="{1843AD77-632B-497C-BA2A-4EF95AF4A430}" destId="{F5389FD4-11EE-4EA4-8422-A7AB2EE96AFA}" srcOrd="4" destOrd="0" presId="urn:microsoft.com/office/officeart/2008/layout/VerticalAccentList"/>
    <dgm:cxn modelId="{B957EA7B-659F-4CC9-AFCC-3DC25222DB72}" type="presParOf" srcId="{1843AD77-632B-497C-BA2A-4EF95AF4A430}" destId="{7C31E89C-2837-4C8B-BE67-29D91B7F0791}" srcOrd="5" destOrd="0" presId="urn:microsoft.com/office/officeart/2008/layout/VerticalAccentList"/>
    <dgm:cxn modelId="{F4D748A9-6A06-47A2-B4B1-A7B111742541}" type="presParOf" srcId="{1843AD77-632B-497C-BA2A-4EF95AF4A430}" destId="{02F824AA-A9C2-4678-A8CE-A7E38A480987}" srcOrd="6" destOrd="0" presId="urn:microsoft.com/office/officeart/2008/layout/VerticalAccentList"/>
    <dgm:cxn modelId="{F7980B4B-575D-40C1-B418-2FB65E663184}" type="presParOf" srcId="{1843AD77-632B-497C-BA2A-4EF95AF4A430}" destId="{278BFA9F-25AC-4AA1-A76A-84F7884919E2}" srcOrd="7" destOrd="0" presId="urn:microsoft.com/office/officeart/2008/layout/VerticalAccentList"/>
    <dgm:cxn modelId="{F686E8EC-A39C-40BE-8FB0-A25512647CE2}" type="presParOf" srcId="{1D42E05F-377E-4D18-A7CB-CAF102D9E9EF}" destId="{44CC985E-B21B-4976-BE34-BDDC01AF343C}" srcOrd="5" destOrd="0" presId="urn:microsoft.com/office/officeart/2008/layout/VerticalAccentList"/>
    <dgm:cxn modelId="{1BE1FEA5-040D-41A1-ADCC-44777F33AE8D}" type="presParOf" srcId="{1D42E05F-377E-4D18-A7CB-CAF102D9E9EF}" destId="{84EF050E-0BF6-44BD-A4CD-395A63116CDA}" srcOrd="6" destOrd="0" presId="urn:microsoft.com/office/officeart/2008/layout/VerticalAccentList"/>
    <dgm:cxn modelId="{C277F353-494D-4311-9176-C3E17F49F01F}" type="presParOf" srcId="{84EF050E-0BF6-44BD-A4CD-395A63116CDA}" destId="{ACFE476C-5DEE-4D84-9866-42B239A5388D}" srcOrd="0" destOrd="0" presId="urn:microsoft.com/office/officeart/2008/layout/VerticalAccentList"/>
    <dgm:cxn modelId="{A8996174-EB7A-4D56-9294-D41E086A899A}" type="presParOf" srcId="{1D42E05F-377E-4D18-A7CB-CAF102D9E9EF}" destId="{2B65AE78-68E4-4293-97B6-BF959BB7B6D4}" srcOrd="7" destOrd="0" presId="urn:microsoft.com/office/officeart/2008/layout/VerticalAccentList"/>
    <dgm:cxn modelId="{EABF6F76-ED96-4E37-A296-44D389B7A075}" type="presParOf" srcId="{2B65AE78-68E4-4293-97B6-BF959BB7B6D4}" destId="{B6941566-E5A9-4D68-9293-93B686297DF2}" srcOrd="0" destOrd="0" presId="urn:microsoft.com/office/officeart/2008/layout/VerticalAccentList"/>
    <dgm:cxn modelId="{513C4D9F-76C2-4F60-A5C5-A6ECE1A72578}" type="presParOf" srcId="{2B65AE78-68E4-4293-97B6-BF959BB7B6D4}" destId="{C35FEA25-23F6-4B5B-A632-836EAD2EEC0D}" srcOrd="1" destOrd="0" presId="urn:microsoft.com/office/officeart/2008/layout/VerticalAccentList"/>
    <dgm:cxn modelId="{4D912ECE-E2F0-4A18-AFC4-21B75B334934}" type="presParOf" srcId="{2B65AE78-68E4-4293-97B6-BF959BB7B6D4}" destId="{4466B77D-72B5-4CE4-93AA-0DA703A27A3F}" srcOrd="2" destOrd="0" presId="urn:microsoft.com/office/officeart/2008/layout/VerticalAccentList"/>
    <dgm:cxn modelId="{FF695891-5BA3-4A60-A7EC-C0E8092485F8}" type="presParOf" srcId="{2B65AE78-68E4-4293-97B6-BF959BB7B6D4}" destId="{756F6DAA-0DC4-43C4-930B-21ABCA251D75}" srcOrd="3" destOrd="0" presId="urn:microsoft.com/office/officeart/2008/layout/VerticalAccentList"/>
    <dgm:cxn modelId="{E9768256-3B5A-4592-8E34-D3E6C9B17001}" type="presParOf" srcId="{2B65AE78-68E4-4293-97B6-BF959BB7B6D4}" destId="{A3377934-5E7A-4C6F-A8FE-DC8B58A8F85C}" srcOrd="4" destOrd="0" presId="urn:microsoft.com/office/officeart/2008/layout/VerticalAccentList"/>
    <dgm:cxn modelId="{AE431262-26D7-4D35-8314-805C5FA45BE1}" type="presParOf" srcId="{2B65AE78-68E4-4293-97B6-BF959BB7B6D4}" destId="{EBB77DB7-29D9-4D0F-B582-0E162D40BE7B}" srcOrd="5" destOrd="0" presId="urn:microsoft.com/office/officeart/2008/layout/VerticalAccentList"/>
    <dgm:cxn modelId="{190757CC-091F-4294-8573-29D85DF3C6FF}" type="presParOf" srcId="{2B65AE78-68E4-4293-97B6-BF959BB7B6D4}" destId="{F7E98AFF-D18E-4910-B502-8CD912CE3C25}" srcOrd="6" destOrd="0" presId="urn:microsoft.com/office/officeart/2008/layout/VerticalAccentList"/>
    <dgm:cxn modelId="{B7A05F08-D7A0-4D05-9EA6-56022CEDB948}" type="presParOf" srcId="{2B65AE78-68E4-4293-97B6-BF959BB7B6D4}" destId="{DDB067AA-378B-4E33-AB07-7E0B727690D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5474E-31DE-49C9-AACD-3AE746960AF1}" type="doc">
      <dgm:prSet loTypeId="urn:microsoft.com/office/officeart/2011/layout/ConvergingTex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F221E7-A788-48A1-B300-44384E6AE93E}">
      <dgm:prSet phldrT="[Text]"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D03107EA-A193-48BE-A049-A12882B30F0A}" type="parTrans" cxnId="{99CD6774-E015-4690-857B-D8DBD27D2C47}">
      <dgm:prSet/>
      <dgm:spPr/>
      <dgm:t>
        <a:bodyPr/>
        <a:lstStyle/>
        <a:p>
          <a:endParaRPr lang="en-US"/>
        </a:p>
      </dgm:t>
    </dgm:pt>
    <dgm:pt modelId="{B95DB827-582E-47EC-8437-390302DF08C5}" type="sibTrans" cxnId="{99CD6774-E015-4690-857B-D8DBD27D2C47}">
      <dgm:prSet/>
      <dgm:spPr/>
      <dgm:t>
        <a:bodyPr/>
        <a:lstStyle/>
        <a:p>
          <a:endParaRPr lang="en-US"/>
        </a:p>
      </dgm:t>
    </dgm:pt>
    <dgm:pt modelId="{4AFAFE4C-31D8-4BD9-9D8A-08F05DBFEFE3}">
      <dgm:prSet phldrT="[Text]" custT="1"/>
      <dgm:spPr/>
      <dgm:t>
        <a:bodyPr/>
        <a:lstStyle/>
        <a:p>
          <a:pPr algn="l"/>
          <a:r>
            <a:rPr lang="en-US" sz="2400" dirty="0">
              <a:latin typeface="Roboto" panose="02000000000000000000" pitchFamily="2" charset="0"/>
              <a:ea typeface="Roboto" panose="02000000000000000000" pitchFamily="2" charset="0"/>
            </a:rPr>
            <a:t>Basin Diagnostics</a:t>
          </a:r>
        </a:p>
      </dgm:t>
    </dgm:pt>
    <dgm:pt modelId="{A81555DD-8A5C-4673-9493-DFA809719D86}" type="parTrans" cxnId="{B597A1D3-0369-4489-819E-E69DC9D4A82C}">
      <dgm:prSet/>
      <dgm:spPr/>
      <dgm:t>
        <a:bodyPr/>
        <a:lstStyle/>
        <a:p>
          <a:endParaRPr lang="en-US"/>
        </a:p>
      </dgm:t>
    </dgm:pt>
    <dgm:pt modelId="{8B1F3325-3D28-45CA-9369-A569E51368CB}" type="sibTrans" cxnId="{B597A1D3-0369-4489-819E-E69DC9D4A82C}">
      <dgm:prSet/>
      <dgm:spPr/>
      <dgm:t>
        <a:bodyPr/>
        <a:lstStyle/>
        <a:p>
          <a:endParaRPr lang="en-US"/>
        </a:p>
      </dgm:t>
    </dgm:pt>
    <dgm:pt modelId="{5F1747C3-9427-4A45-8C38-DFBDAC959CF3}">
      <dgm:prSet phldrT="[Text]" custT="1"/>
      <dgm:spPr/>
      <dgm:t>
        <a:bodyPr/>
        <a:lstStyle/>
        <a:p>
          <a:r>
            <a:rPr lang="en-US" sz="2400" dirty="0">
              <a:latin typeface="Roboto" panose="02000000000000000000" pitchFamily="2" charset="0"/>
              <a:ea typeface="Roboto" panose="02000000000000000000" pitchFamily="2" charset="0"/>
            </a:rPr>
            <a:t> Data sets</a:t>
          </a:r>
        </a:p>
      </dgm:t>
    </dgm:pt>
    <dgm:pt modelId="{4592A0B6-BAD1-4EFD-86EA-0E0A0B996364}" type="parTrans" cxnId="{E4807BF7-014D-47C2-9A7E-EC86D713F219}">
      <dgm:prSet/>
      <dgm:spPr/>
      <dgm:t>
        <a:bodyPr/>
        <a:lstStyle/>
        <a:p>
          <a:endParaRPr lang="en-US"/>
        </a:p>
      </dgm:t>
    </dgm:pt>
    <dgm:pt modelId="{1E1D3E5B-85F9-4767-8043-29C9C95BD686}" type="sibTrans" cxnId="{E4807BF7-014D-47C2-9A7E-EC86D713F219}">
      <dgm:prSet/>
      <dgm:spPr/>
      <dgm:t>
        <a:bodyPr/>
        <a:lstStyle/>
        <a:p>
          <a:endParaRPr lang="en-US"/>
        </a:p>
      </dgm:t>
    </dgm:pt>
    <dgm:pt modelId="{B2CAD56E-70DD-4F5D-918D-19C7EAF7806C}">
      <dgm:prSet phldrT="[Text]" custT="1"/>
      <dgm:spPr/>
      <dgm:t>
        <a:bodyPr/>
        <a:lstStyle/>
        <a:p>
          <a:r>
            <a:rPr lang="en-US" sz="2400" dirty="0">
              <a:latin typeface="Roboto" panose="02000000000000000000" pitchFamily="2" charset="0"/>
              <a:ea typeface="Roboto" panose="02000000000000000000" pitchFamily="2" charset="0"/>
            </a:rPr>
            <a:t>Data Collection</a:t>
          </a:r>
        </a:p>
      </dgm:t>
    </dgm:pt>
    <dgm:pt modelId="{CEB16B33-958D-49DB-A96F-3A87F6C4AE60}" type="parTrans" cxnId="{43EA3144-35DF-4C1C-857C-3C3E33C6DEFA}">
      <dgm:prSet/>
      <dgm:spPr/>
      <dgm:t>
        <a:bodyPr/>
        <a:lstStyle/>
        <a:p>
          <a:endParaRPr lang="en-US"/>
        </a:p>
      </dgm:t>
    </dgm:pt>
    <dgm:pt modelId="{2E9FD656-D7BE-4403-9218-1C86B467A49B}" type="sibTrans" cxnId="{43EA3144-35DF-4C1C-857C-3C3E33C6DEFA}">
      <dgm:prSet/>
      <dgm:spPr/>
      <dgm:t>
        <a:bodyPr/>
        <a:lstStyle/>
        <a:p>
          <a:endParaRPr lang="en-US"/>
        </a:p>
      </dgm:t>
    </dgm:pt>
    <dgm:pt modelId="{02EBC066-B08C-4E34-A4BA-15D0C432C9A4}" type="pres">
      <dgm:prSet presAssocID="{2B45474E-31DE-49C9-AACD-3AE746960AF1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1B9326EF-80D7-4150-9632-A0E6C5B961D4}" type="pres">
      <dgm:prSet presAssocID="{97F221E7-A788-48A1-B300-44384E6AE93E}" presName="composite" presStyleCnt="0"/>
      <dgm:spPr/>
    </dgm:pt>
    <dgm:pt modelId="{DFE8B617-DBDC-4B52-BFB1-12B117163A61}" type="pres">
      <dgm:prSet presAssocID="{97F221E7-A788-48A1-B300-44384E6AE93E}" presName="ParentAccent1" presStyleLbl="alignNode1" presStyleIdx="0" presStyleCnt="34"/>
      <dgm:spPr/>
    </dgm:pt>
    <dgm:pt modelId="{E612C386-35BB-4D0C-A4B9-66FC9D260775}" type="pres">
      <dgm:prSet presAssocID="{97F221E7-A788-48A1-B300-44384E6AE93E}" presName="ParentAccent2" presStyleLbl="alignNode1" presStyleIdx="1" presStyleCnt="34"/>
      <dgm:spPr/>
    </dgm:pt>
    <dgm:pt modelId="{4189967F-9716-42E5-BD14-6B388DE1F7C1}" type="pres">
      <dgm:prSet presAssocID="{97F221E7-A788-48A1-B300-44384E6AE93E}" presName="ParentAccent3" presStyleLbl="alignNode1" presStyleIdx="2" presStyleCnt="34"/>
      <dgm:spPr/>
    </dgm:pt>
    <dgm:pt modelId="{7CE575E5-FAF0-4772-91E9-36230929C338}" type="pres">
      <dgm:prSet presAssocID="{97F221E7-A788-48A1-B300-44384E6AE93E}" presName="ParentAccent4" presStyleLbl="alignNode1" presStyleIdx="3" presStyleCnt="34"/>
      <dgm:spPr/>
    </dgm:pt>
    <dgm:pt modelId="{A59886A5-4D5F-41F7-BE7D-AF23345BC501}" type="pres">
      <dgm:prSet presAssocID="{97F221E7-A788-48A1-B300-44384E6AE93E}" presName="ParentAccent5" presStyleLbl="alignNode1" presStyleIdx="4" presStyleCnt="34"/>
      <dgm:spPr/>
    </dgm:pt>
    <dgm:pt modelId="{EDC17539-4210-46AC-9521-B300D3002CF5}" type="pres">
      <dgm:prSet presAssocID="{97F221E7-A788-48A1-B300-44384E6AE93E}" presName="ParentAccent6" presStyleLbl="alignNode1" presStyleIdx="5" presStyleCnt="34"/>
      <dgm:spPr>
        <a:solidFill>
          <a:schemeClr val="accent5">
            <a:lumMod val="60000"/>
            <a:lumOff val="40000"/>
          </a:schemeClr>
        </a:solidFill>
      </dgm:spPr>
    </dgm:pt>
    <dgm:pt modelId="{D923B131-6613-4A6F-8892-CFF98CD8343C}" type="pres">
      <dgm:prSet presAssocID="{97F221E7-A788-48A1-B300-44384E6AE93E}" presName="ParentAccent7" presStyleLbl="alignNode1" presStyleIdx="6" presStyleCnt="34"/>
      <dgm:spPr/>
    </dgm:pt>
    <dgm:pt modelId="{85E4FBBE-9D95-4A98-BB2B-92E083337F6E}" type="pres">
      <dgm:prSet presAssocID="{97F221E7-A788-48A1-B300-44384E6AE93E}" presName="ParentAccent8" presStyleLbl="alignNode1" presStyleIdx="7" presStyleCnt="34"/>
      <dgm:spPr/>
    </dgm:pt>
    <dgm:pt modelId="{1B26C76E-75C7-4484-B818-D2B0BD08E0A1}" type="pres">
      <dgm:prSet presAssocID="{97F221E7-A788-48A1-B300-44384E6AE93E}" presName="ParentAccent9" presStyleLbl="alignNode1" presStyleIdx="8" presStyleCnt="34"/>
      <dgm:spPr/>
    </dgm:pt>
    <dgm:pt modelId="{16D2EA5D-D4B7-42EB-9022-7A05E9E22751}" type="pres">
      <dgm:prSet presAssocID="{97F221E7-A788-48A1-B300-44384E6AE93E}" presName="ParentAccent10" presStyleLbl="alignNode1" presStyleIdx="9" presStyleCnt="34"/>
      <dgm:spPr/>
    </dgm:pt>
    <dgm:pt modelId="{8C22FAB0-FFA4-4DCB-B44C-064C178FE5E0}" type="pres">
      <dgm:prSet presAssocID="{97F221E7-A788-48A1-B300-44384E6AE93E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</dgm:pt>
    <dgm:pt modelId="{ADC9DD53-2E94-4E0E-96D6-BFC8486CC3EA}" type="pres">
      <dgm:prSet presAssocID="{4AFAFE4C-31D8-4BD9-9D8A-08F05DBFEFE3}" presName="Child1Accent1" presStyleLbl="alignNode1" presStyleIdx="11" presStyleCnt="34"/>
      <dgm:spPr>
        <a:solidFill>
          <a:schemeClr val="accent5">
            <a:lumMod val="75000"/>
          </a:schemeClr>
        </a:solidFill>
      </dgm:spPr>
    </dgm:pt>
    <dgm:pt modelId="{8C58338C-F2F0-46B1-840F-3119922ADCEB}" type="pres">
      <dgm:prSet presAssocID="{4AFAFE4C-31D8-4BD9-9D8A-08F05DBFEFE3}" presName="Child1Accent2" presStyleLbl="alignNode1" presStyleIdx="12" presStyleCnt="34"/>
      <dgm:spPr/>
    </dgm:pt>
    <dgm:pt modelId="{783D7C47-3F16-440B-9EC6-EF731DABB384}" type="pres">
      <dgm:prSet presAssocID="{4AFAFE4C-31D8-4BD9-9D8A-08F05DBFEFE3}" presName="Child1Accent3" presStyleLbl="alignNode1" presStyleIdx="13" presStyleCnt="34"/>
      <dgm:spPr>
        <a:solidFill>
          <a:schemeClr val="accent1">
            <a:lumMod val="60000"/>
            <a:lumOff val="40000"/>
          </a:schemeClr>
        </a:solidFill>
      </dgm:spPr>
    </dgm:pt>
    <dgm:pt modelId="{148CAE86-74AE-4A97-9085-1E96C1B69E4F}" type="pres">
      <dgm:prSet presAssocID="{4AFAFE4C-31D8-4BD9-9D8A-08F05DBFEFE3}" presName="Child1Accent4" presStyleLbl="alignNode1" presStyleIdx="14" presStyleCnt="34"/>
      <dgm:spPr/>
    </dgm:pt>
    <dgm:pt modelId="{8E3821CF-4403-4C71-9959-9AF4163BC767}" type="pres">
      <dgm:prSet presAssocID="{4AFAFE4C-31D8-4BD9-9D8A-08F05DBFEFE3}" presName="Child1Accent5" presStyleLbl="alignNode1" presStyleIdx="15" presStyleCnt="34"/>
      <dgm:spPr>
        <a:solidFill>
          <a:schemeClr val="accent1"/>
        </a:solidFill>
      </dgm:spPr>
    </dgm:pt>
    <dgm:pt modelId="{AD1B950A-526A-46D0-A5DD-A4CC635E98B3}" type="pres">
      <dgm:prSet presAssocID="{4AFAFE4C-31D8-4BD9-9D8A-08F05DBFEFE3}" presName="Child1Accent6" presStyleLbl="alignNode1" presStyleIdx="16" presStyleCnt="34"/>
      <dgm:spPr>
        <a:solidFill>
          <a:schemeClr val="accent1">
            <a:lumMod val="75000"/>
          </a:schemeClr>
        </a:solidFill>
      </dgm:spPr>
    </dgm:pt>
    <dgm:pt modelId="{C6B540B5-1BA5-4BAF-B518-04E272FFBF5E}" type="pres">
      <dgm:prSet presAssocID="{4AFAFE4C-31D8-4BD9-9D8A-08F05DBFEFE3}" presName="Child1Accent7" presStyleLbl="alignNode1" presStyleIdx="17" presStyleCnt="34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</dgm:pt>
    <dgm:pt modelId="{C6639DA0-D632-4776-B366-72BE4ABD2162}" type="pres">
      <dgm:prSet presAssocID="{4AFAFE4C-31D8-4BD9-9D8A-08F05DBFEFE3}" presName="Child1Accent8" presStyleLbl="alignNode1" presStyleIdx="18" presStyleCnt="34"/>
      <dgm:spPr/>
    </dgm:pt>
    <dgm:pt modelId="{097E4099-0E80-4D8E-88BA-E68BC405DFE5}" type="pres">
      <dgm:prSet presAssocID="{4AFAFE4C-31D8-4BD9-9D8A-08F05DBFEFE3}" presName="Child1Accent9" presStyleLbl="alignNode1" presStyleIdx="19" presStyleCnt="34"/>
      <dgm:spPr/>
    </dgm:pt>
    <dgm:pt modelId="{0EEF4186-4ED6-4877-B014-ABE5BE65A5D8}" type="pres">
      <dgm:prSet presAssocID="{4AFAFE4C-31D8-4BD9-9D8A-08F05DBFEFE3}" presName="Child1" presStyleLbl="revTx" presStyleIdx="0" presStyleCnt="3">
        <dgm:presLayoutVars>
          <dgm:chMax/>
          <dgm:chPref val="0"/>
          <dgm:bulletEnabled val="1"/>
        </dgm:presLayoutVars>
      </dgm:prSet>
      <dgm:spPr/>
    </dgm:pt>
    <dgm:pt modelId="{ED08EB2D-C738-4CB7-8E83-54516A3CF322}" type="pres">
      <dgm:prSet presAssocID="{5F1747C3-9427-4A45-8C38-DFBDAC959CF3}" presName="Child2Accent1" presStyleLbl="alignNode1" presStyleIdx="20" presStyleCnt="34"/>
      <dgm:spPr>
        <a:solidFill>
          <a:schemeClr val="accent5">
            <a:lumMod val="75000"/>
          </a:schemeClr>
        </a:solidFill>
      </dgm:spPr>
    </dgm:pt>
    <dgm:pt modelId="{73D5DE0A-57A2-43FE-AA0A-B1271F201205}" type="pres">
      <dgm:prSet presAssocID="{5F1747C3-9427-4A45-8C38-DFBDAC959CF3}" presName="Child2Accent2" presStyleLbl="alignNode1" presStyleIdx="21" presStyleCnt="34"/>
      <dgm:spPr>
        <a:solidFill>
          <a:schemeClr val="accent1">
            <a:lumMod val="60000"/>
            <a:lumOff val="40000"/>
          </a:schemeClr>
        </a:solidFill>
      </dgm:spPr>
    </dgm:pt>
    <dgm:pt modelId="{FD751CFB-511E-4E4C-87CD-07E9547B16B5}" type="pres">
      <dgm:prSet presAssocID="{5F1747C3-9427-4A45-8C38-DFBDAC959CF3}" presName="Child2Accent3" presStyleLbl="alignNode1" presStyleIdx="22" presStyleCnt="34"/>
      <dgm:spPr/>
    </dgm:pt>
    <dgm:pt modelId="{3A2F2BB0-B526-4352-84BF-1F73ECE83A21}" type="pres">
      <dgm:prSet presAssocID="{5F1747C3-9427-4A45-8C38-DFBDAC959CF3}" presName="Child2Accent4" presStyleLbl="alignNode1" presStyleIdx="23" presStyleCnt="34"/>
      <dgm:spPr>
        <a:solidFill>
          <a:schemeClr val="accent1"/>
        </a:solidFill>
      </dgm:spPr>
    </dgm:pt>
    <dgm:pt modelId="{3B54219B-C78B-42D2-A181-13134F5EC8A3}" type="pres">
      <dgm:prSet presAssocID="{5F1747C3-9427-4A45-8C38-DFBDAC959CF3}" presName="Child2Accent5" presStyleLbl="alignNode1" presStyleIdx="24" presStyleCnt="34"/>
      <dgm:spPr>
        <a:solidFill>
          <a:schemeClr val="accent1">
            <a:lumMod val="75000"/>
          </a:schemeClr>
        </a:solidFill>
      </dgm:spPr>
    </dgm:pt>
    <dgm:pt modelId="{DB06D282-904D-4566-9C12-9315202F3CBC}" type="pres">
      <dgm:prSet presAssocID="{5F1747C3-9427-4A45-8C38-DFBDAC959CF3}" presName="Child2Accent6" presStyleLbl="alignNode1" presStyleIdx="25" presStyleCnt="34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</dgm:pt>
    <dgm:pt modelId="{5566E196-C916-4778-89EF-D167EE9F3C6F}" type="pres">
      <dgm:prSet presAssocID="{5F1747C3-9427-4A45-8C38-DFBDAC959CF3}" presName="Child2Accent7" presStyleLbl="alignNode1" presStyleIdx="26" presStyleCnt="34"/>
      <dgm:spPr/>
    </dgm:pt>
    <dgm:pt modelId="{27C52D6F-829A-408F-9925-1C74FA9E496D}" type="pres">
      <dgm:prSet presAssocID="{5F1747C3-9427-4A45-8C38-DFBDAC959CF3}" presName="Child2" presStyleLbl="revTx" presStyleIdx="1" presStyleCnt="3">
        <dgm:presLayoutVars>
          <dgm:chMax/>
          <dgm:chPref val="0"/>
          <dgm:bulletEnabled val="1"/>
        </dgm:presLayoutVars>
      </dgm:prSet>
      <dgm:spPr/>
    </dgm:pt>
    <dgm:pt modelId="{93AA9ACC-32A8-42A7-8D9D-8F428C1826B9}" type="pres">
      <dgm:prSet presAssocID="{B2CAD56E-70DD-4F5D-918D-19C7EAF7806C}" presName="Child3Accent1" presStyleLbl="alignNode1" presStyleIdx="27" presStyleCnt="34"/>
      <dgm:spPr>
        <a:solidFill>
          <a:schemeClr val="accent5">
            <a:lumMod val="75000"/>
          </a:schemeClr>
        </a:solidFill>
      </dgm:spPr>
    </dgm:pt>
    <dgm:pt modelId="{F23CA08E-9047-4162-BABD-0EF3449E2570}" type="pres">
      <dgm:prSet presAssocID="{B2CAD56E-70DD-4F5D-918D-19C7EAF7806C}" presName="Child3Accent2" presStyleLbl="alignNode1" presStyleIdx="28" presStyleCnt="34"/>
      <dgm:spPr/>
    </dgm:pt>
    <dgm:pt modelId="{EAA97161-B636-453A-B43D-06BF86E9CEFB}" type="pres">
      <dgm:prSet presAssocID="{B2CAD56E-70DD-4F5D-918D-19C7EAF7806C}" presName="Child3Accent3" presStyleLbl="alignNode1" presStyleIdx="29" presStyleCnt="34"/>
      <dgm:spPr>
        <a:solidFill>
          <a:schemeClr val="accent1">
            <a:lumMod val="60000"/>
            <a:lumOff val="40000"/>
          </a:schemeClr>
        </a:solidFill>
      </dgm:spPr>
    </dgm:pt>
    <dgm:pt modelId="{AD509E2B-9B39-4645-954A-774CE5734651}" type="pres">
      <dgm:prSet presAssocID="{B2CAD56E-70DD-4F5D-918D-19C7EAF7806C}" presName="Child3Accent4" presStyleLbl="alignNode1" presStyleIdx="30" presStyleCnt="34"/>
      <dgm:spPr/>
    </dgm:pt>
    <dgm:pt modelId="{932B74C7-A3CA-48C2-B321-E8627C39C671}" type="pres">
      <dgm:prSet presAssocID="{B2CAD56E-70DD-4F5D-918D-19C7EAF7806C}" presName="Child3Accent5" presStyleLbl="alignNode1" presStyleIdx="31" presStyleCnt="34"/>
      <dgm:spPr>
        <a:solidFill>
          <a:schemeClr val="accent1"/>
        </a:solidFill>
      </dgm:spPr>
    </dgm:pt>
    <dgm:pt modelId="{1DBA652E-B26B-409E-A2EF-8B0A80F1A744}" type="pres">
      <dgm:prSet presAssocID="{B2CAD56E-70DD-4F5D-918D-19C7EAF7806C}" presName="Child3Accent6" presStyleLbl="alignNode1" presStyleIdx="32" presStyleCnt="34"/>
      <dgm:spPr>
        <a:solidFill>
          <a:schemeClr val="accent1">
            <a:lumMod val="75000"/>
          </a:schemeClr>
        </a:solidFill>
      </dgm:spPr>
    </dgm:pt>
    <dgm:pt modelId="{9340BE19-2C85-40DB-8BA3-26288D6FF9D9}" type="pres">
      <dgm:prSet presAssocID="{B2CAD56E-70DD-4F5D-918D-19C7EAF7806C}" presName="Child3Accent7" presStyleLbl="alignNode1" presStyleIdx="33" presStyleCnt="34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</dgm:pt>
    <dgm:pt modelId="{5EA4194D-1E73-492E-A927-3CB20FBE69E3}" type="pres">
      <dgm:prSet presAssocID="{B2CAD56E-70DD-4F5D-918D-19C7EAF7806C}" presName="Child3" presStyleLbl="revTx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E9CA7702-65B7-4129-9845-2F8CAEE05357}" type="presOf" srcId="{5F1747C3-9427-4A45-8C38-DFBDAC959CF3}" destId="{27C52D6F-829A-408F-9925-1C74FA9E496D}" srcOrd="0" destOrd="0" presId="urn:microsoft.com/office/officeart/2011/layout/ConvergingText"/>
    <dgm:cxn modelId="{43EA3144-35DF-4C1C-857C-3C3E33C6DEFA}" srcId="{97F221E7-A788-48A1-B300-44384E6AE93E}" destId="{B2CAD56E-70DD-4F5D-918D-19C7EAF7806C}" srcOrd="2" destOrd="0" parTransId="{CEB16B33-958D-49DB-A96F-3A87F6C4AE60}" sibTransId="{2E9FD656-D7BE-4403-9218-1C86B467A49B}"/>
    <dgm:cxn modelId="{8F0DAC65-5A7B-444C-8155-403616F7EE3B}" type="presOf" srcId="{97F221E7-A788-48A1-B300-44384E6AE93E}" destId="{8C22FAB0-FFA4-4DCB-B44C-064C178FE5E0}" srcOrd="0" destOrd="0" presId="urn:microsoft.com/office/officeart/2011/layout/ConvergingText"/>
    <dgm:cxn modelId="{49C3FD66-82AE-423E-8227-6B2570AB9AEC}" type="presOf" srcId="{2B45474E-31DE-49C9-AACD-3AE746960AF1}" destId="{02EBC066-B08C-4E34-A4BA-15D0C432C9A4}" srcOrd="0" destOrd="0" presId="urn:microsoft.com/office/officeart/2011/layout/ConvergingText"/>
    <dgm:cxn modelId="{99CD6774-E015-4690-857B-D8DBD27D2C47}" srcId="{2B45474E-31DE-49C9-AACD-3AE746960AF1}" destId="{97F221E7-A788-48A1-B300-44384E6AE93E}" srcOrd="0" destOrd="0" parTransId="{D03107EA-A193-48BE-A049-A12882B30F0A}" sibTransId="{B95DB827-582E-47EC-8437-390302DF08C5}"/>
    <dgm:cxn modelId="{4F76ABAD-BDC1-4571-BABB-751B0B487127}" type="presOf" srcId="{B2CAD56E-70DD-4F5D-918D-19C7EAF7806C}" destId="{5EA4194D-1E73-492E-A927-3CB20FBE69E3}" srcOrd="0" destOrd="0" presId="urn:microsoft.com/office/officeart/2011/layout/ConvergingText"/>
    <dgm:cxn modelId="{B597A1D3-0369-4489-819E-E69DC9D4A82C}" srcId="{97F221E7-A788-48A1-B300-44384E6AE93E}" destId="{4AFAFE4C-31D8-4BD9-9D8A-08F05DBFEFE3}" srcOrd="0" destOrd="0" parTransId="{A81555DD-8A5C-4673-9493-DFA809719D86}" sibTransId="{8B1F3325-3D28-45CA-9369-A569E51368CB}"/>
    <dgm:cxn modelId="{688F2EF4-6BA3-48BA-8DF9-BC1A1F15271F}" type="presOf" srcId="{4AFAFE4C-31D8-4BD9-9D8A-08F05DBFEFE3}" destId="{0EEF4186-4ED6-4877-B014-ABE5BE65A5D8}" srcOrd="0" destOrd="0" presId="urn:microsoft.com/office/officeart/2011/layout/ConvergingText"/>
    <dgm:cxn modelId="{E4807BF7-014D-47C2-9A7E-EC86D713F219}" srcId="{97F221E7-A788-48A1-B300-44384E6AE93E}" destId="{5F1747C3-9427-4A45-8C38-DFBDAC959CF3}" srcOrd="1" destOrd="0" parTransId="{4592A0B6-BAD1-4EFD-86EA-0E0A0B996364}" sibTransId="{1E1D3E5B-85F9-4767-8043-29C9C95BD686}"/>
    <dgm:cxn modelId="{96BD13A3-2D2C-459B-87D7-73BD00BDF8BC}" type="presParOf" srcId="{02EBC066-B08C-4E34-A4BA-15D0C432C9A4}" destId="{1B9326EF-80D7-4150-9632-A0E6C5B961D4}" srcOrd="0" destOrd="0" presId="urn:microsoft.com/office/officeart/2011/layout/ConvergingText"/>
    <dgm:cxn modelId="{3F101B2A-B651-48A0-A7C0-57003EE0478E}" type="presParOf" srcId="{1B9326EF-80D7-4150-9632-A0E6C5B961D4}" destId="{DFE8B617-DBDC-4B52-BFB1-12B117163A61}" srcOrd="0" destOrd="0" presId="urn:microsoft.com/office/officeart/2011/layout/ConvergingText"/>
    <dgm:cxn modelId="{F94A3164-0619-426E-AC09-56B0F9749BB1}" type="presParOf" srcId="{1B9326EF-80D7-4150-9632-A0E6C5B961D4}" destId="{E612C386-35BB-4D0C-A4B9-66FC9D260775}" srcOrd="1" destOrd="0" presId="urn:microsoft.com/office/officeart/2011/layout/ConvergingText"/>
    <dgm:cxn modelId="{AB98F277-8A69-408E-A25F-352E2CBB2785}" type="presParOf" srcId="{1B9326EF-80D7-4150-9632-A0E6C5B961D4}" destId="{4189967F-9716-42E5-BD14-6B388DE1F7C1}" srcOrd="2" destOrd="0" presId="urn:microsoft.com/office/officeart/2011/layout/ConvergingText"/>
    <dgm:cxn modelId="{BA753B08-C51F-40DA-85CA-600D3D5C14B6}" type="presParOf" srcId="{1B9326EF-80D7-4150-9632-A0E6C5B961D4}" destId="{7CE575E5-FAF0-4772-91E9-36230929C338}" srcOrd="3" destOrd="0" presId="urn:microsoft.com/office/officeart/2011/layout/ConvergingText"/>
    <dgm:cxn modelId="{1CBBC05C-8D7A-4440-B583-8163583A5857}" type="presParOf" srcId="{1B9326EF-80D7-4150-9632-A0E6C5B961D4}" destId="{A59886A5-4D5F-41F7-BE7D-AF23345BC501}" srcOrd="4" destOrd="0" presId="urn:microsoft.com/office/officeart/2011/layout/ConvergingText"/>
    <dgm:cxn modelId="{1DDCE0A0-0BA2-44B6-98C2-B4D3300322DD}" type="presParOf" srcId="{1B9326EF-80D7-4150-9632-A0E6C5B961D4}" destId="{EDC17539-4210-46AC-9521-B300D3002CF5}" srcOrd="5" destOrd="0" presId="urn:microsoft.com/office/officeart/2011/layout/ConvergingText"/>
    <dgm:cxn modelId="{A612FED6-B736-4D11-8845-259E475CCD3D}" type="presParOf" srcId="{1B9326EF-80D7-4150-9632-A0E6C5B961D4}" destId="{D923B131-6613-4A6F-8892-CFF98CD8343C}" srcOrd="6" destOrd="0" presId="urn:microsoft.com/office/officeart/2011/layout/ConvergingText"/>
    <dgm:cxn modelId="{FEC13209-48DA-41E9-9EF8-D8773700A3DD}" type="presParOf" srcId="{1B9326EF-80D7-4150-9632-A0E6C5B961D4}" destId="{85E4FBBE-9D95-4A98-BB2B-92E083337F6E}" srcOrd="7" destOrd="0" presId="urn:microsoft.com/office/officeart/2011/layout/ConvergingText"/>
    <dgm:cxn modelId="{49553D27-6949-42AF-9546-F933C563D449}" type="presParOf" srcId="{1B9326EF-80D7-4150-9632-A0E6C5B961D4}" destId="{1B26C76E-75C7-4484-B818-D2B0BD08E0A1}" srcOrd="8" destOrd="0" presId="urn:microsoft.com/office/officeart/2011/layout/ConvergingText"/>
    <dgm:cxn modelId="{F20B961C-EE03-4C43-91C2-F42763FBAA24}" type="presParOf" srcId="{1B9326EF-80D7-4150-9632-A0E6C5B961D4}" destId="{16D2EA5D-D4B7-42EB-9022-7A05E9E22751}" srcOrd="9" destOrd="0" presId="urn:microsoft.com/office/officeart/2011/layout/ConvergingText"/>
    <dgm:cxn modelId="{35F937BC-17E2-42F0-BF13-814633DC5FD9}" type="presParOf" srcId="{1B9326EF-80D7-4150-9632-A0E6C5B961D4}" destId="{8C22FAB0-FFA4-4DCB-B44C-064C178FE5E0}" srcOrd="10" destOrd="0" presId="urn:microsoft.com/office/officeart/2011/layout/ConvergingText"/>
    <dgm:cxn modelId="{37D3950B-3661-46B5-BD9D-8CCE6E686A7C}" type="presParOf" srcId="{1B9326EF-80D7-4150-9632-A0E6C5B961D4}" destId="{ADC9DD53-2E94-4E0E-96D6-BFC8486CC3EA}" srcOrd="11" destOrd="0" presId="urn:microsoft.com/office/officeart/2011/layout/ConvergingText"/>
    <dgm:cxn modelId="{8D4549F5-23BB-46C1-86DE-2B30DD86C068}" type="presParOf" srcId="{1B9326EF-80D7-4150-9632-A0E6C5B961D4}" destId="{8C58338C-F2F0-46B1-840F-3119922ADCEB}" srcOrd="12" destOrd="0" presId="urn:microsoft.com/office/officeart/2011/layout/ConvergingText"/>
    <dgm:cxn modelId="{69982CEE-A6F5-4460-8EB7-3F586367C131}" type="presParOf" srcId="{1B9326EF-80D7-4150-9632-A0E6C5B961D4}" destId="{783D7C47-3F16-440B-9EC6-EF731DABB384}" srcOrd="13" destOrd="0" presId="urn:microsoft.com/office/officeart/2011/layout/ConvergingText"/>
    <dgm:cxn modelId="{5C8CFBE0-05EC-46E5-938B-911C878D3197}" type="presParOf" srcId="{1B9326EF-80D7-4150-9632-A0E6C5B961D4}" destId="{148CAE86-74AE-4A97-9085-1E96C1B69E4F}" srcOrd="14" destOrd="0" presId="urn:microsoft.com/office/officeart/2011/layout/ConvergingText"/>
    <dgm:cxn modelId="{3803AF44-6B5D-4D31-AC7B-943F56E2CEB5}" type="presParOf" srcId="{1B9326EF-80D7-4150-9632-A0E6C5B961D4}" destId="{8E3821CF-4403-4C71-9959-9AF4163BC767}" srcOrd="15" destOrd="0" presId="urn:microsoft.com/office/officeart/2011/layout/ConvergingText"/>
    <dgm:cxn modelId="{644CC830-31AB-4289-8B00-10C3DC9CA20C}" type="presParOf" srcId="{1B9326EF-80D7-4150-9632-A0E6C5B961D4}" destId="{AD1B950A-526A-46D0-A5DD-A4CC635E98B3}" srcOrd="16" destOrd="0" presId="urn:microsoft.com/office/officeart/2011/layout/ConvergingText"/>
    <dgm:cxn modelId="{1243F6F3-5595-4F82-81B6-F39E4B80E9BE}" type="presParOf" srcId="{1B9326EF-80D7-4150-9632-A0E6C5B961D4}" destId="{C6B540B5-1BA5-4BAF-B518-04E272FFBF5E}" srcOrd="17" destOrd="0" presId="urn:microsoft.com/office/officeart/2011/layout/ConvergingText"/>
    <dgm:cxn modelId="{D5443548-F7F8-49CD-B588-59C2B47B8269}" type="presParOf" srcId="{1B9326EF-80D7-4150-9632-A0E6C5B961D4}" destId="{C6639DA0-D632-4776-B366-72BE4ABD2162}" srcOrd="18" destOrd="0" presId="urn:microsoft.com/office/officeart/2011/layout/ConvergingText"/>
    <dgm:cxn modelId="{4519126F-CDA2-4E73-A1AA-6293830A3DAD}" type="presParOf" srcId="{1B9326EF-80D7-4150-9632-A0E6C5B961D4}" destId="{097E4099-0E80-4D8E-88BA-E68BC405DFE5}" srcOrd="19" destOrd="0" presId="urn:microsoft.com/office/officeart/2011/layout/ConvergingText"/>
    <dgm:cxn modelId="{C587132B-36F2-400D-94E4-D9E879FB16D5}" type="presParOf" srcId="{1B9326EF-80D7-4150-9632-A0E6C5B961D4}" destId="{0EEF4186-4ED6-4877-B014-ABE5BE65A5D8}" srcOrd="20" destOrd="0" presId="urn:microsoft.com/office/officeart/2011/layout/ConvergingText"/>
    <dgm:cxn modelId="{A23CB962-9671-424F-AF3B-488DD2630478}" type="presParOf" srcId="{1B9326EF-80D7-4150-9632-A0E6C5B961D4}" destId="{ED08EB2D-C738-4CB7-8E83-54516A3CF322}" srcOrd="21" destOrd="0" presId="urn:microsoft.com/office/officeart/2011/layout/ConvergingText"/>
    <dgm:cxn modelId="{00F78CB3-B54F-4459-90B7-A8B22BAB2459}" type="presParOf" srcId="{1B9326EF-80D7-4150-9632-A0E6C5B961D4}" destId="{73D5DE0A-57A2-43FE-AA0A-B1271F201205}" srcOrd="22" destOrd="0" presId="urn:microsoft.com/office/officeart/2011/layout/ConvergingText"/>
    <dgm:cxn modelId="{0F0F7EDF-461D-4C5E-8FFB-56C37BEAFAF0}" type="presParOf" srcId="{1B9326EF-80D7-4150-9632-A0E6C5B961D4}" destId="{FD751CFB-511E-4E4C-87CD-07E9547B16B5}" srcOrd="23" destOrd="0" presId="urn:microsoft.com/office/officeart/2011/layout/ConvergingText"/>
    <dgm:cxn modelId="{7DEBE331-F00C-48E8-83CA-5F4DEFE4E649}" type="presParOf" srcId="{1B9326EF-80D7-4150-9632-A0E6C5B961D4}" destId="{3A2F2BB0-B526-4352-84BF-1F73ECE83A21}" srcOrd="24" destOrd="0" presId="urn:microsoft.com/office/officeart/2011/layout/ConvergingText"/>
    <dgm:cxn modelId="{D622A0E3-19C8-49EC-A92B-269B5554F552}" type="presParOf" srcId="{1B9326EF-80D7-4150-9632-A0E6C5B961D4}" destId="{3B54219B-C78B-42D2-A181-13134F5EC8A3}" srcOrd="25" destOrd="0" presId="urn:microsoft.com/office/officeart/2011/layout/ConvergingText"/>
    <dgm:cxn modelId="{B945EAAB-E318-4C23-8E12-DE6DA073314F}" type="presParOf" srcId="{1B9326EF-80D7-4150-9632-A0E6C5B961D4}" destId="{DB06D282-904D-4566-9C12-9315202F3CBC}" srcOrd="26" destOrd="0" presId="urn:microsoft.com/office/officeart/2011/layout/ConvergingText"/>
    <dgm:cxn modelId="{D7CD8346-ADF7-44D2-800C-C289D9A497E5}" type="presParOf" srcId="{1B9326EF-80D7-4150-9632-A0E6C5B961D4}" destId="{5566E196-C916-4778-89EF-D167EE9F3C6F}" srcOrd="27" destOrd="0" presId="urn:microsoft.com/office/officeart/2011/layout/ConvergingText"/>
    <dgm:cxn modelId="{37B0458B-CBFD-4CAB-B5F8-834961FEE908}" type="presParOf" srcId="{1B9326EF-80D7-4150-9632-A0E6C5B961D4}" destId="{27C52D6F-829A-408F-9925-1C74FA9E496D}" srcOrd="28" destOrd="0" presId="urn:microsoft.com/office/officeart/2011/layout/ConvergingText"/>
    <dgm:cxn modelId="{3780AD87-9752-487C-BD66-34FFA7BB2C67}" type="presParOf" srcId="{1B9326EF-80D7-4150-9632-A0E6C5B961D4}" destId="{93AA9ACC-32A8-42A7-8D9D-8F428C1826B9}" srcOrd="29" destOrd="0" presId="urn:microsoft.com/office/officeart/2011/layout/ConvergingText"/>
    <dgm:cxn modelId="{F6064F1D-174E-434C-AB2A-F61D2F721CC9}" type="presParOf" srcId="{1B9326EF-80D7-4150-9632-A0E6C5B961D4}" destId="{F23CA08E-9047-4162-BABD-0EF3449E2570}" srcOrd="30" destOrd="0" presId="urn:microsoft.com/office/officeart/2011/layout/ConvergingText"/>
    <dgm:cxn modelId="{0D0FCF7E-74A0-4551-BA77-CCC14DE578D2}" type="presParOf" srcId="{1B9326EF-80D7-4150-9632-A0E6C5B961D4}" destId="{EAA97161-B636-453A-B43D-06BF86E9CEFB}" srcOrd="31" destOrd="0" presId="urn:microsoft.com/office/officeart/2011/layout/ConvergingText"/>
    <dgm:cxn modelId="{CC8B76F9-26DD-4B6D-808D-D29182E453AF}" type="presParOf" srcId="{1B9326EF-80D7-4150-9632-A0E6C5B961D4}" destId="{AD509E2B-9B39-4645-954A-774CE5734651}" srcOrd="32" destOrd="0" presId="urn:microsoft.com/office/officeart/2011/layout/ConvergingText"/>
    <dgm:cxn modelId="{FA261427-1429-4EB7-BB80-15F63A598A5E}" type="presParOf" srcId="{1B9326EF-80D7-4150-9632-A0E6C5B961D4}" destId="{932B74C7-A3CA-48C2-B321-E8627C39C671}" srcOrd="33" destOrd="0" presId="urn:microsoft.com/office/officeart/2011/layout/ConvergingText"/>
    <dgm:cxn modelId="{B67E9CD5-4BD4-4D6A-BC02-7D6ABDC28A58}" type="presParOf" srcId="{1B9326EF-80D7-4150-9632-A0E6C5B961D4}" destId="{1DBA652E-B26B-409E-A2EF-8B0A80F1A744}" srcOrd="34" destOrd="0" presId="urn:microsoft.com/office/officeart/2011/layout/ConvergingText"/>
    <dgm:cxn modelId="{2431E140-AA22-422B-8BC5-4FEBD6842727}" type="presParOf" srcId="{1B9326EF-80D7-4150-9632-A0E6C5B961D4}" destId="{9340BE19-2C85-40DB-8BA3-26288D6FF9D9}" srcOrd="35" destOrd="0" presId="urn:microsoft.com/office/officeart/2011/layout/ConvergingText"/>
    <dgm:cxn modelId="{005802BD-EB15-4741-8FBE-C74C938F88D1}" type="presParOf" srcId="{1B9326EF-80D7-4150-9632-A0E6C5B961D4}" destId="{5EA4194D-1E73-492E-A927-3CB20FBE69E3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50218-2095-48AD-AB3C-FA2FB38F960A}">
      <dsp:nvSpPr>
        <dsp:cNvPr id="0" name=""/>
        <dsp:cNvSpPr/>
      </dsp:nvSpPr>
      <dsp:spPr>
        <a:xfrm>
          <a:off x="543573" y="363"/>
          <a:ext cx="5191420" cy="471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Collective Actions</a:t>
          </a:r>
        </a:p>
      </dsp:txBody>
      <dsp:txXfrm>
        <a:off x="543573" y="363"/>
        <a:ext cx="5191420" cy="471947"/>
      </dsp:txXfrm>
    </dsp:sp>
    <dsp:sp modelId="{5BC2B7C1-EEB0-4008-A2F3-517ACFDB6C53}">
      <dsp:nvSpPr>
        <dsp:cNvPr id="0" name=""/>
        <dsp:cNvSpPr/>
      </dsp:nvSpPr>
      <dsp:spPr>
        <a:xfrm>
          <a:off x="543573" y="472311"/>
          <a:ext cx="1214792" cy="96137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616C7-822D-416C-A9EE-ABE927E76683}">
      <dsp:nvSpPr>
        <dsp:cNvPr id="0" name=""/>
        <dsp:cNvSpPr/>
      </dsp:nvSpPr>
      <dsp:spPr>
        <a:xfrm>
          <a:off x="1273256" y="472311"/>
          <a:ext cx="1214792" cy="96137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84A31-828A-445C-9E44-F55D1987D82E}">
      <dsp:nvSpPr>
        <dsp:cNvPr id="0" name=""/>
        <dsp:cNvSpPr/>
      </dsp:nvSpPr>
      <dsp:spPr>
        <a:xfrm>
          <a:off x="2003516" y="472311"/>
          <a:ext cx="1214792" cy="96137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6F797-9407-4D24-93ED-049C6DD68AEA}">
      <dsp:nvSpPr>
        <dsp:cNvPr id="0" name=""/>
        <dsp:cNvSpPr/>
      </dsp:nvSpPr>
      <dsp:spPr>
        <a:xfrm>
          <a:off x="2733199" y="472311"/>
          <a:ext cx="1214792" cy="96137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82FFB-164B-4CC8-B82A-482BB23FB85C}">
      <dsp:nvSpPr>
        <dsp:cNvPr id="0" name=""/>
        <dsp:cNvSpPr/>
      </dsp:nvSpPr>
      <dsp:spPr>
        <a:xfrm>
          <a:off x="3463459" y="472311"/>
          <a:ext cx="1214792" cy="96137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204A8-415E-408F-82ED-9FB29DB2C80C}">
      <dsp:nvSpPr>
        <dsp:cNvPr id="0" name=""/>
        <dsp:cNvSpPr/>
      </dsp:nvSpPr>
      <dsp:spPr>
        <a:xfrm>
          <a:off x="4193142" y="472311"/>
          <a:ext cx="1214792" cy="96137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ED410-EDE9-4172-B01A-845A5BCFC8BF}">
      <dsp:nvSpPr>
        <dsp:cNvPr id="0" name=""/>
        <dsp:cNvSpPr/>
      </dsp:nvSpPr>
      <dsp:spPr>
        <a:xfrm>
          <a:off x="4923402" y="472311"/>
          <a:ext cx="1214792" cy="96137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085B0-B906-4E55-93C8-5274296BC5DA}">
      <dsp:nvSpPr>
        <dsp:cNvPr id="0" name=""/>
        <dsp:cNvSpPr/>
      </dsp:nvSpPr>
      <dsp:spPr>
        <a:xfrm>
          <a:off x="516753" y="582092"/>
          <a:ext cx="5258908" cy="769099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Scale the most impactful ones</a:t>
          </a:r>
        </a:p>
      </dsp:txBody>
      <dsp:txXfrm>
        <a:off x="516753" y="582092"/>
        <a:ext cx="5258908" cy="769099"/>
      </dsp:txXfrm>
    </dsp:sp>
    <dsp:sp modelId="{05DA2B40-DF83-4373-9E8D-0B986FEAB428}">
      <dsp:nvSpPr>
        <dsp:cNvPr id="0" name=""/>
        <dsp:cNvSpPr/>
      </dsp:nvSpPr>
      <dsp:spPr>
        <a:xfrm>
          <a:off x="543573" y="1510595"/>
          <a:ext cx="5191420" cy="471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Engagement &amp; Investment</a:t>
          </a:r>
        </a:p>
      </dsp:txBody>
      <dsp:txXfrm>
        <a:off x="543573" y="1510595"/>
        <a:ext cx="5191420" cy="471947"/>
      </dsp:txXfrm>
    </dsp:sp>
    <dsp:sp modelId="{387E2214-19FF-4E42-A0BD-E8FF9BC188CF}">
      <dsp:nvSpPr>
        <dsp:cNvPr id="0" name=""/>
        <dsp:cNvSpPr/>
      </dsp:nvSpPr>
      <dsp:spPr>
        <a:xfrm>
          <a:off x="543573" y="1982542"/>
          <a:ext cx="1214792" cy="96137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1C541-6127-4736-B235-0F8FEC79FAAB}">
      <dsp:nvSpPr>
        <dsp:cNvPr id="0" name=""/>
        <dsp:cNvSpPr/>
      </dsp:nvSpPr>
      <dsp:spPr>
        <a:xfrm>
          <a:off x="1273256" y="1982542"/>
          <a:ext cx="1214792" cy="96137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183D8-2307-4DAB-9B5D-28E37CB63A41}">
      <dsp:nvSpPr>
        <dsp:cNvPr id="0" name=""/>
        <dsp:cNvSpPr/>
      </dsp:nvSpPr>
      <dsp:spPr>
        <a:xfrm>
          <a:off x="2003516" y="1982542"/>
          <a:ext cx="1214792" cy="96137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3B91E-50FE-43F6-A437-4600BDA61D8B}">
      <dsp:nvSpPr>
        <dsp:cNvPr id="0" name=""/>
        <dsp:cNvSpPr/>
      </dsp:nvSpPr>
      <dsp:spPr>
        <a:xfrm>
          <a:off x="2733199" y="1982542"/>
          <a:ext cx="1214792" cy="96137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89FD4-11EE-4EA4-8422-A7AB2EE96AFA}">
      <dsp:nvSpPr>
        <dsp:cNvPr id="0" name=""/>
        <dsp:cNvSpPr/>
      </dsp:nvSpPr>
      <dsp:spPr>
        <a:xfrm>
          <a:off x="3463459" y="1982542"/>
          <a:ext cx="1214792" cy="96137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1E89C-2837-4C8B-BE67-29D91B7F0791}">
      <dsp:nvSpPr>
        <dsp:cNvPr id="0" name=""/>
        <dsp:cNvSpPr/>
      </dsp:nvSpPr>
      <dsp:spPr>
        <a:xfrm>
          <a:off x="4193142" y="1982542"/>
          <a:ext cx="1214792" cy="96137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824AA-A9C2-4678-A8CE-A7E38A480987}">
      <dsp:nvSpPr>
        <dsp:cNvPr id="0" name=""/>
        <dsp:cNvSpPr/>
      </dsp:nvSpPr>
      <dsp:spPr>
        <a:xfrm>
          <a:off x="4923402" y="1982542"/>
          <a:ext cx="1214792" cy="96137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BFA9F-25AC-4AA1-A76A-84F7884919E2}">
      <dsp:nvSpPr>
        <dsp:cNvPr id="0" name=""/>
        <dsp:cNvSpPr/>
      </dsp:nvSpPr>
      <dsp:spPr>
        <a:xfrm>
          <a:off x="543573" y="2078679"/>
          <a:ext cx="5258908" cy="769099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Bring more</a:t>
          </a:r>
        </a:p>
      </dsp:txBody>
      <dsp:txXfrm>
        <a:off x="543573" y="2078679"/>
        <a:ext cx="5258908" cy="769099"/>
      </dsp:txXfrm>
    </dsp:sp>
    <dsp:sp modelId="{ACFE476C-5DEE-4D84-9866-42B239A5388D}">
      <dsp:nvSpPr>
        <dsp:cNvPr id="0" name=""/>
        <dsp:cNvSpPr/>
      </dsp:nvSpPr>
      <dsp:spPr>
        <a:xfrm>
          <a:off x="543573" y="3020826"/>
          <a:ext cx="5191420" cy="471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Net Positive Water Impact</a:t>
          </a:r>
        </a:p>
      </dsp:txBody>
      <dsp:txXfrm>
        <a:off x="543573" y="3020826"/>
        <a:ext cx="5191420" cy="471947"/>
      </dsp:txXfrm>
    </dsp:sp>
    <dsp:sp modelId="{B6941566-E5A9-4D68-9293-93B686297DF2}">
      <dsp:nvSpPr>
        <dsp:cNvPr id="0" name=""/>
        <dsp:cNvSpPr/>
      </dsp:nvSpPr>
      <dsp:spPr>
        <a:xfrm>
          <a:off x="543573" y="3492774"/>
          <a:ext cx="1214792" cy="96137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FEA25-23F6-4B5B-A632-836EAD2EEC0D}">
      <dsp:nvSpPr>
        <dsp:cNvPr id="0" name=""/>
        <dsp:cNvSpPr/>
      </dsp:nvSpPr>
      <dsp:spPr>
        <a:xfrm>
          <a:off x="1273256" y="3492774"/>
          <a:ext cx="1214792" cy="96137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6B77D-72B5-4CE4-93AA-0DA703A27A3F}">
      <dsp:nvSpPr>
        <dsp:cNvPr id="0" name=""/>
        <dsp:cNvSpPr/>
      </dsp:nvSpPr>
      <dsp:spPr>
        <a:xfrm>
          <a:off x="2003516" y="3492774"/>
          <a:ext cx="1214792" cy="96137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F6DAA-0DC4-43C4-930B-21ABCA251D75}">
      <dsp:nvSpPr>
        <dsp:cNvPr id="0" name=""/>
        <dsp:cNvSpPr/>
      </dsp:nvSpPr>
      <dsp:spPr>
        <a:xfrm>
          <a:off x="2733199" y="3492774"/>
          <a:ext cx="1214792" cy="96137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77934-5E7A-4C6F-A8FE-DC8B58A8F85C}">
      <dsp:nvSpPr>
        <dsp:cNvPr id="0" name=""/>
        <dsp:cNvSpPr/>
      </dsp:nvSpPr>
      <dsp:spPr>
        <a:xfrm>
          <a:off x="3463459" y="3492774"/>
          <a:ext cx="1214792" cy="96137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77DB7-29D9-4D0F-B582-0E162D40BE7B}">
      <dsp:nvSpPr>
        <dsp:cNvPr id="0" name=""/>
        <dsp:cNvSpPr/>
      </dsp:nvSpPr>
      <dsp:spPr>
        <a:xfrm>
          <a:off x="4193142" y="3492774"/>
          <a:ext cx="1214792" cy="96137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98AFF-D18E-4910-B502-8CD912CE3C25}">
      <dsp:nvSpPr>
        <dsp:cNvPr id="0" name=""/>
        <dsp:cNvSpPr/>
      </dsp:nvSpPr>
      <dsp:spPr>
        <a:xfrm>
          <a:off x="4923402" y="3492774"/>
          <a:ext cx="1214792" cy="96137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067AA-378B-4E33-AB07-7E0B727690D5}">
      <dsp:nvSpPr>
        <dsp:cNvPr id="0" name=""/>
        <dsp:cNvSpPr/>
      </dsp:nvSpPr>
      <dsp:spPr>
        <a:xfrm>
          <a:off x="543573" y="3588911"/>
          <a:ext cx="5258908" cy="769099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Align to WRC</a:t>
          </a:r>
          <a:r>
            <a:rPr lang="en-US" sz="3200" kern="1200">
              <a:latin typeface="Calibri Light" panose="020F0302020204030204"/>
            </a:rPr>
            <a:t>/Open Call</a:t>
          </a:r>
          <a:r>
            <a:rPr lang="en-US" sz="3200" kern="1200"/>
            <a:t> goals</a:t>
          </a:r>
        </a:p>
      </dsp:txBody>
      <dsp:txXfrm>
        <a:off x="543573" y="3588911"/>
        <a:ext cx="5258908" cy="769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8B617-DBDC-4B52-BFB1-12B117163A61}">
      <dsp:nvSpPr>
        <dsp:cNvPr id="0" name=""/>
        <dsp:cNvSpPr/>
      </dsp:nvSpPr>
      <dsp:spPr>
        <a:xfrm>
          <a:off x="7928993" y="2917998"/>
          <a:ext cx="234286" cy="234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2C386-35BB-4D0C-A4B9-66FC9D260775}">
      <dsp:nvSpPr>
        <dsp:cNvPr id="0" name=""/>
        <dsp:cNvSpPr/>
      </dsp:nvSpPr>
      <dsp:spPr>
        <a:xfrm>
          <a:off x="7499605" y="2917998"/>
          <a:ext cx="234286" cy="234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9967F-9716-42E5-BD14-6B388DE1F7C1}">
      <dsp:nvSpPr>
        <dsp:cNvPr id="0" name=""/>
        <dsp:cNvSpPr/>
      </dsp:nvSpPr>
      <dsp:spPr>
        <a:xfrm>
          <a:off x="7070216" y="2917998"/>
          <a:ext cx="234286" cy="234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575E5-FAF0-4772-91E9-36230929C338}">
      <dsp:nvSpPr>
        <dsp:cNvPr id="0" name=""/>
        <dsp:cNvSpPr/>
      </dsp:nvSpPr>
      <dsp:spPr>
        <a:xfrm>
          <a:off x="6641644" y="2917998"/>
          <a:ext cx="234286" cy="234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886A5-4D5F-41F7-BE7D-AF23345BC501}">
      <dsp:nvSpPr>
        <dsp:cNvPr id="0" name=""/>
        <dsp:cNvSpPr/>
      </dsp:nvSpPr>
      <dsp:spPr>
        <a:xfrm>
          <a:off x="6212256" y="2917998"/>
          <a:ext cx="234286" cy="234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17539-4210-46AC-9521-B300D3002CF5}">
      <dsp:nvSpPr>
        <dsp:cNvPr id="0" name=""/>
        <dsp:cNvSpPr/>
      </dsp:nvSpPr>
      <dsp:spPr>
        <a:xfrm>
          <a:off x="5548581" y="2800857"/>
          <a:ext cx="468572" cy="46895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3B131-6613-4A6F-8892-CFF98CD8343C}">
      <dsp:nvSpPr>
        <dsp:cNvPr id="0" name=""/>
        <dsp:cNvSpPr/>
      </dsp:nvSpPr>
      <dsp:spPr>
        <a:xfrm>
          <a:off x="7546952" y="2434020"/>
          <a:ext cx="234286" cy="234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4FBBE-9D95-4A98-BB2B-92E083337F6E}">
      <dsp:nvSpPr>
        <dsp:cNvPr id="0" name=""/>
        <dsp:cNvSpPr/>
      </dsp:nvSpPr>
      <dsp:spPr>
        <a:xfrm>
          <a:off x="7546952" y="3405444"/>
          <a:ext cx="234286" cy="234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6C76E-75C7-4484-B818-D2B0BD08E0A1}">
      <dsp:nvSpPr>
        <dsp:cNvPr id="0" name=""/>
        <dsp:cNvSpPr/>
      </dsp:nvSpPr>
      <dsp:spPr>
        <a:xfrm>
          <a:off x="7755932" y="2644412"/>
          <a:ext cx="234286" cy="234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2EA5D-D4B7-42EB-9022-7A05E9E22751}">
      <dsp:nvSpPr>
        <dsp:cNvPr id="0" name=""/>
        <dsp:cNvSpPr/>
      </dsp:nvSpPr>
      <dsp:spPr>
        <a:xfrm>
          <a:off x="7769809" y="3196209"/>
          <a:ext cx="234286" cy="234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2FAB0-FFA4-4DCB-B44C-064C178FE5E0}">
      <dsp:nvSpPr>
        <dsp:cNvPr id="0" name=""/>
        <dsp:cNvSpPr/>
      </dsp:nvSpPr>
      <dsp:spPr>
        <a:xfrm>
          <a:off x="2982046" y="1849084"/>
          <a:ext cx="2372249" cy="2372495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3329454" y="2196528"/>
        <a:ext cx="1677433" cy="1677607"/>
      </dsp:txXfrm>
    </dsp:sp>
    <dsp:sp modelId="{ADC9DD53-2E94-4E0E-96D6-BFC8486CC3EA}">
      <dsp:nvSpPr>
        <dsp:cNvPr id="0" name=""/>
        <dsp:cNvSpPr/>
      </dsp:nvSpPr>
      <dsp:spPr>
        <a:xfrm>
          <a:off x="2804903" y="1646399"/>
          <a:ext cx="468572" cy="468950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8338C-F2F0-46B1-840F-3119922ADCEB}">
      <dsp:nvSpPr>
        <dsp:cNvPr id="0" name=""/>
        <dsp:cNvSpPr/>
      </dsp:nvSpPr>
      <dsp:spPr>
        <a:xfrm>
          <a:off x="2504494" y="1399015"/>
          <a:ext cx="234286" cy="234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D7C47-3F16-440B-9EC6-EF731DABB384}">
      <dsp:nvSpPr>
        <dsp:cNvPr id="0" name=""/>
        <dsp:cNvSpPr/>
      </dsp:nvSpPr>
      <dsp:spPr>
        <a:xfrm>
          <a:off x="2004085" y="1399015"/>
          <a:ext cx="234286" cy="23428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CAE86-74AE-4A97-9085-1E96C1B69E4F}">
      <dsp:nvSpPr>
        <dsp:cNvPr id="0" name=""/>
        <dsp:cNvSpPr/>
      </dsp:nvSpPr>
      <dsp:spPr>
        <a:xfrm>
          <a:off x="1503676" y="1399015"/>
          <a:ext cx="234286" cy="234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821CF-4403-4C71-9959-9AF4163BC767}">
      <dsp:nvSpPr>
        <dsp:cNvPr id="0" name=""/>
        <dsp:cNvSpPr/>
      </dsp:nvSpPr>
      <dsp:spPr>
        <a:xfrm>
          <a:off x="1003267" y="1399015"/>
          <a:ext cx="234286" cy="234282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B950A-526A-46D0-A5DD-A4CC635E98B3}">
      <dsp:nvSpPr>
        <dsp:cNvPr id="0" name=""/>
        <dsp:cNvSpPr/>
      </dsp:nvSpPr>
      <dsp:spPr>
        <a:xfrm>
          <a:off x="502041" y="1399015"/>
          <a:ext cx="234286" cy="234282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540B5-1BA5-4BAF-B518-04E272FFBF5E}">
      <dsp:nvSpPr>
        <dsp:cNvPr id="0" name=""/>
        <dsp:cNvSpPr/>
      </dsp:nvSpPr>
      <dsp:spPr>
        <a:xfrm>
          <a:off x="1632" y="1399015"/>
          <a:ext cx="234286" cy="234282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F4186-4ED6-4877-B014-ABE5BE65A5D8}">
      <dsp:nvSpPr>
        <dsp:cNvPr id="0" name=""/>
        <dsp:cNvSpPr/>
      </dsp:nvSpPr>
      <dsp:spPr>
        <a:xfrm>
          <a:off x="0" y="794428"/>
          <a:ext cx="2746127" cy="60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Roboto" panose="02000000000000000000" pitchFamily="2" charset="0"/>
              <a:ea typeface="Roboto" panose="02000000000000000000" pitchFamily="2" charset="0"/>
            </a:rPr>
            <a:t>Basin Diagnostics</a:t>
          </a:r>
        </a:p>
      </dsp:txBody>
      <dsp:txXfrm>
        <a:off x="0" y="794428"/>
        <a:ext cx="2746127" cy="602660"/>
      </dsp:txXfrm>
    </dsp:sp>
    <dsp:sp modelId="{ED08EB2D-C738-4CB7-8E83-54516A3CF322}">
      <dsp:nvSpPr>
        <dsp:cNvPr id="0" name=""/>
        <dsp:cNvSpPr/>
      </dsp:nvSpPr>
      <dsp:spPr>
        <a:xfrm>
          <a:off x="2318371" y="2800857"/>
          <a:ext cx="468572" cy="468950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5DE0A-57A2-43FE-AA0A-B1271F201205}">
      <dsp:nvSpPr>
        <dsp:cNvPr id="0" name=""/>
        <dsp:cNvSpPr/>
      </dsp:nvSpPr>
      <dsp:spPr>
        <a:xfrm>
          <a:off x="1854697" y="2917998"/>
          <a:ext cx="234286" cy="23428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51CFB-511E-4E4C-87CD-07E9547B16B5}">
      <dsp:nvSpPr>
        <dsp:cNvPr id="0" name=""/>
        <dsp:cNvSpPr/>
      </dsp:nvSpPr>
      <dsp:spPr>
        <a:xfrm>
          <a:off x="1391839" y="2917998"/>
          <a:ext cx="234286" cy="234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F2BB0-B526-4352-84BF-1F73ECE83A21}">
      <dsp:nvSpPr>
        <dsp:cNvPr id="0" name=""/>
        <dsp:cNvSpPr/>
      </dsp:nvSpPr>
      <dsp:spPr>
        <a:xfrm>
          <a:off x="928164" y="2917998"/>
          <a:ext cx="234286" cy="234282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4219B-C78B-42D2-A181-13134F5EC8A3}">
      <dsp:nvSpPr>
        <dsp:cNvPr id="0" name=""/>
        <dsp:cNvSpPr/>
      </dsp:nvSpPr>
      <dsp:spPr>
        <a:xfrm>
          <a:off x="465306" y="2917998"/>
          <a:ext cx="234286" cy="234282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6D282-904D-4566-9C12-9315202F3CBC}">
      <dsp:nvSpPr>
        <dsp:cNvPr id="0" name=""/>
        <dsp:cNvSpPr/>
      </dsp:nvSpPr>
      <dsp:spPr>
        <a:xfrm>
          <a:off x="1632" y="2917998"/>
          <a:ext cx="234286" cy="234282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52D6F-829A-408F-9925-1C74FA9E496D}">
      <dsp:nvSpPr>
        <dsp:cNvPr id="0" name=""/>
        <dsp:cNvSpPr/>
      </dsp:nvSpPr>
      <dsp:spPr>
        <a:xfrm>
          <a:off x="0" y="2318420"/>
          <a:ext cx="2076738" cy="60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Roboto" panose="02000000000000000000" pitchFamily="2" charset="0"/>
              <a:ea typeface="Roboto" panose="02000000000000000000" pitchFamily="2" charset="0"/>
            </a:rPr>
            <a:t> Data sets</a:t>
          </a:r>
        </a:p>
      </dsp:txBody>
      <dsp:txXfrm>
        <a:off x="0" y="2318420"/>
        <a:ext cx="2076738" cy="602660"/>
      </dsp:txXfrm>
    </dsp:sp>
    <dsp:sp modelId="{93AA9ACC-32A8-42A7-8D9D-8F428C1826B9}">
      <dsp:nvSpPr>
        <dsp:cNvPr id="0" name=""/>
        <dsp:cNvSpPr/>
      </dsp:nvSpPr>
      <dsp:spPr>
        <a:xfrm>
          <a:off x="2804903" y="3936048"/>
          <a:ext cx="468572" cy="468950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CA08E-9047-4162-BABD-0EF3449E2570}">
      <dsp:nvSpPr>
        <dsp:cNvPr id="0" name=""/>
        <dsp:cNvSpPr/>
      </dsp:nvSpPr>
      <dsp:spPr>
        <a:xfrm>
          <a:off x="2504494" y="4413476"/>
          <a:ext cx="234286" cy="234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97161-B636-453A-B43D-06BF86E9CEFB}">
      <dsp:nvSpPr>
        <dsp:cNvPr id="0" name=""/>
        <dsp:cNvSpPr/>
      </dsp:nvSpPr>
      <dsp:spPr>
        <a:xfrm>
          <a:off x="2004085" y="4413476"/>
          <a:ext cx="234286" cy="23428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09E2B-9B39-4645-954A-774CE5734651}">
      <dsp:nvSpPr>
        <dsp:cNvPr id="0" name=""/>
        <dsp:cNvSpPr/>
      </dsp:nvSpPr>
      <dsp:spPr>
        <a:xfrm>
          <a:off x="1503676" y="4413476"/>
          <a:ext cx="234286" cy="234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B74C7-A3CA-48C2-B321-E8627C39C671}">
      <dsp:nvSpPr>
        <dsp:cNvPr id="0" name=""/>
        <dsp:cNvSpPr/>
      </dsp:nvSpPr>
      <dsp:spPr>
        <a:xfrm>
          <a:off x="1003267" y="4413476"/>
          <a:ext cx="234286" cy="234282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A652E-B26B-409E-A2EF-8B0A80F1A744}">
      <dsp:nvSpPr>
        <dsp:cNvPr id="0" name=""/>
        <dsp:cNvSpPr/>
      </dsp:nvSpPr>
      <dsp:spPr>
        <a:xfrm>
          <a:off x="502041" y="4413476"/>
          <a:ext cx="234286" cy="234282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0BE19-2C85-40DB-8BA3-26288D6FF9D9}">
      <dsp:nvSpPr>
        <dsp:cNvPr id="0" name=""/>
        <dsp:cNvSpPr/>
      </dsp:nvSpPr>
      <dsp:spPr>
        <a:xfrm>
          <a:off x="1632" y="4413476"/>
          <a:ext cx="234286" cy="234282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4194D-1E73-492E-A927-3CB20FBE69E3}">
      <dsp:nvSpPr>
        <dsp:cNvPr id="0" name=""/>
        <dsp:cNvSpPr/>
      </dsp:nvSpPr>
      <dsp:spPr>
        <a:xfrm>
          <a:off x="0" y="3808503"/>
          <a:ext cx="2746127" cy="60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Roboto" panose="02000000000000000000" pitchFamily="2" charset="0"/>
              <a:ea typeface="Roboto" panose="02000000000000000000" pitchFamily="2" charset="0"/>
            </a:rPr>
            <a:t>Data Collection</a:t>
          </a:r>
        </a:p>
      </dsp:txBody>
      <dsp:txXfrm>
        <a:off x="0" y="3808503"/>
        <a:ext cx="2746127" cy="602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80CF33-CFCC-4678-8A77-9EBCDB76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D9B5B-8862-4052-8058-16E3D855FC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BEC56E-D132-4654-A56F-4AF1E89C1D01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A6D30-7C91-4052-93DC-F6FC5318C4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3E1D7-20BE-4724-AD45-8B29F9FF95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0FB91C-9CE8-43FE-9024-CCE30D1A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6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E7D174-39AB-4442-B6B2-457260B1FB3F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145962-F373-441A-BDB1-765E41BF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8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C72AC29-D3A3-4666-88C8-F0F44F6938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753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 fontAlgn="base">
              <a:buAutoNum type="arabicPeriod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130E549-0ECE-7E45-8461-C38202A8E6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2444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 fontAlgn="base">
              <a:buAutoNum type="arabicPeriod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130E549-0ECE-7E45-8461-C38202A8E6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381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 fontAlgn="base">
              <a:buAutoNum type="arabicPeriod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130E549-0ECE-7E45-8461-C38202A8E6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6992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C72AC29-D3A3-4666-88C8-F0F44F6938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530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45962-F373-441A-BDB1-765E41BF6D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2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many data providers today providing a piece of the puzzle but no single source of comprehensive data across quantity, quality, and WASH.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45962-F373-441A-BDB1-765E41BF6D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0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45962-F373-441A-BDB1-765E41BF6D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00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45962-F373-441A-BDB1-765E41BF6D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96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C72AC29-D3A3-4666-88C8-F0F44F6938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310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130E549-0ECE-7E45-8461-C38202A8E6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0532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C72AC29-D3A3-4666-88C8-F0F44F6938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4525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 fontAlgn="base">
              <a:buAutoNum type="arabicPeriod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130E549-0ECE-7E45-8461-C38202A8E6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621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1A1B-B5D9-6918-7D9A-0169B1EFD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FCD6C-FF50-992C-233C-D7A73DE17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CECEC-ACED-5B6F-22E9-3B5D736B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3FFA-833C-4F5A-8CCD-1819AF879C7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27E95-8B95-6DC5-23BD-8E047276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A9FDB-554A-AC78-26AA-952A7BEA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CE27-82B3-41EA-A53E-E7049536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8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5B81-0DFB-034E-A8CB-626B452B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2389E-F5DF-F99C-1B46-812B8C947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D00F3-D652-E82C-4A0F-F67AC0E1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3FFA-833C-4F5A-8CCD-1819AF879C7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B6C46-CBE9-9E24-9DE4-92358103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371A7-070D-68B2-B355-48B44E5F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CE27-82B3-41EA-A53E-E7049536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3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15FA6-0149-5EC0-E26D-03AF6177A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3F259-21E6-41A1-04A5-173D42AAB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00339-E43F-C152-1CD1-2187690D6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3FFA-833C-4F5A-8CCD-1819AF879C7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1458D-CFD4-1D3E-73A0-B2787C6F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CE8F5-C576-703E-0502-BDE4D5C7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CE27-82B3-41EA-A53E-E7049536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86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- UNGC">
    <p:bg>
      <p:bgPr>
        <a:solidFill>
          <a:srgbClr val="1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BBE067-214E-4083-A7AC-7F0C594AE26C}"/>
              </a:ext>
            </a:extLst>
          </p:cNvPr>
          <p:cNvSpPr/>
          <p:nvPr/>
        </p:nvSpPr>
        <p:spPr>
          <a:xfrm>
            <a:off x="0" y="0"/>
            <a:ext cx="33147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4C3654-6AB9-4D36-AA63-C6B023360B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4439" y="1371600"/>
            <a:ext cx="5891415" cy="4114800"/>
          </a:xfrm>
        </p:spPr>
        <p:txBody>
          <a:bodyPr anchor="ctr">
            <a:noAutofit/>
          </a:bodyPr>
          <a:lstStyle>
            <a:lvl1pPr algn="l">
              <a:defRPr sz="4000" b="0" i="0" cap="none" baseline="0">
                <a:solidFill>
                  <a:schemeClr val="bg1"/>
                </a:solidFill>
                <a:latin typeface="Flama-Extrabold"/>
                <a:cs typeface="Flama-Extrabold"/>
              </a:defRPr>
            </a:lvl1pPr>
          </a:lstStyle>
          <a:p>
            <a:r>
              <a:rPr lang="en-US"/>
              <a:t>CLICK TO EDIT MASTER TITLE LONGER TITLE GOES HERE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A5379-23B3-457C-BED2-7DD3DEDC8F9A}"/>
              </a:ext>
            </a:extLst>
          </p:cNvPr>
          <p:cNvCxnSpPr>
            <a:cxnSpLocks/>
          </p:cNvCxnSpPr>
          <p:nvPr/>
        </p:nvCxnSpPr>
        <p:spPr>
          <a:xfrm>
            <a:off x="4598556" y="1371600"/>
            <a:ext cx="0" cy="4114800"/>
          </a:xfrm>
          <a:prstGeom prst="line">
            <a:avLst/>
          </a:prstGeom>
          <a:ln w="19050">
            <a:solidFill>
              <a:srgbClr val="E6E6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9F5690C-BAA8-4FFA-B6B4-9D2E1E4ABF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72" y="2078183"/>
            <a:ext cx="4844296" cy="268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23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8">
            <a:extLst>
              <a:ext uri="{FF2B5EF4-FFF2-40B4-BE49-F238E27FC236}">
                <a16:creationId xmlns:a16="http://schemas.microsoft.com/office/drawing/2014/main" id="{C6E48CAB-F1C0-4E71-9686-C02A967E9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182" y="4014522"/>
            <a:ext cx="118211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35" name="Text Placeholder 50">
            <a:extLst>
              <a:ext uri="{FF2B5EF4-FFF2-40B4-BE49-F238E27FC236}">
                <a16:creationId xmlns:a16="http://schemas.microsoft.com/office/drawing/2014/main" id="{7C226081-D459-4A68-9B23-0C804E6A63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18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C32AE455-05F0-44FA-98C4-73D9C60DF8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39103" y="4014522"/>
            <a:ext cx="1208897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C3FB663-073E-458E-A31A-B15112A0D37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39103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91332113-C9A3-4B1F-A973-C30104497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202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CDAC2DE8-0B23-47D4-A121-018184C5D2B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2202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AE8613EE-32F0-4251-809B-6B9907E226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0494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6E9683DA-61F6-48A0-9453-C03FB97940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0494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53C09CD9-E6F6-4AA3-968A-491D1568E7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55230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4457D5F2-D7AE-44A9-847A-D20086BCCC2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55230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4FBE8211-41BE-41C2-B826-94FD55BC0A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8151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18C75666-F3E0-4AD7-8C05-FEFFEAE1D10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38151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66478F13-D9B8-4439-9B08-804CD6848E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2107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08844405-957A-4970-A2B6-D161FED665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32107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6F067D31-AE61-48F0-A497-1908DC77F0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0399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5B4A526A-A40E-4B7D-94EC-5FDCAD2EAD8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70399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67390-01C5-4A4E-AF7F-79E8DB2B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306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Logo End Slide_contacts">
    <p:bg>
      <p:bgPr>
        <a:solidFill>
          <a:srgbClr val="1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B578CE-3F11-4970-8818-7C90A3F11399}"/>
              </a:ext>
            </a:extLst>
          </p:cNvPr>
          <p:cNvSpPr txBox="1"/>
          <p:nvPr/>
        </p:nvSpPr>
        <p:spPr>
          <a:xfrm>
            <a:off x="3169920" y="5736822"/>
            <a:ext cx="585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</a:rPr>
              <a:t>www.ceowatermandate.org</a:t>
            </a:r>
          </a:p>
          <a:p>
            <a:pPr algn="ctr"/>
            <a:r>
              <a:rPr lang="en-GB" sz="1600">
                <a:solidFill>
                  <a:schemeClr val="bg1"/>
                </a:solidFill>
              </a:rPr>
              <a:t>Find us on social media @H2O_stewards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BD89723-BFBF-DFAD-3E14-7F67204AB9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0738" y="2572144"/>
            <a:ext cx="10387012" cy="2628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5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2225-65A1-0F47-5D23-0A49DC2B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D971-84D1-C5DD-4BEE-8BD226950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5302C-E1CF-290F-56F0-3C1D0C88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3FFA-833C-4F5A-8CCD-1819AF879C7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88028-0F92-FA11-4256-41AF5625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806F1-70E1-E380-FF22-C9C84DF5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CE27-82B3-41EA-A53E-E7049536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7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B867-16A3-CE1B-90FA-20557F01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95AD2-172D-9F02-1BE2-75C770E33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E7767-0857-E52C-CB8B-1511FA04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3FFA-833C-4F5A-8CCD-1819AF879C7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F2418-7A92-FD74-D52B-F400BAE1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7259-341E-FD5C-FD8C-80E0C7E0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CE27-82B3-41EA-A53E-E7049536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6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2E83-FB14-C26D-1DC1-6B67537A9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FCE49-1CCD-8B13-1D45-6BCAE9278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AEC29-898B-B8B7-756D-81133902B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58DCD-0CEF-955E-9BD0-E3AB1F8E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3FFA-833C-4F5A-8CCD-1819AF879C7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09EE7-2113-DE77-5D8C-194E9D8F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CAC55-D187-B372-A2E9-1F65D8E7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CE27-82B3-41EA-A53E-E7049536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9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79B19-B766-7FD0-372F-D12DF028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45DC1-C4C3-7A7C-156C-0E324E2E9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D39C3-8589-F6C3-FCEF-1397950C0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76780-F637-BEDF-CBEC-F667517AA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DCE96-F498-2E7C-F992-02515F330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6D6CA9-35DE-BE12-CA25-7DBEC90E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3FFA-833C-4F5A-8CCD-1819AF879C7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ADCAC-5539-BF9A-C345-9DB2290E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C0734-4961-EA7A-6067-703F2C10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CE27-82B3-41EA-A53E-E7049536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1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1771A-E352-FDC0-52E3-AEE6DE00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DCFA7-C132-5A22-1308-504544A3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3FFA-833C-4F5A-8CCD-1819AF879C7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F309B-B15C-0523-764A-97B026DB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7A8F4-3B35-D5AB-263F-06DE5F72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CE27-82B3-41EA-A53E-E7049536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0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D00E9-9E1E-70F4-B492-F1475E02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3FFA-833C-4F5A-8CCD-1819AF879C7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6E652-1857-C0F3-AB26-C3DA281E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C3B08-3C3E-44DA-3681-26AE39F9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CE27-82B3-41EA-A53E-E7049536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1B62-5B12-12EF-EDFA-3B10C6D7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1EAD6-F909-189D-32A0-8C5A01AC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0DBA9-A08B-A134-9038-F82C949C2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01147-C341-C614-655E-F4B7B6E8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3FFA-833C-4F5A-8CCD-1819AF879C7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427F1-4924-3D96-8FB3-ABF8C46A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72606-A611-1527-E43D-DEF00BB2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CE27-82B3-41EA-A53E-E7049536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7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798F-416C-E993-1AAB-769909B07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EDE83-9C23-8FCE-375C-316246B37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0798C-8B34-0E37-5931-2F4BEC60E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4BB38-41F5-55B9-535D-05B4CA0E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3FFA-833C-4F5A-8CCD-1819AF879C7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CF228-9724-0B32-531F-DB10AC08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666BF-94A4-7EC2-0974-46EE59A9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CE27-82B3-41EA-A53E-E7049536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F2A2F-5E04-7845-C5D2-A5FB5BD9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C0BF-AE5D-2850-F16F-F77EBA96F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E94A7-1969-90F8-034E-99E62C576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43FFA-833C-4F5A-8CCD-1819AF879C78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B2A1D-7929-5A53-9F2B-3E8324034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71BA5-7D72-3C2A-6924-73FFB5351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CE27-82B3-41EA-A53E-E70495367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6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jpe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E4DEEC_8952617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E4DED0_36914978.xm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85F9-EE3C-FBC9-D989-DD895C466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439" y="1371600"/>
            <a:ext cx="6262103" cy="4114800"/>
          </a:xfrm>
        </p:spPr>
        <p:txBody>
          <a:bodyPr/>
          <a:lstStyle/>
          <a:p>
            <a:r>
              <a:rPr lang="es-419" b="1">
                <a:latin typeface="Flama Book" panose="02000000000000000000" pitchFamily="2" charset="0"/>
              </a:rPr>
              <a:t>Driving Impact in 100 Priority Basins through Collective Action and Digital Tools</a:t>
            </a:r>
            <a:endParaRPr lang="en-US" b="1">
              <a:latin typeface="Flama Book" panose="02000000000000000000" pitchFamily="2" charset="0"/>
            </a:endParaRPr>
          </a:p>
        </p:txBody>
      </p:sp>
      <p:pic>
        <p:nvPicPr>
          <p:cNvPr id="1028" name="Picture 4" descr="Water Action Hub Logo">
            <a:extLst>
              <a:ext uri="{FF2B5EF4-FFF2-40B4-BE49-F238E27FC236}">
                <a16:creationId xmlns:a16="http://schemas.microsoft.com/office/drawing/2014/main" id="{D7424A1C-7D43-B698-1FE6-649F1ADFB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51" y="5865957"/>
            <a:ext cx="5161849" cy="99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4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rrow: U-Turn 46">
            <a:extLst>
              <a:ext uri="{FF2B5EF4-FFF2-40B4-BE49-F238E27FC236}">
                <a16:creationId xmlns:a16="http://schemas.microsoft.com/office/drawing/2014/main" id="{0C4B4818-D038-0385-FDC4-254702103042}"/>
              </a:ext>
            </a:extLst>
          </p:cNvPr>
          <p:cNvSpPr/>
          <p:nvPr/>
        </p:nvSpPr>
        <p:spPr>
          <a:xfrm>
            <a:off x="3186263" y="1196462"/>
            <a:ext cx="7122508" cy="1823178"/>
          </a:xfrm>
          <a:prstGeom prst="uturnArrow">
            <a:avLst/>
          </a:prstGeom>
          <a:solidFill>
            <a:srgbClr val="8EB0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14787"/>
            <a:ext cx="12192003" cy="1112128"/>
          </a:xfrm>
          <a:prstGeom prst="rect">
            <a:avLst/>
          </a:prstGeom>
          <a:solidFill>
            <a:srgbClr val="1E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white"/>
                </a:solidFill>
                <a:highlight>
                  <a:srgbClr val="1E3250"/>
                </a:highlight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A vision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1E3250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for Open-Source River Basin Data​  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" y="2109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82150" y="1279541"/>
            <a:ext cx="534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1806060"/>
            <a:ext cx="1477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ED304E-FE3B-497E-BD1F-74F44B843F8F}"/>
              </a:ext>
            </a:extLst>
          </p:cNvPr>
          <p:cNvSpPr/>
          <p:nvPr/>
        </p:nvSpPr>
        <p:spPr>
          <a:xfrm>
            <a:off x="2757650" y="3003446"/>
            <a:ext cx="1991886" cy="81333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Picture 20" descr="A picture containing dark, sitting&#10;&#10;Description automatically generated">
            <a:extLst>
              <a:ext uri="{FF2B5EF4-FFF2-40B4-BE49-F238E27FC236}">
                <a16:creationId xmlns:a16="http://schemas.microsoft.com/office/drawing/2014/main" id="{4DC5B4CF-7E43-48B0-8207-F8567EDDB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153" y="5789782"/>
            <a:ext cx="1930400" cy="106821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E1E1E93-1482-97CF-AD51-37489AF0A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0" y="6209957"/>
            <a:ext cx="1260961" cy="4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 descr="circles connected by lines and text boxes">
            <a:extLst>
              <a:ext uri="{FF2B5EF4-FFF2-40B4-BE49-F238E27FC236}">
                <a16:creationId xmlns:a16="http://schemas.microsoft.com/office/drawing/2014/main" id="{B276C16E-113F-A104-555E-A409926802DE}"/>
              </a:ext>
            </a:extLst>
          </p:cNvPr>
          <p:cNvGrpSpPr/>
          <p:nvPr/>
        </p:nvGrpSpPr>
        <p:grpSpPr>
          <a:xfrm>
            <a:off x="335775" y="1879900"/>
            <a:ext cx="6479125" cy="4625550"/>
            <a:chOff x="6083842" y="1939633"/>
            <a:chExt cx="5582693" cy="3985573"/>
          </a:xfrm>
        </p:grpSpPr>
        <p:cxnSp>
          <p:nvCxnSpPr>
            <p:cNvPr id="5" name="Straight Connector 4" descr="straight line">
              <a:extLst>
                <a:ext uri="{FF2B5EF4-FFF2-40B4-BE49-F238E27FC236}">
                  <a16:creationId xmlns:a16="http://schemas.microsoft.com/office/drawing/2014/main" id="{2A96799A-1F98-FE09-0E9A-40225DAEB35B}"/>
                </a:ext>
              </a:extLst>
            </p:cNvPr>
            <p:cNvCxnSpPr>
              <a:cxnSpLocks/>
            </p:cNvCxnSpPr>
            <p:nvPr/>
          </p:nvCxnSpPr>
          <p:spPr>
            <a:xfrm>
              <a:off x="9181218" y="3429000"/>
              <a:ext cx="836715" cy="127769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 descr="straight line">
              <a:extLst>
                <a:ext uri="{FF2B5EF4-FFF2-40B4-BE49-F238E27FC236}">
                  <a16:creationId xmlns:a16="http://schemas.microsoft.com/office/drawing/2014/main" id="{6874259B-FB88-2318-8912-6181B5E9784D}"/>
                </a:ext>
              </a:extLst>
            </p:cNvPr>
            <p:cNvCxnSpPr>
              <a:cxnSpLocks/>
              <a:stCxn id="19" idx="3"/>
              <a:endCxn id="27" idx="2"/>
            </p:cNvCxnSpPr>
            <p:nvPr/>
          </p:nvCxnSpPr>
          <p:spPr>
            <a:xfrm>
              <a:off x="9436775" y="2782587"/>
              <a:ext cx="925535" cy="6722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10BF8B-3B7C-0361-70C9-E1DE06F5F8CB}"/>
                </a:ext>
              </a:extLst>
            </p:cNvPr>
            <p:cNvSpPr txBox="1"/>
            <p:nvPr/>
          </p:nvSpPr>
          <p:spPr>
            <a:xfrm>
              <a:off x="6083842" y="3410881"/>
              <a:ext cx="1716294" cy="287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Flama Book" panose="02000000000000000000" pitchFamily="2" charset="0"/>
                </a:rPr>
                <a:t>Satellite Imaging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614A92-91BF-DE5B-9A12-7D7FDC4E22CE}"/>
                </a:ext>
              </a:extLst>
            </p:cNvPr>
            <p:cNvSpPr txBox="1"/>
            <p:nvPr/>
          </p:nvSpPr>
          <p:spPr>
            <a:xfrm>
              <a:off x="6418853" y="5294130"/>
              <a:ext cx="2325675" cy="287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Flama Book" panose="02000000000000000000" pitchFamily="2" charset="0"/>
                </a:rPr>
                <a:t>WASH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DA052B-0286-1FBA-F25C-C77AF3D31E1A}"/>
                </a:ext>
              </a:extLst>
            </p:cNvPr>
            <p:cNvSpPr txBox="1"/>
            <p:nvPr/>
          </p:nvSpPr>
          <p:spPr>
            <a:xfrm>
              <a:off x="9091865" y="5638030"/>
              <a:ext cx="2170412" cy="287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Flama Book" panose="02000000000000000000" pitchFamily="2" charset="0"/>
                </a:rPr>
                <a:t>In-Situ Data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A4DF21-1DF6-776F-83EA-FEFC8B134AF4}"/>
                </a:ext>
              </a:extLst>
            </p:cNvPr>
            <p:cNvSpPr txBox="1"/>
            <p:nvPr/>
          </p:nvSpPr>
          <p:spPr>
            <a:xfrm>
              <a:off x="10058211" y="3421484"/>
              <a:ext cx="1608324" cy="287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Flama Book" panose="02000000000000000000" pitchFamily="2" charset="0"/>
                </a:rPr>
                <a:t>Geospatial Data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624D12B-5257-370D-E9FD-AA1AA74B3F30}"/>
                </a:ext>
              </a:extLst>
            </p:cNvPr>
            <p:cNvSpPr/>
            <p:nvPr/>
          </p:nvSpPr>
          <p:spPr>
            <a:xfrm>
              <a:off x="9681281" y="4575965"/>
              <a:ext cx="1000125" cy="10001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0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35DDD5D-3CEC-4E31-C45D-9EBF2401219E}"/>
                </a:ext>
              </a:extLst>
            </p:cNvPr>
            <p:cNvSpPr/>
            <p:nvPr/>
          </p:nvSpPr>
          <p:spPr>
            <a:xfrm>
              <a:off x="6191627" y="2349747"/>
              <a:ext cx="1000125" cy="10001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0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365EBFB-BFED-FDA9-64F9-8A417CAD2004}"/>
                </a:ext>
              </a:extLst>
            </p:cNvPr>
            <p:cNvSpPr/>
            <p:nvPr/>
          </p:nvSpPr>
          <p:spPr>
            <a:xfrm>
              <a:off x="10362310" y="2349747"/>
              <a:ext cx="1000125" cy="10001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en-US" sz="1000"/>
            </a:p>
          </p:txBody>
        </p:sp>
        <p:sp>
          <p:nvSpPr>
            <p:cNvPr id="18" name="Oval 17" descr="oval shape">
              <a:extLst>
                <a:ext uri="{FF2B5EF4-FFF2-40B4-BE49-F238E27FC236}">
                  <a16:creationId xmlns:a16="http://schemas.microsoft.com/office/drawing/2014/main" id="{CBC8F1D5-6D44-7CDB-04B4-6E6F86148CB1}"/>
                </a:ext>
              </a:extLst>
            </p:cNvPr>
            <p:cNvSpPr/>
            <p:nvPr/>
          </p:nvSpPr>
          <p:spPr>
            <a:xfrm>
              <a:off x="7960738" y="1939633"/>
              <a:ext cx="1630734" cy="1630734"/>
            </a:xfrm>
            <a:prstGeom prst="ellipse">
              <a:avLst/>
            </a:prstGeom>
            <a:solidFill>
              <a:srgbClr val="1E3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24EB26-EA59-A43B-B341-23E089AFEA95}"/>
                </a:ext>
              </a:extLst>
            </p:cNvPr>
            <p:cNvSpPr txBox="1"/>
            <p:nvPr/>
          </p:nvSpPr>
          <p:spPr>
            <a:xfrm>
              <a:off x="8109907" y="2423617"/>
              <a:ext cx="1326868" cy="717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Flama Book" panose="02000000000000000000" pitchFamily="2" charset="0"/>
                </a:rPr>
                <a:t>Basin Monitoring Platform</a:t>
              </a:r>
            </a:p>
          </p:txBody>
        </p:sp>
        <p:cxnSp>
          <p:nvCxnSpPr>
            <p:cNvPr id="22" name="Straight Connector 21" descr="straight line">
              <a:extLst>
                <a:ext uri="{FF2B5EF4-FFF2-40B4-BE49-F238E27FC236}">
                  <a16:creationId xmlns:a16="http://schemas.microsoft.com/office/drawing/2014/main" id="{498BD2B3-F4C3-FEBC-E28D-2C488C16BA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8401" y="2785215"/>
              <a:ext cx="768986" cy="880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 descr="straight line">
              <a:extLst>
                <a:ext uri="{FF2B5EF4-FFF2-40B4-BE49-F238E27FC236}">
                  <a16:creationId xmlns:a16="http://schemas.microsoft.com/office/drawing/2014/main" id="{AB28DF21-3B69-7B2B-FD39-888CF39BC4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2360" y="3349872"/>
              <a:ext cx="552624" cy="94590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4" name="Group 23" descr="oval shape">
              <a:extLst>
                <a:ext uri="{FF2B5EF4-FFF2-40B4-BE49-F238E27FC236}">
                  <a16:creationId xmlns:a16="http://schemas.microsoft.com/office/drawing/2014/main" id="{A28DEE16-834E-0F69-5540-5C096A8CDB05}"/>
                </a:ext>
              </a:extLst>
            </p:cNvPr>
            <p:cNvGrpSpPr/>
            <p:nvPr/>
          </p:nvGrpSpPr>
          <p:grpSpPr>
            <a:xfrm>
              <a:off x="7081628" y="4258095"/>
              <a:ext cx="1000125" cy="1000125"/>
              <a:chOff x="7482812" y="3772840"/>
              <a:chExt cx="1000125" cy="100012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EDC0D46-C4C5-FB93-6739-84CCF606E392}"/>
                  </a:ext>
                </a:extLst>
              </p:cNvPr>
              <p:cNvSpPr/>
              <p:nvPr/>
            </p:nvSpPr>
            <p:spPr>
              <a:xfrm>
                <a:off x="7482812" y="3772840"/>
                <a:ext cx="1000125" cy="100012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n-US" sz="1000"/>
              </a:p>
            </p:txBody>
          </p:sp>
          <p:pic>
            <p:nvPicPr>
              <p:cNvPr id="26" name="Graphic 25" descr="Group of men with solid fill">
                <a:extLst>
                  <a:ext uri="{FF2B5EF4-FFF2-40B4-BE49-F238E27FC236}">
                    <a16:creationId xmlns:a16="http://schemas.microsoft.com/office/drawing/2014/main" id="{CCD5904C-B4E2-7EBD-C49C-4B7F7BA0DD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628989" y="3926865"/>
                <a:ext cx="692074" cy="692074"/>
              </a:xfrm>
              <a:prstGeom prst="rect">
                <a:avLst/>
              </a:prstGeom>
            </p:spPr>
          </p:pic>
        </p:grpSp>
      </p:grpSp>
      <p:pic>
        <p:nvPicPr>
          <p:cNvPr id="34" name="Graphic 33" descr="Satellite outline">
            <a:extLst>
              <a:ext uri="{FF2B5EF4-FFF2-40B4-BE49-F238E27FC236}">
                <a16:creationId xmlns:a16="http://schemas.microsoft.com/office/drawing/2014/main" id="{9BDB4A98-F309-004E-C965-DB1815178A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8258" y="2478832"/>
            <a:ext cx="892465" cy="892465"/>
          </a:xfrm>
          <a:prstGeom prst="rect">
            <a:avLst/>
          </a:prstGeom>
        </p:spPr>
      </p:pic>
      <p:pic>
        <p:nvPicPr>
          <p:cNvPr id="38" name="Graphic 37" descr="Earth globe: Africa and Europe with solid fill">
            <a:extLst>
              <a:ext uri="{FF2B5EF4-FFF2-40B4-BE49-F238E27FC236}">
                <a16:creationId xmlns:a16="http://schemas.microsoft.com/office/drawing/2014/main" id="{18DC4F0B-0FAE-08E2-6339-A952939BFF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5332" y="2390401"/>
            <a:ext cx="1090774" cy="1090774"/>
          </a:xfrm>
          <a:prstGeom prst="rect">
            <a:avLst/>
          </a:prstGeom>
        </p:spPr>
      </p:pic>
      <p:pic>
        <p:nvPicPr>
          <p:cNvPr id="41" name="Graphic 40" descr="Thermometer outline">
            <a:extLst>
              <a:ext uri="{FF2B5EF4-FFF2-40B4-BE49-F238E27FC236}">
                <a16:creationId xmlns:a16="http://schemas.microsoft.com/office/drawing/2014/main" id="{91ACB8D9-483F-7C8C-5867-FE8DC512E7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99899" y="5038678"/>
            <a:ext cx="940551" cy="940551"/>
          </a:xfrm>
          <a:prstGeom prst="rect">
            <a:avLst/>
          </a:prstGeom>
        </p:spPr>
      </p:pic>
      <p:pic>
        <p:nvPicPr>
          <p:cNvPr id="7170" name="Picture 2" descr="SDG 6 - Clean water and sanitation - Statistics Explained">
            <a:extLst>
              <a:ext uri="{FF2B5EF4-FFF2-40B4-BE49-F238E27FC236}">
                <a16:creationId xmlns:a16="http://schemas.microsoft.com/office/drawing/2014/main" id="{608543DF-1C42-8FDA-9B00-975ED71D3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509" y="2582079"/>
            <a:ext cx="3397150" cy="33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DE54451-C5D6-2620-AB10-B64A37A71C9B}"/>
              </a:ext>
            </a:extLst>
          </p:cNvPr>
          <p:cNvSpPr txBox="1"/>
          <p:nvPr/>
        </p:nvSpPr>
        <p:spPr>
          <a:xfrm>
            <a:off x="10019657" y="1199405"/>
            <a:ext cx="2174859" cy="840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Flama Book" panose="02000000000000000000" pitchFamily="2" charset="0"/>
              </a:rPr>
              <a:t>Impact</a:t>
            </a:r>
          </a:p>
          <a:p>
            <a:pPr algn="ctr"/>
            <a:r>
              <a:rPr lang="en-US" sz="2400" b="1">
                <a:latin typeface="Flama Book" panose="02000000000000000000" pitchFamily="2" charset="0"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74905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12"/>
    </mc:Choice>
    <mc:Fallback xmlns="">
      <p:transition spd="slow" advTm="5181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85F9-EE3C-FBC9-D989-DD895C466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439" y="1371600"/>
            <a:ext cx="6262103" cy="4114800"/>
          </a:xfrm>
        </p:spPr>
        <p:txBody>
          <a:bodyPr/>
          <a:lstStyle/>
          <a:p>
            <a:r>
              <a:rPr lang="es-419">
                <a:latin typeface="Flama Book" panose="02000000000000000000" pitchFamily="2" charset="0"/>
              </a:rPr>
              <a:t>Innovation </a:t>
            </a:r>
            <a:r>
              <a:rPr lang="es-419" err="1">
                <a:latin typeface="Flama Book" panose="02000000000000000000" pitchFamily="2" charset="0"/>
              </a:rPr>
              <a:t>for</a:t>
            </a:r>
            <a:r>
              <a:rPr lang="es-419">
                <a:latin typeface="Flama Book" panose="02000000000000000000" pitchFamily="2" charset="0"/>
              </a:rPr>
              <a:t> Net Positive </a:t>
            </a:r>
            <a:r>
              <a:rPr lang="es-419" err="1">
                <a:latin typeface="Flama Book" panose="02000000000000000000" pitchFamily="2" charset="0"/>
              </a:rPr>
              <a:t>Water</a:t>
            </a:r>
            <a:r>
              <a:rPr lang="es-419">
                <a:latin typeface="Flama Book" panose="02000000000000000000" pitchFamily="2" charset="0"/>
              </a:rPr>
              <a:t> Impact: </a:t>
            </a:r>
            <a:r>
              <a:rPr lang="es-419" err="1">
                <a:latin typeface="Flama Book" panose="02000000000000000000" pitchFamily="2" charset="0"/>
              </a:rPr>
              <a:t>An</a:t>
            </a:r>
            <a:r>
              <a:rPr lang="es-419">
                <a:latin typeface="Flama Book" panose="02000000000000000000" pitchFamily="2" charset="0"/>
              </a:rPr>
              <a:t> Open-</a:t>
            </a:r>
            <a:r>
              <a:rPr lang="es-419" err="1">
                <a:latin typeface="Flama Book" panose="02000000000000000000" pitchFamily="2" charset="0"/>
              </a:rPr>
              <a:t>Source</a:t>
            </a:r>
            <a:r>
              <a:rPr lang="es-419">
                <a:latin typeface="Flama Book" panose="02000000000000000000" pitchFamily="2" charset="0"/>
              </a:rPr>
              <a:t> </a:t>
            </a:r>
            <a:r>
              <a:rPr lang="es-419" err="1">
                <a:latin typeface="Flama Book" panose="02000000000000000000" pitchFamily="2" charset="0"/>
              </a:rPr>
              <a:t>Basin</a:t>
            </a:r>
            <a:r>
              <a:rPr lang="es-419">
                <a:latin typeface="Flama Book" panose="02000000000000000000" pitchFamily="2" charset="0"/>
              </a:rPr>
              <a:t> </a:t>
            </a:r>
            <a:r>
              <a:rPr lang="es-419" err="1">
                <a:latin typeface="Flama Book" panose="02000000000000000000" pitchFamily="2" charset="0"/>
              </a:rPr>
              <a:t>Monitoring</a:t>
            </a:r>
            <a:r>
              <a:rPr lang="es-419">
                <a:latin typeface="Flama Book" panose="02000000000000000000" pitchFamily="2" charset="0"/>
              </a:rPr>
              <a:t> </a:t>
            </a:r>
            <a:r>
              <a:rPr lang="es-419" err="1">
                <a:latin typeface="Flama Book" panose="02000000000000000000" pitchFamily="2" charset="0"/>
              </a:rPr>
              <a:t>Platform</a:t>
            </a:r>
            <a:br>
              <a:rPr lang="es-419">
                <a:latin typeface="Flama Book" panose="02000000000000000000" pitchFamily="2" charset="0"/>
              </a:rPr>
            </a:br>
            <a:br>
              <a:rPr lang="es-419">
                <a:latin typeface="Flama Book" panose="02000000000000000000" pitchFamily="2" charset="0"/>
              </a:rPr>
            </a:br>
            <a:r>
              <a:rPr lang="es-419" b="1" err="1">
                <a:latin typeface="Flama Book" panose="02000000000000000000" pitchFamily="2" charset="0"/>
              </a:rPr>
              <a:t>Discussion</a:t>
            </a:r>
            <a:endParaRPr lang="en-US" b="1">
              <a:latin typeface="Flama Book" panose="02000000000000000000" pitchFamily="2" charset="0"/>
            </a:endParaRPr>
          </a:p>
        </p:txBody>
      </p:sp>
      <p:pic>
        <p:nvPicPr>
          <p:cNvPr id="1028" name="Picture 4" descr="Water Action Hub Logo">
            <a:extLst>
              <a:ext uri="{FF2B5EF4-FFF2-40B4-BE49-F238E27FC236}">
                <a16:creationId xmlns:a16="http://schemas.microsoft.com/office/drawing/2014/main" id="{D7424A1C-7D43-B698-1FE6-649F1ADFB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51" y="5865957"/>
            <a:ext cx="5161849" cy="99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4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BB12C78-E0C4-1137-63AA-9A979495F20B}"/>
              </a:ext>
            </a:extLst>
          </p:cNvPr>
          <p:cNvSpPr/>
          <p:nvPr/>
        </p:nvSpPr>
        <p:spPr>
          <a:xfrm>
            <a:off x="5029199" y="959662"/>
            <a:ext cx="7162800" cy="58944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213B32-B089-DAD8-7A3F-0B26CE63ABAA}"/>
              </a:ext>
            </a:extLst>
          </p:cNvPr>
          <p:cNvSpPr/>
          <p:nvPr/>
        </p:nvSpPr>
        <p:spPr>
          <a:xfrm>
            <a:off x="0" y="963535"/>
            <a:ext cx="5992238" cy="5894465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-14787"/>
            <a:ext cx="12192003" cy="978322"/>
          </a:xfrm>
          <a:prstGeom prst="rect">
            <a:avLst/>
          </a:prstGeom>
          <a:solidFill>
            <a:srgbClr val="1E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1E325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" y="2109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DDD4F07-3278-3B36-4C2C-6CC842FE7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9133"/>
            <a:ext cx="12192000" cy="1012668"/>
          </a:xfrm>
          <a:prstGeom prst="rect">
            <a:avLst/>
          </a:prstGeom>
        </p:spPr>
      </p:pic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5A002A9F-4502-390B-5ED0-E8B7593CB1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48350"/>
          <a:stretch/>
        </p:blipFill>
        <p:spPr>
          <a:xfrm>
            <a:off x="553242" y="3747043"/>
            <a:ext cx="4910458" cy="2985433"/>
          </a:xfrm>
          <a:prstGeom prst="rect">
            <a:avLst/>
          </a:prstGeom>
        </p:spPr>
      </p:pic>
      <p:grpSp>
        <p:nvGrpSpPr>
          <p:cNvPr id="4" name="Group">
            <a:extLst>
              <a:ext uri="{FF2B5EF4-FFF2-40B4-BE49-F238E27FC236}">
                <a16:creationId xmlns:a16="http://schemas.microsoft.com/office/drawing/2014/main" id="{219870AF-E2A1-451F-376A-4FB3AE2C73C7}"/>
              </a:ext>
            </a:extLst>
          </p:cNvPr>
          <p:cNvGrpSpPr/>
          <p:nvPr/>
        </p:nvGrpSpPr>
        <p:grpSpPr>
          <a:xfrm>
            <a:off x="380237" y="1428459"/>
            <a:ext cx="4753053" cy="2201711"/>
            <a:chOff x="-1" y="0"/>
            <a:chExt cx="5076230" cy="2230821"/>
          </a:xfrm>
        </p:grpSpPr>
        <p:grpSp>
          <p:nvGrpSpPr>
            <p:cNvPr id="5" name="Group">
              <a:extLst>
                <a:ext uri="{FF2B5EF4-FFF2-40B4-BE49-F238E27FC236}">
                  <a16:creationId xmlns:a16="http://schemas.microsoft.com/office/drawing/2014/main" id="{A41E6723-AD5B-AA9F-DA6F-67450124AFA2}"/>
                </a:ext>
              </a:extLst>
            </p:cNvPr>
            <p:cNvGrpSpPr/>
            <p:nvPr/>
          </p:nvGrpSpPr>
          <p:grpSpPr>
            <a:xfrm>
              <a:off x="2792365" y="311526"/>
              <a:ext cx="2283864" cy="1476780"/>
              <a:chOff x="0" y="-1"/>
              <a:chExt cx="2283862" cy="1476778"/>
            </a:xfrm>
          </p:grpSpPr>
          <p:sp>
            <p:nvSpPr>
              <p:cNvPr id="910" name="Shape">
                <a:extLst>
                  <a:ext uri="{FF2B5EF4-FFF2-40B4-BE49-F238E27FC236}">
                    <a16:creationId xmlns:a16="http://schemas.microsoft.com/office/drawing/2014/main" id="{BA1DD50D-0F44-6552-CADF-9A32681688D8}"/>
                  </a:ext>
                </a:extLst>
              </p:cNvPr>
              <p:cNvSpPr/>
              <p:nvPr/>
            </p:nvSpPr>
            <p:spPr>
              <a:xfrm>
                <a:off x="603234" y="587017"/>
                <a:ext cx="946229" cy="545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39" y="3525"/>
                    </a:moveTo>
                    <a:cubicBezTo>
                      <a:pt x="14839" y="3823"/>
                      <a:pt x="14839" y="3823"/>
                      <a:pt x="14839" y="3823"/>
                    </a:cubicBezTo>
                    <a:cubicBezTo>
                      <a:pt x="14775" y="3873"/>
                      <a:pt x="14775" y="3873"/>
                      <a:pt x="14775" y="3873"/>
                    </a:cubicBezTo>
                    <a:cubicBezTo>
                      <a:pt x="14775" y="3873"/>
                      <a:pt x="14743" y="3873"/>
                      <a:pt x="14743" y="3922"/>
                    </a:cubicBezTo>
                    <a:cubicBezTo>
                      <a:pt x="14743" y="3922"/>
                      <a:pt x="14743" y="3922"/>
                      <a:pt x="14775" y="3972"/>
                    </a:cubicBezTo>
                    <a:cubicBezTo>
                      <a:pt x="14807" y="4071"/>
                      <a:pt x="14839" y="4071"/>
                      <a:pt x="14839" y="4071"/>
                    </a:cubicBezTo>
                    <a:cubicBezTo>
                      <a:pt x="14872" y="4071"/>
                      <a:pt x="14872" y="4071"/>
                      <a:pt x="14904" y="4022"/>
                    </a:cubicBezTo>
                    <a:cubicBezTo>
                      <a:pt x="14936" y="4022"/>
                      <a:pt x="15000" y="3972"/>
                      <a:pt x="15097" y="3972"/>
                    </a:cubicBezTo>
                    <a:cubicBezTo>
                      <a:pt x="15194" y="3972"/>
                      <a:pt x="15290" y="4071"/>
                      <a:pt x="15354" y="4071"/>
                    </a:cubicBezTo>
                    <a:cubicBezTo>
                      <a:pt x="15354" y="4121"/>
                      <a:pt x="15387" y="4121"/>
                      <a:pt x="15387" y="4121"/>
                    </a:cubicBezTo>
                    <a:cubicBezTo>
                      <a:pt x="15419" y="3972"/>
                      <a:pt x="15548" y="3873"/>
                      <a:pt x="15644" y="3873"/>
                    </a:cubicBezTo>
                    <a:cubicBezTo>
                      <a:pt x="15709" y="3873"/>
                      <a:pt x="15805" y="3922"/>
                      <a:pt x="15837" y="4022"/>
                    </a:cubicBezTo>
                    <a:cubicBezTo>
                      <a:pt x="15870" y="4121"/>
                      <a:pt x="15966" y="4220"/>
                      <a:pt x="16030" y="4270"/>
                    </a:cubicBezTo>
                    <a:cubicBezTo>
                      <a:pt x="16191" y="4518"/>
                      <a:pt x="16352" y="4717"/>
                      <a:pt x="16320" y="4866"/>
                    </a:cubicBezTo>
                    <a:cubicBezTo>
                      <a:pt x="16320" y="4965"/>
                      <a:pt x="16288" y="5064"/>
                      <a:pt x="16095" y="5064"/>
                    </a:cubicBezTo>
                    <a:cubicBezTo>
                      <a:pt x="16030" y="5064"/>
                      <a:pt x="15966" y="5064"/>
                      <a:pt x="15870" y="5015"/>
                    </a:cubicBezTo>
                    <a:cubicBezTo>
                      <a:pt x="15805" y="4965"/>
                      <a:pt x="15741" y="5015"/>
                      <a:pt x="15644" y="5064"/>
                    </a:cubicBezTo>
                    <a:cubicBezTo>
                      <a:pt x="15580" y="5114"/>
                      <a:pt x="15483" y="5164"/>
                      <a:pt x="15419" y="5164"/>
                    </a:cubicBezTo>
                    <a:cubicBezTo>
                      <a:pt x="15322" y="5164"/>
                      <a:pt x="15161" y="5213"/>
                      <a:pt x="15033" y="5412"/>
                    </a:cubicBezTo>
                    <a:cubicBezTo>
                      <a:pt x="14968" y="5511"/>
                      <a:pt x="14968" y="5561"/>
                      <a:pt x="14936" y="5611"/>
                    </a:cubicBezTo>
                    <a:cubicBezTo>
                      <a:pt x="14872" y="5759"/>
                      <a:pt x="14839" y="5908"/>
                      <a:pt x="14646" y="5908"/>
                    </a:cubicBezTo>
                    <a:cubicBezTo>
                      <a:pt x="14614" y="5908"/>
                      <a:pt x="14582" y="5908"/>
                      <a:pt x="14550" y="5958"/>
                    </a:cubicBezTo>
                    <a:cubicBezTo>
                      <a:pt x="14421" y="5958"/>
                      <a:pt x="14324" y="5958"/>
                      <a:pt x="14163" y="6157"/>
                    </a:cubicBezTo>
                    <a:cubicBezTo>
                      <a:pt x="14035" y="6256"/>
                      <a:pt x="13906" y="6355"/>
                      <a:pt x="13777" y="6355"/>
                    </a:cubicBezTo>
                    <a:cubicBezTo>
                      <a:pt x="13648" y="6355"/>
                      <a:pt x="13520" y="6256"/>
                      <a:pt x="13487" y="6256"/>
                    </a:cubicBezTo>
                    <a:cubicBezTo>
                      <a:pt x="13487" y="6206"/>
                      <a:pt x="13423" y="6206"/>
                      <a:pt x="13391" y="6206"/>
                    </a:cubicBezTo>
                    <a:cubicBezTo>
                      <a:pt x="13326" y="6206"/>
                      <a:pt x="13262" y="6256"/>
                      <a:pt x="13230" y="6355"/>
                    </a:cubicBezTo>
                    <a:cubicBezTo>
                      <a:pt x="13198" y="6405"/>
                      <a:pt x="13230" y="6455"/>
                      <a:pt x="13262" y="6554"/>
                    </a:cubicBezTo>
                    <a:cubicBezTo>
                      <a:pt x="13294" y="6653"/>
                      <a:pt x="13359" y="6802"/>
                      <a:pt x="13326" y="6951"/>
                    </a:cubicBezTo>
                    <a:cubicBezTo>
                      <a:pt x="13326" y="7150"/>
                      <a:pt x="13230" y="7249"/>
                      <a:pt x="13133" y="7299"/>
                    </a:cubicBezTo>
                    <a:cubicBezTo>
                      <a:pt x="13037" y="7348"/>
                      <a:pt x="12940" y="7398"/>
                      <a:pt x="12876" y="7547"/>
                    </a:cubicBezTo>
                    <a:cubicBezTo>
                      <a:pt x="12683" y="7895"/>
                      <a:pt x="12329" y="8044"/>
                      <a:pt x="12168" y="7994"/>
                    </a:cubicBezTo>
                    <a:cubicBezTo>
                      <a:pt x="12135" y="7994"/>
                      <a:pt x="12103" y="7994"/>
                      <a:pt x="12071" y="7994"/>
                    </a:cubicBezTo>
                    <a:cubicBezTo>
                      <a:pt x="12007" y="7944"/>
                      <a:pt x="11878" y="7944"/>
                      <a:pt x="11749" y="7944"/>
                    </a:cubicBezTo>
                    <a:cubicBezTo>
                      <a:pt x="11588" y="7944"/>
                      <a:pt x="11492" y="7944"/>
                      <a:pt x="11395" y="8044"/>
                    </a:cubicBezTo>
                    <a:cubicBezTo>
                      <a:pt x="11266" y="8143"/>
                      <a:pt x="11138" y="8242"/>
                      <a:pt x="11041" y="8342"/>
                    </a:cubicBezTo>
                    <a:cubicBezTo>
                      <a:pt x="11041" y="8342"/>
                      <a:pt x="11009" y="8391"/>
                      <a:pt x="10977" y="8391"/>
                    </a:cubicBezTo>
                    <a:cubicBezTo>
                      <a:pt x="10977" y="8441"/>
                      <a:pt x="10944" y="8441"/>
                      <a:pt x="10912" y="8441"/>
                    </a:cubicBezTo>
                    <a:cubicBezTo>
                      <a:pt x="10912" y="8441"/>
                      <a:pt x="10912" y="8491"/>
                      <a:pt x="10912" y="8491"/>
                    </a:cubicBezTo>
                    <a:cubicBezTo>
                      <a:pt x="10880" y="8491"/>
                      <a:pt x="10880" y="8491"/>
                      <a:pt x="10880" y="8491"/>
                    </a:cubicBezTo>
                    <a:cubicBezTo>
                      <a:pt x="10848" y="8540"/>
                      <a:pt x="10848" y="8540"/>
                      <a:pt x="10816" y="8540"/>
                    </a:cubicBezTo>
                    <a:cubicBezTo>
                      <a:pt x="10816" y="8540"/>
                      <a:pt x="10816" y="8540"/>
                      <a:pt x="10783" y="8540"/>
                    </a:cubicBezTo>
                    <a:cubicBezTo>
                      <a:pt x="10783" y="8540"/>
                      <a:pt x="10751" y="8540"/>
                      <a:pt x="10751" y="8540"/>
                    </a:cubicBezTo>
                    <a:cubicBezTo>
                      <a:pt x="10751" y="8540"/>
                      <a:pt x="10751" y="8540"/>
                      <a:pt x="10751" y="8540"/>
                    </a:cubicBezTo>
                    <a:cubicBezTo>
                      <a:pt x="10719" y="8540"/>
                      <a:pt x="10719" y="8540"/>
                      <a:pt x="10719" y="8540"/>
                    </a:cubicBezTo>
                    <a:cubicBezTo>
                      <a:pt x="10655" y="8540"/>
                      <a:pt x="10590" y="8491"/>
                      <a:pt x="10558" y="8391"/>
                    </a:cubicBezTo>
                    <a:cubicBezTo>
                      <a:pt x="10526" y="8342"/>
                      <a:pt x="10526" y="8342"/>
                      <a:pt x="10461" y="8342"/>
                    </a:cubicBezTo>
                    <a:cubicBezTo>
                      <a:pt x="10268" y="8391"/>
                      <a:pt x="10172" y="8292"/>
                      <a:pt x="10043" y="8193"/>
                    </a:cubicBezTo>
                    <a:cubicBezTo>
                      <a:pt x="10011" y="8143"/>
                      <a:pt x="9979" y="8143"/>
                      <a:pt x="9946" y="8143"/>
                    </a:cubicBezTo>
                    <a:cubicBezTo>
                      <a:pt x="9850" y="8143"/>
                      <a:pt x="9785" y="8193"/>
                      <a:pt x="9625" y="8044"/>
                    </a:cubicBezTo>
                    <a:cubicBezTo>
                      <a:pt x="9496" y="7895"/>
                      <a:pt x="9303" y="7845"/>
                      <a:pt x="9142" y="7845"/>
                    </a:cubicBezTo>
                    <a:cubicBezTo>
                      <a:pt x="9109" y="7845"/>
                      <a:pt x="9045" y="7845"/>
                      <a:pt x="9013" y="7845"/>
                    </a:cubicBezTo>
                    <a:cubicBezTo>
                      <a:pt x="8949" y="7795"/>
                      <a:pt x="8755" y="7795"/>
                      <a:pt x="8594" y="7795"/>
                    </a:cubicBezTo>
                    <a:cubicBezTo>
                      <a:pt x="8433" y="7795"/>
                      <a:pt x="8240" y="7795"/>
                      <a:pt x="8144" y="7795"/>
                    </a:cubicBezTo>
                    <a:cubicBezTo>
                      <a:pt x="8079" y="7795"/>
                      <a:pt x="8015" y="7795"/>
                      <a:pt x="7918" y="7795"/>
                    </a:cubicBezTo>
                    <a:cubicBezTo>
                      <a:pt x="7886" y="7795"/>
                      <a:pt x="7854" y="7795"/>
                      <a:pt x="7822" y="7795"/>
                    </a:cubicBezTo>
                    <a:cubicBezTo>
                      <a:pt x="7822" y="7795"/>
                      <a:pt x="7822" y="7795"/>
                      <a:pt x="7822" y="7795"/>
                    </a:cubicBezTo>
                    <a:cubicBezTo>
                      <a:pt x="7822" y="7795"/>
                      <a:pt x="7822" y="7795"/>
                      <a:pt x="7822" y="7795"/>
                    </a:cubicBezTo>
                    <a:cubicBezTo>
                      <a:pt x="7822" y="7795"/>
                      <a:pt x="7790" y="7795"/>
                      <a:pt x="7790" y="7795"/>
                    </a:cubicBezTo>
                    <a:cubicBezTo>
                      <a:pt x="7790" y="7795"/>
                      <a:pt x="7790" y="7795"/>
                      <a:pt x="7790" y="7795"/>
                    </a:cubicBezTo>
                    <a:cubicBezTo>
                      <a:pt x="7790" y="7795"/>
                      <a:pt x="7790" y="7795"/>
                      <a:pt x="7757" y="7795"/>
                    </a:cubicBezTo>
                    <a:cubicBezTo>
                      <a:pt x="7757" y="7795"/>
                      <a:pt x="7757" y="7795"/>
                      <a:pt x="7757" y="7795"/>
                    </a:cubicBezTo>
                    <a:cubicBezTo>
                      <a:pt x="7757" y="7795"/>
                      <a:pt x="7757" y="7795"/>
                      <a:pt x="7757" y="7795"/>
                    </a:cubicBezTo>
                    <a:cubicBezTo>
                      <a:pt x="7725" y="7795"/>
                      <a:pt x="7725" y="7795"/>
                      <a:pt x="7725" y="7795"/>
                    </a:cubicBezTo>
                    <a:cubicBezTo>
                      <a:pt x="7725" y="7795"/>
                      <a:pt x="7725" y="7795"/>
                      <a:pt x="7725" y="7795"/>
                    </a:cubicBezTo>
                    <a:cubicBezTo>
                      <a:pt x="7693" y="7795"/>
                      <a:pt x="7693" y="7795"/>
                      <a:pt x="7693" y="7795"/>
                    </a:cubicBezTo>
                    <a:cubicBezTo>
                      <a:pt x="7693" y="7746"/>
                      <a:pt x="7693" y="7746"/>
                      <a:pt x="7693" y="7746"/>
                    </a:cubicBezTo>
                    <a:cubicBezTo>
                      <a:pt x="7693" y="7746"/>
                      <a:pt x="7661" y="7746"/>
                      <a:pt x="7661" y="7746"/>
                    </a:cubicBezTo>
                    <a:cubicBezTo>
                      <a:pt x="7661" y="7746"/>
                      <a:pt x="7661" y="7746"/>
                      <a:pt x="7661" y="7746"/>
                    </a:cubicBezTo>
                    <a:cubicBezTo>
                      <a:pt x="7661" y="7746"/>
                      <a:pt x="7661" y="7746"/>
                      <a:pt x="7629" y="7696"/>
                    </a:cubicBezTo>
                    <a:cubicBezTo>
                      <a:pt x="7629" y="7696"/>
                      <a:pt x="7629" y="7696"/>
                      <a:pt x="7629" y="7696"/>
                    </a:cubicBezTo>
                    <a:cubicBezTo>
                      <a:pt x="7629" y="7696"/>
                      <a:pt x="7629" y="7646"/>
                      <a:pt x="7629" y="7646"/>
                    </a:cubicBezTo>
                    <a:cubicBezTo>
                      <a:pt x="7629" y="7597"/>
                      <a:pt x="7597" y="7547"/>
                      <a:pt x="7564" y="7497"/>
                    </a:cubicBezTo>
                    <a:cubicBezTo>
                      <a:pt x="7500" y="7398"/>
                      <a:pt x="7436" y="7299"/>
                      <a:pt x="7403" y="7051"/>
                    </a:cubicBezTo>
                    <a:cubicBezTo>
                      <a:pt x="7371" y="6753"/>
                      <a:pt x="7275" y="6703"/>
                      <a:pt x="7178" y="6653"/>
                    </a:cubicBezTo>
                    <a:cubicBezTo>
                      <a:pt x="7114" y="6653"/>
                      <a:pt x="7049" y="6554"/>
                      <a:pt x="7017" y="6504"/>
                    </a:cubicBezTo>
                    <a:cubicBezTo>
                      <a:pt x="6985" y="6455"/>
                      <a:pt x="6985" y="6455"/>
                      <a:pt x="6953" y="6405"/>
                    </a:cubicBezTo>
                    <a:cubicBezTo>
                      <a:pt x="6921" y="6405"/>
                      <a:pt x="6888" y="6355"/>
                      <a:pt x="6856" y="6306"/>
                    </a:cubicBezTo>
                    <a:cubicBezTo>
                      <a:pt x="6824" y="6256"/>
                      <a:pt x="6760" y="6157"/>
                      <a:pt x="6695" y="6157"/>
                    </a:cubicBezTo>
                    <a:cubicBezTo>
                      <a:pt x="6663" y="6157"/>
                      <a:pt x="6663" y="6157"/>
                      <a:pt x="6631" y="6157"/>
                    </a:cubicBezTo>
                    <a:cubicBezTo>
                      <a:pt x="6438" y="6157"/>
                      <a:pt x="5923" y="6057"/>
                      <a:pt x="5826" y="5809"/>
                    </a:cubicBezTo>
                    <a:cubicBezTo>
                      <a:pt x="5762" y="5660"/>
                      <a:pt x="5794" y="5511"/>
                      <a:pt x="5858" y="5462"/>
                    </a:cubicBezTo>
                    <a:cubicBezTo>
                      <a:pt x="5858" y="5412"/>
                      <a:pt x="5890" y="5362"/>
                      <a:pt x="5890" y="5313"/>
                    </a:cubicBezTo>
                    <a:cubicBezTo>
                      <a:pt x="5890" y="5213"/>
                      <a:pt x="5890" y="5114"/>
                      <a:pt x="5923" y="5015"/>
                    </a:cubicBezTo>
                    <a:cubicBezTo>
                      <a:pt x="5923" y="4965"/>
                      <a:pt x="5955" y="4866"/>
                      <a:pt x="5923" y="4816"/>
                    </a:cubicBezTo>
                    <a:cubicBezTo>
                      <a:pt x="5858" y="4766"/>
                      <a:pt x="5729" y="4518"/>
                      <a:pt x="5729" y="4320"/>
                    </a:cubicBezTo>
                    <a:cubicBezTo>
                      <a:pt x="5697" y="4220"/>
                      <a:pt x="5569" y="4022"/>
                      <a:pt x="5472" y="4022"/>
                    </a:cubicBezTo>
                    <a:cubicBezTo>
                      <a:pt x="5311" y="4022"/>
                      <a:pt x="5214" y="3873"/>
                      <a:pt x="5118" y="3724"/>
                    </a:cubicBezTo>
                    <a:cubicBezTo>
                      <a:pt x="5086" y="3674"/>
                      <a:pt x="5053" y="3674"/>
                      <a:pt x="5021" y="3674"/>
                    </a:cubicBezTo>
                    <a:cubicBezTo>
                      <a:pt x="5021" y="3624"/>
                      <a:pt x="5021" y="3624"/>
                      <a:pt x="4989" y="3624"/>
                    </a:cubicBezTo>
                    <a:cubicBezTo>
                      <a:pt x="4989" y="3624"/>
                      <a:pt x="4989" y="3624"/>
                      <a:pt x="4989" y="3624"/>
                    </a:cubicBezTo>
                    <a:cubicBezTo>
                      <a:pt x="4989" y="3624"/>
                      <a:pt x="4989" y="3575"/>
                      <a:pt x="4957" y="3575"/>
                    </a:cubicBezTo>
                    <a:cubicBezTo>
                      <a:pt x="4957" y="3575"/>
                      <a:pt x="4957" y="3575"/>
                      <a:pt x="4957" y="3575"/>
                    </a:cubicBezTo>
                    <a:cubicBezTo>
                      <a:pt x="4957" y="3575"/>
                      <a:pt x="4957" y="3575"/>
                      <a:pt x="4925" y="3525"/>
                    </a:cubicBezTo>
                    <a:cubicBezTo>
                      <a:pt x="4925" y="3525"/>
                      <a:pt x="4925" y="3525"/>
                      <a:pt x="4925" y="3525"/>
                    </a:cubicBezTo>
                    <a:cubicBezTo>
                      <a:pt x="4925" y="3525"/>
                      <a:pt x="4925" y="3525"/>
                      <a:pt x="4892" y="3475"/>
                    </a:cubicBezTo>
                    <a:cubicBezTo>
                      <a:pt x="4892" y="3475"/>
                      <a:pt x="4892" y="3475"/>
                      <a:pt x="4892" y="3475"/>
                    </a:cubicBezTo>
                    <a:cubicBezTo>
                      <a:pt x="4892" y="3475"/>
                      <a:pt x="4892" y="3426"/>
                      <a:pt x="4892" y="3426"/>
                    </a:cubicBezTo>
                    <a:cubicBezTo>
                      <a:pt x="4892" y="3426"/>
                      <a:pt x="4860" y="3426"/>
                      <a:pt x="4860" y="3426"/>
                    </a:cubicBezTo>
                    <a:cubicBezTo>
                      <a:pt x="4860" y="3376"/>
                      <a:pt x="4860" y="3376"/>
                      <a:pt x="4860" y="3376"/>
                    </a:cubicBezTo>
                    <a:cubicBezTo>
                      <a:pt x="4860" y="3326"/>
                      <a:pt x="4860" y="3326"/>
                      <a:pt x="4860" y="3326"/>
                    </a:cubicBezTo>
                    <a:cubicBezTo>
                      <a:pt x="4860" y="3326"/>
                      <a:pt x="4828" y="3277"/>
                      <a:pt x="4828" y="3277"/>
                    </a:cubicBezTo>
                    <a:cubicBezTo>
                      <a:pt x="4828" y="3277"/>
                      <a:pt x="4828" y="3227"/>
                      <a:pt x="4828" y="3227"/>
                    </a:cubicBezTo>
                    <a:cubicBezTo>
                      <a:pt x="4828" y="3227"/>
                      <a:pt x="4828" y="3177"/>
                      <a:pt x="4828" y="3177"/>
                    </a:cubicBezTo>
                    <a:cubicBezTo>
                      <a:pt x="4828" y="3177"/>
                      <a:pt x="4828" y="3177"/>
                      <a:pt x="4828" y="3177"/>
                    </a:cubicBezTo>
                    <a:cubicBezTo>
                      <a:pt x="4796" y="3177"/>
                      <a:pt x="4796" y="3177"/>
                      <a:pt x="4796" y="3177"/>
                    </a:cubicBezTo>
                    <a:cubicBezTo>
                      <a:pt x="4796" y="3177"/>
                      <a:pt x="4796" y="3177"/>
                      <a:pt x="4796" y="3177"/>
                    </a:cubicBezTo>
                    <a:cubicBezTo>
                      <a:pt x="4764" y="3128"/>
                      <a:pt x="4764" y="3128"/>
                      <a:pt x="4732" y="3128"/>
                    </a:cubicBezTo>
                    <a:cubicBezTo>
                      <a:pt x="4732" y="3128"/>
                      <a:pt x="4732" y="3128"/>
                      <a:pt x="4732" y="3128"/>
                    </a:cubicBezTo>
                    <a:cubicBezTo>
                      <a:pt x="4699" y="3128"/>
                      <a:pt x="4699" y="3128"/>
                      <a:pt x="4667" y="3128"/>
                    </a:cubicBezTo>
                    <a:cubicBezTo>
                      <a:pt x="4667" y="3128"/>
                      <a:pt x="4667" y="3128"/>
                      <a:pt x="4667" y="3128"/>
                    </a:cubicBezTo>
                    <a:cubicBezTo>
                      <a:pt x="4635" y="3128"/>
                      <a:pt x="4635" y="3177"/>
                      <a:pt x="4635" y="3177"/>
                    </a:cubicBezTo>
                    <a:cubicBezTo>
                      <a:pt x="4603" y="3227"/>
                      <a:pt x="4571" y="3277"/>
                      <a:pt x="4571" y="3326"/>
                    </a:cubicBezTo>
                    <a:cubicBezTo>
                      <a:pt x="4571" y="3525"/>
                      <a:pt x="4506" y="3724"/>
                      <a:pt x="4345" y="3724"/>
                    </a:cubicBezTo>
                    <a:cubicBezTo>
                      <a:pt x="4281" y="3724"/>
                      <a:pt x="4184" y="3823"/>
                      <a:pt x="4184" y="4071"/>
                    </a:cubicBezTo>
                    <a:cubicBezTo>
                      <a:pt x="4184" y="4171"/>
                      <a:pt x="4216" y="4220"/>
                      <a:pt x="4216" y="4270"/>
                    </a:cubicBezTo>
                    <a:cubicBezTo>
                      <a:pt x="4249" y="4369"/>
                      <a:pt x="4281" y="4419"/>
                      <a:pt x="4216" y="4568"/>
                    </a:cubicBezTo>
                    <a:cubicBezTo>
                      <a:pt x="4152" y="4667"/>
                      <a:pt x="3991" y="4816"/>
                      <a:pt x="3862" y="4816"/>
                    </a:cubicBezTo>
                    <a:cubicBezTo>
                      <a:pt x="3862" y="4816"/>
                      <a:pt x="3830" y="4816"/>
                      <a:pt x="3798" y="4766"/>
                    </a:cubicBezTo>
                    <a:cubicBezTo>
                      <a:pt x="3766" y="4766"/>
                      <a:pt x="3701" y="4766"/>
                      <a:pt x="3637" y="4766"/>
                    </a:cubicBezTo>
                    <a:cubicBezTo>
                      <a:pt x="3573" y="4766"/>
                      <a:pt x="3540" y="4766"/>
                      <a:pt x="3476" y="4717"/>
                    </a:cubicBezTo>
                    <a:cubicBezTo>
                      <a:pt x="3444" y="4717"/>
                      <a:pt x="3380" y="4667"/>
                      <a:pt x="3347" y="4667"/>
                    </a:cubicBezTo>
                    <a:cubicBezTo>
                      <a:pt x="3347" y="4667"/>
                      <a:pt x="3315" y="4617"/>
                      <a:pt x="3315" y="4617"/>
                    </a:cubicBezTo>
                    <a:cubicBezTo>
                      <a:pt x="3315" y="4617"/>
                      <a:pt x="3315" y="4667"/>
                      <a:pt x="3315" y="4667"/>
                    </a:cubicBezTo>
                    <a:cubicBezTo>
                      <a:pt x="3283" y="4766"/>
                      <a:pt x="3251" y="4915"/>
                      <a:pt x="3219" y="5114"/>
                    </a:cubicBezTo>
                    <a:cubicBezTo>
                      <a:pt x="3154" y="5263"/>
                      <a:pt x="3090" y="5561"/>
                      <a:pt x="3090" y="5660"/>
                    </a:cubicBezTo>
                    <a:cubicBezTo>
                      <a:pt x="3122" y="5759"/>
                      <a:pt x="3186" y="5859"/>
                      <a:pt x="3154" y="5958"/>
                    </a:cubicBezTo>
                    <a:cubicBezTo>
                      <a:pt x="3154" y="6008"/>
                      <a:pt x="3122" y="6057"/>
                      <a:pt x="3025" y="6057"/>
                    </a:cubicBezTo>
                    <a:cubicBezTo>
                      <a:pt x="2864" y="6057"/>
                      <a:pt x="2768" y="6057"/>
                      <a:pt x="2736" y="5958"/>
                    </a:cubicBezTo>
                    <a:cubicBezTo>
                      <a:pt x="2704" y="5958"/>
                      <a:pt x="2671" y="6008"/>
                      <a:pt x="2639" y="6008"/>
                    </a:cubicBezTo>
                    <a:cubicBezTo>
                      <a:pt x="2575" y="6057"/>
                      <a:pt x="2510" y="6107"/>
                      <a:pt x="2446" y="6107"/>
                    </a:cubicBezTo>
                    <a:cubicBezTo>
                      <a:pt x="2414" y="6107"/>
                      <a:pt x="2317" y="6107"/>
                      <a:pt x="2285" y="6157"/>
                    </a:cubicBezTo>
                    <a:cubicBezTo>
                      <a:pt x="2349" y="6256"/>
                      <a:pt x="2349" y="6455"/>
                      <a:pt x="2349" y="6703"/>
                    </a:cubicBezTo>
                    <a:cubicBezTo>
                      <a:pt x="2349" y="6703"/>
                      <a:pt x="2414" y="6802"/>
                      <a:pt x="2414" y="6902"/>
                    </a:cubicBezTo>
                    <a:cubicBezTo>
                      <a:pt x="2478" y="7100"/>
                      <a:pt x="2543" y="7249"/>
                      <a:pt x="2510" y="7348"/>
                    </a:cubicBezTo>
                    <a:cubicBezTo>
                      <a:pt x="2478" y="7398"/>
                      <a:pt x="2446" y="7448"/>
                      <a:pt x="2414" y="7547"/>
                    </a:cubicBezTo>
                    <a:cubicBezTo>
                      <a:pt x="2349" y="7597"/>
                      <a:pt x="2317" y="7696"/>
                      <a:pt x="2317" y="7746"/>
                    </a:cubicBezTo>
                    <a:cubicBezTo>
                      <a:pt x="2317" y="7795"/>
                      <a:pt x="2317" y="7795"/>
                      <a:pt x="2317" y="7845"/>
                    </a:cubicBezTo>
                    <a:cubicBezTo>
                      <a:pt x="2317" y="7895"/>
                      <a:pt x="2317" y="7895"/>
                      <a:pt x="2317" y="7895"/>
                    </a:cubicBezTo>
                    <a:cubicBezTo>
                      <a:pt x="2317" y="7895"/>
                      <a:pt x="2317" y="7895"/>
                      <a:pt x="2317" y="7895"/>
                    </a:cubicBezTo>
                    <a:cubicBezTo>
                      <a:pt x="2317" y="7944"/>
                      <a:pt x="2317" y="7944"/>
                      <a:pt x="2317" y="7944"/>
                    </a:cubicBezTo>
                    <a:cubicBezTo>
                      <a:pt x="2317" y="7944"/>
                      <a:pt x="2317" y="7944"/>
                      <a:pt x="2317" y="7944"/>
                    </a:cubicBezTo>
                    <a:cubicBezTo>
                      <a:pt x="2317" y="8143"/>
                      <a:pt x="2317" y="8143"/>
                      <a:pt x="2317" y="8143"/>
                    </a:cubicBezTo>
                    <a:cubicBezTo>
                      <a:pt x="2285" y="8143"/>
                      <a:pt x="2285" y="8143"/>
                      <a:pt x="2285" y="8143"/>
                    </a:cubicBezTo>
                    <a:cubicBezTo>
                      <a:pt x="2285" y="8143"/>
                      <a:pt x="2253" y="8143"/>
                      <a:pt x="2253" y="8193"/>
                    </a:cubicBezTo>
                    <a:cubicBezTo>
                      <a:pt x="2253" y="8193"/>
                      <a:pt x="2253" y="8193"/>
                      <a:pt x="2253" y="8193"/>
                    </a:cubicBezTo>
                    <a:cubicBezTo>
                      <a:pt x="2253" y="8193"/>
                      <a:pt x="2253" y="8193"/>
                      <a:pt x="2253" y="8193"/>
                    </a:cubicBezTo>
                    <a:cubicBezTo>
                      <a:pt x="2221" y="8193"/>
                      <a:pt x="2221" y="8193"/>
                      <a:pt x="2221" y="8193"/>
                    </a:cubicBezTo>
                    <a:cubicBezTo>
                      <a:pt x="2156" y="8242"/>
                      <a:pt x="2028" y="8342"/>
                      <a:pt x="1931" y="8391"/>
                    </a:cubicBezTo>
                    <a:cubicBezTo>
                      <a:pt x="1899" y="8441"/>
                      <a:pt x="1867" y="8491"/>
                      <a:pt x="1802" y="8491"/>
                    </a:cubicBezTo>
                    <a:cubicBezTo>
                      <a:pt x="1738" y="8540"/>
                      <a:pt x="1706" y="8540"/>
                      <a:pt x="1673" y="8639"/>
                    </a:cubicBezTo>
                    <a:cubicBezTo>
                      <a:pt x="1673" y="8689"/>
                      <a:pt x="1641" y="8739"/>
                      <a:pt x="1577" y="8838"/>
                    </a:cubicBezTo>
                    <a:cubicBezTo>
                      <a:pt x="1577" y="8838"/>
                      <a:pt x="1577" y="8838"/>
                      <a:pt x="1577" y="8838"/>
                    </a:cubicBezTo>
                    <a:cubicBezTo>
                      <a:pt x="1577" y="8838"/>
                      <a:pt x="1545" y="8838"/>
                      <a:pt x="1545" y="8838"/>
                    </a:cubicBezTo>
                    <a:cubicBezTo>
                      <a:pt x="1545" y="8838"/>
                      <a:pt x="1545" y="8838"/>
                      <a:pt x="1545" y="8888"/>
                    </a:cubicBezTo>
                    <a:cubicBezTo>
                      <a:pt x="1512" y="8888"/>
                      <a:pt x="1512" y="8888"/>
                      <a:pt x="1512" y="8888"/>
                    </a:cubicBezTo>
                    <a:cubicBezTo>
                      <a:pt x="1512" y="8888"/>
                      <a:pt x="1480" y="8888"/>
                      <a:pt x="1480" y="8888"/>
                    </a:cubicBezTo>
                    <a:cubicBezTo>
                      <a:pt x="1480" y="8888"/>
                      <a:pt x="1480" y="8888"/>
                      <a:pt x="1448" y="8937"/>
                    </a:cubicBezTo>
                    <a:cubicBezTo>
                      <a:pt x="1448" y="8937"/>
                      <a:pt x="1448" y="8937"/>
                      <a:pt x="1416" y="8937"/>
                    </a:cubicBezTo>
                    <a:cubicBezTo>
                      <a:pt x="1416" y="8937"/>
                      <a:pt x="1416" y="8937"/>
                      <a:pt x="1384" y="8937"/>
                    </a:cubicBezTo>
                    <a:cubicBezTo>
                      <a:pt x="1384" y="8937"/>
                      <a:pt x="1384" y="8937"/>
                      <a:pt x="1384" y="8937"/>
                    </a:cubicBezTo>
                    <a:cubicBezTo>
                      <a:pt x="1352" y="8937"/>
                      <a:pt x="1352" y="8937"/>
                      <a:pt x="1319" y="8937"/>
                    </a:cubicBezTo>
                    <a:cubicBezTo>
                      <a:pt x="1287" y="8937"/>
                      <a:pt x="1287" y="8937"/>
                      <a:pt x="1287" y="8937"/>
                    </a:cubicBezTo>
                    <a:cubicBezTo>
                      <a:pt x="1255" y="8888"/>
                      <a:pt x="1223" y="8888"/>
                      <a:pt x="1191" y="8888"/>
                    </a:cubicBezTo>
                    <a:cubicBezTo>
                      <a:pt x="1158" y="8888"/>
                      <a:pt x="1126" y="8888"/>
                      <a:pt x="1062" y="9037"/>
                    </a:cubicBezTo>
                    <a:cubicBezTo>
                      <a:pt x="965" y="9186"/>
                      <a:pt x="933" y="9186"/>
                      <a:pt x="869" y="9235"/>
                    </a:cubicBezTo>
                    <a:cubicBezTo>
                      <a:pt x="869" y="9235"/>
                      <a:pt x="836" y="9235"/>
                      <a:pt x="836" y="9285"/>
                    </a:cubicBezTo>
                    <a:cubicBezTo>
                      <a:pt x="804" y="9285"/>
                      <a:pt x="772" y="9335"/>
                      <a:pt x="740" y="9335"/>
                    </a:cubicBezTo>
                    <a:cubicBezTo>
                      <a:pt x="676" y="9335"/>
                      <a:pt x="611" y="9285"/>
                      <a:pt x="579" y="9235"/>
                    </a:cubicBezTo>
                    <a:cubicBezTo>
                      <a:pt x="579" y="9186"/>
                      <a:pt x="547" y="9186"/>
                      <a:pt x="547" y="9186"/>
                    </a:cubicBezTo>
                    <a:cubicBezTo>
                      <a:pt x="515" y="9186"/>
                      <a:pt x="482" y="9186"/>
                      <a:pt x="482" y="9235"/>
                    </a:cubicBezTo>
                    <a:cubicBezTo>
                      <a:pt x="418" y="9235"/>
                      <a:pt x="386" y="9285"/>
                      <a:pt x="354" y="9285"/>
                    </a:cubicBezTo>
                    <a:cubicBezTo>
                      <a:pt x="321" y="9285"/>
                      <a:pt x="289" y="9335"/>
                      <a:pt x="289" y="9335"/>
                    </a:cubicBezTo>
                    <a:cubicBezTo>
                      <a:pt x="257" y="9384"/>
                      <a:pt x="225" y="9484"/>
                      <a:pt x="160" y="9484"/>
                    </a:cubicBezTo>
                    <a:cubicBezTo>
                      <a:pt x="128" y="9484"/>
                      <a:pt x="96" y="9484"/>
                      <a:pt x="96" y="9533"/>
                    </a:cubicBezTo>
                    <a:cubicBezTo>
                      <a:pt x="64" y="9533"/>
                      <a:pt x="64" y="9533"/>
                      <a:pt x="32" y="9533"/>
                    </a:cubicBezTo>
                    <a:cubicBezTo>
                      <a:pt x="32" y="9533"/>
                      <a:pt x="32" y="9533"/>
                      <a:pt x="32" y="9533"/>
                    </a:cubicBezTo>
                    <a:cubicBezTo>
                      <a:pt x="32" y="9583"/>
                      <a:pt x="32" y="9633"/>
                      <a:pt x="32" y="9682"/>
                    </a:cubicBezTo>
                    <a:cubicBezTo>
                      <a:pt x="32" y="9682"/>
                      <a:pt x="32" y="9682"/>
                      <a:pt x="32" y="9732"/>
                    </a:cubicBezTo>
                    <a:cubicBezTo>
                      <a:pt x="32" y="9732"/>
                      <a:pt x="0" y="9782"/>
                      <a:pt x="0" y="9831"/>
                    </a:cubicBezTo>
                    <a:cubicBezTo>
                      <a:pt x="0" y="9831"/>
                      <a:pt x="0" y="9831"/>
                      <a:pt x="0" y="9831"/>
                    </a:cubicBezTo>
                    <a:cubicBezTo>
                      <a:pt x="32" y="10228"/>
                      <a:pt x="32" y="10228"/>
                      <a:pt x="32" y="10228"/>
                    </a:cubicBezTo>
                    <a:cubicBezTo>
                      <a:pt x="160" y="10278"/>
                      <a:pt x="321" y="10427"/>
                      <a:pt x="386" y="10576"/>
                    </a:cubicBezTo>
                    <a:cubicBezTo>
                      <a:pt x="386" y="10576"/>
                      <a:pt x="386" y="10626"/>
                      <a:pt x="386" y="10626"/>
                    </a:cubicBezTo>
                    <a:cubicBezTo>
                      <a:pt x="418" y="10675"/>
                      <a:pt x="418" y="10675"/>
                      <a:pt x="418" y="10725"/>
                    </a:cubicBezTo>
                    <a:cubicBezTo>
                      <a:pt x="418" y="10725"/>
                      <a:pt x="418" y="10725"/>
                      <a:pt x="418" y="10725"/>
                    </a:cubicBezTo>
                    <a:cubicBezTo>
                      <a:pt x="418" y="10725"/>
                      <a:pt x="418" y="10776"/>
                      <a:pt x="418" y="10776"/>
                    </a:cubicBezTo>
                    <a:cubicBezTo>
                      <a:pt x="418" y="10974"/>
                      <a:pt x="450" y="11223"/>
                      <a:pt x="450" y="11322"/>
                    </a:cubicBezTo>
                    <a:cubicBezTo>
                      <a:pt x="482" y="11372"/>
                      <a:pt x="482" y="11372"/>
                      <a:pt x="482" y="11372"/>
                    </a:cubicBezTo>
                    <a:cubicBezTo>
                      <a:pt x="482" y="11372"/>
                      <a:pt x="482" y="11372"/>
                      <a:pt x="482" y="11372"/>
                    </a:cubicBezTo>
                    <a:cubicBezTo>
                      <a:pt x="515" y="11421"/>
                      <a:pt x="547" y="11471"/>
                      <a:pt x="579" y="11520"/>
                    </a:cubicBezTo>
                    <a:cubicBezTo>
                      <a:pt x="740" y="11669"/>
                      <a:pt x="804" y="11719"/>
                      <a:pt x="804" y="11818"/>
                    </a:cubicBezTo>
                    <a:cubicBezTo>
                      <a:pt x="804" y="11868"/>
                      <a:pt x="804" y="12067"/>
                      <a:pt x="933" y="12166"/>
                    </a:cubicBezTo>
                    <a:cubicBezTo>
                      <a:pt x="965" y="12166"/>
                      <a:pt x="1030" y="12216"/>
                      <a:pt x="1062" y="12216"/>
                    </a:cubicBezTo>
                    <a:cubicBezTo>
                      <a:pt x="1062" y="12265"/>
                      <a:pt x="1062" y="12265"/>
                      <a:pt x="1094" y="12265"/>
                    </a:cubicBezTo>
                    <a:cubicBezTo>
                      <a:pt x="1094" y="12265"/>
                      <a:pt x="1126" y="12315"/>
                      <a:pt x="1158" y="12315"/>
                    </a:cubicBezTo>
                    <a:cubicBezTo>
                      <a:pt x="1158" y="12315"/>
                      <a:pt x="1158" y="12315"/>
                      <a:pt x="1158" y="12315"/>
                    </a:cubicBezTo>
                    <a:cubicBezTo>
                      <a:pt x="1384" y="12315"/>
                      <a:pt x="1384" y="12315"/>
                      <a:pt x="1384" y="12315"/>
                    </a:cubicBezTo>
                    <a:cubicBezTo>
                      <a:pt x="1384" y="12315"/>
                      <a:pt x="1384" y="12315"/>
                      <a:pt x="1384" y="12315"/>
                    </a:cubicBezTo>
                    <a:cubicBezTo>
                      <a:pt x="1384" y="12315"/>
                      <a:pt x="1384" y="12315"/>
                      <a:pt x="1384" y="12315"/>
                    </a:cubicBezTo>
                    <a:cubicBezTo>
                      <a:pt x="1384" y="12315"/>
                      <a:pt x="1384" y="12315"/>
                      <a:pt x="1384" y="12315"/>
                    </a:cubicBezTo>
                    <a:cubicBezTo>
                      <a:pt x="1384" y="12315"/>
                      <a:pt x="1384" y="12315"/>
                      <a:pt x="1384" y="12315"/>
                    </a:cubicBezTo>
                    <a:cubicBezTo>
                      <a:pt x="1384" y="12315"/>
                      <a:pt x="1416" y="12365"/>
                      <a:pt x="1416" y="12365"/>
                    </a:cubicBezTo>
                    <a:cubicBezTo>
                      <a:pt x="1416" y="12365"/>
                      <a:pt x="1448" y="12365"/>
                      <a:pt x="1448" y="12315"/>
                    </a:cubicBezTo>
                    <a:cubicBezTo>
                      <a:pt x="1448" y="12315"/>
                      <a:pt x="1448" y="12315"/>
                      <a:pt x="1448" y="12315"/>
                    </a:cubicBezTo>
                    <a:cubicBezTo>
                      <a:pt x="1480" y="12265"/>
                      <a:pt x="1480" y="12265"/>
                      <a:pt x="1480" y="12265"/>
                    </a:cubicBezTo>
                    <a:cubicBezTo>
                      <a:pt x="1512" y="12265"/>
                      <a:pt x="1512" y="12265"/>
                      <a:pt x="1512" y="12216"/>
                    </a:cubicBezTo>
                    <a:cubicBezTo>
                      <a:pt x="1512" y="12216"/>
                      <a:pt x="1545" y="12216"/>
                      <a:pt x="1577" y="12166"/>
                    </a:cubicBezTo>
                    <a:cubicBezTo>
                      <a:pt x="1577" y="12166"/>
                      <a:pt x="1577" y="12166"/>
                      <a:pt x="1577" y="12166"/>
                    </a:cubicBezTo>
                    <a:cubicBezTo>
                      <a:pt x="1609" y="12166"/>
                      <a:pt x="1609" y="12166"/>
                      <a:pt x="1641" y="12116"/>
                    </a:cubicBezTo>
                    <a:cubicBezTo>
                      <a:pt x="1641" y="12116"/>
                      <a:pt x="1641" y="12116"/>
                      <a:pt x="1641" y="12116"/>
                    </a:cubicBezTo>
                    <a:cubicBezTo>
                      <a:pt x="1673" y="12116"/>
                      <a:pt x="1673" y="12116"/>
                      <a:pt x="1706" y="12067"/>
                    </a:cubicBezTo>
                    <a:cubicBezTo>
                      <a:pt x="1706" y="12067"/>
                      <a:pt x="1706" y="12067"/>
                      <a:pt x="1706" y="12067"/>
                    </a:cubicBezTo>
                    <a:cubicBezTo>
                      <a:pt x="1738" y="12067"/>
                      <a:pt x="1738" y="12067"/>
                      <a:pt x="1770" y="12067"/>
                    </a:cubicBezTo>
                    <a:cubicBezTo>
                      <a:pt x="1770" y="12067"/>
                      <a:pt x="1770" y="12067"/>
                      <a:pt x="1770" y="12067"/>
                    </a:cubicBezTo>
                    <a:cubicBezTo>
                      <a:pt x="1802" y="12067"/>
                      <a:pt x="1834" y="12067"/>
                      <a:pt x="1834" y="12067"/>
                    </a:cubicBezTo>
                    <a:cubicBezTo>
                      <a:pt x="1867" y="12067"/>
                      <a:pt x="1867" y="12067"/>
                      <a:pt x="1867" y="12067"/>
                    </a:cubicBezTo>
                    <a:cubicBezTo>
                      <a:pt x="1995" y="12067"/>
                      <a:pt x="2221" y="12315"/>
                      <a:pt x="2285" y="12514"/>
                    </a:cubicBezTo>
                    <a:cubicBezTo>
                      <a:pt x="2317" y="12613"/>
                      <a:pt x="2349" y="12663"/>
                      <a:pt x="2317" y="12712"/>
                    </a:cubicBezTo>
                    <a:cubicBezTo>
                      <a:pt x="2285" y="12861"/>
                      <a:pt x="2060" y="13407"/>
                      <a:pt x="1931" y="13457"/>
                    </a:cubicBezTo>
                    <a:cubicBezTo>
                      <a:pt x="1899" y="13457"/>
                      <a:pt x="1867" y="13457"/>
                      <a:pt x="1867" y="13457"/>
                    </a:cubicBezTo>
                    <a:cubicBezTo>
                      <a:pt x="1834" y="13457"/>
                      <a:pt x="1834" y="13457"/>
                      <a:pt x="1834" y="13457"/>
                    </a:cubicBezTo>
                    <a:cubicBezTo>
                      <a:pt x="1834" y="13457"/>
                      <a:pt x="1802" y="13457"/>
                      <a:pt x="1802" y="13457"/>
                    </a:cubicBezTo>
                    <a:cubicBezTo>
                      <a:pt x="1802" y="13507"/>
                      <a:pt x="1802" y="13556"/>
                      <a:pt x="1802" y="13556"/>
                    </a:cubicBezTo>
                    <a:cubicBezTo>
                      <a:pt x="1802" y="13606"/>
                      <a:pt x="1834" y="13705"/>
                      <a:pt x="1867" y="13755"/>
                    </a:cubicBezTo>
                    <a:cubicBezTo>
                      <a:pt x="1899" y="13854"/>
                      <a:pt x="1963" y="13904"/>
                      <a:pt x="1995" y="14003"/>
                    </a:cubicBezTo>
                    <a:cubicBezTo>
                      <a:pt x="2028" y="14103"/>
                      <a:pt x="2028" y="14202"/>
                      <a:pt x="1995" y="14252"/>
                    </a:cubicBezTo>
                    <a:cubicBezTo>
                      <a:pt x="1931" y="14400"/>
                      <a:pt x="1770" y="14450"/>
                      <a:pt x="1673" y="14351"/>
                    </a:cubicBezTo>
                    <a:cubicBezTo>
                      <a:pt x="1673" y="14351"/>
                      <a:pt x="1673" y="14351"/>
                      <a:pt x="1673" y="14351"/>
                    </a:cubicBezTo>
                    <a:cubicBezTo>
                      <a:pt x="1673" y="14351"/>
                      <a:pt x="1673" y="14400"/>
                      <a:pt x="1673" y="14450"/>
                    </a:cubicBezTo>
                    <a:cubicBezTo>
                      <a:pt x="1706" y="14500"/>
                      <a:pt x="1706" y="14599"/>
                      <a:pt x="1738" y="14698"/>
                    </a:cubicBezTo>
                    <a:cubicBezTo>
                      <a:pt x="1738" y="14748"/>
                      <a:pt x="1738" y="14847"/>
                      <a:pt x="1770" y="14847"/>
                    </a:cubicBezTo>
                    <a:cubicBezTo>
                      <a:pt x="1834" y="14847"/>
                      <a:pt x="1899" y="14947"/>
                      <a:pt x="1931" y="15046"/>
                    </a:cubicBezTo>
                    <a:cubicBezTo>
                      <a:pt x="1963" y="15096"/>
                      <a:pt x="2028" y="15195"/>
                      <a:pt x="2060" y="15195"/>
                    </a:cubicBezTo>
                    <a:cubicBezTo>
                      <a:pt x="2188" y="15195"/>
                      <a:pt x="2285" y="15394"/>
                      <a:pt x="2317" y="15493"/>
                    </a:cubicBezTo>
                    <a:cubicBezTo>
                      <a:pt x="2349" y="15493"/>
                      <a:pt x="2349" y="15543"/>
                      <a:pt x="2349" y="15543"/>
                    </a:cubicBezTo>
                    <a:cubicBezTo>
                      <a:pt x="2349" y="15543"/>
                      <a:pt x="2382" y="15543"/>
                      <a:pt x="2382" y="15543"/>
                    </a:cubicBezTo>
                    <a:cubicBezTo>
                      <a:pt x="2382" y="15592"/>
                      <a:pt x="2414" y="15592"/>
                      <a:pt x="2414" y="15592"/>
                    </a:cubicBezTo>
                    <a:cubicBezTo>
                      <a:pt x="2414" y="15592"/>
                      <a:pt x="2414" y="15592"/>
                      <a:pt x="2414" y="15592"/>
                    </a:cubicBezTo>
                    <a:cubicBezTo>
                      <a:pt x="2414" y="15642"/>
                      <a:pt x="2446" y="15642"/>
                      <a:pt x="2446" y="15642"/>
                    </a:cubicBezTo>
                    <a:cubicBezTo>
                      <a:pt x="2446" y="15642"/>
                      <a:pt x="2446" y="15692"/>
                      <a:pt x="2446" y="15692"/>
                    </a:cubicBezTo>
                    <a:cubicBezTo>
                      <a:pt x="2478" y="15692"/>
                      <a:pt x="2478" y="15692"/>
                      <a:pt x="2478" y="15741"/>
                    </a:cubicBezTo>
                    <a:cubicBezTo>
                      <a:pt x="2478" y="15741"/>
                      <a:pt x="2478" y="15741"/>
                      <a:pt x="2478" y="15741"/>
                    </a:cubicBezTo>
                    <a:cubicBezTo>
                      <a:pt x="2478" y="15741"/>
                      <a:pt x="2478" y="15741"/>
                      <a:pt x="2478" y="15741"/>
                    </a:cubicBezTo>
                    <a:cubicBezTo>
                      <a:pt x="2478" y="15741"/>
                      <a:pt x="2478" y="15741"/>
                      <a:pt x="2478" y="15741"/>
                    </a:cubicBezTo>
                    <a:cubicBezTo>
                      <a:pt x="2510" y="15741"/>
                      <a:pt x="2510" y="15741"/>
                      <a:pt x="2510" y="15741"/>
                    </a:cubicBezTo>
                    <a:cubicBezTo>
                      <a:pt x="2543" y="15741"/>
                      <a:pt x="2543" y="15741"/>
                      <a:pt x="2543" y="15741"/>
                    </a:cubicBezTo>
                    <a:cubicBezTo>
                      <a:pt x="2543" y="15741"/>
                      <a:pt x="2543" y="15741"/>
                      <a:pt x="2543" y="15741"/>
                    </a:cubicBezTo>
                    <a:cubicBezTo>
                      <a:pt x="2575" y="15692"/>
                      <a:pt x="2575" y="15692"/>
                      <a:pt x="2575" y="15692"/>
                    </a:cubicBezTo>
                    <a:cubicBezTo>
                      <a:pt x="2575" y="15692"/>
                      <a:pt x="2575" y="15692"/>
                      <a:pt x="2575" y="15692"/>
                    </a:cubicBezTo>
                    <a:cubicBezTo>
                      <a:pt x="2607" y="15642"/>
                      <a:pt x="2639" y="15592"/>
                      <a:pt x="2736" y="15592"/>
                    </a:cubicBezTo>
                    <a:cubicBezTo>
                      <a:pt x="2800" y="15592"/>
                      <a:pt x="2897" y="15642"/>
                      <a:pt x="2993" y="15741"/>
                    </a:cubicBezTo>
                    <a:cubicBezTo>
                      <a:pt x="3025" y="15840"/>
                      <a:pt x="3219" y="16039"/>
                      <a:pt x="3380" y="16188"/>
                    </a:cubicBezTo>
                    <a:cubicBezTo>
                      <a:pt x="3508" y="16337"/>
                      <a:pt x="3637" y="16486"/>
                      <a:pt x="3701" y="16585"/>
                    </a:cubicBezTo>
                    <a:cubicBezTo>
                      <a:pt x="3862" y="16784"/>
                      <a:pt x="4249" y="16983"/>
                      <a:pt x="4377" y="16983"/>
                    </a:cubicBezTo>
                    <a:cubicBezTo>
                      <a:pt x="4377" y="16983"/>
                      <a:pt x="4377" y="16983"/>
                      <a:pt x="4377" y="16983"/>
                    </a:cubicBezTo>
                    <a:cubicBezTo>
                      <a:pt x="4442" y="16983"/>
                      <a:pt x="4506" y="17032"/>
                      <a:pt x="4571" y="17032"/>
                    </a:cubicBezTo>
                    <a:cubicBezTo>
                      <a:pt x="4667" y="17082"/>
                      <a:pt x="4732" y="17132"/>
                      <a:pt x="4828" y="17132"/>
                    </a:cubicBezTo>
                    <a:cubicBezTo>
                      <a:pt x="4860" y="17132"/>
                      <a:pt x="4860" y="17132"/>
                      <a:pt x="4860" y="17132"/>
                    </a:cubicBezTo>
                    <a:cubicBezTo>
                      <a:pt x="4892" y="17132"/>
                      <a:pt x="4892" y="17132"/>
                      <a:pt x="4925" y="17132"/>
                    </a:cubicBezTo>
                    <a:cubicBezTo>
                      <a:pt x="4925" y="17132"/>
                      <a:pt x="4925" y="17082"/>
                      <a:pt x="4957" y="17082"/>
                    </a:cubicBezTo>
                    <a:cubicBezTo>
                      <a:pt x="4957" y="17082"/>
                      <a:pt x="4989" y="17082"/>
                      <a:pt x="4989" y="17032"/>
                    </a:cubicBezTo>
                    <a:cubicBezTo>
                      <a:pt x="5021" y="16983"/>
                      <a:pt x="5053" y="16933"/>
                      <a:pt x="5086" y="16933"/>
                    </a:cubicBezTo>
                    <a:cubicBezTo>
                      <a:pt x="5118" y="16933"/>
                      <a:pt x="5150" y="16983"/>
                      <a:pt x="5182" y="17032"/>
                    </a:cubicBezTo>
                    <a:cubicBezTo>
                      <a:pt x="5182" y="17032"/>
                      <a:pt x="5182" y="17082"/>
                      <a:pt x="5214" y="17082"/>
                    </a:cubicBezTo>
                    <a:cubicBezTo>
                      <a:pt x="5214" y="17082"/>
                      <a:pt x="5214" y="17132"/>
                      <a:pt x="5214" y="17132"/>
                    </a:cubicBezTo>
                    <a:cubicBezTo>
                      <a:pt x="5214" y="17132"/>
                      <a:pt x="5214" y="17181"/>
                      <a:pt x="5214" y="17181"/>
                    </a:cubicBezTo>
                    <a:cubicBezTo>
                      <a:pt x="5214" y="17181"/>
                      <a:pt x="5214" y="17181"/>
                      <a:pt x="5214" y="17181"/>
                    </a:cubicBezTo>
                    <a:cubicBezTo>
                      <a:pt x="5247" y="17231"/>
                      <a:pt x="5247" y="17231"/>
                      <a:pt x="5247" y="17280"/>
                    </a:cubicBezTo>
                    <a:cubicBezTo>
                      <a:pt x="5247" y="17280"/>
                      <a:pt x="5247" y="17280"/>
                      <a:pt x="5247" y="17280"/>
                    </a:cubicBezTo>
                    <a:cubicBezTo>
                      <a:pt x="5247" y="17231"/>
                      <a:pt x="5279" y="17181"/>
                      <a:pt x="5279" y="17181"/>
                    </a:cubicBezTo>
                    <a:cubicBezTo>
                      <a:pt x="5279" y="17181"/>
                      <a:pt x="5279" y="17181"/>
                      <a:pt x="5279" y="17181"/>
                    </a:cubicBezTo>
                    <a:cubicBezTo>
                      <a:pt x="5311" y="17132"/>
                      <a:pt x="5311" y="17132"/>
                      <a:pt x="5343" y="17082"/>
                    </a:cubicBezTo>
                    <a:cubicBezTo>
                      <a:pt x="5343" y="17082"/>
                      <a:pt x="5343" y="17082"/>
                      <a:pt x="5343" y="17082"/>
                    </a:cubicBezTo>
                    <a:cubicBezTo>
                      <a:pt x="5343" y="17082"/>
                      <a:pt x="5375" y="17032"/>
                      <a:pt x="5375" y="17032"/>
                    </a:cubicBezTo>
                    <a:cubicBezTo>
                      <a:pt x="5375" y="17032"/>
                      <a:pt x="5375" y="17032"/>
                      <a:pt x="5375" y="17032"/>
                    </a:cubicBezTo>
                    <a:cubicBezTo>
                      <a:pt x="5408" y="17032"/>
                      <a:pt x="5408" y="17032"/>
                      <a:pt x="5440" y="17032"/>
                    </a:cubicBezTo>
                    <a:cubicBezTo>
                      <a:pt x="5440" y="16983"/>
                      <a:pt x="5472" y="16983"/>
                      <a:pt x="5472" y="16983"/>
                    </a:cubicBezTo>
                    <a:cubicBezTo>
                      <a:pt x="5569" y="16834"/>
                      <a:pt x="5665" y="16883"/>
                      <a:pt x="5858" y="17032"/>
                    </a:cubicBezTo>
                    <a:cubicBezTo>
                      <a:pt x="5890" y="17032"/>
                      <a:pt x="5923" y="17032"/>
                      <a:pt x="5955" y="17032"/>
                    </a:cubicBezTo>
                    <a:cubicBezTo>
                      <a:pt x="5987" y="17032"/>
                      <a:pt x="6019" y="17032"/>
                      <a:pt x="6019" y="17032"/>
                    </a:cubicBezTo>
                    <a:cubicBezTo>
                      <a:pt x="6051" y="17032"/>
                      <a:pt x="6084" y="17032"/>
                      <a:pt x="6084" y="17032"/>
                    </a:cubicBezTo>
                    <a:cubicBezTo>
                      <a:pt x="6084" y="17032"/>
                      <a:pt x="6116" y="17032"/>
                      <a:pt x="6116" y="17032"/>
                    </a:cubicBezTo>
                    <a:cubicBezTo>
                      <a:pt x="6116" y="17032"/>
                      <a:pt x="6148" y="17082"/>
                      <a:pt x="6148" y="17082"/>
                    </a:cubicBezTo>
                    <a:cubicBezTo>
                      <a:pt x="6148" y="17082"/>
                      <a:pt x="6180" y="17082"/>
                      <a:pt x="6180" y="17082"/>
                    </a:cubicBezTo>
                    <a:cubicBezTo>
                      <a:pt x="6180" y="17082"/>
                      <a:pt x="6212" y="17132"/>
                      <a:pt x="6212" y="17132"/>
                    </a:cubicBezTo>
                    <a:cubicBezTo>
                      <a:pt x="6212" y="17132"/>
                      <a:pt x="6212" y="17132"/>
                      <a:pt x="6245" y="17132"/>
                    </a:cubicBezTo>
                    <a:cubicBezTo>
                      <a:pt x="6245" y="17181"/>
                      <a:pt x="6245" y="17181"/>
                      <a:pt x="6245" y="17181"/>
                    </a:cubicBezTo>
                    <a:cubicBezTo>
                      <a:pt x="6277" y="17181"/>
                      <a:pt x="6277" y="17181"/>
                      <a:pt x="6277" y="17181"/>
                    </a:cubicBezTo>
                    <a:cubicBezTo>
                      <a:pt x="6309" y="17132"/>
                      <a:pt x="6309" y="17132"/>
                      <a:pt x="6309" y="17132"/>
                    </a:cubicBezTo>
                    <a:cubicBezTo>
                      <a:pt x="6309" y="17132"/>
                      <a:pt x="6309" y="17132"/>
                      <a:pt x="6309" y="17132"/>
                    </a:cubicBezTo>
                    <a:cubicBezTo>
                      <a:pt x="6341" y="17132"/>
                      <a:pt x="6373" y="17132"/>
                      <a:pt x="6373" y="17132"/>
                    </a:cubicBezTo>
                    <a:cubicBezTo>
                      <a:pt x="6373" y="17132"/>
                      <a:pt x="6405" y="17032"/>
                      <a:pt x="6438" y="17032"/>
                    </a:cubicBezTo>
                    <a:cubicBezTo>
                      <a:pt x="6438" y="16983"/>
                      <a:pt x="6470" y="16933"/>
                      <a:pt x="6502" y="16933"/>
                    </a:cubicBezTo>
                    <a:cubicBezTo>
                      <a:pt x="6502" y="16883"/>
                      <a:pt x="6534" y="16834"/>
                      <a:pt x="6534" y="16834"/>
                    </a:cubicBezTo>
                    <a:cubicBezTo>
                      <a:pt x="6566" y="16734"/>
                      <a:pt x="6599" y="16635"/>
                      <a:pt x="6695" y="16685"/>
                    </a:cubicBezTo>
                    <a:cubicBezTo>
                      <a:pt x="6695" y="16685"/>
                      <a:pt x="6695" y="16635"/>
                      <a:pt x="6695" y="16635"/>
                    </a:cubicBezTo>
                    <a:cubicBezTo>
                      <a:pt x="6727" y="16635"/>
                      <a:pt x="6760" y="16635"/>
                      <a:pt x="6760" y="16585"/>
                    </a:cubicBezTo>
                    <a:cubicBezTo>
                      <a:pt x="6792" y="16536"/>
                      <a:pt x="6856" y="16486"/>
                      <a:pt x="6921" y="16436"/>
                    </a:cubicBezTo>
                    <a:cubicBezTo>
                      <a:pt x="6921" y="16387"/>
                      <a:pt x="6953" y="16387"/>
                      <a:pt x="6953" y="16387"/>
                    </a:cubicBezTo>
                    <a:cubicBezTo>
                      <a:pt x="7081" y="16287"/>
                      <a:pt x="7210" y="16287"/>
                      <a:pt x="7307" y="16337"/>
                    </a:cubicBezTo>
                    <a:cubicBezTo>
                      <a:pt x="7339" y="16337"/>
                      <a:pt x="7371" y="16337"/>
                      <a:pt x="7403" y="16337"/>
                    </a:cubicBezTo>
                    <a:cubicBezTo>
                      <a:pt x="7468" y="16287"/>
                      <a:pt x="7532" y="16238"/>
                      <a:pt x="7564" y="16238"/>
                    </a:cubicBezTo>
                    <a:cubicBezTo>
                      <a:pt x="7629" y="16238"/>
                      <a:pt x="7693" y="16287"/>
                      <a:pt x="7693" y="16387"/>
                    </a:cubicBezTo>
                    <a:cubicBezTo>
                      <a:pt x="7693" y="16387"/>
                      <a:pt x="7725" y="16486"/>
                      <a:pt x="7725" y="16536"/>
                    </a:cubicBezTo>
                    <a:cubicBezTo>
                      <a:pt x="7757" y="16585"/>
                      <a:pt x="7790" y="16635"/>
                      <a:pt x="7822" y="16734"/>
                    </a:cubicBezTo>
                    <a:cubicBezTo>
                      <a:pt x="7822" y="16734"/>
                      <a:pt x="7822" y="16734"/>
                      <a:pt x="7822" y="16734"/>
                    </a:cubicBezTo>
                    <a:cubicBezTo>
                      <a:pt x="7854" y="16784"/>
                      <a:pt x="7854" y="16784"/>
                      <a:pt x="7854" y="16784"/>
                    </a:cubicBezTo>
                    <a:cubicBezTo>
                      <a:pt x="7854" y="16784"/>
                      <a:pt x="7854" y="16784"/>
                      <a:pt x="7886" y="16784"/>
                    </a:cubicBezTo>
                    <a:cubicBezTo>
                      <a:pt x="7886" y="16784"/>
                      <a:pt x="7886" y="16784"/>
                      <a:pt x="7886" y="16784"/>
                    </a:cubicBezTo>
                    <a:cubicBezTo>
                      <a:pt x="7886" y="16784"/>
                      <a:pt x="7918" y="16784"/>
                      <a:pt x="7918" y="16834"/>
                    </a:cubicBezTo>
                    <a:cubicBezTo>
                      <a:pt x="7918" y="16834"/>
                      <a:pt x="7918" y="16834"/>
                      <a:pt x="7951" y="16834"/>
                    </a:cubicBezTo>
                    <a:cubicBezTo>
                      <a:pt x="7951" y="16834"/>
                      <a:pt x="7951" y="16834"/>
                      <a:pt x="7951" y="16834"/>
                    </a:cubicBezTo>
                    <a:cubicBezTo>
                      <a:pt x="7951" y="16834"/>
                      <a:pt x="7951" y="16834"/>
                      <a:pt x="7951" y="16834"/>
                    </a:cubicBezTo>
                    <a:cubicBezTo>
                      <a:pt x="7983" y="16834"/>
                      <a:pt x="7983" y="16784"/>
                      <a:pt x="7983" y="16784"/>
                    </a:cubicBezTo>
                    <a:cubicBezTo>
                      <a:pt x="8015" y="16784"/>
                      <a:pt x="8079" y="16734"/>
                      <a:pt x="8112" y="16734"/>
                    </a:cubicBezTo>
                    <a:cubicBezTo>
                      <a:pt x="8208" y="16734"/>
                      <a:pt x="8337" y="16883"/>
                      <a:pt x="8337" y="17032"/>
                    </a:cubicBezTo>
                    <a:cubicBezTo>
                      <a:pt x="8337" y="17231"/>
                      <a:pt x="8337" y="17231"/>
                      <a:pt x="8369" y="17231"/>
                    </a:cubicBezTo>
                    <a:cubicBezTo>
                      <a:pt x="8466" y="17231"/>
                      <a:pt x="8562" y="17280"/>
                      <a:pt x="8562" y="17628"/>
                    </a:cubicBezTo>
                    <a:cubicBezTo>
                      <a:pt x="8562" y="17678"/>
                      <a:pt x="8562" y="17727"/>
                      <a:pt x="8562" y="17827"/>
                    </a:cubicBezTo>
                    <a:cubicBezTo>
                      <a:pt x="8562" y="18025"/>
                      <a:pt x="8594" y="18274"/>
                      <a:pt x="8466" y="18522"/>
                    </a:cubicBezTo>
                    <a:cubicBezTo>
                      <a:pt x="8305" y="18770"/>
                      <a:pt x="8176" y="19118"/>
                      <a:pt x="8176" y="19217"/>
                    </a:cubicBezTo>
                    <a:cubicBezTo>
                      <a:pt x="8176" y="19267"/>
                      <a:pt x="8176" y="19316"/>
                      <a:pt x="8176" y="19366"/>
                    </a:cubicBezTo>
                    <a:cubicBezTo>
                      <a:pt x="8208" y="19366"/>
                      <a:pt x="8273" y="19366"/>
                      <a:pt x="8305" y="19366"/>
                    </a:cubicBezTo>
                    <a:cubicBezTo>
                      <a:pt x="8369" y="19366"/>
                      <a:pt x="8530" y="19416"/>
                      <a:pt x="8562" y="19515"/>
                    </a:cubicBezTo>
                    <a:cubicBezTo>
                      <a:pt x="8562" y="19565"/>
                      <a:pt x="8562" y="19614"/>
                      <a:pt x="8562" y="19664"/>
                    </a:cubicBezTo>
                    <a:cubicBezTo>
                      <a:pt x="8562" y="19664"/>
                      <a:pt x="8562" y="19813"/>
                      <a:pt x="8594" y="19912"/>
                    </a:cubicBezTo>
                    <a:cubicBezTo>
                      <a:pt x="8594" y="19962"/>
                      <a:pt x="8627" y="19962"/>
                      <a:pt x="8627" y="19962"/>
                    </a:cubicBezTo>
                    <a:cubicBezTo>
                      <a:pt x="8691" y="19962"/>
                      <a:pt x="8755" y="20012"/>
                      <a:pt x="8788" y="20111"/>
                    </a:cubicBezTo>
                    <a:cubicBezTo>
                      <a:pt x="8820" y="20160"/>
                      <a:pt x="8852" y="20210"/>
                      <a:pt x="8820" y="20359"/>
                    </a:cubicBezTo>
                    <a:cubicBezTo>
                      <a:pt x="8820" y="20359"/>
                      <a:pt x="8820" y="20359"/>
                      <a:pt x="8820" y="20359"/>
                    </a:cubicBezTo>
                    <a:cubicBezTo>
                      <a:pt x="8788" y="20409"/>
                      <a:pt x="8788" y="20409"/>
                      <a:pt x="8788" y="20409"/>
                    </a:cubicBezTo>
                    <a:cubicBezTo>
                      <a:pt x="8788" y="20458"/>
                      <a:pt x="8755" y="20558"/>
                      <a:pt x="8755" y="20558"/>
                    </a:cubicBezTo>
                    <a:cubicBezTo>
                      <a:pt x="8852" y="20558"/>
                      <a:pt x="8949" y="20607"/>
                      <a:pt x="8981" y="20657"/>
                    </a:cubicBezTo>
                    <a:cubicBezTo>
                      <a:pt x="9013" y="20707"/>
                      <a:pt x="9013" y="20756"/>
                      <a:pt x="9013" y="20856"/>
                    </a:cubicBezTo>
                    <a:cubicBezTo>
                      <a:pt x="9013" y="20856"/>
                      <a:pt x="9013" y="20905"/>
                      <a:pt x="9013" y="20905"/>
                    </a:cubicBezTo>
                    <a:cubicBezTo>
                      <a:pt x="9045" y="20955"/>
                      <a:pt x="9077" y="20955"/>
                      <a:pt x="9077" y="20955"/>
                    </a:cubicBezTo>
                    <a:cubicBezTo>
                      <a:pt x="9109" y="20955"/>
                      <a:pt x="9142" y="20955"/>
                      <a:pt x="9142" y="20905"/>
                    </a:cubicBezTo>
                    <a:cubicBezTo>
                      <a:pt x="9174" y="20905"/>
                      <a:pt x="9206" y="20905"/>
                      <a:pt x="9206" y="20905"/>
                    </a:cubicBezTo>
                    <a:cubicBezTo>
                      <a:pt x="9238" y="20856"/>
                      <a:pt x="9270" y="20856"/>
                      <a:pt x="9303" y="20856"/>
                    </a:cubicBezTo>
                    <a:cubicBezTo>
                      <a:pt x="9335" y="20856"/>
                      <a:pt x="9335" y="20856"/>
                      <a:pt x="9335" y="20856"/>
                    </a:cubicBezTo>
                    <a:cubicBezTo>
                      <a:pt x="9335" y="20856"/>
                      <a:pt x="9335" y="20856"/>
                      <a:pt x="9367" y="20856"/>
                    </a:cubicBezTo>
                    <a:cubicBezTo>
                      <a:pt x="9367" y="20856"/>
                      <a:pt x="9367" y="20856"/>
                      <a:pt x="9367" y="20856"/>
                    </a:cubicBezTo>
                    <a:cubicBezTo>
                      <a:pt x="9367" y="20856"/>
                      <a:pt x="9367" y="20856"/>
                      <a:pt x="9367" y="20856"/>
                    </a:cubicBezTo>
                    <a:cubicBezTo>
                      <a:pt x="9431" y="20905"/>
                      <a:pt x="9431" y="20955"/>
                      <a:pt x="9464" y="21005"/>
                    </a:cubicBezTo>
                    <a:cubicBezTo>
                      <a:pt x="9496" y="21054"/>
                      <a:pt x="9496" y="21104"/>
                      <a:pt x="9528" y="21104"/>
                    </a:cubicBezTo>
                    <a:cubicBezTo>
                      <a:pt x="9528" y="21054"/>
                      <a:pt x="9496" y="20905"/>
                      <a:pt x="9496" y="20856"/>
                    </a:cubicBezTo>
                    <a:cubicBezTo>
                      <a:pt x="9431" y="20756"/>
                      <a:pt x="9464" y="20607"/>
                      <a:pt x="9496" y="20508"/>
                    </a:cubicBezTo>
                    <a:cubicBezTo>
                      <a:pt x="9496" y="20409"/>
                      <a:pt x="9560" y="20409"/>
                      <a:pt x="9592" y="20409"/>
                    </a:cubicBezTo>
                    <a:cubicBezTo>
                      <a:pt x="9592" y="20409"/>
                      <a:pt x="9625" y="20409"/>
                      <a:pt x="9625" y="20409"/>
                    </a:cubicBezTo>
                    <a:cubicBezTo>
                      <a:pt x="9657" y="20409"/>
                      <a:pt x="9689" y="20409"/>
                      <a:pt x="9689" y="20409"/>
                    </a:cubicBezTo>
                    <a:cubicBezTo>
                      <a:pt x="9689" y="20409"/>
                      <a:pt x="9689" y="20409"/>
                      <a:pt x="9721" y="20409"/>
                    </a:cubicBezTo>
                    <a:cubicBezTo>
                      <a:pt x="9721" y="20359"/>
                      <a:pt x="9721" y="20359"/>
                      <a:pt x="9753" y="20359"/>
                    </a:cubicBezTo>
                    <a:cubicBezTo>
                      <a:pt x="9753" y="20359"/>
                      <a:pt x="9753" y="20359"/>
                      <a:pt x="9753" y="20359"/>
                    </a:cubicBezTo>
                    <a:cubicBezTo>
                      <a:pt x="9753" y="20359"/>
                      <a:pt x="9785" y="20309"/>
                      <a:pt x="9785" y="20309"/>
                    </a:cubicBezTo>
                    <a:cubicBezTo>
                      <a:pt x="9785" y="20309"/>
                      <a:pt x="9785" y="20309"/>
                      <a:pt x="9785" y="20309"/>
                    </a:cubicBezTo>
                    <a:cubicBezTo>
                      <a:pt x="9785" y="20309"/>
                      <a:pt x="9785" y="20260"/>
                      <a:pt x="9818" y="20260"/>
                    </a:cubicBezTo>
                    <a:cubicBezTo>
                      <a:pt x="9818" y="20260"/>
                      <a:pt x="9818" y="20260"/>
                      <a:pt x="9850" y="20210"/>
                    </a:cubicBezTo>
                    <a:cubicBezTo>
                      <a:pt x="9850" y="20210"/>
                      <a:pt x="9882" y="20210"/>
                      <a:pt x="9882" y="20210"/>
                    </a:cubicBezTo>
                    <a:cubicBezTo>
                      <a:pt x="9914" y="20210"/>
                      <a:pt x="9979" y="20260"/>
                      <a:pt x="9979" y="20260"/>
                    </a:cubicBezTo>
                    <a:cubicBezTo>
                      <a:pt x="10011" y="20260"/>
                      <a:pt x="10043" y="20260"/>
                      <a:pt x="10043" y="20260"/>
                    </a:cubicBezTo>
                    <a:cubicBezTo>
                      <a:pt x="10075" y="20210"/>
                      <a:pt x="10107" y="20160"/>
                      <a:pt x="10172" y="20160"/>
                    </a:cubicBezTo>
                    <a:cubicBezTo>
                      <a:pt x="10204" y="20160"/>
                      <a:pt x="10236" y="20210"/>
                      <a:pt x="10268" y="20210"/>
                    </a:cubicBezTo>
                    <a:cubicBezTo>
                      <a:pt x="10301" y="20260"/>
                      <a:pt x="10365" y="20260"/>
                      <a:pt x="10397" y="20210"/>
                    </a:cubicBezTo>
                    <a:cubicBezTo>
                      <a:pt x="10461" y="20160"/>
                      <a:pt x="10558" y="20160"/>
                      <a:pt x="10590" y="20210"/>
                    </a:cubicBezTo>
                    <a:cubicBezTo>
                      <a:pt x="10590" y="20210"/>
                      <a:pt x="10590" y="20210"/>
                      <a:pt x="10622" y="20210"/>
                    </a:cubicBezTo>
                    <a:cubicBezTo>
                      <a:pt x="10622" y="20210"/>
                      <a:pt x="10622" y="20210"/>
                      <a:pt x="10622" y="20210"/>
                    </a:cubicBezTo>
                    <a:cubicBezTo>
                      <a:pt x="10655" y="20061"/>
                      <a:pt x="10848" y="19863"/>
                      <a:pt x="10944" y="19863"/>
                    </a:cubicBezTo>
                    <a:cubicBezTo>
                      <a:pt x="10977" y="19863"/>
                      <a:pt x="10977" y="19863"/>
                      <a:pt x="11009" y="19912"/>
                    </a:cubicBezTo>
                    <a:cubicBezTo>
                      <a:pt x="11009" y="19912"/>
                      <a:pt x="11009" y="19912"/>
                      <a:pt x="11041" y="19962"/>
                    </a:cubicBezTo>
                    <a:cubicBezTo>
                      <a:pt x="11073" y="20012"/>
                      <a:pt x="11105" y="20061"/>
                      <a:pt x="11266" y="20111"/>
                    </a:cubicBezTo>
                    <a:cubicBezTo>
                      <a:pt x="11331" y="20111"/>
                      <a:pt x="11395" y="20160"/>
                      <a:pt x="11427" y="20260"/>
                    </a:cubicBezTo>
                    <a:cubicBezTo>
                      <a:pt x="11459" y="20309"/>
                      <a:pt x="11459" y="20409"/>
                      <a:pt x="11427" y="20458"/>
                    </a:cubicBezTo>
                    <a:cubicBezTo>
                      <a:pt x="11427" y="20508"/>
                      <a:pt x="11427" y="20508"/>
                      <a:pt x="11427" y="20558"/>
                    </a:cubicBezTo>
                    <a:cubicBezTo>
                      <a:pt x="11427" y="20607"/>
                      <a:pt x="11653" y="20856"/>
                      <a:pt x="11717" y="20856"/>
                    </a:cubicBezTo>
                    <a:cubicBezTo>
                      <a:pt x="11749" y="20856"/>
                      <a:pt x="11749" y="20856"/>
                      <a:pt x="11749" y="20905"/>
                    </a:cubicBezTo>
                    <a:cubicBezTo>
                      <a:pt x="11749" y="20905"/>
                      <a:pt x="11749" y="20905"/>
                      <a:pt x="11781" y="20905"/>
                    </a:cubicBezTo>
                    <a:cubicBezTo>
                      <a:pt x="11781" y="20905"/>
                      <a:pt x="11781" y="20905"/>
                      <a:pt x="11814" y="20955"/>
                    </a:cubicBezTo>
                    <a:cubicBezTo>
                      <a:pt x="11814" y="20955"/>
                      <a:pt x="11814" y="20955"/>
                      <a:pt x="11814" y="20955"/>
                    </a:cubicBezTo>
                    <a:cubicBezTo>
                      <a:pt x="11814" y="20955"/>
                      <a:pt x="11846" y="20955"/>
                      <a:pt x="11878" y="20955"/>
                    </a:cubicBezTo>
                    <a:cubicBezTo>
                      <a:pt x="11910" y="20955"/>
                      <a:pt x="11910" y="20955"/>
                      <a:pt x="11910" y="20955"/>
                    </a:cubicBezTo>
                    <a:cubicBezTo>
                      <a:pt x="11942" y="20955"/>
                      <a:pt x="11942" y="20905"/>
                      <a:pt x="11942" y="20905"/>
                    </a:cubicBezTo>
                    <a:cubicBezTo>
                      <a:pt x="11974" y="20806"/>
                      <a:pt x="12039" y="20756"/>
                      <a:pt x="12103" y="20756"/>
                    </a:cubicBezTo>
                    <a:cubicBezTo>
                      <a:pt x="12168" y="20756"/>
                      <a:pt x="12232" y="20806"/>
                      <a:pt x="12264" y="20905"/>
                    </a:cubicBezTo>
                    <a:cubicBezTo>
                      <a:pt x="12264" y="20955"/>
                      <a:pt x="12296" y="20955"/>
                      <a:pt x="12296" y="20955"/>
                    </a:cubicBezTo>
                    <a:cubicBezTo>
                      <a:pt x="12296" y="20955"/>
                      <a:pt x="12329" y="20955"/>
                      <a:pt x="12361" y="20905"/>
                    </a:cubicBezTo>
                    <a:cubicBezTo>
                      <a:pt x="12393" y="20856"/>
                      <a:pt x="12425" y="20856"/>
                      <a:pt x="12457" y="20856"/>
                    </a:cubicBezTo>
                    <a:cubicBezTo>
                      <a:pt x="12522" y="20856"/>
                      <a:pt x="12586" y="20905"/>
                      <a:pt x="12586" y="21005"/>
                    </a:cubicBezTo>
                    <a:cubicBezTo>
                      <a:pt x="12618" y="21054"/>
                      <a:pt x="12618" y="21203"/>
                      <a:pt x="12554" y="21303"/>
                    </a:cubicBezTo>
                    <a:cubicBezTo>
                      <a:pt x="12554" y="21303"/>
                      <a:pt x="12554" y="21303"/>
                      <a:pt x="12554" y="21303"/>
                    </a:cubicBezTo>
                    <a:cubicBezTo>
                      <a:pt x="12554" y="21402"/>
                      <a:pt x="12586" y="21551"/>
                      <a:pt x="12618" y="21600"/>
                    </a:cubicBezTo>
                    <a:cubicBezTo>
                      <a:pt x="12650" y="21600"/>
                      <a:pt x="12650" y="21551"/>
                      <a:pt x="12618" y="21501"/>
                    </a:cubicBezTo>
                    <a:cubicBezTo>
                      <a:pt x="12586" y="21253"/>
                      <a:pt x="12811" y="21054"/>
                      <a:pt x="13166" y="20905"/>
                    </a:cubicBezTo>
                    <a:cubicBezTo>
                      <a:pt x="13487" y="20707"/>
                      <a:pt x="13809" y="20409"/>
                      <a:pt x="13842" y="20309"/>
                    </a:cubicBezTo>
                    <a:cubicBezTo>
                      <a:pt x="13842" y="20260"/>
                      <a:pt x="13874" y="20210"/>
                      <a:pt x="13938" y="20210"/>
                    </a:cubicBezTo>
                    <a:cubicBezTo>
                      <a:pt x="13938" y="20210"/>
                      <a:pt x="13970" y="20260"/>
                      <a:pt x="14035" y="20260"/>
                    </a:cubicBezTo>
                    <a:cubicBezTo>
                      <a:pt x="14099" y="20309"/>
                      <a:pt x="14196" y="20309"/>
                      <a:pt x="14228" y="20260"/>
                    </a:cubicBezTo>
                    <a:cubicBezTo>
                      <a:pt x="14324" y="20160"/>
                      <a:pt x="14614" y="20111"/>
                      <a:pt x="14839" y="20111"/>
                    </a:cubicBezTo>
                    <a:cubicBezTo>
                      <a:pt x="14872" y="20111"/>
                      <a:pt x="14872" y="20111"/>
                      <a:pt x="14872" y="20111"/>
                    </a:cubicBezTo>
                    <a:cubicBezTo>
                      <a:pt x="14904" y="20111"/>
                      <a:pt x="14936" y="20111"/>
                      <a:pt x="14968" y="20012"/>
                    </a:cubicBezTo>
                    <a:cubicBezTo>
                      <a:pt x="14968" y="19962"/>
                      <a:pt x="15000" y="19912"/>
                      <a:pt x="15065" y="19863"/>
                    </a:cubicBezTo>
                    <a:cubicBezTo>
                      <a:pt x="15097" y="19813"/>
                      <a:pt x="15129" y="19763"/>
                      <a:pt x="15129" y="19714"/>
                    </a:cubicBezTo>
                    <a:cubicBezTo>
                      <a:pt x="15194" y="19664"/>
                      <a:pt x="15194" y="19614"/>
                      <a:pt x="15290" y="19565"/>
                    </a:cubicBezTo>
                    <a:cubicBezTo>
                      <a:pt x="15419" y="19515"/>
                      <a:pt x="15451" y="19366"/>
                      <a:pt x="15451" y="19316"/>
                    </a:cubicBezTo>
                    <a:cubicBezTo>
                      <a:pt x="15451" y="19217"/>
                      <a:pt x="15548" y="19167"/>
                      <a:pt x="15612" y="19118"/>
                    </a:cubicBezTo>
                    <a:cubicBezTo>
                      <a:pt x="15644" y="19068"/>
                      <a:pt x="15709" y="19068"/>
                      <a:pt x="15709" y="19068"/>
                    </a:cubicBezTo>
                    <a:cubicBezTo>
                      <a:pt x="15709" y="18969"/>
                      <a:pt x="15773" y="18919"/>
                      <a:pt x="15837" y="18869"/>
                    </a:cubicBezTo>
                    <a:cubicBezTo>
                      <a:pt x="15837" y="18869"/>
                      <a:pt x="15902" y="18820"/>
                      <a:pt x="15902" y="18820"/>
                    </a:cubicBezTo>
                    <a:cubicBezTo>
                      <a:pt x="15902" y="18671"/>
                      <a:pt x="15966" y="18621"/>
                      <a:pt x="15998" y="18572"/>
                    </a:cubicBezTo>
                    <a:cubicBezTo>
                      <a:pt x="16030" y="18572"/>
                      <a:pt x="16063" y="18572"/>
                      <a:pt x="16063" y="18522"/>
                    </a:cubicBezTo>
                    <a:cubicBezTo>
                      <a:pt x="16063" y="18522"/>
                      <a:pt x="16063" y="18423"/>
                      <a:pt x="16063" y="18373"/>
                    </a:cubicBezTo>
                    <a:cubicBezTo>
                      <a:pt x="16063" y="18274"/>
                      <a:pt x="16030" y="18125"/>
                      <a:pt x="16127" y="18075"/>
                    </a:cubicBezTo>
                    <a:cubicBezTo>
                      <a:pt x="16095" y="18075"/>
                      <a:pt x="16095" y="18025"/>
                      <a:pt x="16095" y="18025"/>
                    </a:cubicBezTo>
                    <a:cubicBezTo>
                      <a:pt x="16063" y="17976"/>
                      <a:pt x="16063" y="17976"/>
                      <a:pt x="16063" y="17926"/>
                    </a:cubicBezTo>
                    <a:cubicBezTo>
                      <a:pt x="16030" y="17876"/>
                      <a:pt x="16063" y="17827"/>
                      <a:pt x="16063" y="17827"/>
                    </a:cubicBezTo>
                    <a:cubicBezTo>
                      <a:pt x="16095" y="17777"/>
                      <a:pt x="16127" y="17727"/>
                      <a:pt x="16191" y="17678"/>
                    </a:cubicBezTo>
                    <a:cubicBezTo>
                      <a:pt x="16256" y="17678"/>
                      <a:pt x="16288" y="17678"/>
                      <a:pt x="16320" y="17628"/>
                    </a:cubicBezTo>
                    <a:cubicBezTo>
                      <a:pt x="16417" y="17529"/>
                      <a:pt x="16449" y="17429"/>
                      <a:pt x="16481" y="17280"/>
                    </a:cubicBezTo>
                    <a:cubicBezTo>
                      <a:pt x="16481" y="17082"/>
                      <a:pt x="16674" y="16933"/>
                      <a:pt x="16739" y="16883"/>
                    </a:cubicBezTo>
                    <a:cubicBezTo>
                      <a:pt x="16771" y="16883"/>
                      <a:pt x="16803" y="16734"/>
                      <a:pt x="16771" y="16536"/>
                    </a:cubicBezTo>
                    <a:cubicBezTo>
                      <a:pt x="16771" y="16436"/>
                      <a:pt x="16803" y="16337"/>
                      <a:pt x="16835" y="16337"/>
                    </a:cubicBezTo>
                    <a:cubicBezTo>
                      <a:pt x="16803" y="16287"/>
                      <a:pt x="16803" y="16238"/>
                      <a:pt x="16803" y="16188"/>
                    </a:cubicBezTo>
                    <a:cubicBezTo>
                      <a:pt x="16835" y="16138"/>
                      <a:pt x="16835" y="16089"/>
                      <a:pt x="16900" y="16039"/>
                    </a:cubicBezTo>
                    <a:cubicBezTo>
                      <a:pt x="16835" y="16039"/>
                      <a:pt x="16803" y="15940"/>
                      <a:pt x="16771" y="15890"/>
                    </a:cubicBezTo>
                    <a:cubicBezTo>
                      <a:pt x="16739" y="15890"/>
                      <a:pt x="16739" y="15890"/>
                      <a:pt x="16739" y="15890"/>
                    </a:cubicBezTo>
                    <a:cubicBezTo>
                      <a:pt x="16707" y="15890"/>
                      <a:pt x="16674" y="15940"/>
                      <a:pt x="16642" y="15940"/>
                    </a:cubicBezTo>
                    <a:cubicBezTo>
                      <a:pt x="16578" y="15940"/>
                      <a:pt x="16481" y="15840"/>
                      <a:pt x="16481" y="15741"/>
                    </a:cubicBezTo>
                    <a:cubicBezTo>
                      <a:pt x="16449" y="15692"/>
                      <a:pt x="16481" y="15592"/>
                      <a:pt x="16546" y="15592"/>
                    </a:cubicBezTo>
                    <a:cubicBezTo>
                      <a:pt x="16610" y="15543"/>
                      <a:pt x="16707" y="15493"/>
                      <a:pt x="16771" y="15394"/>
                    </a:cubicBezTo>
                    <a:cubicBezTo>
                      <a:pt x="16835" y="15394"/>
                      <a:pt x="16867" y="15344"/>
                      <a:pt x="16900" y="15294"/>
                    </a:cubicBezTo>
                    <a:cubicBezTo>
                      <a:pt x="16867" y="15245"/>
                      <a:pt x="16771" y="15195"/>
                      <a:pt x="16739" y="15195"/>
                    </a:cubicBezTo>
                    <a:cubicBezTo>
                      <a:pt x="16739" y="15195"/>
                      <a:pt x="16739" y="15195"/>
                      <a:pt x="16739" y="15195"/>
                    </a:cubicBezTo>
                    <a:cubicBezTo>
                      <a:pt x="16642" y="15195"/>
                      <a:pt x="16578" y="15046"/>
                      <a:pt x="16513" y="14947"/>
                    </a:cubicBezTo>
                    <a:cubicBezTo>
                      <a:pt x="16481" y="14897"/>
                      <a:pt x="16449" y="14798"/>
                      <a:pt x="16417" y="14798"/>
                    </a:cubicBezTo>
                    <a:cubicBezTo>
                      <a:pt x="16320" y="14798"/>
                      <a:pt x="16320" y="14748"/>
                      <a:pt x="16320" y="14698"/>
                    </a:cubicBezTo>
                    <a:cubicBezTo>
                      <a:pt x="16320" y="14549"/>
                      <a:pt x="16449" y="14549"/>
                      <a:pt x="16481" y="14549"/>
                    </a:cubicBezTo>
                    <a:cubicBezTo>
                      <a:pt x="16546" y="14549"/>
                      <a:pt x="16610" y="14549"/>
                      <a:pt x="16642" y="14599"/>
                    </a:cubicBezTo>
                    <a:cubicBezTo>
                      <a:pt x="16739" y="14698"/>
                      <a:pt x="16803" y="14748"/>
                      <a:pt x="16867" y="14748"/>
                    </a:cubicBezTo>
                    <a:cubicBezTo>
                      <a:pt x="16835" y="14649"/>
                      <a:pt x="16739" y="14500"/>
                      <a:pt x="16578" y="14351"/>
                    </a:cubicBezTo>
                    <a:cubicBezTo>
                      <a:pt x="16513" y="14252"/>
                      <a:pt x="16513" y="14103"/>
                      <a:pt x="16513" y="14053"/>
                    </a:cubicBezTo>
                    <a:cubicBezTo>
                      <a:pt x="16513" y="14003"/>
                      <a:pt x="16513" y="14003"/>
                      <a:pt x="16513" y="14003"/>
                    </a:cubicBezTo>
                    <a:cubicBezTo>
                      <a:pt x="16449" y="13904"/>
                      <a:pt x="16320" y="13407"/>
                      <a:pt x="16288" y="13258"/>
                    </a:cubicBezTo>
                    <a:cubicBezTo>
                      <a:pt x="16256" y="13209"/>
                      <a:pt x="16191" y="13159"/>
                      <a:pt x="16127" y="13109"/>
                    </a:cubicBezTo>
                    <a:cubicBezTo>
                      <a:pt x="16063" y="13060"/>
                      <a:pt x="15998" y="13010"/>
                      <a:pt x="15966" y="12960"/>
                    </a:cubicBezTo>
                    <a:cubicBezTo>
                      <a:pt x="15934" y="12861"/>
                      <a:pt x="15934" y="12762"/>
                      <a:pt x="15934" y="12663"/>
                    </a:cubicBezTo>
                    <a:cubicBezTo>
                      <a:pt x="15966" y="12514"/>
                      <a:pt x="16063" y="12365"/>
                      <a:pt x="16159" y="12265"/>
                    </a:cubicBezTo>
                    <a:cubicBezTo>
                      <a:pt x="16224" y="12265"/>
                      <a:pt x="16224" y="12166"/>
                      <a:pt x="16256" y="12116"/>
                    </a:cubicBezTo>
                    <a:cubicBezTo>
                      <a:pt x="16256" y="12067"/>
                      <a:pt x="16288" y="11967"/>
                      <a:pt x="16352" y="11967"/>
                    </a:cubicBezTo>
                    <a:cubicBezTo>
                      <a:pt x="16352" y="11967"/>
                      <a:pt x="16352" y="11967"/>
                      <a:pt x="16352" y="11967"/>
                    </a:cubicBezTo>
                    <a:cubicBezTo>
                      <a:pt x="16385" y="11967"/>
                      <a:pt x="16385" y="11967"/>
                      <a:pt x="16385" y="11967"/>
                    </a:cubicBezTo>
                    <a:cubicBezTo>
                      <a:pt x="16417" y="11967"/>
                      <a:pt x="16449" y="11967"/>
                      <a:pt x="16481" y="11818"/>
                    </a:cubicBezTo>
                    <a:cubicBezTo>
                      <a:pt x="16546" y="11669"/>
                      <a:pt x="16642" y="11669"/>
                      <a:pt x="16674" y="11620"/>
                    </a:cubicBezTo>
                    <a:cubicBezTo>
                      <a:pt x="16707" y="11620"/>
                      <a:pt x="16707" y="11620"/>
                      <a:pt x="16739" y="11620"/>
                    </a:cubicBezTo>
                    <a:cubicBezTo>
                      <a:pt x="16771" y="11570"/>
                      <a:pt x="16867" y="11520"/>
                      <a:pt x="16964" y="11471"/>
                    </a:cubicBezTo>
                    <a:cubicBezTo>
                      <a:pt x="17028" y="11471"/>
                      <a:pt x="17125" y="11471"/>
                      <a:pt x="17157" y="11421"/>
                    </a:cubicBezTo>
                    <a:cubicBezTo>
                      <a:pt x="17157" y="11421"/>
                      <a:pt x="17157" y="11372"/>
                      <a:pt x="17125" y="11322"/>
                    </a:cubicBezTo>
                    <a:cubicBezTo>
                      <a:pt x="17093" y="11272"/>
                      <a:pt x="17028" y="11223"/>
                      <a:pt x="16996" y="11223"/>
                    </a:cubicBezTo>
                    <a:cubicBezTo>
                      <a:pt x="16964" y="11272"/>
                      <a:pt x="16932" y="11272"/>
                      <a:pt x="16900" y="11272"/>
                    </a:cubicBezTo>
                    <a:cubicBezTo>
                      <a:pt x="16771" y="11272"/>
                      <a:pt x="16642" y="11173"/>
                      <a:pt x="16578" y="10974"/>
                    </a:cubicBezTo>
                    <a:cubicBezTo>
                      <a:pt x="16546" y="10974"/>
                      <a:pt x="16449" y="11123"/>
                      <a:pt x="16417" y="11223"/>
                    </a:cubicBezTo>
                    <a:cubicBezTo>
                      <a:pt x="16320" y="11322"/>
                      <a:pt x="16256" y="11421"/>
                      <a:pt x="16159" y="11520"/>
                    </a:cubicBezTo>
                    <a:cubicBezTo>
                      <a:pt x="16063" y="11570"/>
                      <a:pt x="15966" y="11520"/>
                      <a:pt x="15902" y="11372"/>
                    </a:cubicBezTo>
                    <a:cubicBezTo>
                      <a:pt x="15837" y="11223"/>
                      <a:pt x="15805" y="11074"/>
                      <a:pt x="15870" y="10925"/>
                    </a:cubicBezTo>
                    <a:cubicBezTo>
                      <a:pt x="15870" y="10875"/>
                      <a:pt x="15870" y="10875"/>
                      <a:pt x="15870" y="10875"/>
                    </a:cubicBezTo>
                    <a:cubicBezTo>
                      <a:pt x="15870" y="10875"/>
                      <a:pt x="15837" y="10875"/>
                      <a:pt x="15709" y="10875"/>
                    </a:cubicBezTo>
                    <a:cubicBezTo>
                      <a:pt x="15644" y="10875"/>
                      <a:pt x="15612" y="10875"/>
                      <a:pt x="15548" y="10875"/>
                    </a:cubicBezTo>
                    <a:cubicBezTo>
                      <a:pt x="15548" y="10875"/>
                      <a:pt x="15548" y="10875"/>
                      <a:pt x="15548" y="10875"/>
                    </a:cubicBezTo>
                    <a:cubicBezTo>
                      <a:pt x="15419" y="10875"/>
                      <a:pt x="15322" y="10725"/>
                      <a:pt x="15322" y="10526"/>
                    </a:cubicBezTo>
                    <a:cubicBezTo>
                      <a:pt x="15322" y="10328"/>
                      <a:pt x="15387" y="9980"/>
                      <a:pt x="15515" y="9980"/>
                    </a:cubicBezTo>
                    <a:cubicBezTo>
                      <a:pt x="15580" y="9980"/>
                      <a:pt x="15644" y="9980"/>
                      <a:pt x="15676" y="9980"/>
                    </a:cubicBezTo>
                    <a:cubicBezTo>
                      <a:pt x="15709" y="9980"/>
                      <a:pt x="15773" y="10030"/>
                      <a:pt x="15805" y="10030"/>
                    </a:cubicBezTo>
                    <a:cubicBezTo>
                      <a:pt x="15837" y="10030"/>
                      <a:pt x="15902" y="9980"/>
                      <a:pt x="15934" y="9831"/>
                    </a:cubicBezTo>
                    <a:cubicBezTo>
                      <a:pt x="15966" y="9583"/>
                      <a:pt x="16063" y="9533"/>
                      <a:pt x="16159" y="9533"/>
                    </a:cubicBezTo>
                    <a:cubicBezTo>
                      <a:pt x="16224" y="9484"/>
                      <a:pt x="16288" y="9484"/>
                      <a:pt x="16352" y="9335"/>
                    </a:cubicBezTo>
                    <a:cubicBezTo>
                      <a:pt x="16481" y="9136"/>
                      <a:pt x="16674" y="8838"/>
                      <a:pt x="16867" y="8838"/>
                    </a:cubicBezTo>
                    <a:cubicBezTo>
                      <a:pt x="16932" y="8838"/>
                      <a:pt x="16996" y="8888"/>
                      <a:pt x="17061" y="8937"/>
                    </a:cubicBezTo>
                    <a:cubicBezTo>
                      <a:pt x="17125" y="9037"/>
                      <a:pt x="17125" y="9086"/>
                      <a:pt x="17125" y="9136"/>
                    </a:cubicBezTo>
                    <a:cubicBezTo>
                      <a:pt x="17157" y="9335"/>
                      <a:pt x="17061" y="9484"/>
                      <a:pt x="16964" y="9633"/>
                    </a:cubicBezTo>
                    <a:cubicBezTo>
                      <a:pt x="16900" y="9682"/>
                      <a:pt x="16867" y="9782"/>
                      <a:pt x="16835" y="9831"/>
                    </a:cubicBezTo>
                    <a:cubicBezTo>
                      <a:pt x="16835" y="9881"/>
                      <a:pt x="16835" y="9931"/>
                      <a:pt x="16835" y="9980"/>
                    </a:cubicBezTo>
                    <a:cubicBezTo>
                      <a:pt x="16835" y="10030"/>
                      <a:pt x="16835" y="10129"/>
                      <a:pt x="16803" y="10228"/>
                    </a:cubicBezTo>
                    <a:cubicBezTo>
                      <a:pt x="16835" y="10228"/>
                      <a:pt x="16900" y="10179"/>
                      <a:pt x="16932" y="10129"/>
                    </a:cubicBezTo>
                    <a:cubicBezTo>
                      <a:pt x="17189" y="9881"/>
                      <a:pt x="17415" y="9682"/>
                      <a:pt x="17640" y="9533"/>
                    </a:cubicBezTo>
                    <a:cubicBezTo>
                      <a:pt x="17672" y="9533"/>
                      <a:pt x="17737" y="9484"/>
                      <a:pt x="17769" y="9484"/>
                    </a:cubicBezTo>
                    <a:cubicBezTo>
                      <a:pt x="17769" y="9484"/>
                      <a:pt x="17769" y="9484"/>
                      <a:pt x="17801" y="9484"/>
                    </a:cubicBezTo>
                    <a:cubicBezTo>
                      <a:pt x="17801" y="9484"/>
                      <a:pt x="17801" y="9434"/>
                      <a:pt x="17801" y="9434"/>
                    </a:cubicBezTo>
                    <a:cubicBezTo>
                      <a:pt x="17801" y="9434"/>
                      <a:pt x="17801" y="9384"/>
                      <a:pt x="17833" y="9384"/>
                    </a:cubicBezTo>
                    <a:cubicBezTo>
                      <a:pt x="17833" y="9384"/>
                      <a:pt x="17833" y="9384"/>
                      <a:pt x="17833" y="9384"/>
                    </a:cubicBezTo>
                    <a:cubicBezTo>
                      <a:pt x="17833" y="9335"/>
                      <a:pt x="17833" y="9335"/>
                      <a:pt x="17865" y="9335"/>
                    </a:cubicBezTo>
                    <a:cubicBezTo>
                      <a:pt x="17865" y="9335"/>
                      <a:pt x="17865" y="9335"/>
                      <a:pt x="17865" y="9285"/>
                    </a:cubicBezTo>
                    <a:cubicBezTo>
                      <a:pt x="17865" y="9285"/>
                      <a:pt x="17898" y="9285"/>
                      <a:pt x="17898" y="9285"/>
                    </a:cubicBezTo>
                    <a:cubicBezTo>
                      <a:pt x="17930" y="9235"/>
                      <a:pt x="17962" y="9235"/>
                      <a:pt x="17994" y="9186"/>
                    </a:cubicBezTo>
                    <a:cubicBezTo>
                      <a:pt x="18155" y="9086"/>
                      <a:pt x="18509" y="8838"/>
                      <a:pt x="18541" y="8739"/>
                    </a:cubicBezTo>
                    <a:cubicBezTo>
                      <a:pt x="18574" y="8689"/>
                      <a:pt x="18574" y="8639"/>
                      <a:pt x="18606" y="8590"/>
                    </a:cubicBezTo>
                    <a:cubicBezTo>
                      <a:pt x="18670" y="8441"/>
                      <a:pt x="18735" y="8292"/>
                      <a:pt x="18831" y="8292"/>
                    </a:cubicBezTo>
                    <a:cubicBezTo>
                      <a:pt x="18895" y="8292"/>
                      <a:pt x="18928" y="8342"/>
                      <a:pt x="18960" y="8391"/>
                    </a:cubicBezTo>
                    <a:cubicBezTo>
                      <a:pt x="18992" y="8391"/>
                      <a:pt x="19024" y="8441"/>
                      <a:pt x="19056" y="8441"/>
                    </a:cubicBezTo>
                    <a:cubicBezTo>
                      <a:pt x="19121" y="8441"/>
                      <a:pt x="19153" y="8441"/>
                      <a:pt x="19185" y="8441"/>
                    </a:cubicBezTo>
                    <a:cubicBezTo>
                      <a:pt x="19185" y="8441"/>
                      <a:pt x="19217" y="8441"/>
                      <a:pt x="19250" y="8441"/>
                    </a:cubicBezTo>
                    <a:cubicBezTo>
                      <a:pt x="19217" y="8391"/>
                      <a:pt x="19185" y="8292"/>
                      <a:pt x="19217" y="8242"/>
                    </a:cubicBezTo>
                    <a:cubicBezTo>
                      <a:pt x="19250" y="8143"/>
                      <a:pt x="19314" y="8143"/>
                      <a:pt x="19411" y="8093"/>
                    </a:cubicBezTo>
                    <a:cubicBezTo>
                      <a:pt x="19443" y="8093"/>
                      <a:pt x="19443" y="8093"/>
                      <a:pt x="19443" y="8093"/>
                    </a:cubicBezTo>
                    <a:cubicBezTo>
                      <a:pt x="19507" y="8093"/>
                      <a:pt x="19507" y="8044"/>
                      <a:pt x="19539" y="7994"/>
                    </a:cubicBezTo>
                    <a:cubicBezTo>
                      <a:pt x="19571" y="7895"/>
                      <a:pt x="19604" y="7795"/>
                      <a:pt x="19700" y="7795"/>
                    </a:cubicBezTo>
                    <a:cubicBezTo>
                      <a:pt x="19700" y="7795"/>
                      <a:pt x="19732" y="7696"/>
                      <a:pt x="19732" y="7646"/>
                    </a:cubicBezTo>
                    <a:cubicBezTo>
                      <a:pt x="19765" y="7547"/>
                      <a:pt x="19797" y="7398"/>
                      <a:pt x="19926" y="7398"/>
                    </a:cubicBezTo>
                    <a:cubicBezTo>
                      <a:pt x="19990" y="7398"/>
                      <a:pt x="20022" y="7448"/>
                      <a:pt x="20087" y="7497"/>
                    </a:cubicBezTo>
                    <a:cubicBezTo>
                      <a:pt x="20119" y="7547"/>
                      <a:pt x="20151" y="7597"/>
                      <a:pt x="20183" y="7547"/>
                    </a:cubicBezTo>
                    <a:cubicBezTo>
                      <a:pt x="20215" y="7547"/>
                      <a:pt x="20247" y="7547"/>
                      <a:pt x="20247" y="7547"/>
                    </a:cubicBezTo>
                    <a:cubicBezTo>
                      <a:pt x="20247" y="7547"/>
                      <a:pt x="20280" y="7547"/>
                      <a:pt x="20280" y="7547"/>
                    </a:cubicBezTo>
                    <a:cubicBezTo>
                      <a:pt x="20280" y="7547"/>
                      <a:pt x="20280" y="7547"/>
                      <a:pt x="20312" y="7597"/>
                    </a:cubicBezTo>
                    <a:cubicBezTo>
                      <a:pt x="20312" y="7547"/>
                      <a:pt x="20312" y="7547"/>
                      <a:pt x="20344" y="7547"/>
                    </a:cubicBezTo>
                    <a:cubicBezTo>
                      <a:pt x="20344" y="7547"/>
                      <a:pt x="20344" y="7547"/>
                      <a:pt x="20344" y="7497"/>
                    </a:cubicBezTo>
                    <a:cubicBezTo>
                      <a:pt x="20344" y="7448"/>
                      <a:pt x="20344" y="7398"/>
                      <a:pt x="20344" y="7348"/>
                    </a:cubicBezTo>
                    <a:cubicBezTo>
                      <a:pt x="20344" y="7249"/>
                      <a:pt x="20344" y="7150"/>
                      <a:pt x="20312" y="7100"/>
                    </a:cubicBezTo>
                    <a:cubicBezTo>
                      <a:pt x="20280" y="6951"/>
                      <a:pt x="20280" y="6802"/>
                      <a:pt x="20280" y="6753"/>
                    </a:cubicBezTo>
                    <a:cubicBezTo>
                      <a:pt x="20312" y="6703"/>
                      <a:pt x="20312" y="6653"/>
                      <a:pt x="20280" y="6604"/>
                    </a:cubicBezTo>
                    <a:cubicBezTo>
                      <a:pt x="20280" y="6554"/>
                      <a:pt x="20247" y="6306"/>
                      <a:pt x="20312" y="6157"/>
                    </a:cubicBezTo>
                    <a:cubicBezTo>
                      <a:pt x="20344" y="6107"/>
                      <a:pt x="20376" y="6107"/>
                      <a:pt x="20408" y="6107"/>
                    </a:cubicBezTo>
                    <a:cubicBezTo>
                      <a:pt x="20408" y="6107"/>
                      <a:pt x="20473" y="6008"/>
                      <a:pt x="20473" y="6008"/>
                    </a:cubicBezTo>
                    <a:cubicBezTo>
                      <a:pt x="20537" y="5908"/>
                      <a:pt x="20602" y="5859"/>
                      <a:pt x="20666" y="5859"/>
                    </a:cubicBezTo>
                    <a:cubicBezTo>
                      <a:pt x="20698" y="5859"/>
                      <a:pt x="20730" y="5859"/>
                      <a:pt x="20763" y="5908"/>
                    </a:cubicBezTo>
                    <a:cubicBezTo>
                      <a:pt x="20795" y="5958"/>
                      <a:pt x="20859" y="5958"/>
                      <a:pt x="20923" y="5958"/>
                    </a:cubicBezTo>
                    <a:cubicBezTo>
                      <a:pt x="20923" y="5958"/>
                      <a:pt x="20923" y="5958"/>
                      <a:pt x="20923" y="5958"/>
                    </a:cubicBezTo>
                    <a:cubicBezTo>
                      <a:pt x="20956" y="5958"/>
                      <a:pt x="20956" y="5958"/>
                      <a:pt x="20988" y="5958"/>
                    </a:cubicBezTo>
                    <a:cubicBezTo>
                      <a:pt x="20956" y="5859"/>
                      <a:pt x="21020" y="5809"/>
                      <a:pt x="21052" y="5710"/>
                    </a:cubicBezTo>
                    <a:cubicBezTo>
                      <a:pt x="21117" y="5660"/>
                      <a:pt x="21149" y="5660"/>
                      <a:pt x="21149" y="5611"/>
                    </a:cubicBezTo>
                    <a:cubicBezTo>
                      <a:pt x="21149" y="5462"/>
                      <a:pt x="21213" y="5362"/>
                      <a:pt x="21278" y="5313"/>
                    </a:cubicBezTo>
                    <a:cubicBezTo>
                      <a:pt x="21310" y="5263"/>
                      <a:pt x="21342" y="5213"/>
                      <a:pt x="21342" y="5164"/>
                    </a:cubicBezTo>
                    <a:cubicBezTo>
                      <a:pt x="21374" y="5114"/>
                      <a:pt x="21374" y="5114"/>
                      <a:pt x="21374" y="5064"/>
                    </a:cubicBezTo>
                    <a:cubicBezTo>
                      <a:pt x="21406" y="4816"/>
                      <a:pt x="21439" y="4617"/>
                      <a:pt x="21503" y="4468"/>
                    </a:cubicBezTo>
                    <a:cubicBezTo>
                      <a:pt x="21535" y="4419"/>
                      <a:pt x="21567" y="4419"/>
                      <a:pt x="21567" y="4369"/>
                    </a:cubicBezTo>
                    <a:cubicBezTo>
                      <a:pt x="21600" y="4369"/>
                      <a:pt x="21600" y="4369"/>
                      <a:pt x="21600" y="4369"/>
                    </a:cubicBezTo>
                    <a:cubicBezTo>
                      <a:pt x="21600" y="4369"/>
                      <a:pt x="21600" y="4369"/>
                      <a:pt x="21600" y="4369"/>
                    </a:cubicBezTo>
                    <a:cubicBezTo>
                      <a:pt x="21600" y="4369"/>
                      <a:pt x="21567" y="4320"/>
                      <a:pt x="21567" y="4320"/>
                    </a:cubicBezTo>
                    <a:cubicBezTo>
                      <a:pt x="21567" y="4270"/>
                      <a:pt x="21535" y="4171"/>
                      <a:pt x="21535" y="3972"/>
                    </a:cubicBezTo>
                    <a:cubicBezTo>
                      <a:pt x="21535" y="3972"/>
                      <a:pt x="21535" y="3922"/>
                      <a:pt x="21535" y="3922"/>
                    </a:cubicBezTo>
                    <a:cubicBezTo>
                      <a:pt x="21503" y="3922"/>
                      <a:pt x="21503" y="3922"/>
                      <a:pt x="21471" y="3922"/>
                    </a:cubicBezTo>
                    <a:cubicBezTo>
                      <a:pt x="21439" y="3922"/>
                      <a:pt x="21374" y="3922"/>
                      <a:pt x="21342" y="3972"/>
                    </a:cubicBezTo>
                    <a:cubicBezTo>
                      <a:pt x="21310" y="4022"/>
                      <a:pt x="21245" y="4022"/>
                      <a:pt x="21181" y="4022"/>
                    </a:cubicBezTo>
                    <a:cubicBezTo>
                      <a:pt x="21117" y="4022"/>
                      <a:pt x="21052" y="4071"/>
                      <a:pt x="21020" y="4121"/>
                    </a:cubicBezTo>
                    <a:cubicBezTo>
                      <a:pt x="20956" y="4270"/>
                      <a:pt x="20891" y="4320"/>
                      <a:pt x="20827" y="4320"/>
                    </a:cubicBezTo>
                    <a:cubicBezTo>
                      <a:pt x="20795" y="4320"/>
                      <a:pt x="20795" y="4320"/>
                      <a:pt x="20763" y="4320"/>
                    </a:cubicBezTo>
                    <a:cubicBezTo>
                      <a:pt x="20730" y="4270"/>
                      <a:pt x="20698" y="4270"/>
                      <a:pt x="20634" y="4320"/>
                    </a:cubicBezTo>
                    <a:cubicBezTo>
                      <a:pt x="20634" y="4320"/>
                      <a:pt x="20602" y="4320"/>
                      <a:pt x="20569" y="4320"/>
                    </a:cubicBezTo>
                    <a:cubicBezTo>
                      <a:pt x="20473" y="4320"/>
                      <a:pt x="20312" y="4270"/>
                      <a:pt x="20247" y="4121"/>
                    </a:cubicBezTo>
                    <a:cubicBezTo>
                      <a:pt x="20215" y="4071"/>
                      <a:pt x="20215" y="4022"/>
                      <a:pt x="20215" y="3972"/>
                    </a:cubicBezTo>
                    <a:cubicBezTo>
                      <a:pt x="20215" y="3922"/>
                      <a:pt x="20215" y="3873"/>
                      <a:pt x="20183" y="3823"/>
                    </a:cubicBezTo>
                    <a:cubicBezTo>
                      <a:pt x="20183" y="3773"/>
                      <a:pt x="20183" y="3773"/>
                      <a:pt x="20183" y="3724"/>
                    </a:cubicBezTo>
                    <a:cubicBezTo>
                      <a:pt x="20151" y="3674"/>
                      <a:pt x="20151" y="3575"/>
                      <a:pt x="20151" y="3475"/>
                    </a:cubicBezTo>
                    <a:cubicBezTo>
                      <a:pt x="20151" y="3475"/>
                      <a:pt x="20119" y="3475"/>
                      <a:pt x="20087" y="3475"/>
                    </a:cubicBezTo>
                    <a:cubicBezTo>
                      <a:pt x="20022" y="3426"/>
                      <a:pt x="19958" y="3426"/>
                      <a:pt x="19893" y="3326"/>
                    </a:cubicBezTo>
                    <a:cubicBezTo>
                      <a:pt x="19893" y="3277"/>
                      <a:pt x="19861" y="3227"/>
                      <a:pt x="19829" y="3227"/>
                    </a:cubicBezTo>
                    <a:cubicBezTo>
                      <a:pt x="19732" y="3128"/>
                      <a:pt x="19636" y="3078"/>
                      <a:pt x="19604" y="3078"/>
                    </a:cubicBezTo>
                    <a:cubicBezTo>
                      <a:pt x="19604" y="3078"/>
                      <a:pt x="19604" y="3078"/>
                      <a:pt x="19604" y="3078"/>
                    </a:cubicBezTo>
                    <a:cubicBezTo>
                      <a:pt x="19571" y="3078"/>
                      <a:pt x="19571" y="3078"/>
                      <a:pt x="19571" y="3078"/>
                    </a:cubicBezTo>
                    <a:cubicBezTo>
                      <a:pt x="19539" y="3078"/>
                      <a:pt x="19507" y="3078"/>
                      <a:pt x="19443" y="3028"/>
                    </a:cubicBezTo>
                    <a:cubicBezTo>
                      <a:pt x="19411" y="2979"/>
                      <a:pt x="19314" y="2879"/>
                      <a:pt x="19217" y="2879"/>
                    </a:cubicBezTo>
                    <a:cubicBezTo>
                      <a:pt x="19153" y="2879"/>
                      <a:pt x="19089" y="2830"/>
                      <a:pt x="19056" y="2780"/>
                    </a:cubicBezTo>
                    <a:cubicBezTo>
                      <a:pt x="18992" y="2681"/>
                      <a:pt x="19024" y="2532"/>
                      <a:pt x="19024" y="2433"/>
                    </a:cubicBezTo>
                    <a:cubicBezTo>
                      <a:pt x="19024" y="2433"/>
                      <a:pt x="18992" y="2234"/>
                      <a:pt x="18960" y="2184"/>
                    </a:cubicBezTo>
                    <a:cubicBezTo>
                      <a:pt x="18895" y="2035"/>
                      <a:pt x="18863" y="1936"/>
                      <a:pt x="18831" y="1837"/>
                    </a:cubicBezTo>
                    <a:cubicBezTo>
                      <a:pt x="18831" y="1787"/>
                      <a:pt x="18831" y="1737"/>
                      <a:pt x="18799" y="1688"/>
                    </a:cubicBezTo>
                    <a:cubicBezTo>
                      <a:pt x="18735" y="1588"/>
                      <a:pt x="18670" y="1440"/>
                      <a:pt x="18638" y="1142"/>
                    </a:cubicBezTo>
                    <a:cubicBezTo>
                      <a:pt x="18606" y="943"/>
                      <a:pt x="18574" y="893"/>
                      <a:pt x="18509" y="844"/>
                    </a:cubicBezTo>
                    <a:cubicBezTo>
                      <a:pt x="18477" y="794"/>
                      <a:pt x="18445" y="744"/>
                      <a:pt x="18445" y="595"/>
                    </a:cubicBezTo>
                    <a:cubicBezTo>
                      <a:pt x="18477" y="546"/>
                      <a:pt x="18413" y="496"/>
                      <a:pt x="18348" y="397"/>
                    </a:cubicBezTo>
                    <a:cubicBezTo>
                      <a:pt x="18316" y="347"/>
                      <a:pt x="18252" y="347"/>
                      <a:pt x="18219" y="248"/>
                    </a:cubicBezTo>
                    <a:cubicBezTo>
                      <a:pt x="18219" y="248"/>
                      <a:pt x="18155" y="248"/>
                      <a:pt x="18091" y="198"/>
                    </a:cubicBezTo>
                    <a:cubicBezTo>
                      <a:pt x="17994" y="198"/>
                      <a:pt x="17898" y="148"/>
                      <a:pt x="17801" y="99"/>
                    </a:cubicBezTo>
                    <a:cubicBezTo>
                      <a:pt x="17737" y="49"/>
                      <a:pt x="17704" y="49"/>
                      <a:pt x="17640" y="49"/>
                    </a:cubicBezTo>
                    <a:cubicBezTo>
                      <a:pt x="17576" y="49"/>
                      <a:pt x="17576" y="49"/>
                      <a:pt x="17576" y="49"/>
                    </a:cubicBezTo>
                    <a:cubicBezTo>
                      <a:pt x="17543" y="49"/>
                      <a:pt x="17479" y="49"/>
                      <a:pt x="17415" y="0"/>
                    </a:cubicBezTo>
                    <a:cubicBezTo>
                      <a:pt x="17350" y="0"/>
                      <a:pt x="17189" y="0"/>
                      <a:pt x="17061" y="49"/>
                    </a:cubicBezTo>
                    <a:cubicBezTo>
                      <a:pt x="17028" y="49"/>
                      <a:pt x="17028" y="49"/>
                      <a:pt x="16996" y="49"/>
                    </a:cubicBezTo>
                    <a:cubicBezTo>
                      <a:pt x="16964" y="49"/>
                      <a:pt x="16900" y="99"/>
                      <a:pt x="16900" y="99"/>
                    </a:cubicBezTo>
                    <a:cubicBezTo>
                      <a:pt x="16900" y="99"/>
                      <a:pt x="16900" y="99"/>
                      <a:pt x="16867" y="99"/>
                    </a:cubicBezTo>
                    <a:cubicBezTo>
                      <a:pt x="16867" y="49"/>
                      <a:pt x="16835" y="49"/>
                      <a:pt x="16803" y="49"/>
                    </a:cubicBezTo>
                    <a:cubicBezTo>
                      <a:pt x="16642" y="49"/>
                      <a:pt x="16546" y="148"/>
                      <a:pt x="16481" y="248"/>
                    </a:cubicBezTo>
                    <a:cubicBezTo>
                      <a:pt x="16449" y="347"/>
                      <a:pt x="16449" y="397"/>
                      <a:pt x="16449" y="397"/>
                    </a:cubicBezTo>
                    <a:cubicBezTo>
                      <a:pt x="16449" y="397"/>
                      <a:pt x="16449" y="397"/>
                      <a:pt x="16449" y="397"/>
                    </a:cubicBezTo>
                    <a:cubicBezTo>
                      <a:pt x="16481" y="397"/>
                      <a:pt x="16481" y="397"/>
                      <a:pt x="16481" y="397"/>
                    </a:cubicBezTo>
                    <a:cubicBezTo>
                      <a:pt x="16481" y="397"/>
                      <a:pt x="16513" y="397"/>
                      <a:pt x="16513" y="397"/>
                    </a:cubicBezTo>
                    <a:cubicBezTo>
                      <a:pt x="16578" y="446"/>
                      <a:pt x="16610" y="695"/>
                      <a:pt x="16642" y="893"/>
                    </a:cubicBezTo>
                    <a:cubicBezTo>
                      <a:pt x="16674" y="1042"/>
                      <a:pt x="16513" y="1241"/>
                      <a:pt x="16449" y="1291"/>
                    </a:cubicBezTo>
                    <a:cubicBezTo>
                      <a:pt x="16417" y="1291"/>
                      <a:pt x="16288" y="1638"/>
                      <a:pt x="16256" y="1737"/>
                    </a:cubicBezTo>
                    <a:cubicBezTo>
                      <a:pt x="16256" y="1787"/>
                      <a:pt x="16224" y="1886"/>
                      <a:pt x="16159" y="1986"/>
                    </a:cubicBezTo>
                    <a:cubicBezTo>
                      <a:pt x="16127" y="2085"/>
                      <a:pt x="16095" y="2234"/>
                      <a:pt x="16095" y="2284"/>
                    </a:cubicBezTo>
                    <a:cubicBezTo>
                      <a:pt x="16095" y="2333"/>
                      <a:pt x="16095" y="2383"/>
                      <a:pt x="16063" y="2482"/>
                    </a:cubicBezTo>
                    <a:cubicBezTo>
                      <a:pt x="16030" y="2582"/>
                      <a:pt x="15934" y="2631"/>
                      <a:pt x="15870" y="2631"/>
                    </a:cubicBezTo>
                    <a:cubicBezTo>
                      <a:pt x="15837" y="2631"/>
                      <a:pt x="15741" y="2731"/>
                      <a:pt x="15676" y="2780"/>
                    </a:cubicBezTo>
                    <a:cubicBezTo>
                      <a:pt x="15676" y="2830"/>
                      <a:pt x="15676" y="2830"/>
                      <a:pt x="15644" y="2830"/>
                    </a:cubicBezTo>
                    <a:cubicBezTo>
                      <a:pt x="15612" y="2879"/>
                      <a:pt x="15580" y="2929"/>
                      <a:pt x="15548" y="2929"/>
                    </a:cubicBezTo>
                    <a:cubicBezTo>
                      <a:pt x="15515" y="2929"/>
                      <a:pt x="15483" y="2929"/>
                      <a:pt x="15483" y="2929"/>
                    </a:cubicBezTo>
                    <a:cubicBezTo>
                      <a:pt x="15451" y="2929"/>
                      <a:pt x="15451" y="2929"/>
                      <a:pt x="15451" y="2929"/>
                    </a:cubicBezTo>
                    <a:cubicBezTo>
                      <a:pt x="15419" y="2929"/>
                      <a:pt x="15419" y="2929"/>
                      <a:pt x="15419" y="2929"/>
                    </a:cubicBezTo>
                    <a:cubicBezTo>
                      <a:pt x="15419" y="2929"/>
                      <a:pt x="15419" y="2929"/>
                      <a:pt x="15387" y="2929"/>
                    </a:cubicBezTo>
                    <a:cubicBezTo>
                      <a:pt x="15387" y="2929"/>
                      <a:pt x="15387" y="2929"/>
                      <a:pt x="15387" y="2929"/>
                    </a:cubicBezTo>
                    <a:cubicBezTo>
                      <a:pt x="15354" y="2929"/>
                      <a:pt x="15354" y="2929"/>
                      <a:pt x="15354" y="2929"/>
                    </a:cubicBezTo>
                    <a:cubicBezTo>
                      <a:pt x="15322" y="2929"/>
                      <a:pt x="15322" y="2929"/>
                      <a:pt x="15322" y="2929"/>
                    </a:cubicBezTo>
                    <a:cubicBezTo>
                      <a:pt x="15322" y="2879"/>
                      <a:pt x="15290" y="2879"/>
                      <a:pt x="15290" y="2879"/>
                    </a:cubicBezTo>
                    <a:cubicBezTo>
                      <a:pt x="15290" y="2879"/>
                      <a:pt x="15258" y="2879"/>
                      <a:pt x="15258" y="2879"/>
                    </a:cubicBezTo>
                    <a:cubicBezTo>
                      <a:pt x="15258" y="2879"/>
                      <a:pt x="15226" y="2879"/>
                      <a:pt x="15226" y="2879"/>
                    </a:cubicBezTo>
                    <a:cubicBezTo>
                      <a:pt x="15226" y="2879"/>
                      <a:pt x="15226" y="2830"/>
                      <a:pt x="15194" y="2830"/>
                    </a:cubicBezTo>
                    <a:cubicBezTo>
                      <a:pt x="15194" y="2830"/>
                      <a:pt x="15194" y="2830"/>
                      <a:pt x="15194" y="2830"/>
                    </a:cubicBezTo>
                    <a:cubicBezTo>
                      <a:pt x="15161" y="2830"/>
                      <a:pt x="15161" y="2830"/>
                      <a:pt x="15161" y="2830"/>
                    </a:cubicBezTo>
                    <a:cubicBezTo>
                      <a:pt x="15161" y="2780"/>
                      <a:pt x="15129" y="2780"/>
                      <a:pt x="15129" y="2780"/>
                    </a:cubicBezTo>
                    <a:cubicBezTo>
                      <a:pt x="15129" y="2780"/>
                      <a:pt x="15129" y="2780"/>
                      <a:pt x="15129" y="2731"/>
                    </a:cubicBezTo>
                    <a:cubicBezTo>
                      <a:pt x="15129" y="2731"/>
                      <a:pt x="15097" y="2731"/>
                      <a:pt x="15097" y="2731"/>
                    </a:cubicBezTo>
                    <a:lnTo>
                      <a:pt x="14839" y="3525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1" name="Shape">
                <a:extLst>
                  <a:ext uri="{FF2B5EF4-FFF2-40B4-BE49-F238E27FC236}">
                    <a16:creationId xmlns:a16="http://schemas.microsoft.com/office/drawing/2014/main" id="{0517ADF2-3C41-7699-55E4-AE7D474FA3D9}"/>
                  </a:ext>
                </a:extLst>
              </p:cNvPr>
              <p:cNvSpPr/>
              <p:nvPr/>
            </p:nvSpPr>
            <p:spPr>
              <a:xfrm>
                <a:off x="1380308" y="855151"/>
                <a:ext cx="45805" cy="52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99" y="4595"/>
                    </a:moveTo>
                    <a:cubicBezTo>
                      <a:pt x="3600" y="5055"/>
                      <a:pt x="4799" y="5974"/>
                      <a:pt x="4799" y="6893"/>
                    </a:cubicBezTo>
                    <a:cubicBezTo>
                      <a:pt x="4799" y="8272"/>
                      <a:pt x="2999" y="9191"/>
                      <a:pt x="1199" y="8731"/>
                    </a:cubicBezTo>
                    <a:cubicBezTo>
                      <a:pt x="1199" y="9191"/>
                      <a:pt x="1199" y="10570"/>
                      <a:pt x="2399" y="12409"/>
                    </a:cubicBezTo>
                    <a:cubicBezTo>
                      <a:pt x="3600" y="13788"/>
                      <a:pt x="2399" y="16086"/>
                      <a:pt x="1199" y="17005"/>
                    </a:cubicBezTo>
                    <a:cubicBezTo>
                      <a:pt x="599" y="17464"/>
                      <a:pt x="0" y="18383"/>
                      <a:pt x="0" y="18383"/>
                    </a:cubicBezTo>
                    <a:cubicBezTo>
                      <a:pt x="1199" y="19303"/>
                      <a:pt x="1199" y="20681"/>
                      <a:pt x="1199" y="21141"/>
                    </a:cubicBezTo>
                    <a:cubicBezTo>
                      <a:pt x="1199" y="21600"/>
                      <a:pt x="1199" y="21600"/>
                      <a:pt x="1199" y="21600"/>
                    </a:cubicBezTo>
                    <a:cubicBezTo>
                      <a:pt x="1199" y="21600"/>
                      <a:pt x="1199" y="21600"/>
                      <a:pt x="1199" y="21600"/>
                    </a:cubicBezTo>
                    <a:cubicBezTo>
                      <a:pt x="3600" y="21600"/>
                      <a:pt x="9600" y="20681"/>
                      <a:pt x="12000" y="18383"/>
                    </a:cubicBezTo>
                    <a:cubicBezTo>
                      <a:pt x="14400" y="16545"/>
                      <a:pt x="16200" y="16086"/>
                      <a:pt x="18000" y="16086"/>
                    </a:cubicBezTo>
                    <a:cubicBezTo>
                      <a:pt x="18600" y="16086"/>
                      <a:pt x="19200" y="16086"/>
                      <a:pt x="19800" y="16086"/>
                    </a:cubicBezTo>
                    <a:cubicBezTo>
                      <a:pt x="19800" y="16086"/>
                      <a:pt x="19800" y="16086"/>
                      <a:pt x="19800" y="16086"/>
                    </a:cubicBezTo>
                    <a:cubicBezTo>
                      <a:pt x="20400" y="16086"/>
                      <a:pt x="21000" y="16086"/>
                      <a:pt x="21600" y="15626"/>
                    </a:cubicBezTo>
                    <a:cubicBezTo>
                      <a:pt x="21600" y="15626"/>
                      <a:pt x="21600" y="15626"/>
                      <a:pt x="21600" y="15166"/>
                    </a:cubicBezTo>
                    <a:cubicBezTo>
                      <a:pt x="20400" y="13788"/>
                      <a:pt x="19200" y="11030"/>
                      <a:pt x="19200" y="7353"/>
                    </a:cubicBezTo>
                    <a:cubicBezTo>
                      <a:pt x="19800" y="5974"/>
                      <a:pt x="17399" y="3217"/>
                      <a:pt x="13200" y="0"/>
                    </a:cubicBezTo>
                    <a:cubicBezTo>
                      <a:pt x="13200" y="0"/>
                      <a:pt x="13200" y="0"/>
                      <a:pt x="13200" y="0"/>
                    </a:cubicBezTo>
                    <a:cubicBezTo>
                      <a:pt x="13200" y="0"/>
                      <a:pt x="13200" y="0"/>
                      <a:pt x="13200" y="0"/>
                    </a:cubicBezTo>
                    <a:cubicBezTo>
                      <a:pt x="13200" y="0"/>
                      <a:pt x="12600" y="0"/>
                      <a:pt x="12600" y="0"/>
                    </a:cubicBezTo>
                    <a:cubicBezTo>
                      <a:pt x="12600" y="459"/>
                      <a:pt x="12000" y="459"/>
                      <a:pt x="12000" y="459"/>
                    </a:cubicBezTo>
                    <a:cubicBezTo>
                      <a:pt x="12000" y="459"/>
                      <a:pt x="11400" y="459"/>
                      <a:pt x="11400" y="459"/>
                    </a:cubicBezTo>
                    <a:cubicBezTo>
                      <a:pt x="11400" y="459"/>
                      <a:pt x="11400" y="459"/>
                      <a:pt x="11400" y="459"/>
                    </a:cubicBezTo>
                    <a:cubicBezTo>
                      <a:pt x="10800" y="459"/>
                      <a:pt x="10200" y="459"/>
                      <a:pt x="10200" y="459"/>
                    </a:cubicBezTo>
                    <a:cubicBezTo>
                      <a:pt x="6000" y="459"/>
                      <a:pt x="4799" y="919"/>
                      <a:pt x="4799" y="1378"/>
                    </a:cubicBezTo>
                    <a:cubicBezTo>
                      <a:pt x="4200" y="1838"/>
                      <a:pt x="3600" y="1838"/>
                      <a:pt x="2999" y="2297"/>
                    </a:cubicBezTo>
                    <a:cubicBezTo>
                      <a:pt x="2399" y="2757"/>
                      <a:pt x="1799" y="2757"/>
                      <a:pt x="1799" y="3217"/>
                    </a:cubicBezTo>
                    <a:cubicBezTo>
                      <a:pt x="1799" y="3217"/>
                      <a:pt x="1199" y="3217"/>
                      <a:pt x="1199" y="3217"/>
                    </a:cubicBezTo>
                    <a:cubicBezTo>
                      <a:pt x="1799" y="3676"/>
                      <a:pt x="1799" y="3676"/>
                      <a:pt x="1799" y="3676"/>
                    </a:cubicBezTo>
                    <a:cubicBezTo>
                      <a:pt x="1799" y="4136"/>
                      <a:pt x="1799" y="4595"/>
                      <a:pt x="2399" y="459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2" name="Shape">
                <a:extLst>
                  <a:ext uri="{FF2B5EF4-FFF2-40B4-BE49-F238E27FC236}">
                    <a16:creationId xmlns:a16="http://schemas.microsoft.com/office/drawing/2014/main" id="{95759676-0E89-4D4F-4927-D00DCB84526A}"/>
                  </a:ext>
                </a:extLst>
              </p:cNvPr>
              <p:cNvSpPr/>
              <p:nvPr/>
            </p:nvSpPr>
            <p:spPr>
              <a:xfrm>
                <a:off x="852543" y="1025034"/>
                <a:ext cx="51009" cy="54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59" y="15870"/>
                    </a:moveTo>
                    <a:cubicBezTo>
                      <a:pt x="15659" y="15429"/>
                      <a:pt x="15120" y="15429"/>
                      <a:pt x="15120" y="14988"/>
                    </a:cubicBezTo>
                    <a:cubicBezTo>
                      <a:pt x="15120" y="14988"/>
                      <a:pt x="15120" y="14988"/>
                      <a:pt x="15120" y="14988"/>
                    </a:cubicBezTo>
                    <a:cubicBezTo>
                      <a:pt x="15120" y="14547"/>
                      <a:pt x="15120" y="14547"/>
                      <a:pt x="15120" y="14107"/>
                    </a:cubicBezTo>
                    <a:cubicBezTo>
                      <a:pt x="15120" y="14107"/>
                      <a:pt x="15120" y="14107"/>
                      <a:pt x="15120" y="14107"/>
                    </a:cubicBezTo>
                    <a:cubicBezTo>
                      <a:pt x="15120" y="13666"/>
                      <a:pt x="15120" y="13225"/>
                      <a:pt x="15120" y="13225"/>
                    </a:cubicBezTo>
                    <a:cubicBezTo>
                      <a:pt x="15120" y="11462"/>
                      <a:pt x="16200" y="10138"/>
                      <a:pt x="17820" y="10138"/>
                    </a:cubicBezTo>
                    <a:cubicBezTo>
                      <a:pt x="19440" y="10138"/>
                      <a:pt x="21600" y="7053"/>
                      <a:pt x="21600" y="6171"/>
                    </a:cubicBezTo>
                    <a:cubicBezTo>
                      <a:pt x="21059" y="5730"/>
                      <a:pt x="19440" y="5730"/>
                      <a:pt x="18360" y="5730"/>
                    </a:cubicBezTo>
                    <a:cubicBezTo>
                      <a:pt x="16200" y="5730"/>
                      <a:pt x="11339" y="6171"/>
                      <a:pt x="11339" y="6171"/>
                    </a:cubicBezTo>
                    <a:cubicBezTo>
                      <a:pt x="11339" y="6171"/>
                      <a:pt x="11339" y="6171"/>
                      <a:pt x="11339" y="6171"/>
                    </a:cubicBezTo>
                    <a:cubicBezTo>
                      <a:pt x="10800" y="5730"/>
                      <a:pt x="10800" y="5730"/>
                      <a:pt x="10800" y="5730"/>
                    </a:cubicBezTo>
                    <a:cubicBezTo>
                      <a:pt x="10800" y="5730"/>
                      <a:pt x="7559" y="4848"/>
                      <a:pt x="7559" y="2644"/>
                    </a:cubicBezTo>
                    <a:cubicBezTo>
                      <a:pt x="7559" y="1763"/>
                      <a:pt x="7019" y="881"/>
                      <a:pt x="4319" y="881"/>
                    </a:cubicBezTo>
                    <a:cubicBezTo>
                      <a:pt x="2699" y="881"/>
                      <a:pt x="2159" y="440"/>
                      <a:pt x="1619" y="0"/>
                    </a:cubicBezTo>
                    <a:cubicBezTo>
                      <a:pt x="1079" y="0"/>
                      <a:pt x="1079" y="0"/>
                      <a:pt x="1079" y="0"/>
                    </a:cubicBezTo>
                    <a:cubicBezTo>
                      <a:pt x="1079" y="0"/>
                      <a:pt x="539" y="0"/>
                      <a:pt x="0" y="440"/>
                    </a:cubicBezTo>
                    <a:cubicBezTo>
                      <a:pt x="0" y="881"/>
                      <a:pt x="0" y="881"/>
                      <a:pt x="0" y="881"/>
                    </a:cubicBezTo>
                    <a:cubicBezTo>
                      <a:pt x="0" y="1322"/>
                      <a:pt x="1079" y="1322"/>
                      <a:pt x="1619" y="1763"/>
                    </a:cubicBezTo>
                    <a:cubicBezTo>
                      <a:pt x="2699" y="2204"/>
                      <a:pt x="4859" y="3085"/>
                      <a:pt x="4319" y="4408"/>
                    </a:cubicBezTo>
                    <a:cubicBezTo>
                      <a:pt x="3779" y="5730"/>
                      <a:pt x="2699" y="6171"/>
                      <a:pt x="1619" y="6171"/>
                    </a:cubicBezTo>
                    <a:cubicBezTo>
                      <a:pt x="1619" y="6171"/>
                      <a:pt x="1079" y="6171"/>
                      <a:pt x="1079" y="6171"/>
                    </a:cubicBezTo>
                    <a:cubicBezTo>
                      <a:pt x="539" y="7934"/>
                      <a:pt x="1619" y="11462"/>
                      <a:pt x="2699" y="13225"/>
                    </a:cubicBezTo>
                    <a:cubicBezTo>
                      <a:pt x="2699" y="13666"/>
                      <a:pt x="2699" y="13666"/>
                      <a:pt x="2699" y="14107"/>
                    </a:cubicBezTo>
                    <a:cubicBezTo>
                      <a:pt x="2699" y="14107"/>
                      <a:pt x="2699" y="14107"/>
                      <a:pt x="2699" y="14547"/>
                    </a:cubicBezTo>
                    <a:cubicBezTo>
                      <a:pt x="3239" y="14547"/>
                      <a:pt x="3239" y="14547"/>
                      <a:pt x="3239" y="14988"/>
                    </a:cubicBezTo>
                    <a:cubicBezTo>
                      <a:pt x="3239" y="14988"/>
                      <a:pt x="3239" y="15429"/>
                      <a:pt x="3239" y="15429"/>
                    </a:cubicBezTo>
                    <a:cubicBezTo>
                      <a:pt x="3239" y="15429"/>
                      <a:pt x="3239" y="15870"/>
                      <a:pt x="3239" y="15870"/>
                    </a:cubicBezTo>
                    <a:cubicBezTo>
                      <a:pt x="3779" y="16311"/>
                      <a:pt x="3779" y="16311"/>
                      <a:pt x="3779" y="16311"/>
                    </a:cubicBezTo>
                    <a:cubicBezTo>
                      <a:pt x="3779" y="16752"/>
                      <a:pt x="3779" y="16752"/>
                      <a:pt x="3779" y="17192"/>
                    </a:cubicBezTo>
                    <a:cubicBezTo>
                      <a:pt x="3779" y="17192"/>
                      <a:pt x="3779" y="17633"/>
                      <a:pt x="3779" y="17633"/>
                    </a:cubicBezTo>
                    <a:cubicBezTo>
                      <a:pt x="3779" y="18074"/>
                      <a:pt x="4319" y="18074"/>
                      <a:pt x="4319" y="18515"/>
                    </a:cubicBezTo>
                    <a:cubicBezTo>
                      <a:pt x="4319" y="18515"/>
                      <a:pt x="4319" y="18956"/>
                      <a:pt x="4319" y="18956"/>
                    </a:cubicBezTo>
                    <a:cubicBezTo>
                      <a:pt x="4319" y="18956"/>
                      <a:pt x="4319" y="19396"/>
                      <a:pt x="4319" y="19837"/>
                    </a:cubicBezTo>
                    <a:cubicBezTo>
                      <a:pt x="4319" y="19837"/>
                      <a:pt x="4319" y="19837"/>
                      <a:pt x="4319" y="20278"/>
                    </a:cubicBezTo>
                    <a:cubicBezTo>
                      <a:pt x="4319" y="20719"/>
                      <a:pt x="4319" y="20719"/>
                      <a:pt x="4319" y="21160"/>
                    </a:cubicBezTo>
                    <a:cubicBezTo>
                      <a:pt x="4859" y="21160"/>
                      <a:pt x="4859" y="21600"/>
                      <a:pt x="4859" y="21600"/>
                    </a:cubicBezTo>
                    <a:cubicBezTo>
                      <a:pt x="4859" y="21600"/>
                      <a:pt x="4859" y="21600"/>
                      <a:pt x="4859" y="21600"/>
                    </a:cubicBezTo>
                    <a:cubicBezTo>
                      <a:pt x="4859" y="21600"/>
                      <a:pt x="4859" y="21600"/>
                      <a:pt x="4859" y="21600"/>
                    </a:cubicBezTo>
                    <a:cubicBezTo>
                      <a:pt x="5939" y="21160"/>
                      <a:pt x="6479" y="21160"/>
                      <a:pt x="7559" y="21160"/>
                    </a:cubicBezTo>
                    <a:cubicBezTo>
                      <a:pt x="10259" y="21160"/>
                      <a:pt x="11339" y="20719"/>
                      <a:pt x="11339" y="19837"/>
                    </a:cubicBezTo>
                    <a:cubicBezTo>
                      <a:pt x="11879" y="17633"/>
                      <a:pt x="14040" y="16311"/>
                      <a:pt x="16200" y="16752"/>
                    </a:cubicBezTo>
                    <a:cubicBezTo>
                      <a:pt x="16200" y="16752"/>
                      <a:pt x="16200" y="16752"/>
                      <a:pt x="16200" y="16311"/>
                    </a:cubicBezTo>
                    <a:cubicBezTo>
                      <a:pt x="15659" y="16311"/>
                      <a:pt x="15659" y="16311"/>
                      <a:pt x="15659" y="15870"/>
                    </a:cubicBezTo>
                    <a:cubicBezTo>
                      <a:pt x="15659" y="15870"/>
                      <a:pt x="15659" y="15870"/>
                      <a:pt x="15659" y="1587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3" name="Shape">
                <a:extLst>
                  <a:ext uri="{FF2B5EF4-FFF2-40B4-BE49-F238E27FC236}">
                    <a16:creationId xmlns:a16="http://schemas.microsoft.com/office/drawing/2014/main" id="{AFAA3DE5-A8C0-7410-854C-FBC59D4ED7E2}"/>
                  </a:ext>
                </a:extLst>
              </p:cNvPr>
              <p:cNvSpPr/>
              <p:nvPr/>
            </p:nvSpPr>
            <p:spPr>
              <a:xfrm>
                <a:off x="893140" y="1060924"/>
                <a:ext cx="13014" cy="28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7" y="11631"/>
                    </a:moveTo>
                    <a:cubicBezTo>
                      <a:pt x="19637" y="10801"/>
                      <a:pt x="19637" y="9969"/>
                      <a:pt x="19637" y="9138"/>
                    </a:cubicBezTo>
                    <a:cubicBezTo>
                      <a:pt x="19637" y="8307"/>
                      <a:pt x="19637" y="8307"/>
                      <a:pt x="19637" y="7476"/>
                    </a:cubicBezTo>
                    <a:cubicBezTo>
                      <a:pt x="17673" y="5815"/>
                      <a:pt x="17673" y="3323"/>
                      <a:pt x="15710" y="1661"/>
                    </a:cubicBezTo>
                    <a:cubicBezTo>
                      <a:pt x="15710" y="830"/>
                      <a:pt x="15710" y="830"/>
                      <a:pt x="15710" y="0"/>
                    </a:cubicBezTo>
                    <a:cubicBezTo>
                      <a:pt x="15710" y="0"/>
                      <a:pt x="15710" y="830"/>
                      <a:pt x="13746" y="830"/>
                    </a:cubicBezTo>
                    <a:cubicBezTo>
                      <a:pt x="11782" y="3323"/>
                      <a:pt x="7854" y="5815"/>
                      <a:pt x="1963" y="5815"/>
                    </a:cubicBezTo>
                    <a:cubicBezTo>
                      <a:pt x="0" y="5815"/>
                      <a:pt x="0" y="5815"/>
                      <a:pt x="0" y="5815"/>
                    </a:cubicBezTo>
                    <a:cubicBezTo>
                      <a:pt x="5890" y="9138"/>
                      <a:pt x="11782" y="15785"/>
                      <a:pt x="11782" y="19108"/>
                    </a:cubicBezTo>
                    <a:cubicBezTo>
                      <a:pt x="11782" y="19939"/>
                      <a:pt x="11782" y="20770"/>
                      <a:pt x="13746" y="21600"/>
                    </a:cubicBezTo>
                    <a:cubicBezTo>
                      <a:pt x="13746" y="20770"/>
                      <a:pt x="15710" y="20770"/>
                      <a:pt x="15710" y="20770"/>
                    </a:cubicBezTo>
                    <a:cubicBezTo>
                      <a:pt x="15710" y="19939"/>
                      <a:pt x="15710" y="19939"/>
                      <a:pt x="15710" y="19939"/>
                    </a:cubicBezTo>
                    <a:cubicBezTo>
                      <a:pt x="17673" y="18277"/>
                      <a:pt x="19637" y="16616"/>
                      <a:pt x="21600" y="14954"/>
                    </a:cubicBezTo>
                    <a:cubicBezTo>
                      <a:pt x="21600" y="14124"/>
                      <a:pt x="21600" y="13293"/>
                      <a:pt x="19637" y="12462"/>
                    </a:cubicBezTo>
                    <a:cubicBezTo>
                      <a:pt x="19637" y="11631"/>
                      <a:pt x="19637" y="11631"/>
                      <a:pt x="19637" y="1163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4" name="Shape">
                <a:extLst>
                  <a:ext uri="{FF2B5EF4-FFF2-40B4-BE49-F238E27FC236}">
                    <a16:creationId xmlns:a16="http://schemas.microsoft.com/office/drawing/2014/main" id="{CFD4E3B4-BDD3-A91E-6940-467A669DC6B1}"/>
                  </a:ext>
                </a:extLst>
              </p:cNvPr>
              <p:cNvSpPr/>
              <p:nvPr/>
            </p:nvSpPr>
            <p:spPr>
              <a:xfrm>
                <a:off x="579812" y="896784"/>
                <a:ext cx="384116" cy="361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84" y="10733"/>
                    </a:moveTo>
                    <a:cubicBezTo>
                      <a:pt x="18654" y="10667"/>
                      <a:pt x="18654" y="10667"/>
                      <a:pt x="18654" y="10667"/>
                    </a:cubicBezTo>
                    <a:cubicBezTo>
                      <a:pt x="18654" y="10667"/>
                      <a:pt x="18654" y="10601"/>
                      <a:pt x="18654" y="10601"/>
                    </a:cubicBezTo>
                    <a:cubicBezTo>
                      <a:pt x="18654" y="10601"/>
                      <a:pt x="18654" y="10534"/>
                      <a:pt x="18654" y="10534"/>
                    </a:cubicBezTo>
                    <a:cubicBezTo>
                      <a:pt x="18654" y="10336"/>
                      <a:pt x="18654" y="10203"/>
                      <a:pt x="18724" y="10071"/>
                    </a:cubicBezTo>
                    <a:cubicBezTo>
                      <a:pt x="18794" y="10004"/>
                      <a:pt x="18794" y="9806"/>
                      <a:pt x="18794" y="9673"/>
                    </a:cubicBezTo>
                    <a:cubicBezTo>
                      <a:pt x="18794" y="9474"/>
                      <a:pt x="18864" y="9276"/>
                      <a:pt x="19005" y="9276"/>
                    </a:cubicBezTo>
                    <a:cubicBezTo>
                      <a:pt x="19075" y="9276"/>
                      <a:pt x="19075" y="9276"/>
                      <a:pt x="19215" y="9342"/>
                    </a:cubicBezTo>
                    <a:cubicBezTo>
                      <a:pt x="19285" y="9342"/>
                      <a:pt x="19425" y="9342"/>
                      <a:pt x="19496" y="9342"/>
                    </a:cubicBezTo>
                    <a:cubicBezTo>
                      <a:pt x="19496" y="9276"/>
                      <a:pt x="19566" y="9209"/>
                      <a:pt x="19636" y="9077"/>
                    </a:cubicBezTo>
                    <a:cubicBezTo>
                      <a:pt x="19706" y="8878"/>
                      <a:pt x="19776" y="8679"/>
                      <a:pt x="19776" y="8547"/>
                    </a:cubicBezTo>
                    <a:cubicBezTo>
                      <a:pt x="19706" y="8348"/>
                      <a:pt x="19846" y="8215"/>
                      <a:pt x="19916" y="8017"/>
                    </a:cubicBezTo>
                    <a:cubicBezTo>
                      <a:pt x="19916" y="7884"/>
                      <a:pt x="19987" y="7752"/>
                      <a:pt x="19987" y="7619"/>
                    </a:cubicBezTo>
                    <a:cubicBezTo>
                      <a:pt x="19987" y="7288"/>
                      <a:pt x="20197" y="7155"/>
                      <a:pt x="20407" y="7023"/>
                    </a:cubicBezTo>
                    <a:cubicBezTo>
                      <a:pt x="20477" y="7023"/>
                      <a:pt x="20548" y="6957"/>
                      <a:pt x="20548" y="6890"/>
                    </a:cubicBezTo>
                    <a:cubicBezTo>
                      <a:pt x="20688" y="6824"/>
                      <a:pt x="21038" y="6559"/>
                      <a:pt x="21249" y="6559"/>
                    </a:cubicBezTo>
                    <a:cubicBezTo>
                      <a:pt x="21319" y="6559"/>
                      <a:pt x="21389" y="6625"/>
                      <a:pt x="21459" y="6692"/>
                    </a:cubicBezTo>
                    <a:cubicBezTo>
                      <a:pt x="21459" y="6692"/>
                      <a:pt x="21459" y="6692"/>
                      <a:pt x="21459" y="6758"/>
                    </a:cubicBezTo>
                    <a:cubicBezTo>
                      <a:pt x="21389" y="6559"/>
                      <a:pt x="21389" y="6426"/>
                      <a:pt x="21389" y="6294"/>
                    </a:cubicBezTo>
                    <a:cubicBezTo>
                      <a:pt x="21389" y="6228"/>
                      <a:pt x="21459" y="6161"/>
                      <a:pt x="21529" y="6161"/>
                    </a:cubicBezTo>
                    <a:cubicBezTo>
                      <a:pt x="21529" y="6161"/>
                      <a:pt x="21529" y="6095"/>
                      <a:pt x="21600" y="6095"/>
                    </a:cubicBezTo>
                    <a:cubicBezTo>
                      <a:pt x="21600" y="6095"/>
                      <a:pt x="21600" y="6095"/>
                      <a:pt x="21600" y="6095"/>
                    </a:cubicBezTo>
                    <a:cubicBezTo>
                      <a:pt x="21600" y="6095"/>
                      <a:pt x="21600" y="6029"/>
                      <a:pt x="21600" y="6029"/>
                    </a:cubicBezTo>
                    <a:cubicBezTo>
                      <a:pt x="21600" y="6029"/>
                      <a:pt x="21600" y="6029"/>
                      <a:pt x="21600" y="6029"/>
                    </a:cubicBezTo>
                    <a:cubicBezTo>
                      <a:pt x="21319" y="5963"/>
                      <a:pt x="21319" y="5963"/>
                      <a:pt x="21319" y="5963"/>
                    </a:cubicBezTo>
                    <a:cubicBezTo>
                      <a:pt x="21459" y="5963"/>
                      <a:pt x="21459" y="5963"/>
                      <a:pt x="21459" y="5963"/>
                    </a:cubicBezTo>
                    <a:cubicBezTo>
                      <a:pt x="21389" y="5896"/>
                      <a:pt x="21319" y="5896"/>
                      <a:pt x="21249" y="5830"/>
                    </a:cubicBezTo>
                    <a:cubicBezTo>
                      <a:pt x="21249" y="5830"/>
                      <a:pt x="21249" y="5830"/>
                      <a:pt x="21249" y="5830"/>
                    </a:cubicBezTo>
                    <a:cubicBezTo>
                      <a:pt x="21249" y="5764"/>
                      <a:pt x="21179" y="5764"/>
                      <a:pt x="21179" y="5698"/>
                    </a:cubicBezTo>
                    <a:cubicBezTo>
                      <a:pt x="21179" y="5631"/>
                      <a:pt x="21109" y="5565"/>
                      <a:pt x="21038" y="5499"/>
                    </a:cubicBezTo>
                    <a:cubicBezTo>
                      <a:pt x="20968" y="5433"/>
                      <a:pt x="20898" y="5300"/>
                      <a:pt x="20898" y="5234"/>
                    </a:cubicBezTo>
                    <a:cubicBezTo>
                      <a:pt x="20828" y="5234"/>
                      <a:pt x="20758" y="5300"/>
                      <a:pt x="20688" y="5300"/>
                    </a:cubicBezTo>
                    <a:cubicBezTo>
                      <a:pt x="20548" y="5433"/>
                      <a:pt x="20407" y="5366"/>
                      <a:pt x="20267" y="5366"/>
                    </a:cubicBezTo>
                    <a:cubicBezTo>
                      <a:pt x="20057" y="5300"/>
                      <a:pt x="19916" y="5300"/>
                      <a:pt x="19706" y="5366"/>
                    </a:cubicBezTo>
                    <a:cubicBezTo>
                      <a:pt x="19566" y="5433"/>
                      <a:pt x="19425" y="5565"/>
                      <a:pt x="19355" y="5631"/>
                    </a:cubicBezTo>
                    <a:cubicBezTo>
                      <a:pt x="19215" y="5764"/>
                      <a:pt x="19145" y="5830"/>
                      <a:pt x="18935" y="5764"/>
                    </a:cubicBezTo>
                    <a:cubicBezTo>
                      <a:pt x="18935" y="5764"/>
                      <a:pt x="18935" y="5830"/>
                      <a:pt x="18935" y="5830"/>
                    </a:cubicBezTo>
                    <a:cubicBezTo>
                      <a:pt x="18864" y="5896"/>
                      <a:pt x="18864" y="5963"/>
                      <a:pt x="18794" y="6029"/>
                    </a:cubicBezTo>
                    <a:cubicBezTo>
                      <a:pt x="18724" y="6095"/>
                      <a:pt x="18654" y="6161"/>
                      <a:pt x="18654" y="6161"/>
                    </a:cubicBezTo>
                    <a:cubicBezTo>
                      <a:pt x="18514" y="6294"/>
                      <a:pt x="18444" y="6426"/>
                      <a:pt x="18303" y="6426"/>
                    </a:cubicBezTo>
                    <a:cubicBezTo>
                      <a:pt x="18303" y="6426"/>
                      <a:pt x="18303" y="6426"/>
                      <a:pt x="18303" y="6426"/>
                    </a:cubicBezTo>
                    <a:cubicBezTo>
                      <a:pt x="18233" y="6426"/>
                      <a:pt x="18233" y="6426"/>
                      <a:pt x="18163" y="6426"/>
                    </a:cubicBezTo>
                    <a:cubicBezTo>
                      <a:pt x="18163" y="6426"/>
                      <a:pt x="18163" y="6426"/>
                      <a:pt x="18163" y="6426"/>
                    </a:cubicBezTo>
                    <a:cubicBezTo>
                      <a:pt x="18163" y="6493"/>
                      <a:pt x="18093" y="6493"/>
                      <a:pt x="18093" y="6493"/>
                    </a:cubicBezTo>
                    <a:cubicBezTo>
                      <a:pt x="18093" y="6493"/>
                      <a:pt x="18093" y="6493"/>
                      <a:pt x="18093" y="6493"/>
                    </a:cubicBezTo>
                    <a:cubicBezTo>
                      <a:pt x="18093" y="6559"/>
                      <a:pt x="18093" y="6625"/>
                      <a:pt x="18163" y="6692"/>
                    </a:cubicBezTo>
                    <a:cubicBezTo>
                      <a:pt x="18163" y="6692"/>
                      <a:pt x="18163" y="6692"/>
                      <a:pt x="18163" y="6758"/>
                    </a:cubicBezTo>
                    <a:cubicBezTo>
                      <a:pt x="18163" y="6758"/>
                      <a:pt x="18163" y="6758"/>
                      <a:pt x="18163" y="6758"/>
                    </a:cubicBezTo>
                    <a:cubicBezTo>
                      <a:pt x="18163" y="6758"/>
                      <a:pt x="18163" y="6824"/>
                      <a:pt x="18163" y="6824"/>
                    </a:cubicBezTo>
                    <a:cubicBezTo>
                      <a:pt x="18163" y="6957"/>
                      <a:pt x="18163" y="7023"/>
                      <a:pt x="18093" y="7155"/>
                    </a:cubicBezTo>
                    <a:cubicBezTo>
                      <a:pt x="18023" y="7288"/>
                      <a:pt x="17812" y="7354"/>
                      <a:pt x="17602" y="7288"/>
                    </a:cubicBezTo>
                    <a:cubicBezTo>
                      <a:pt x="17462" y="7288"/>
                      <a:pt x="17322" y="7288"/>
                      <a:pt x="17251" y="7288"/>
                    </a:cubicBezTo>
                    <a:cubicBezTo>
                      <a:pt x="17181" y="7288"/>
                      <a:pt x="17111" y="7288"/>
                      <a:pt x="17041" y="7288"/>
                    </a:cubicBezTo>
                    <a:cubicBezTo>
                      <a:pt x="17041" y="7288"/>
                      <a:pt x="17041" y="7354"/>
                      <a:pt x="17041" y="7354"/>
                    </a:cubicBezTo>
                    <a:cubicBezTo>
                      <a:pt x="17041" y="7354"/>
                      <a:pt x="16971" y="7288"/>
                      <a:pt x="16971" y="7288"/>
                    </a:cubicBezTo>
                    <a:cubicBezTo>
                      <a:pt x="16971" y="7288"/>
                      <a:pt x="16971" y="7288"/>
                      <a:pt x="16901" y="7288"/>
                    </a:cubicBezTo>
                    <a:cubicBezTo>
                      <a:pt x="16831" y="7288"/>
                      <a:pt x="16761" y="7288"/>
                      <a:pt x="16690" y="7288"/>
                    </a:cubicBezTo>
                    <a:cubicBezTo>
                      <a:pt x="16620" y="7222"/>
                      <a:pt x="16550" y="7222"/>
                      <a:pt x="16480" y="7222"/>
                    </a:cubicBezTo>
                    <a:cubicBezTo>
                      <a:pt x="16340" y="7288"/>
                      <a:pt x="16129" y="7222"/>
                      <a:pt x="16059" y="7155"/>
                    </a:cubicBezTo>
                    <a:cubicBezTo>
                      <a:pt x="15989" y="7155"/>
                      <a:pt x="15989" y="7155"/>
                      <a:pt x="15919" y="7089"/>
                    </a:cubicBezTo>
                    <a:cubicBezTo>
                      <a:pt x="15919" y="7155"/>
                      <a:pt x="15919" y="7155"/>
                      <a:pt x="15919" y="7155"/>
                    </a:cubicBezTo>
                    <a:cubicBezTo>
                      <a:pt x="15849" y="7155"/>
                      <a:pt x="15849" y="7089"/>
                      <a:pt x="15849" y="7089"/>
                    </a:cubicBezTo>
                    <a:cubicBezTo>
                      <a:pt x="15849" y="7089"/>
                      <a:pt x="15779" y="7089"/>
                      <a:pt x="15779" y="7089"/>
                    </a:cubicBezTo>
                    <a:cubicBezTo>
                      <a:pt x="15779" y="7089"/>
                      <a:pt x="15779" y="7089"/>
                      <a:pt x="15709" y="7089"/>
                    </a:cubicBezTo>
                    <a:cubicBezTo>
                      <a:pt x="15709" y="7089"/>
                      <a:pt x="15709" y="7089"/>
                      <a:pt x="15709" y="7089"/>
                    </a:cubicBezTo>
                    <a:cubicBezTo>
                      <a:pt x="15709" y="7023"/>
                      <a:pt x="15709" y="7023"/>
                      <a:pt x="15709" y="7023"/>
                    </a:cubicBezTo>
                    <a:cubicBezTo>
                      <a:pt x="15709" y="7089"/>
                      <a:pt x="15709" y="7089"/>
                      <a:pt x="15709" y="7089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24"/>
                      <a:pt x="15568" y="6824"/>
                      <a:pt x="15568" y="6824"/>
                    </a:cubicBezTo>
                    <a:cubicBezTo>
                      <a:pt x="15568" y="6824"/>
                      <a:pt x="15568" y="6824"/>
                      <a:pt x="15568" y="6824"/>
                    </a:cubicBezTo>
                    <a:cubicBezTo>
                      <a:pt x="15568" y="6824"/>
                      <a:pt x="15568" y="6758"/>
                      <a:pt x="15568" y="6758"/>
                    </a:cubicBezTo>
                    <a:cubicBezTo>
                      <a:pt x="15568" y="6758"/>
                      <a:pt x="15568" y="6758"/>
                      <a:pt x="15568" y="6758"/>
                    </a:cubicBezTo>
                    <a:cubicBezTo>
                      <a:pt x="15498" y="6692"/>
                      <a:pt x="15498" y="6692"/>
                      <a:pt x="15498" y="6625"/>
                    </a:cubicBezTo>
                    <a:cubicBezTo>
                      <a:pt x="15498" y="6625"/>
                      <a:pt x="15498" y="6625"/>
                      <a:pt x="15498" y="6625"/>
                    </a:cubicBezTo>
                    <a:cubicBezTo>
                      <a:pt x="15498" y="6559"/>
                      <a:pt x="15498" y="6493"/>
                      <a:pt x="15568" y="6426"/>
                    </a:cubicBezTo>
                    <a:cubicBezTo>
                      <a:pt x="15568" y="6426"/>
                      <a:pt x="15568" y="6426"/>
                      <a:pt x="15568" y="6426"/>
                    </a:cubicBezTo>
                    <a:cubicBezTo>
                      <a:pt x="15568" y="6360"/>
                      <a:pt x="15498" y="6294"/>
                      <a:pt x="15498" y="6228"/>
                    </a:cubicBezTo>
                    <a:cubicBezTo>
                      <a:pt x="15428" y="6294"/>
                      <a:pt x="15358" y="6294"/>
                      <a:pt x="15288" y="6360"/>
                    </a:cubicBezTo>
                    <a:cubicBezTo>
                      <a:pt x="15288" y="6360"/>
                      <a:pt x="15288" y="6360"/>
                      <a:pt x="15288" y="6360"/>
                    </a:cubicBezTo>
                    <a:cubicBezTo>
                      <a:pt x="15288" y="6360"/>
                      <a:pt x="15288" y="6360"/>
                      <a:pt x="15288" y="6360"/>
                    </a:cubicBezTo>
                    <a:cubicBezTo>
                      <a:pt x="15288" y="6426"/>
                      <a:pt x="15218" y="6426"/>
                      <a:pt x="15218" y="6493"/>
                    </a:cubicBezTo>
                    <a:cubicBezTo>
                      <a:pt x="15218" y="6559"/>
                      <a:pt x="15288" y="6625"/>
                      <a:pt x="15288" y="6692"/>
                    </a:cubicBezTo>
                    <a:cubicBezTo>
                      <a:pt x="15288" y="6890"/>
                      <a:pt x="15358" y="7155"/>
                      <a:pt x="15148" y="7354"/>
                    </a:cubicBezTo>
                    <a:cubicBezTo>
                      <a:pt x="15007" y="7487"/>
                      <a:pt x="14446" y="7553"/>
                      <a:pt x="14166" y="7553"/>
                    </a:cubicBezTo>
                    <a:cubicBezTo>
                      <a:pt x="14096" y="7553"/>
                      <a:pt x="14025" y="7553"/>
                      <a:pt x="13955" y="7553"/>
                    </a:cubicBezTo>
                    <a:cubicBezTo>
                      <a:pt x="13745" y="7553"/>
                      <a:pt x="13675" y="7487"/>
                      <a:pt x="13605" y="7420"/>
                    </a:cubicBezTo>
                    <a:cubicBezTo>
                      <a:pt x="13535" y="7420"/>
                      <a:pt x="13324" y="7354"/>
                      <a:pt x="13184" y="7288"/>
                    </a:cubicBezTo>
                    <a:cubicBezTo>
                      <a:pt x="12833" y="7222"/>
                      <a:pt x="12553" y="7155"/>
                      <a:pt x="12553" y="6957"/>
                    </a:cubicBezTo>
                    <a:cubicBezTo>
                      <a:pt x="12483" y="6890"/>
                      <a:pt x="12342" y="6692"/>
                      <a:pt x="12272" y="6692"/>
                    </a:cubicBezTo>
                    <a:cubicBezTo>
                      <a:pt x="12202" y="6692"/>
                      <a:pt x="12062" y="6692"/>
                      <a:pt x="11992" y="6758"/>
                    </a:cubicBezTo>
                    <a:cubicBezTo>
                      <a:pt x="11781" y="6824"/>
                      <a:pt x="11501" y="6890"/>
                      <a:pt x="11431" y="6758"/>
                    </a:cubicBezTo>
                    <a:cubicBezTo>
                      <a:pt x="11361" y="6758"/>
                      <a:pt x="11361" y="6758"/>
                      <a:pt x="11361" y="6758"/>
                    </a:cubicBezTo>
                    <a:cubicBezTo>
                      <a:pt x="11290" y="6692"/>
                      <a:pt x="11080" y="6559"/>
                      <a:pt x="10940" y="6493"/>
                    </a:cubicBezTo>
                    <a:cubicBezTo>
                      <a:pt x="10870" y="6493"/>
                      <a:pt x="10870" y="6426"/>
                      <a:pt x="10800" y="6426"/>
                    </a:cubicBezTo>
                    <a:cubicBezTo>
                      <a:pt x="10659" y="6426"/>
                      <a:pt x="10168" y="6294"/>
                      <a:pt x="10098" y="6095"/>
                    </a:cubicBezTo>
                    <a:cubicBezTo>
                      <a:pt x="10098" y="6029"/>
                      <a:pt x="9958" y="6029"/>
                      <a:pt x="9888" y="5963"/>
                    </a:cubicBezTo>
                    <a:cubicBezTo>
                      <a:pt x="9748" y="5963"/>
                      <a:pt x="9607" y="5896"/>
                      <a:pt x="9537" y="5830"/>
                    </a:cubicBezTo>
                    <a:cubicBezTo>
                      <a:pt x="9467" y="5764"/>
                      <a:pt x="9397" y="5764"/>
                      <a:pt x="9397" y="5698"/>
                    </a:cubicBezTo>
                    <a:cubicBezTo>
                      <a:pt x="9257" y="5698"/>
                      <a:pt x="9046" y="5631"/>
                      <a:pt x="9046" y="5433"/>
                    </a:cubicBezTo>
                    <a:cubicBezTo>
                      <a:pt x="9046" y="5366"/>
                      <a:pt x="9116" y="5234"/>
                      <a:pt x="9116" y="5168"/>
                    </a:cubicBezTo>
                    <a:cubicBezTo>
                      <a:pt x="9187" y="5035"/>
                      <a:pt x="9187" y="4969"/>
                      <a:pt x="9187" y="4836"/>
                    </a:cubicBezTo>
                    <a:cubicBezTo>
                      <a:pt x="9187" y="4704"/>
                      <a:pt x="9327" y="4571"/>
                      <a:pt x="9467" y="4505"/>
                    </a:cubicBezTo>
                    <a:cubicBezTo>
                      <a:pt x="9467" y="4439"/>
                      <a:pt x="9467" y="4439"/>
                      <a:pt x="9537" y="4439"/>
                    </a:cubicBezTo>
                    <a:cubicBezTo>
                      <a:pt x="9537" y="4439"/>
                      <a:pt x="9537" y="4439"/>
                      <a:pt x="9537" y="4439"/>
                    </a:cubicBezTo>
                    <a:cubicBezTo>
                      <a:pt x="9537" y="4439"/>
                      <a:pt x="9537" y="4373"/>
                      <a:pt x="9537" y="4373"/>
                    </a:cubicBezTo>
                    <a:cubicBezTo>
                      <a:pt x="9537" y="4373"/>
                      <a:pt x="9537" y="4373"/>
                      <a:pt x="9537" y="4373"/>
                    </a:cubicBezTo>
                    <a:cubicBezTo>
                      <a:pt x="9537" y="4373"/>
                      <a:pt x="9537" y="4373"/>
                      <a:pt x="9537" y="4373"/>
                    </a:cubicBezTo>
                    <a:cubicBezTo>
                      <a:pt x="9537" y="4373"/>
                      <a:pt x="9467" y="4306"/>
                      <a:pt x="9467" y="4306"/>
                    </a:cubicBezTo>
                    <a:cubicBezTo>
                      <a:pt x="9467" y="4306"/>
                      <a:pt x="9467" y="4306"/>
                      <a:pt x="9467" y="4306"/>
                    </a:cubicBezTo>
                    <a:cubicBezTo>
                      <a:pt x="9397" y="4240"/>
                      <a:pt x="9327" y="4240"/>
                      <a:pt x="9257" y="4174"/>
                    </a:cubicBezTo>
                    <a:cubicBezTo>
                      <a:pt x="9257" y="4174"/>
                      <a:pt x="9257" y="4174"/>
                      <a:pt x="9257" y="4174"/>
                    </a:cubicBezTo>
                    <a:cubicBezTo>
                      <a:pt x="9257" y="4107"/>
                      <a:pt x="9257" y="4107"/>
                      <a:pt x="9257" y="4107"/>
                    </a:cubicBezTo>
                    <a:cubicBezTo>
                      <a:pt x="9187" y="4041"/>
                      <a:pt x="8976" y="3842"/>
                      <a:pt x="8906" y="3842"/>
                    </a:cubicBezTo>
                    <a:cubicBezTo>
                      <a:pt x="8696" y="3842"/>
                      <a:pt x="8555" y="3644"/>
                      <a:pt x="8415" y="3577"/>
                    </a:cubicBezTo>
                    <a:cubicBezTo>
                      <a:pt x="8345" y="3445"/>
                      <a:pt x="8275" y="3379"/>
                      <a:pt x="8205" y="3379"/>
                    </a:cubicBezTo>
                    <a:cubicBezTo>
                      <a:pt x="7994" y="3379"/>
                      <a:pt x="7924" y="3114"/>
                      <a:pt x="7924" y="2915"/>
                    </a:cubicBezTo>
                    <a:cubicBezTo>
                      <a:pt x="7924" y="2849"/>
                      <a:pt x="7854" y="2782"/>
                      <a:pt x="7854" y="2716"/>
                    </a:cubicBezTo>
                    <a:cubicBezTo>
                      <a:pt x="7714" y="2584"/>
                      <a:pt x="7714" y="2385"/>
                      <a:pt x="7784" y="2319"/>
                    </a:cubicBezTo>
                    <a:cubicBezTo>
                      <a:pt x="7854" y="2120"/>
                      <a:pt x="8064" y="2120"/>
                      <a:pt x="8275" y="2252"/>
                    </a:cubicBezTo>
                    <a:cubicBezTo>
                      <a:pt x="8275" y="2252"/>
                      <a:pt x="8345" y="2252"/>
                      <a:pt x="8345" y="2252"/>
                    </a:cubicBezTo>
                    <a:cubicBezTo>
                      <a:pt x="8415" y="2252"/>
                      <a:pt x="8485" y="2252"/>
                      <a:pt x="8485" y="2186"/>
                    </a:cubicBezTo>
                    <a:cubicBezTo>
                      <a:pt x="8485" y="2186"/>
                      <a:pt x="8555" y="2186"/>
                      <a:pt x="8485" y="2120"/>
                    </a:cubicBezTo>
                    <a:cubicBezTo>
                      <a:pt x="8415" y="2053"/>
                      <a:pt x="8345" y="1921"/>
                      <a:pt x="8275" y="1855"/>
                    </a:cubicBezTo>
                    <a:cubicBezTo>
                      <a:pt x="8135" y="1656"/>
                      <a:pt x="8064" y="1523"/>
                      <a:pt x="8064" y="1391"/>
                    </a:cubicBezTo>
                    <a:cubicBezTo>
                      <a:pt x="8064" y="1391"/>
                      <a:pt x="8064" y="1325"/>
                      <a:pt x="8064" y="1192"/>
                    </a:cubicBezTo>
                    <a:cubicBezTo>
                      <a:pt x="8064" y="1126"/>
                      <a:pt x="8064" y="1126"/>
                      <a:pt x="8064" y="1126"/>
                    </a:cubicBezTo>
                    <a:cubicBezTo>
                      <a:pt x="8064" y="1060"/>
                      <a:pt x="8135" y="1060"/>
                      <a:pt x="8135" y="1060"/>
                    </a:cubicBezTo>
                    <a:cubicBezTo>
                      <a:pt x="8135" y="1060"/>
                      <a:pt x="8135" y="1060"/>
                      <a:pt x="8135" y="1060"/>
                    </a:cubicBezTo>
                    <a:cubicBezTo>
                      <a:pt x="8135" y="993"/>
                      <a:pt x="8135" y="993"/>
                      <a:pt x="8135" y="993"/>
                    </a:cubicBezTo>
                    <a:cubicBezTo>
                      <a:pt x="8135" y="993"/>
                      <a:pt x="8135" y="993"/>
                      <a:pt x="8135" y="993"/>
                    </a:cubicBezTo>
                    <a:cubicBezTo>
                      <a:pt x="8135" y="927"/>
                      <a:pt x="8135" y="861"/>
                      <a:pt x="8135" y="861"/>
                    </a:cubicBezTo>
                    <a:cubicBezTo>
                      <a:pt x="8135" y="861"/>
                      <a:pt x="8135" y="861"/>
                      <a:pt x="8135" y="861"/>
                    </a:cubicBezTo>
                    <a:cubicBezTo>
                      <a:pt x="8135" y="861"/>
                      <a:pt x="8135" y="861"/>
                      <a:pt x="8064" y="861"/>
                    </a:cubicBezTo>
                    <a:cubicBezTo>
                      <a:pt x="8064" y="861"/>
                      <a:pt x="8064" y="861"/>
                      <a:pt x="8064" y="795"/>
                    </a:cubicBezTo>
                    <a:cubicBezTo>
                      <a:pt x="7784" y="662"/>
                      <a:pt x="7644" y="463"/>
                      <a:pt x="7574" y="265"/>
                    </a:cubicBezTo>
                    <a:cubicBezTo>
                      <a:pt x="7503" y="198"/>
                      <a:pt x="7503" y="198"/>
                      <a:pt x="7503" y="198"/>
                    </a:cubicBezTo>
                    <a:cubicBezTo>
                      <a:pt x="7503" y="132"/>
                      <a:pt x="7503" y="132"/>
                      <a:pt x="7433" y="66"/>
                    </a:cubicBezTo>
                    <a:cubicBezTo>
                      <a:pt x="7433" y="66"/>
                      <a:pt x="7433" y="66"/>
                      <a:pt x="7433" y="66"/>
                    </a:cubicBezTo>
                    <a:cubicBezTo>
                      <a:pt x="7363" y="66"/>
                      <a:pt x="7363" y="0"/>
                      <a:pt x="7363" y="0"/>
                    </a:cubicBezTo>
                    <a:cubicBezTo>
                      <a:pt x="7223" y="0"/>
                      <a:pt x="7223" y="0"/>
                      <a:pt x="7223" y="0"/>
                    </a:cubicBezTo>
                    <a:cubicBezTo>
                      <a:pt x="7153" y="0"/>
                      <a:pt x="7153" y="0"/>
                      <a:pt x="7153" y="0"/>
                    </a:cubicBezTo>
                    <a:cubicBezTo>
                      <a:pt x="7153" y="0"/>
                      <a:pt x="7153" y="66"/>
                      <a:pt x="7153" y="66"/>
                    </a:cubicBezTo>
                    <a:cubicBezTo>
                      <a:pt x="7083" y="132"/>
                      <a:pt x="7083" y="132"/>
                      <a:pt x="7083" y="132"/>
                    </a:cubicBezTo>
                    <a:cubicBezTo>
                      <a:pt x="7083" y="132"/>
                      <a:pt x="7083" y="132"/>
                      <a:pt x="7083" y="132"/>
                    </a:cubicBezTo>
                    <a:cubicBezTo>
                      <a:pt x="7083" y="198"/>
                      <a:pt x="7012" y="265"/>
                      <a:pt x="7012" y="331"/>
                    </a:cubicBezTo>
                    <a:cubicBezTo>
                      <a:pt x="6872" y="463"/>
                      <a:pt x="6872" y="530"/>
                      <a:pt x="6802" y="530"/>
                    </a:cubicBezTo>
                    <a:cubicBezTo>
                      <a:pt x="6802" y="530"/>
                      <a:pt x="6802" y="530"/>
                      <a:pt x="6802" y="530"/>
                    </a:cubicBezTo>
                    <a:cubicBezTo>
                      <a:pt x="6802" y="530"/>
                      <a:pt x="6802" y="530"/>
                      <a:pt x="6802" y="530"/>
                    </a:cubicBezTo>
                    <a:cubicBezTo>
                      <a:pt x="6802" y="530"/>
                      <a:pt x="6802" y="530"/>
                      <a:pt x="6802" y="530"/>
                    </a:cubicBezTo>
                    <a:cubicBezTo>
                      <a:pt x="6732" y="530"/>
                      <a:pt x="6662" y="596"/>
                      <a:pt x="6592" y="596"/>
                    </a:cubicBezTo>
                    <a:cubicBezTo>
                      <a:pt x="6381" y="662"/>
                      <a:pt x="6171" y="728"/>
                      <a:pt x="6031" y="795"/>
                    </a:cubicBezTo>
                    <a:cubicBezTo>
                      <a:pt x="5961" y="861"/>
                      <a:pt x="5890" y="861"/>
                      <a:pt x="5820" y="861"/>
                    </a:cubicBezTo>
                    <a:cubicBezTo>
                      <a:pt x="5680" y="861"/>
                      <a:pt x="5540" y="861"/>
                      <a:pt x="5399" y="795"/>
                    </a:cubicBezTo>
                    <a:cubicBezTo>
                      <a:pt x="5329" y="795"/>
                      <a:pt x="5329" y="795"/>
                      <a:pt x="5259" y="728"/>
                    </a:cubicBezTo>
                    <a:cubicBezTo>
                      <a:pt x="5119" y="728"/>
                      <a:pt x="4979" y="662"/>
                      <a:pt x="4909" y="662"/>
                    </a:cubicBezTo>
                    <a:cubicBezTo>
                      <a:pt x="4838" y="662"/>
                      <a:pt x="4838" y="662"/>
                      <a:pt x="4768" y="662"/>
                    </a:cubicBezTo>
                    <a:cubicBezTo>
                      <a:pt x="4628" y="662"/>
                      <a:pt x="4558" y="728"/>
                      <a:pt x="4488" y="728"/>
                    </a:cubicBezTo>
                    <a:cubicBezTo>
                      <a:pt x="4488" y="795"/>
                      <a:pt x="4488" y="795"/>
                      <a:pt x="4488" y="795"/>
                    </a:cubicBezTo>
                    <a:cubicBezTo>
                      <a:pt x="4558" y="861"/>
                      <a:pt x="4558" y="927"/>
                      <a:pt x="4628" y="1060"/>
                    </a:cubicBezTo>
                    <a:cubicBezTo>
                      <a:pt x="4628" y="1192"/>
                      <a:pt x="4628" y="1391"/>
                      <a:pt x="4628" y="1523"/>
                    </a:cubicBezTo>
                    <a:cubicBezTo>
                      <a:pt x="4628" y="1523"/>
                      <a:pt x="4628" y="1590"/>
                      <a:pt x="4628" y="1590"/>
                    </a:cubicBezTo>
                    <a:cubicBezTo>
                      <a:pt x="4628" y="1656"/>
                      <a:pt x="4698" y="1722"/>
                      <a:pt x="4698" y="1788"/>
                    </a:cubicBezTo>
                    <a:cubicBezTo>
                      <a:pt x="4768" y="2053"/>
                      <a:pt x="4909" y="2186"/>
                      <a:pt x="4909" y="2186"/>
                    </a:cubicBezTo>
                    <a:cubicBezTo>
                      <a:pt x="5049" y="2186"/>
                      <a:pt x="5119" y="2186"/>
                      <a:pt x="5259" y="2252"/>
                    </a:cubicBezTo>
                    <a:cubicBezTo>
                      <a:pt x="5399" y="2319"/>
                      <a:pt x="5540" y="2451"/>
                      <a:pt x="5540" y="2517"/>
                    </a:cubicBezTo>
                    <a:cubicBezTo>
                      <a:pt x="5540" y="2517"/>
                      <a:pt x="5540" y="2517"/>
                      <a:pt x="5540" y="2517"/>
                    </a:cubicBezTo>
                    <a:cubicBezTo>
                      <a:pt x="5540" y="2517"/>
                      <a:pt x="5540" y="2517"/>
                      <a:pt x="5540" y="2517"/>
                    </a:cubicBezTo>
                    <a:cubicBezTo>
                      <a:pt x="5540" y="2584"/>
                      <a:pt x="5540" y="2716"/>
                      <a:pt x="5470" y="2716"/>
                    </a:cubicBezTo>
                    <a:cubicBezTo>
                      <a:pt x="5470" y="2782"/>
                      <a:pt x="5399" y="2782"/>
                      <a:pt x="5399" y="2782"/>
                    </a:cubicBezTo>
                    <a:cubicBezTo>
                      <a:pt x="5189" y="2849"/>
                      <a:pt x="5119" y="3047"/>
                      <a:pt x="5049" y="3246"/>
                    </a:cubicBezTo>
                    <a:cubicBezTo>
                      <a:pt x="5049" y="3312"/>
                      <a:pt x="5049" y="3379"/>
                      <a:pt x="5049" y="3445"/>
                    </a:cubicBezTo>
                    <a:cubicBezTo>
                      <a:pt x="5049" y="3577"/>
                      <a:pt x="5049" y="3842"/>
                      <a:pt x="4768" y="3909"/>
                    </a:cubicBezTo>
                    <a:cubicBezTo>
                      <a:pt x="4628" y="3909"/>
                      <a:pt x="4558" y="3975"/>
                      <a:pt x="4558" y="4174"/>
                    </a:cubicBezTo>
                    <a:cubicBezTo>
                      <a:pt x="4558" y="4505"/>
                      <a:pt x="4277" y="4571"/>
                      <a:pt x="4137" y="4571"/>
                    </a:cubicBezTo>
                    <a:cubicBezTo>
                      <a:pt x="4137" y="4638"/>
                      <a:pt x="4067" y="4638"/>
                      <a:pt x="4067" y="4638"/>
                    </a:cubicBezTo>
                    <a:cubicBezTo>
                      <a:pt x="4067" y="4638"/>
                      <a:pt x="3997" y="4770"/>
                      <a:pt x="3997" y="4836"/>
                    </a:cubicBezTo>
                    <a:cubicBezTo>
                      <a:pt x="3857" y="5234"/>
                      <a:pt x="3787" y="5366"/>
                      <a:pt x="3716" y="5433"/>
                    </a:cubicBezTo>
                    <a:cubicBezTo>
                      <a:pt x="3646" y="5499"/>
                      <a:pt x="3576" y="5499"/>
                      <a:pt x="3436" y="5565"/>
                    </a:cubicBezTo>
                    <a:cubicBezTo>
                      <a:pt x="3296" y="5565"/>
                      <a:pt x="3085" y="5631"/>
                      <a:pt x="3085" y="5764"/>
                    </a:cubicBezTo>
                    <a:cubicBezTo>
                      <a:pt x="3085" y="6029"/>
                      <a:pt x="2805" y="6426"/>
                      <a:pt x="2524" y="6426"/>
                    </a:cubicBezTo>
                    <a:cubicBezTo>
                      <a:pt x="2524" y="6426"/>
                      <a:pt x="2524" y="6426"/>
                      <a:pt x="2524" y="6426"/>
                    </a:cubicBezTo>
                    <a:cubicBezTo>
                      <a:pt x="2524" y="6426"/>
                      <a:pt x="2524" y="6426"/>
                      <a:pt x="2524" y="6426"/>
                    </a:cubicBezTo>
                    <a:cubicBezTo>
                      <a:pt x="2454" y="6426"/>
                      <a:pt x="2454" y="6426"/>
                      <a:pt x="2384" y="6360"/>
                    </a:cubicBezTo>
                    <a:cubicBezTo>
                      <a:pt x="2314" y="6360"/>
                      <a:pt x="2244" y="6360"/>
                      <a:pt x="2174" y="6360"/>
                    </a:cubicBezTo>
                    <a:cubicBezTo>
                      <a:pt x="2103" y="6360"/>
                      <a:pt x="2103" y="6360"/>
                      <a:pt x="2103" y="6360"/>
                    </a:cubicBezTo>
                    <a:cubicBezTo>
                      <a:pt x="2103" y="6426"/>
                      <a:pt x="2033" y="6493"/>
                      <a:pt x="1893" y="6493"/>
                    </a:cubicBezTo>
                    <a:cubicBezTo>
                      <a:pt x="1823" y="6493"/>
                      <a:pt x="1683" y="6493"/>
                      <a:pt x="1612" y="6426"/>
                    </a:cubicBezTo>
                    <a:cubicBezTo>
                      <a:pt x="1542" y="6426"/>
                      <a:pt x="1542" y="6360"/>
                      <a:pt x="1472" y="6360"/>
                    </a:cubicBezTo>
                    <a:cubicBezTo>
                      <a:pt x="1472" y="6360"/>
                      <a:pt x="1472" y="6426"/>
                      <a:pt x="1402" y="6426"/>
                    </a:cubicBezTo>
                    <a:cubicBezTo>
                      <a:pt x="1122" y="6692"/>
                      <a:pt x="981" y="6890"/>
                      <a:pt x="981" y="6957"/>
                    </a:cubicBezTo>
                    <a:cubicBezTo>
                      <a:pt x="981" y="7023"/>
                      <a:pt x="1051" y="7023"/>
                      <a:pt x="1122" y="7089"/>
                    </a:cubicBezTo>
                    <a:cubicBezTo>
                      <a:pt x="1262" y="7155"/>
                      <a:pt x="1472" y="7288"/>
                      <a:pt x="1472" y="7487"/>
                    </a:cubicBezTo>
                    <a:cubicBezTo>
                      <a:pt x="1402" y="7752"/>
                      <a:pt x="1612" y="8017"/>
                      <a:pt x="1753" y="8149"/>
                    </a:cubicBezTo>
                    <a:cubicBezTo>
                      <a:pt x="1893" y="8282"/>
                      <a:pt x="2244" y="8746"/>
                      <a:pt x="2033" y="9011"/>
                    </a:cubicBezTo>
                    <a:cubicBezTo>
                      <a:pt x="1893" y="9209"/>
                      <a:pt x="1683" y="9276"/>
                      <a:pt x="1332" y="9209"/>
                    </a:cubicBezTo>
                    <a:cubicBezTo>
                      <a:pt x="1262" y="9209"/>
                      <a:pt x="1192" y="9209"/>
                      <a:pt x="1122" y="9209"/>
                    </a:cubicBezTo>
                    <a:cubicBezTo>
                      <a:pt x="1051" y="9276"/>
                      <a:pt x="841" y="9276"/>
                      <a:pt x="561" y="9276"/>
                    </a:cubicBezTo>
                    <a:cubicBezTo>
                      <a:pt x="561" y="9209"/>
                      <a:pt x="490" y="9209"/>
                      <a:pt x="490" y="9209"/>
                    </a:cubicBezTo>
                    <a:cubicBezTo>
                      <a:pt x="280" y="9209"/>
                      <a:pt x="210" y="9342"/>
                      <a:pt x="140" y="9474"/>
                    </a:cubicBezTo>
                    <a:cubicBezTo>
                      <a:pt x="70" y="9541"/>
                      <a:pt x="70" y="9541"/>
                      <a:pt x="70" y="9607"/>
                    </a:cubicBezTo>
                    <a:cubicBezTo>
                      <a:pt x="0" y="9607"/>
                      <a:pt x="0" y="9607"/>
                      <a:pt x="0" y="9607"/>
                    </a:cubicBezTo>
                    <a:cubicBezTo>
                      <a:pt x="70" y="9673"/>
                      <a:pt x="140" y="9739"/>
                      <a:pt x="140" y="9806"/>
                    </a:cubicBezTo>
                    <a:cubicBezTo>
                      <a:pt x="280" y="9938"/>
                      <a:pt x="420" y="10071"/>
                      <a:pt x="631" y="10137"/>
                    </a:cubicBezTo>
                    <a:cubicBezTo>
                      <a:pt x="771" y="10203"/>
                      <a:pt x="981" y="10137"/>
                      <a:pt x="1122" y="10137"/>
                    </a:cubicBezTo>
                    <a:cubicBezTo>
                      <a:pt x="1192" y="10071"/>
                      <a:pt x="1262" y="10071"/>
                      <a:pt x="1332" y="10071"/>
                    </a:cubicBezTo>
                    <a:cubicBezTo>
                      <a:pt x="1472" y="10071"/>
                      <a:pt x="1542" y="10137"/>
                      <a:pt x="1542" y="10336"/>
                    </a:cubicBezTo>
                    <a:cubicBezTo>
                      <a:pt x="1542" y="10667"/>
                      <a:pt x="1051" y="10667"/>
                      <a:pt x="631" y="10733"/>
                    </a:cubicBezTo>
                    <a:cubicBezTo>
                      <a:pt x="631" y="10733"/>
                      <a:pt x="561" y="10733"/>
                      <a:pt x="490" y="10733"/>
                    </a:cubicBezTo>
                    <a:cubicBezTo>
                      <a:pt x="771" y="11066"/>
                      <a:pt x="1612" y="11927"/>
                      <a:pt x="1963" y="11861"/>
                    </a:cubicBezTo>
                    <a:cubicBezTo>
                      <a:pt x="2384" y="11794"/>
                      <a:pt x="2664" y="11397"/>
                      <a:pt x="2735" y="11264"/>
                    </a:cubicBezTo>
                    <a:cubicBezTo>
                      <a:pt x="2664" y="11198"/>
                      <a:pt x="2594" y="11132"/>
                      <a:pt x="2664" y="10999"/>
                    </a:cubicBezTo>
                    <a:cubicBezTo>
                      <a:pt x="2664" y="10867"/>
                      <a:pt x="2875" y="10667"/>
                      <a:pt x="3015" y="10667"/>
                    </a:cubicBezTo>
                    <a:cubicBezTo>
                      <a:pt x="3085" y="10667"/>
                      <a:pt x="3085" y="10667"/>
                      <a:pt x="3155" y="10667"/>
                    </a:cubicBezTo>
                    <a:cubicBezTo>
                      <a:pt x="3296" y="10733"/>
                      <a:pt x="3296" y="10933"/>
                      <a:pt x="3296" y="11132"/>
                    </a:cubicBezTo>
                    <a:cubicBezTo>
                      <a:pt x="3296" y="11264"/>
                      <a:pt x="3296" y="11463"/>
                      <a:pt x="3366" y="11463"/>
                    </a:cubicBezTo>
                    <a:cubicBezTo>
                      <a:pt x="3646" y="11662"/>
                      <a:pt x="3506" y="11993"/>
                      <a:pt x="3436" y="12324"/>
                    </a:cubicBezTo>
                    <a:cubicBezTo>
                      <a:pt x="3366" y="12457"/>
                      <a:pt x="3436" y="12788"/>
                      <a:pt x="3506" y="13120"/>
                    </a:cubicBezTo>
                    <a:cubicBezTo>
                      <a:pt x="3506" y="13252"/>
                      <a:pt x="3576" y="13385"/>
                      <a:pt x="3576" y="13517"/>
                    </a:cubicBezTo>
                    <a:cubicBezTo>
                      <a:pt x="3576" y="13650"/>
                      <a:pt x="3646" y="13848"/>
                      <a:pt x="3716" y="14047"/>
                    </a:cubicBezTo>
                    <a:cubicBezTo>
                      <a:pt x="3787" y="14312"/>
                      <a:pt x="3857" y="14577"/>
                      <a:pt x="3927" y="14842"/>
                    </a:cubicBezTo>
                    <a:cubicBezTo>
                      <a:pt x="3997" y="15372"/>
                      <a:pt x="4348" y="16234"/>
                      <a:pt x="4628" y="16830"/>
                    </a:cubicBezTo>
                    <a:cubicBezTo>
                      <a:pt x="4838" y="17095"/>
                      <a:pt x="4979" y="17559"/>
                      <a:pt x="5119" y="17890"/>
                    </a:cubicBezTo>
                    <a:cubicBezTo>
                      <a:pt x="5189" y="18288"/>
                      <a:pt x="5329" y="18619"/>
                      <a:pt x="5399" y="18751"/>
                    </a:cubicBezTo>
                    <a:cubicBezTo>
                      <a:pt x="5610" y="18950"/>
                      <a:pt x="6171" y="19812"/>
                      <a:pt x="6171" y="20342"/>
                    </a:cubicBezTo>
                    <a:cubicBezTo>
                      <a:pt x="6171" y="20805"/>
                      <a:pt x="6732" y="21468"/>
                      <a:pt x="6872" y="21600"/>
                    </a:cubicBezTo>
                    <a:cubicBezTo>
                      <a:pt x="6942" y="21600"/>
                      <a:pt x="6942" y="21600"/>
                      <a:pt x="6942" y="21600"/>
                    </a:cubicBezTo>
                    <a:cubicBezTo>
                      <a:pt x="7083" y="21600"/>
                      <a:pt x="7363" y="21402"/>
                      <a:pt x="7433" y="21203"/>
                    </a:cubicBezTo>
                    <a:cubicBezTo>
                      <a:pt x="7503" y="21004"/>
                      <a:pt x="7714" y="20872"/>
                      <a:pt x="7854" y="20739"/>
                    </a:cubicBezTo>
                    <a:cubicBezTo>
                      <a:pt x="7994" y="20673"/>
                      <a:pt x="8135" y="20607"/>
                      <a:pt x="8135" y="20540"/>
                    </a:cubicBezTo>
                    <a:cubicBezTo>
                      <a:pt x="8205" y="20342"/>
                      <a:pt x="8205" y="19944"/>
                      <a:pt x="8555" y="19878"/>
                    </a:cubicBezTo>
                    <a:cubicBezTo>
                      <a:pt x="8625" y="19878"/>
                      <a:pt x="8696" y="19812"/>
                      <a:pt x="8696" y="19480"/>
                    </a:cubicBezTo>
                    <a:cubicBezTo>
                      <a:pt x="8696" y="19215"/>
                      <a:pt x="8696" y="18751"/>
                      <a:pt x="8906" y="18486"/>
                    </a:cubicBezTo>
                    <a:cubicBezTo>
                      <a:pt x="9116" y="18221"/>
                      <a:pt x="9116" y="17625"/>
                      <a:pt x="9046" y="17360"/>
                    </a:cubicBezTo>
                    <a:cubicBezTo>
                      <a:pt x="8906" y="17095"/>
                      <a:pt x="8976" y="16631"/>
                      <a:pt x="9116" y="16366"/>
                    </a:cubicBezTo>
                    <a:cubicBezTo>
                      <a:pt x="9116" y="16234"/>
                      <a:pt x="9116" y="16167"/>
                      <a:pt x="9187" y="16101"/>
                    </a:cubicBezTo>
                    <a:cubicBezTo>
                      <a:pt x="9187" y="15902"/>
                      <a:pt x="9257" y="15637"/>
                      <a:pt x="9467" y="15637"/>
                    </a:cubicBezTo>
                    <a:cubicBezTo>
                      <a:pt x="9677" y="15637"/>
                      <a:pt x="9958" y="15439"/>
                      <a:pt x="10168" y="15174"/>
                    </a:cubicBezTo>
                    <a:cubicBezTo>
                      <a:pt x="10379" y="14975"/>
                      <a:pt x="10729" y="14710"/>
                      <a:pt x="11080" y="14511"/>
                    </a:cubicBezTo>
                    <a:cubicBezTo>
                      <a:pt x="11220" y="14378"/>
                      <a:pt x="11361" y="14312"/>
                      <a:pt x="11431" y="14246"/>
                    </a:cubicBezTo>
                    <a:cubicBezTo>
                      <a:pt x="11711" y="14047"/>
                      <a:pt x="12412" y="13385"/>
                      <a:pt x="12623" y="13053"/>
                    </a:cubicBezTo>
                    <a:cubicBezTo>
                      <a:pt x="12833" y="12854"/>
                      <a:pt x="13114" y="12722"/>
                      <a:pt x="13394" y="12589"/>
                    </a:cubicBezTo>
                    <a:cubicBezTo>
                      <a:pt x="13535" y="12457"/>
                      <a:pt x="13745" y="12391"/>
                      <a:pt x="13885" y="12258"/>
                    </a:cubicBezTo>
                    <a:cubicBezTo>
                      <a:pt x="14025" y="12126"/>
                      <a:pt x="14025" y="11993"/>
                      <a:pt x="14025" y="11861"/>
                    </a:cubicBezTo>
                    <a:cubicBezTo>
                      <a:pt x="14025" y="11728"/>
                      <a:pt x="14096" y="11662"/>
                      <a:pt x="14096" y="11596"/>
                    </a:cubicBezTo>
                    <a:cubicBezTo>
                      <a:pt x="14166" y="11066"/>
                      <a:pt x="15638" y="10999"/>
                      <a:pt x="15638" y="10999"/>
                    </a:cubicBezTo>
                    <a:cubicBezTo>
                      <a:pt x="15638" y="10999"/>
                      <a:pt x="15638" y="10999"/>
                      <a:pt x="15709" y="10999"/>
                    </a:cubicBezTo>
                    <a:cubicBezTo>
                      <a:pt x="15709" y="10999"/>
                      <a:pt x="15709" y="10999"/>
                      <a:pt x="15709" y="10933"/>
                    </a:cubicBezTo>
                    <a:cubicBezTo>
                      <a:pt x="15709" y="10933"/>
                      <a:pt x="15709" y="10933"/>
                      <a:pt x="15709" y="10867"/>
                    </a:cubicBezTo>
                    <a:cubicBezTo>
                      <a:pt x="15638" y="10867"/>
                      <a:pt x="15638" y="10800"/>
                      <a:pt x="15638" y="10800"/>
                    </a:cubicBezTo>
                    <a:cubicBezTo>
                      <a:pt x="15638" y="10733"/>
                      <a:pt x="15638" y="10733"/>
                      <a:pt x="15638" y="10667"/>
                    </a:cubicBezTo>
                    <a:cubicBezTo>
                      <a:pt x="15638" y="10667"/>
                      <a:pt x="15638" y="10601"/>
                      <a:pt x="15638" y="10601"/>
                    </a:cubicBezTo>
                    <a:cubicBezTo>
                      <a:pt x="15638" y="10601"/>
                      <a:pt x="15638" y="10534"/>
                      <a:pt x="15638" y="10534"/>
                    </a:cubicBezTo>
                    <a:cubicBezTo>
                      <a:pt x="15638" y="10468"/>
                      <a:pt x="15638" y="10468"/>
                      <a:pt x="15568" y="10402"/>
                    </a:cubicBezTo>
                    <a:cubicBezTo>
                      <a:pt x="15568" y="10402"/>
                      <a:pt x="15568" y="10336"/>
                      <a:pt x="15568" y="10336"/>
                    </a:cubicBezTo>
                    <a:cubicBezTo>
                      <a:pt x="15568" y="10336"/>
                      <a:pt x="15568" y="10269"/>
                      <a:pt x="15568" y="10269"/>
                    </a:cubicBezTo>
                    <a:cubicBezTo>
                      <a:pt x="15568" y="10203"/>
                      <a:pt x="15568" y="10203"/>
                      <a:pt x="15568" y="10203"/>
                    </a:cubicBezTo>
                    <a:cubicBezTo>
                      <a:pt x="15568" y="10137"/>
                      <a:pt x="15498" y="10137"/>
                      <a:pt x="15498" y="10071"/>
                    </a:cubicBezTo>
                    <a:cubicBezTo>
                      <a:pt x="15498" y="10071"/>
                      <a:pt x="15498" y="10071"/>
                      <a:pt x="15498" y="10004"/>
                    </a:cubicBezTo>
                    <a:cubicBezTo>
                      <a:pt x="15498" y="10004"/>
                      <a:pt x="15498" y="9938"/>
                      <a:pt x="15498" y="9938"/>
                    </a:cubicBezTo>
                    <a:cubicBezTo>
                      <a:pt x="15498" y="9938"/>
                      <a:pt x="15498" y="9938"/>
                      <a:pt x="15428" y="9938"/>
                    </a:cubicBezTo>
                    <a:cubicBezTo>
                      <a:pt x="15428" y="9872"/>
                      <a:pt x="15428" y="9806"/>
                      <a:pt x="15428" y="9806"/>
                    </a:cubicBezTo>
                    <a:cubicBezTo>
                      <a:pt x="15288" y="9474"/>
                      <a:pt x="15148" y="8878"/>
                      <a:pt x="15218" y="8613"/>
                    </a:cubicBezTo>
                    <a:cubicBezTo>
                      <a:pt x="15288" y="8414"/>
                      <a:pt x="15428" y="8414"/>
                      <a:pt x="15498" y="8348"/>
                    </a:cubicBezTo>
                    <a:cubicBezTo>
                      <a:pt x="15638" y="8348"/>
                      <a:pt x="15638" y="8348"/>
                      <a:pt x="15638" y="8282"/>
                    </a:cubicBezTo>
                    <a:cubicBezTo>
                      <a:pt x="15638" y="8282"/>
                      <a:pt x="15498" y="8215"/>
                      <a:pt x="15428" y="8215"/>
                    </a:cubicBezTo>
                    <a:cubicBezTo>
                      <a:pt x="15288" y="8149"/>
                      <a:pt x="15148" y="8017"/>
                      <a:pt x="15077" y="7884"/>
                    </a:cubicBezTo>
                    <a:cubicBezTo>
                      <a:pt x="15077" y="7818"/>
                      <a:pt x="15077" y="7685"/>
                      <a:pt x="15148" y="7619"/>
                    </a:cubicBezTo>
                    <a:cubicBezTo>
                      <a:pt x="15218" y="7487"/>
                      <a:pt x="15358" y="7420"/>
                      <a:pt x="15498" y="7420"/>
                    </a:cubicBezTo>
                    <a:cubicBezTo>
                      <a:pt x="15568" y="7420"/>
                      <a:pt x="15638" y="7420"/>
                      <a:pt x="15709" y="7487"/>
                    </a:cubicBezTo>
                    <a:cubicBezTo>
                      <a:pt x="15779" y="7553"/>
                      <a:pt x="15849" y="7553"/>
                      <a:pt x="15919" y="7553"/>
                    </a:cubicBezTo>
                    <a:cubicBezTo>
                      <a:pt x="16340" y="7553"/>
                      <a:pt x="16620" y="7752"/>
                      <a:pt x="16620" y="8083"/>
                    </a:cubicBezTo>
                    <a:cubicBezTo>
                      <a:pt x="16620" y="8149"/>
                      <a:pt x="16761" y="8282"/>
                      <a:pt x="16831" y="8348"/>
                    </a:cubicBezTo>
                    <a:cubicBezTo>
                      <a:pt x="16971" y="8282"/>
                      <a:pt x="17462" y="8282"/>
                      <a:pt x="17742" y="8282"/>
                    </a:cubicBezTo>
                    <a:cubicBezTo>
                      <a:pt x="18023" y="8282"/>
                      <a:pt x="18444" y="8282"/>
                      <a:pt x="18444" y="8613"/>
                    </a:cubicBezTo>
                    <a:cubicBezTo>
                      <a:pt x="18444" y="8812"/>
                      <a:pt x="18093" y="9474"/>
                      <a:pt x="17672" y="9474"/>
                    </a:cubicBezTo>
                    <a:cubicBezTo>
                      <a:pt x="17672" y="9474"/>
                      <a:pt x="17602" y="9541"/>
                      <a:pt x="17602" y="9673"/>
                    </a:cubicBezTo>
                    <a:cubicBezTo>
                      <a:pt x="17602" y="9872"/>
                      <a:pt x="17602" y="10004"/>
                      <a:pt x="17672" y="10004"/>
                    </a:cubicBezTo>
                    <a:cubicBezTo>
                      <a:pt x="17672" y="10004"/>
                      <a:pt x="17812" y="9872"/>
                      <a:pt x="17883" y="9806"/>
                    </a:cubicBezTo>
                    <a:cubicBezTo>
                      <a:pt x="17883" y="9739"/>
                      <a:pt x="17883" y="9739"/>
                      <a:pt x="17883" y="9739"/>
                    </a:cubicBezTo>
                    <a:cubicBezTo>
                      <a:pt x="17953" y="9607"/>
                      <a:pt x="18093" y="9408"/>
                      <a:pt x="18233" y="9408"/>
                    </a:cubicBezTo>
                    <a:cubicBezTo>
                      <a:pt x="18374" y="9408"/>
                      <a:pt x="18444" y="9673"/>
                      <a:pt x="18584" y="10402"/>
                    </a:cubicBezTo>
                    <a:cubicBezTo>
                      <a:pt x="18584" y="10468"/>
                      <a:pt x="18584" y="10601"/>
                      <a:pt x="18584" y="10733"/>
                    </a:cubicBezTo>
                    <a:cubicBezTo>
                      <a:pt x="18584" y="10733"/>
                      <a:pt x="18584" y="10733"/>
                      <a:pt x="18584" y="10733"/>
                    </a:cubicBezTo>
                    <a:cubicBezTo>
                      <a:pt x="18584" y="10733"/>
                      <a:pt x="18584" y="10733"/>
                      <a:pt x="18584" y="10733"/>
                    </a:cubicBezTo>
                    <a:close/>
                  </a:path>
                </a:pathLst>
              </a:custGeom>
              <a:solidFill>
                <a:srgbClr val="64CCB8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5" name="Shape">
                <a:extLst>
                  <a:ext uri="{FF2B5EF4-FFF2-40B4-BE49-F238E27FC236}">
                    <a16:creationId xmlns:a16="http://schemas.microsoft.com/office/drawing/2014/main" id="{DFBA23F1-5B8F-4DD0-5AF9-46F6C43A756E}"/>
                  </a:ext>
                </a:extLst>
              </p:cNvPr>
              <p:cNvSpPr/>
              <p:nvPr/>
            </p:nvSpPr>
            <p:spPr>
              <a:xfrm>
                <a:off x="596988" y="781935"/>
                <a:ext cx="146250" cy="53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0"/>
                    </a:moveTo>
                    <a:cubicBezTo>
                      <a:pt x="21417" y="5400"/>
                      <a:pt x="21417" y="5400"/>
                      <a:pt x="21417" y="5400"/>
                    </a:cubicBezTo>
                    <a:cubicBezTo>
                      <a:pt x="21417" y="5400"/>
                      <a:pt x="21417" y="5400"/>
                      <a:pt x="21417" y="5400"/>
                    </a:cubicBezTo>
                    <a:cubicBezTo>
                      <a:pt x="21417" y="5400"/>
                      <a:pt x="21234" y="5400"/>
                      <a:pt x="21234" y="5400"/>
                    </a:cubicBezTo>
                    <a:cubicBezTo>
                      <a:pt x="21051" y="5400"/>
                      <a:pt x="21051" y="5400"/>
                      <a:pt x="21051" y="5400"/>
                    </a:cubicBezTo>
                    <a:cubicBezTo>
                      <a:pt x="20685" y="5400"/>
                      <a:pt x="20319" y="4950"/>
                      <a:pt x="19953" y="4050"/>
                    </a:cubicBezTo>
                    <a:cubicBezTo>
                      <a:pt x="19587" y="3150"/>
                      <a:pt x="19404" y="3150"/>
                      <a:pt x="19404" y="3150"/>
                    </a:cubicBezTo>
                    <a:cubicBezTo>
                      <a:pt x="19221" y="3150"/>
                      <a:pt x="19221" y="3150"/>
                      <a:pt x="19221" y="3150"/>
                    </a:cubicBezTo>
                    <a:cubicBezTo>
                      <a:pt x="18855" y="3150"/>
                      <a:pt x="18489" y="3150"/>
                      <a:pt x="18306" y="3150"/>
                    </a:cubicBezTo>
                    <a:cubicBezTo>
                      <a:pt x="17573" y="2700"/>
                      <a:pt x="15560" y="1800"/>
                      <a:pt x="14095" y="1800"/>
                    </a:cubicBezTo>
                    <a:cubicBezTo>
                      <a:pt x="13363" y="1800"/>
                      <a:pt x="13180" y="2250"/>
                      <a:pt x="13180" y="2250"/>
                    </a:cubicBezTo>
                    <a:cubicBezTo>
                      <a:pt x="12448" y="2700"/>
                      <a:pt x="10984" y="1350"/>
                      <a:pt x="10250" y="450"/>
                    </a:cubicBezTo>
                    <a:cubicBezTo>
                      <a:pt x="10067" y="0"/>
                      <a:pt x="10067" y="0"/>
                      <a:pt x="10067" y="0"/>
                    </a:cubicBezTo>
                    <a:cubicBezTo>
                      <a:pt x="10067" y="0"/>
                      <a:pt x="9884" y="0"/>
                      <a:pt x="9701" y="0"/>
                    </a:cubicBezTo>
                    <a:cubicBezTo>
                      <a:pt x="9152" y="0"/>
                      <a:pt x="8603" y="900"/>
                      <a:pt x="8420" y="1350"/>
                    </a:cubicBezTo>
                    <a:cubicBezTo>
                      <a:pt x="8420" y="3150"/>
                      <a:pt x="8054" y="4050"/>
                      <a:pt x="7505" y="4050"/>
                    </a:cubicBezTo>
                    <a:cubicBezTo>
                      <a:pt x="7138" y="4050"/>
                      <a:pt x="6772" y="3600"/>
                      <a:pt x="6223" y="3150"/>
                    </a:cubicBezTo>
                    <a:cubicBezTo>
                      <a:pt x="5674" y="2250"/>
                      <a:pt x="5125" y="2250"/>
                      <a:pt x="4576" y="2250"/>
                    </a:cubicBezTo>
                    <a:cubicBezTo>
                      <a:pt x="4027" y="2250"/>
                      <a:pt x="3844" y="2250"/>
                      <a:pt x="3844" y="2700"/>
                    </a:cubicBezTo>
                    <a:cubicBezTo>
                      <a:pt x="3844" y="4500"/>
                      <a:pt x="2745" y="6300"/>
                      <a:pt x="2379" y="6750"/>
                    </a:cubicBezTo>
                    <a:cubicBezTo>
                      <a:pt x="2379" y="6750"/>
                      <a:pt x="2379" y="6750"/>
                      <a:pt x="2379" y="6750"/>
                    </a:cubicBezTo>
                    <a:cubicBezTo>
                      <a:pt x="2379" y="6750"/>
                      <a:pt x="2379" y="6750"/>
                      <a:pt x="2196" y="7200"/>
                    </a:cubicBezTo>
                    <a:cubicBezTo>
                      <a:pt x="2196" y="7200"/>
                      <a:pt x="2196" y="7200"/>
                      <a:pt x="2196" y="7200"/>
                    </a:cubicBezTo>
                    <a:cubicBezTo>
                      <a:pt x="2196" y="7200"/>
                      <a:pt x="2196" y="7650"/>
                      <a:pt x="2013" y="8099"/>
                    </a:cubicBezTo>
                    <a:cubicBezTo>
                      <a:pt x="2196" y="8550"/>
                      <a:pt x="2379" y="9000"/>
                      <a:pt x="2562" y="9450"/>
                    </a:cubicBezTo>
                    <a:cubicBezTo>
                      <a:pt x="2562" y="9900"/>
                      <a:pt x="2562" y="9900"/>
                      <a:pt x="2562" y="9900"/>
                    </a:cubicBezTo>
                    <a:cubicBezTo>
                      <a:pt x="2745" y="9900"/>
                      <a:pt x="2928" y="10350"/>
                      <a:pt x="3111" y="10350"/>
                    </a:cubicBezTo>
                    <a:cubicBezTo>
                      <a:pt x="3477" y="10350"/>
                      <a:pt x="3661" y="9900"/>
                      <a:pt x="3661" y="9900"/>
                    </a:cubicBezTo>
                    <a:cubicBezTo>
                      <a:pt x="3661" y="9450"/>
                      <a:pt x="3844" y="9000"/>
                      <a:pt x="4210" y="9000"/>
                    </a:cubicBezTo>
                    <a:cubicBezTo>
                      <a:pt x="4942" y="9000"/>
                      <a:pt x="6223" y="11250"/>
                      <a:pt x="7138" y="12601"/>
                    </a:cubicBezTo>
                    <a:cubicBezTo>
                      <a:pt x="7322" y="13050"/>
                      <a:pt x="7505" y="13951"/>
                      <a:pt x="7505" y="14400"/>
                    </a:cubicBezTo>
                    <a:cubicBezTo>
                      <a:pt x="7505" y="15300"/>
                      <a:pt x="7138" y="15300"/>
                      <a:pt x="6955" y="15751"/>
                    </a:cubicBezTo>
                    <a:cubicBezTo>
                      <a:pt x="6589" y="15751"/>
                      <a:pt x="6406" y="15751"/>
                      <a:pt x="6223" y="16200"/>
                    </a:cubicBezTo>
                    <a:cubicBezTo>
                      <a:pt x="6223" y="17101"/>
                      <a:pt x="5857" y="17550"/>
                      <a:pt x="5308" y="17550"/>
                    </a:cubicBezTo>
                    <a:cubicBezTo>
                      <a:pt x="5125" y="17550"/>
                      <a:pt x="4759" y="17550"/>
                      <a:pt x="4576" y="17550"/>
                    </a:cubicBezTo>
                    <a:cubicBezTo>
                      <a:pt x="4393" y="17550"/>
                      <a:pt x="4393" y="17550"/>
                      <a:pt x="4210" y="17550"/>
                    </a:cubicBezTo>
                    <a:cubicBezTo>
                      <a:pt x="4210" y="17550"/>
                      <a:pt x="4027" y="17550"/>
                      <a:pt x="4027" y="17550"/>
                    </a:cubicBezTo>
                    <a:cubicBezTo>
                      <a:pt x="4027" y="18001"/>
                      <a:pt x="4027" y="18001"/>
                      <a:pt x="4027" y="18001"/>
                    </a:cubicBezTo>
                    <a:cubicBezTo>
                      <a:pt x="3844" y="18001"/>
                      <a:pt x="3844" y="18001"/>
                      <a:pt x="3661" y="18001"/>
                    </a:cubicBezTo>
                    <a:cubicBezTo>
                      <a:pt x="3661" y="18001"/>
                      <a:pt x="3661" y="18001"/>
                      <a:pt x="3661" y="18001"/>
                    </a:cubicBezTo>
                    <a:cubicBezTo>
                      <a:pt x="3477" y="18001"/>
                      <a:pt x="3477" y="18001"/>
                      <a:pt x="3294" y="18450"/>
                    </a:cubicBezTo>
                    <a:cubicBezTo>
                      <a:pt x="3294" y="18450"/>
                      <a:pt x="3294" y="18450"/>
                      <a:pt x="3111" y="18450"/>
                    </a:cubicBezTo>
                    <a:cubicBezTo>
                      <a:pt x="3111" y="18450"/>
                      <a:pt x="3111" y="18450"/>
                      <a:pt x="2928" y="18450"/>
                    </a:cubicBezTo>
                    <a:cubicBezTo>
                      <a:pt x="2562" y="18450"/>
                      <a:pt x="2013" y="18450"/>
                      <a:pt x="1830" y="18450"/>
                    </a:cubicBezTo>
                    <a:cubicBezTo>
                      <a:pt x="1830" y="18450"/>
                      <a:pt x="1830" y="18450"/>
                      <a:pt x="1830" y="18450"/>
                    </a:cubicBezTo>
                    <a:cubicBezTo>
                      <a:pt x="1647" y="18450"/>
                      <a:pt x="1647" y="18450"/>
                      <a:pt x="1647" y="18450"/>
                    </a:cubicBezTo>
                    <a:cubicBezTo>
                      <a:pt x="1647" y="18450"/>
                      <a:pt x="1647" y="18450"/>
                      <a:pt x="1647" y="18450"/>
                    </a:cubicBezTo>
                    <a:cubicBezTo>
                      <a:pt x="915" y="18901"/>
                      <a:pt x="915" y="18901"/>
                      <a:pt x="915" y="18901"/>
                    </a:cubicBezTo>
                    <a:cubicBezTo>
                      <a:pt x="915" y="18450"/>
                      <a:pt x="915" y="18450"/>
                      <a:pt x="915" y="18450"/>
                    </a:cubicBezTo>
                    <a:cubicBezTo>
                      <a:pt x="915" y="18450"/>
                      <a:pt x="915" y="18450"/>
                      <a:pt x="915" y="18450"/>
                    </a:cubicBezTo>
                    <a:cubicBezTo>
                      <a:pt x="915" y="18450"/>
                      <a:pt x="915" y="18450"/>
                      <a:pt x="915" y="18450"/>
                    </a:cubicBezTo>
                    <a:cubicBezTo>
                      <a:pt x="915" y="18450"/>
                      <a:pt x="915" y="18450"/>
                      <a:pt x="915" y="18450"/>
                    </a:cubicBezTo>
                    <a:cubicBezTo>
                      <a:pt x="549" y="18450"/>
                      <a:pt x="183" y="19350"/>
                      <a:pt x="0" y="20251"/>
                    </a:cubicBezTo>
                    <a:cubicBezTo>
                      <a:pt x="183" y="20251"/>
                      <a:pt x="366" y="20251"/>
                      <a:pt x="549" y="20251"/>
                    </a:cubicBezTo>
                    <a:cubicBezTo>
                      <a:pt x="915" y="20251"/>
                      <a:pt x="1098" y="19801"/>
                      <a:pt x="1464" y="19801"/>
                    </a:cubicBezTo>
                    <a:cubicBezTo>
                      <a:pt x="2013" y="19801"/>
                      <a:pt x="2379" y="20251"/>
                      <a:pt x="2562" y="20700"/>
                    </a:cubicBezTo>
                    <a:cubicBezTo>
                      <a:pt x="2745" y="20700"/>
                      <a:pt x="2928" y="20700"/>
                      <a:pt x="2928" y="20700"/>
                    </a:cubicBezTo>
                    <a:cubicBezTo>
                      <a:pt x="3111" y="20700"/>
                      <a:pt x="3294" y="20700"/>
                      <a:pt x="3294" y="20700"/>
                    </a:cubicBezTo>
                    <a:cubicBezTo>
                      <a:pt x="3844" y="20251"/>
                      <a:pt x="4393" y="20251"/>
                      <a:pt x="4576" y="21151"/>
                    </a:cubicBezTo>
                    <a:cubicBezTo>
                      <a:pt x="4576" y="21151"/>
                      <a:pt x="4759" y="21600"/>
                      <a:pt x="5125" y="21600"/>
                    </a:cubicBezTo>
                    <a:cubicBezTo>
                      <a:pt x="5125" y="21600"/>
                      <a:pt x="5308" y="21600"/>
                      <a:pt x="5491" y="21600"/>
                    </a:cubicBezTo>
                    <a:cubicBezTo>
                      <a:pt x="5491" y="21151"/>
                      <a:pt x="5491" y="21151"/>
                      <a:pt x="5674" y="21151"/>
                    </a:cubicBezTo>
                    <a:cubicBezTo>
                      <a:pt x="5857" y="21151"/>
                      <a:pt x="6040" y="21600"/>
                      <a:pt x="6223" y="21600"/>
                    </a:cubicBezTo>
                    <a:cubicBezTo>
                      <a:pt x="6223" y="21600"/>
                      <a:pt x="6223" y="21600"/>
                      <a:pt x="6223" y="21600"/>
                    </a:cubicBezTo>
                    <a:cubicBezTo>
                      <a:pt x="6406" y="21600"/>
                      <a:pt x="6406" y="21600"/>
                      <a:pt x="6406" y="21600"/>
                    </a:cubicBezTo>
                    <a:cubicBezTo>
                      <a:pt x="6589" y="21600"/>
                      <a:pt x="6589" y="21600"/>
                      <a:pt x="6772" y="21600"/>
                    </a:cubicBezTo>
                    <a:cubicBezTo>
                      <a:pt x="6772" y="21600"/>
                      <a:pt x="6772" y="21600"/>
                      <a:pt x="6772" y="21600"/>
                    </a:cubicBezTo>
                    <a:cubicBezTo>
                      <a:pt x="6955" y="21600"/>
                      <a:pt x="6955" y="21600"/>
                      <a:pt x="7138" y="21600"/>
                    </a:cubicBezTo>
                    <a:cubicBezTo>
                      <a:pt x="7138" y="21600"/>
                      <a:pt x="7138" y="21600"/>
                      <a:pt x="7138" y="21600"/>
                    </a:cubicBezTo>
                    <a:cubicBezTo>
                      <a:pt x="7322" y="21600"/>
                      <a:pt x="7322" y="21600"/>
                      <a:pt x="7322" y="21600"/>
                    </a:cubicBezTo>
                    <a:cubicBezTo>
                      <a:pt x="7505" y="21600"/>
                      <a:pt x="7505" y="21600"/>
                      <a:pt x="7505" y="21600"/>
                    </a:cubicBezTo>
                    <a:cubicBezTo>
                      <a:pt x="7688" y="21151"/>
                      <a:pt x="7688" y="21151"/>
                      <a:pt x="7688" y="21151"/>
                    </a:cubicBezTo>
                    <a:cubicBezTo>
                      <a:pt x="7871" y="21151"/>
                      <a:pt x="7871" y="21151"/>
                      <a:pt x="7871" y="21151"/>
                    </a:cubicBezTo>
                    <a:cubicBezTo>
                      <a:pt x="8054" y="21151"/>
                      <a:pt x="8054" y="21151"/>
                      <a:pt x="8054" y="21151"/>
                    </a:cubicBezTo>
                    <a:cubicBezTo>
                      <a:pt x="8237" y="21151"/>
                      <a:pt x="8237" y="21151"/>
                      <a:pt x="8237" y="21151"/>
                    </a:cubicBezTo>
                    <a:cubicBezTo>
                      <a:pt x="8237" y="21151"/>
                      <a:pt x="8237" y="21151"/>
                      <a:pt x="8420" y="21151"/>
                    </a:cubicBezTo>
                    <a:cubicBezTo>
                      <a:pt x="8420" y="21151"/>
                      <a:pt x="8420" y="21151"/>
                      <a:pt x="8420" y="21151"/>
                    </a:cubicBezTo>
                    <a:cubicBezTo>
                      <a:pt x="8420" y="21151"/>
                      <a:pt x="8603" y="21151"/>
                      <a:pt x="8603" y="21151"/>
                    </a:cubicBezTo>
                    <a:cubicBezTo>
                      <a:pt x="8603" y="20700"/>
                      <a:pt x="8603" y="20700"/>
                      <a:pt x="8603" y="20700"/>
                    </a:cubicBezTo>
                    <a:cubicBezTo>
                      <a:pt x="8603" y="20700"/>
                      <a:pt x="8603" y="20700"/>
                      <a:pt x="8603" y="20251"/>
                    </a:cubicBezTo>
                    <a:cubicBezTo>
                      <a:pt x="8603" y="20251"/>
                      <a:pt x="8603" y="20251"/>
                      <a:pt x="8603" y="20251"/>
                    </a:cubicBezTo>
                    <a:cubicBezTo>
                      <a:pt x="8603" y="20251"/>
                      <a:pt x="8603" y="20251"/>
                      <a:pt x="8603" y="19801"/>
                    </a:cubicBezTo>
                    <a:cubicBezTo>
                      <a:pt x="8603" y="19801"/>
                      <a:pt x="8603" y="19801"/>
                      <a:pt x="8603" y="19801"/>
                    </a:cubicBezTo>
                    <a:cubicBezTo>
                      <a:pt x="8603" y="19801"/>
                      <a:pt x="8603" y="19350"/>
                      <a:pt x="8603" y="19350"/>
                    </a:cubicBezTo>
                    <a:cubicBezTo>
                      <a:pt x="8603" y="17550"/>
                      <a:pt x="9335" y="17550"/>
                      <a:pt x="9518" y="17550"/>
                    </a:cubicBezTo>
                    <a:cubicBezTo>
                      <a:pt x="9701" y="17101"/>
                      <a:pt x="9701" y="17101"/>
                      <a:pt x="9884" y="17101"/>
                    </a:cubicBezTo>
                    <a:cubicBezTo>
                      <a:pt x="10067" y="17101"/>
                      <a:pt x="10067" y="16651"/>
                      <a:pt x="10250" y="16651"/>
                    </a:cubicBezTo>
                    <a:cubicBezTo>
                      <a:pt x="10433" y="15751"/>
                      <a:pt x="10800" y="15300"/>
                      <a:pt x="11167" y="15300"/>
                    </a:cubicBezTo>
                    <a:cubicBezTo>
                      <a:pt x="11167" y="15300"/>
                      <a:pt x="11350" y="15300"/>
                      <a:pt x="11533" y="14851"/>
                    </a:cubicBezTo>
                    <a:cubicBezTo>
                      <a:pt x="11716" y="14400"/>
                      <a:pt x="12082" y="13951"/>
                      <a:pt x="12448" y="14400"/>
                    </a:cubicBezTo>
                    <a:cubicBezTo>
                      <a:pt x="12631" y="14400"/>
                      <a:pt x="12814" y="14851"/>
                      <a:pt x="12997" y="15300"/>
                    </a:cubicBezTo>
                    <a:cubicBezTo>
                      <a:pt x="12997" y="15300"/>
                      <a:pt x="13180" y="15751"/>
                      <a:pt x="13363" y="15751"/>
                    </a:cubicBezTo>
                    <a:cubicBezTo>
                      <a:pt x="13363" y="15751"/>
                      <a:pt x="13363" y="15751"/>
                      <a:pt x="13363" y="15751"/>
                    </a:cubicBezTo>
                    <a:cubicBezTo>
                      <a:pt x="13546" y="15300"/>
                      <a:pt x="13729" y="14851"/>
                      <a:pt x="13912" y="14851"/>
                    </a:cubicBezTo>
                    <a:cubicBezTo>
                      <a:pt x="14095" y="14851"/>
                      <a:pt x="14278" y="14851"/>
                      <a:pt x="14645" y="13501"/>
                    </a:cubicBezTo>
                    <a:cubicBezTo>
                      <a:pt x="15194" y="12151"/>
                      <a:pt x="15743" y="11700"/>
                      <a:pt x="16475" y="12151"/>
                    </a:cubicBezTo>
                    <a:cubicBezTo>
                      <a:pt x="16841" y="12151"/>
                      <a:pt x="16841" y="12151"/>
                      <a:pt x="16841" y="12151"/>
                    </a:cubicBezTo>
                    <a:cubicBezTo>
                      <a:pt x="17573" y="12151"/>
                      <a:pt x="17756" y="11250"/>
                      <a:pt x="18123" y="10350"/>
                    </a:cubicBezTo>
                    <a:cubicBezTo>
                      <a:pt x="18306" y="9000"/>
                      <a:pt x="18672" y="8550"/>
                      <a:pt x="19221" y="8550"/>
                    </a:cubicBezTo>
                    <a:cubicBezTo>
                      <a:pt x="19404" y="8099"/>
                      <a:pt x="19587" y="8099"/>
                      <a:pt x="19770" y="7650"/>
                    </a:cubicBezTo>
                    <a:cubicBezTo>
                      <a:pt x="19770" y="7650"/>
                      <a:pt x="19953" y="7650"/>
                      <a:pt x="19953" y="7200"/>
                    </a:cubicBezTo>
                    <a:cubicBezTo>
                      <a:pt x="19953" y="7200"/>
                      <a:pt x="20136" y="7200"/>
                      <a:pt x="20136" y="7200"/>
                    </a:cubicBezTo>
                    <a:cubicBezTo>
                      <a:pt x="20136" y="7200"/>
                      <a:pt x="20136" y="7200"/>
                      <a:pt x="20136" y="7200"/>
                    </a:cubicBezTo>
                    <a:cubicBezTo>
                      <a:pt x="20319" y="6750"/>
                      <a:pt x="20319" y="6750"/>
                      <a:pt x="20319" y="6750"/>
                    </a:cubicBezTo>
                    <a:cubicBezTo>
                      <a:pt x="20319" y="6750"/>
                      <a:pt x="20502" y="6750"/>
                      <a:pt x="20502" y="6750"/>
                    </a:cubicBezTo>
                    <a:cubicBezTo>
                      <a:pt x="20502" y="6750"/>
                      <a:pt x="20502" y="6300"/>
                      <a:pt x="20685" y="6300"/>
                    </a:cubicBezTo>
                    <a:cubicBezTo>
                      <a:pt x="20685" y="6300"/>
                      <a:pt x="20685" y="6300"/>
                      <a:pt x="20685" y="6300"/>
                    </a:cubicBezTo>
                    <a:cubicBezTo>
                      <a:pt x="20685" y="6300"/>
                      <a:pt x="20868" y="6300"/>
                      <a:pt x="20868" y="6300"/>
                    </a:cubicBezTo>
                    <a:cubicBezTo>
                      <a:pt x="20868" y="6300"/>
                      <a:pt x="20868" y="6300"/>
                      <a:pt x="20868" y="6300"/>
                    </a:cubicBezTo>
                    <a:cubicBezTo>
                      <a:pt x="21234" y="5850"/>
                      <a:pt x="21417" y="5400"/>
                      <a:pt x="21600" y="5400"/>
                    </a:cubicBezTo>
                    <a:cubicBezTo>
                      <a:pt x="21600" y="5400"/>
                      <a:pt x="21600" y="5400"/>
                      <a:pt x="21600" y="54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6" name="Shape">
                <a:extLst>
                  <a:ext uri="{FF2B5EF4-FFF2-40B4-BE49-F238E27FC236}">
                    <a16:creationId xmlns:a16="http://schemas.microsoft.com/office/drawing/2014/main" id="{C0ED865A-E838-AB41-4C73-A6D0C378437E}"/>
                  </a:ext>
                </a:extLst>
              </p:cNvPr>
              <p:cNvSpPr/>
              <p:nvPr/>
            </p:nvSpPr>
            <p:spPr>
              <a:xfrm>
                <a:off x="716699" y="891041"/>
                <a:ext cx="27585" cy="22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1" y="6479"/>
                    </a:moveTo>
                    <a:cubicBezTo>
                      <a:pt x="981" y="6479"/>
                      <a:pt x="981" y="6479"/>
                      <a:pt x="981" y="6479"/>
                    </a:cubicBezTo>
                    <a:cubicBezTo>
                      <a:pt x="981" y="7560"/>
                      <a:pt x="981" y="7560"/>
                      <a:pt x="981" y="8639"/>
                    </a:cubicBezTo>
                    <a:cubicBezTo>
                      <a:pt x="981" y="8639"/>
                      <a:pt x="981" y="8639"/>
                      <a:pt x="981" y="8639"/>
                    </a:cubicBezTo>
                    <a:cubicBezTo>
                      <a:pt x="1963" y="9719"/>
                      <a:pt x="2945" y="11881"/>
                      <a:pt x="4909" y="14040"/>
                    </a:cubicBezTo>
                    <a:cubicBezTo>
                      <a:pt x="5890" y="14040"/>
                      <a:pt x="5890" y="15121"/>
                      <a:pt x="6872" y="15121"/>
                    </a:cubicBezTo>
                    <a:cubicBezTo>
                      <a:pt x="7854" y="15121"/>
                      <a:pt x="7854" y="16200"/>
                      <a:pt x="7854" y="16200"/>
                    </a:cubicBezTo>
                    <a:cubicBezTo>
                      <a:pt x="8836" y="16200"/>
                      <a:pt x="8836" y="16200"/>
                      <a:pt x="8836" y="16200"/>
                    </a:cubicBezTo>
                    <a:cubicBezTo>
                      <a:pt x="8836" y="17280"/>
                      <a:pt x="8836" y="17280"/>
                      <a:pt x="8836" y="18360"/>
                    </a:cubicBezTo>
                    <a:cubicBezTo>
                      <a:pt x="8836" y="18360"/>
                      <a:pt x="8836" y="18360"/>
                      <a:pt x="8836" y="18360"/>
                    </a:cubicBezTo>
                    <a:cubicBezTo>
                      <a:pt x="9818" y="18360"/>
                      <a:pt x="9818" y="19440"/>
                      <a:pt x="9818" y="19440"/>
                    </a:cubicBezTo>
                    <a:cubicBezTo>
                      <a:pt x="9818" y="19440"/>
                      <a:pt x="9818" y="19440"/>
                      <a:pt x="9818" y="20520"/>
                    </a:cubicBezTo>
                    <a:cubicBezTo>
                      <a:pt x="9818" y="20520"/>
                      <a:pt x="9818" y="21600"/>
                      <a:pt x="9818" y="21600"/>
                    </a:cubicBezTo>
                    <a:cubicBezTo>
                      <a:pt x="9818" y="21600"/>
                      <a:pt x="9818" y="21600"/>
                      <a:pt x="9818" y="21600"/>
                    </a:cubicBezTo>
                    <a:cubicBezTo>
                      <a:pt x="9818" y="21600"/>
                      <a:pt x="9818" y="21600"/>
                      <a:pt x="9818" y="21600"/>
                    </a:cubicBezTo>
                    <a:cubicBezTo>
                      <a:pt x="9818" y="21600"/>
                      <a:pt x="9818" y="21600"/>
                      <a:pt x="10801" y="21600"/>
                    </a:cubicBezTo>
                    <a:cubicBezTo>
                      <a:pt x="10801" y="21600"/>
                      <a:pt x="10801" y="21600"/>
                      <a:pt x="10801" y="21600"/>
                    </a:cubicBezTo>
                    <a:cubicBezTo>
                      <a:pt x="10801" y="21600"/>
                      <a:pt x="11782" y="21600"/>
                      <a:pt x="11782" y="21600"/>
                    </a:cubicBezTo>
                    <a:cubicBezTo>
                      <a:pt x="13746" y="20520"/>
                      <a:pt x="20619" y="11881"/>
                      <a:pt x="21600" y="8639"/>
                    </a:cubicBezTo>
                    <a:cubicBezTo>
                      <a:pt x="20619" y="6479"/>
                      <a:pt x="13746" y="0"/>
                      <a:pt x="9818" y="0"/>
                    </a:cubicBezTo>
                    <a:cubicBezTo>
                      <a:pt x="9818" y="0"/>
                      <a:pt x="9818" y="0"/>
                      <a:pt x="9818" y="0"/>
                    </a:cubicBezTo>
                    <a:cubicBezTo>
                      <a:pt x="9818" y="0"/>
                      <a:pt x="8836" y="0"/>
                      <a:pt x="8836" y="0"/>
                    </a:cubicBezTo>
                    <a:cubicBezTo>
                      <a:pt x="8836" y="0"/>
                      <a:pt x="8836" y="0"/>
                      <a:pt x="7854" y="0"/>
                    </a:cubicBezTo>
                    <a:cubicBezTo>
                      <a:pt x="7854" y="0"/>
                      <a:pt x="7854" y="0"/>
                      <a:pt x="6872" y="0"/>
                    </a:cubicBezTo>
                    <a:cubicBezTo>
                      <a:pt x="6872" y="0"/>
                      <a:pt x="6872" y="0"/>
                      <a:pt x="6872" y="0"/>
                    </a:cubicBezTo>
                    <a:cubicBezTo>
                      <a:pt x="5890" y="1080"/>
                      <a:pt x="5890" y="1080"/>
                      <a:pt x="5890" y="1080"/>
                    </a:cubicBezTo>
                    <a:cubicBezTo>
                      <a:pt x="4909" y="1080"/>
                      <a:pt x="4909" y="1080"/>
                      <a:pt x="4909" y="1080"/>
                    </a:cubicBezTo>
                    <a:cubicBezTo>
                      <a:pt x="4909" y="1080"/>
                      <a:pt x="3927" y="1080"/>
                      <a:pt x="3927" y="2160"/>
                    </a:cubicBezTo>
                    <a:cubicBezTo>
                      <a:pt x="3927" y="2160"/>
                      <a:pt x="3927" y="2160"/>
                      <a:pt x="2945" y="2160"/>
                    </a:cubicBezTo>
                    <a:cubicBezTo>
                      <a:pt x="2945" y="2160"/>
                      <a:pt x="2945" y="2160"/>
                      <a:pt x="2945" y="2160"/>
                    </a:cubicBezTo>
                    <a:cubicBezTo>
                      <a:pt x="1963" y="3240"/>
                      <a:pt x="1963" y="3240"/>
                      <a:pt x="1963" y="3240"/>
                    </a:cubicBezTo>
                    <a:cubicBezTo>
                      <a:pt x="1963" y="3240"/>
                      <a:pt x="1963" y="3240"/>
                      <a:pt x="981" y="3240"/>
                    </a:cubicBezTo>
                    <a:cubicBezTo>
                      <a:pt x="981" y="3240"/>
                      <a:pt x="981" y="4320"/>
                      <a:pt x="981" y="4320"/>
                    </a:cubicBezTo>
                    <a:cubicBezTo>
                      <a:pt x="981" y="4320"/>
                      <a:pt x="0" y="4320"/>
                      <a:pt x="0" y="4320"/>
                    </a:cubicBezTo>
                    <a:cubicBezTo>
                      <a:pt x="0" y="4320"/>
                      <a:pt x="0" y="5400"/>
                      <a:pt x="0" y="5400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5400"/>
                      <a:pt x="981" y="6479"/>
                      <a:pt x="981" y="647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7" name="Shape">
                <a:extLst>
                  <a:ext uri="{FF2B5EF4-FFF2-40B4-BE49-F238E27FC236}">
                    <a16:creationId xmlns:a16="http://schemas.microsoft.com/office/drawing/2014/main" id="{2616CF2A-6846-B407-3A4C-7160103787F7}"/>
                  </a:ext>
                </a:extLst>
              </p:cNvPr>
              <p:cNvSpPr/>
              <p:nvPr/>
            </p:nvSpPr>
            <p:spPr>
              <a:xfrm>
                <a:off x="1352723" y="786720"/>
                <a:ext cx="86401" cy="75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43" y="14611"/>
                    </a:moveTo>
                    <a:cubicBezTo>
                      <a:pt x="4695" y="15882"/>
                      <a:pt x="3130" y="17152"/>
                      <a:pt x="2191" y="18423"/>
                    </a:cubicBezTo>
                    <a:cubicBezTo>
                      <a:pt x="1878" y="18423"/>
                      <a:pt x="1565" y="18741"/>
                      <a:pt x="1252" y="19058"/>
                    </a:cubicBezTo>
                    <a:cubicBezTo>
                      <a:pt x="1252" y="19376"/>
                      <a:pt x="1252" y="19376"/>
                      <a:pt x="1252" y="19376"/>
                    </a:cubicBezTo>
                    <a:cubicBezTo>
                      <a:pt x="1252" y="19376"/>
                      <a:pt x="1252" y="19376"/>
                      <a:pt x="1565" y="19694"/>
                    </a:cubicBezTo>
                    <a:cubicBezTo>
                      <a:pt x="1565" y="19694"/>
                      <a:pt x="2191" y="20329"/>
                      <a:pt x="2191" y="20964"/>
                    </a:cubicBezTo>
                    <a:cubicBezTo>
                      <a:pt x="2191" y="21282"/>
                      <a:pt x="2504" y="21600"/>
                      <a:pt x="2817" y="21600"/>
                    </a:cubicBezTo>
                    <a:cubicBezTo>
                      <a:pt x="2817" y="21600"/>
                      <a:pt x="2817" y="21600"/>
                      <a:pt x="2817" y="21600"/>
                    </a:cubicBezTo>
                    <a:cubicBezTo>
                      <a:pt x="3130" y="20647"/>
                      <a:pt x="3756" y="20647"/>
                      <a:pt x="4382" y="20647"/>
                    </a:cubicBezTo>
                    <a:cubicBezTo>
                      <a:pt x="4695" y="20647"/>
                      <a:pt x="5008" y="20647"/>
                      <a:pt x="5008" y="20647"/>
                    </a:cubicBezTo>
                    <a:cubicBezTo>
                      <a:pt x="5634" y="20647"/>
                      <a:pt x="6573" y="20647"/>
                      <a:pt x="6886" y="20964"/>
                    </a:cubicBezTo>
                    <a:cubicBezTo>
                      <a:pt x="6886" y="20964"/>
                      <a:pt x="6886" y="20964"/>
                      <a:pt x="6886" y="20964"/>
                    </a:cubicBezTo>
                    <a:cubicBezTo>
                      <a:pt x="7200" y="20647"/>
                      <a:pt x="7513" y="20329"/>
                      <a:pt x="7826" y="20329"/>
                    </a:cubicBezTo>
                    <a:cubicBezTo>
                      <a:pt x="8139" y="20011"/>
                      <a:pt x="8452" y="19694"/>
                      <a:pt x="8452" y="19694"/>
                    </a:cubicBezTo>
                    <a:cubicBezTo>
                      <a:pt x="9078" y="19058"/>
                      <a:pt x="10330" y="18741"/>
                      <a:pt x="12208" y="18741"/>
                    </a:cubicBezTo>
                    <a:cubicBezTo>
                      <a:pt x="12208" y="18741"/>
                      <a:pt x="12521" y="18741"/>
                      <a:pt x="12521" y="18741"/>
                    </a:cubicBezTo>
                    <a:cubicBezTo>
                      <a:pt x="12521" y="18741"/>
                      <a:pt x="12521" y="18741"/>
                      <a:pt x="12834" y="18741"/>
                    </a:cubicBezTo>
                    <a:cubicBezTo>
                      <a:pt x="12834" y="18741"/>
                      <a:pt x="12834" y="18741"/>
                      <a:pt x="12834" y="18741"/>
                    </a:cubicBezTo>
                    <a:cubicBezTo>
                      <a:pt x="13147" y="18741"/>
                      <a:pt x="13147" y="18741"/>
                      <a:pt x="13147" y="18741"/>
                    </a:cubicBezTo>
                    <a:cubicBezTo>
                      <a:pt x="11895" y="17470"/>
                      <a:pt x="10956" y="16517"/>
                      <a:pt x="10643" y="16200"/>
                    </a:cubicBezTo>
                    <a:cubicBezTo>
                      <a:pt x="10017" y="15882"/>
                      <a:pt x="9391" y="15247"/>
                      <a:pt x="9704" y="14294"/>
                    </a:cubicBezTo>
                    <a:cubicBezTo>
                      <a:pt x="9704" y="13023"/>
                      <a:pt x="10643" y="12070"/>
                      <a:pt x="11582" y="12070"/>
                    </a:cubicBezTo>
                    <a:cubicBezTo>
                      <a:pt x="12521" y="11752"/>
                      <a:pt x="14713" y="10164"/>
                      <a:pt x="15965" y="9211"/>
                    </a:cubicBezTo>
                    <a:cubicBezTo>
                      <a:pt x="16904" y="8894"/>
                      <a:pt x="17217" y="8258"/>
                      <a:pt x="17843" y="8258"/>
                    </a:cubicBezTo>
                    <a:cubicBezTo>
                      <a:pt x="17843" y="7941"/>
                      <a:pt x="18156" y="7623"/>
                      <a:pt x="18156" y="6670"/>
                    </a:cubicBezTo>
                    <a:cubicBezTo>
                      <a:pt x="18156" y="6035"/>
                      <a:pt x="18156" y="5082"/>
                      <a:pt x="18782" y="4129"/>
                    </a:cubicBezTo>
                    <a:cubicBezTo>
                      <a:pt x="19095" y="3494"/>
                      <a:pt x="20347" y="2223"/>
                      <a:pt x="21600" y="1270"/>
                    </a:cubicBezTo>
                    <a:cubicBezTo>
                      <a:pt x="21600" y="1270"/>
                      <a:pt x="21600" y="952"/>
                      <a:pt x="21600" y="952"/>
                    </a:cubicBezTo>
                    <a:cubicBezTo>
                      <a:pt x="20973" y="952"/>
                      <a:pt x="20347" y="635"/>
                      <a:pt x="20034" y="317"/>
                    </a:cubicBezTo>
                    <a:cubicBezTo>
                      <a:pt x="19721" y="0"/>
                      <a:pt x="19408" y="0"/>
                      <a:pt x="19408" y="0"/>
                    </a:cubicBezTo>
                    <a:cubicBezTo>
                      <a:pt x="19095" y="0"/>
                      <a:pt x="19095" y="635"/>
                      <a:pt x="18782" y="952"/>
                    </a:cubicBezTo>
                    <a:cubicBezTo>
                      <a:pt x="18469" y="1588"/>
                      <a:pt x="18156" y="2541"/>
                      <a:pt x="17217" y="2541"/>
                    </a:cubicBezTo>
                    <a:cubicBezTo>
                      <a:pt x="17217" y="2541"/>
                      <a:pt x="16904" y="2858"/>
                      <a:pt x="16591" y="3176"/>
                    </a:cubicBezTo>
                    <a:cubicBezTo>
                      <a:pt x="16278" y="3494"/>
                      <a:pt x="15965" y="4447"/>
                      <a:pt x="14713" y="4447"/>
                    </a:cubicBezTo>
                    <a:cubicBezTo>
                      <a:pt x="14713" y="4447"/>
                      <a:pt x="14713" y="4447"/>
                      <a:pt x="14713" y="4447"/>
                    </a:cubicBezTo>
                    <a:cubicBezTo>
                      <a:pt x="14400" y="4447"/>
                      <a:pt x="14086" y="4764"/>
                      <a:pt x="13773" y="4764"/>
                    </a:cubicBezTo>
                    <a:cubicBezTo>
                      <a:pt x="13773" y="4764"/>
                      <a:pt x="13773" y="4764"/>
                      <a:pt x="13773" y="5082"/>
                    </a:cubicBezTo>
                    <a:cubicBezTo>
                      <a:pt x="14086" y="5082"/>
                      <a:pt x="14400" y="5717"/>
                      <a:pt x="14086" y="6035"/>
                    </a:cubicBezTo>
                    <a:cubicBezTo>
                      <a:pt x="13773" y="6670"/>
                      <a:pt x="13147" y="6670"/>
                      <a:pt x="12834" y="6670"/>
                    </a:cubicBezTo>
                    <a:cubicBezTo>
                      <a:pt x="12521" y="6670"/>
                      <a:pt x="12208" y="6670"/>
                      <a:pt x="11895" y="6670"/>
                    </a:cubicBezTo>
                    <a:cubicBezTo>
                      <a:pt x="11582" y="6670"/>
                      <a:pt x="11269" y="6670"/>
                      <a:pt x="10956" y="6670"/>
                    </a:cubicBezTo>
                    <a:cubicBezTo>
                      <a:pt x="10017" y="6670"/>
                      <a:pt x="9704" y="6352"/>
                      <a:pt x="9391" y="6035"/>
                    </a:cubicBezTo>
                    <a:cubicBezTo>
                      <a:pt x="9078" y="5717"/>
                      <a:pt x="9078" y="5717"/>
                      <a:pt x="8765" y="5717"/>
                    </a:cubicBezTo>
                    <a:cubicBezTo>
                      <a:pt x="8452" y="5717"/>
                      <a:pt x="7826" y="6670"/>
                      <a:pt x="7513" y="6988"/>
                    </a:cubicBezTo>
                    <a:cubicBezTo>
                      <a:pt x="7513" y="7305"/>
                      <a:pt x="7200" y="7623"/>
                      <a:pt x="7200" y="7941"/>
                    </a:cubicBezTo>
                    <a:cubicBezTo>
                      <a:pt x="6573" y="8894"/>
                      <a:pt x="4069" y="10164"/>
                      <a:pt x="1252" y="11435"/>
                    </a:cubicBezTo>
                    <a:cubicBezTo>
                      <a:pt x="939" y="11435"/>
                      <a:pt x="626" y="11752"/>
                      <a:pt x="313" y="11752"/>
                    </a:cubicBezTo>
                    <a:cubicBezTo>
                      <a:pt x="313" y="11752"/>
                      <a:pt x="313" y="11752"/>
                      <a:pt x="313" y="11752"/>
                    </a:cubicBezTo>
                    <a:cubicBezTo>
                      <a:pt x="313" y="11752"/>
                      <a:pt x="313" y="11752"/>
                      <a:pt x="313" y="11752"/>
                    </a:cubicBezTo>
                    <a:cubicBezTo>
                      <a:pt x="313" y="11752"/>
                      <a:pt x="0" y="11752"/>
                      <a:pt x="0" y="12070"/>
                    </a:cubicBezTo>
                    <a:cubicBezTo>
                      <a:pt x="0" y="12070"/>
                      <a:pt x="0" y="12070"/>
                      <a:pt x="0" y="12070"/>
                    </a:cubicBezTo>
                    <a:cubicBezTo>
                      <a:pt x="0" y="12070"/>
                      <a:pt x="0" y="12070"/>
                      <a:pt x="0" y="12070"/>
                    </a:cubicBezTo>
                    <a:cubicBezTo>
                      <a:pt x="0" y="12070"/>
                      <a:pt x="0" y="12070"/>
                      <a:pt x="0" y="12070"/>
                    </a:cubicBezTo>
                    <a:cubicBezTo>
                      <a:pt x="0" y="12070"/>
                      <a:pt x="0" y="12070"/>
                      <a:pt x="0" y="12388"/>
                    </a:cubicBezTo>
                    <a:cubicBezTo>
                      <a:pt x="0" y="12388"/>
                      <a:pt x="0" y="12388"/>
                      <a:pt x="0" y="12388"/>
                    </a:cubicBezTo>
                    <a:cubicBezTo>
                      <a:pt x="1565" y="12705"/>
                      <a:pt x="2817" y="13658"/>
                      <a:pt x="3443" y="1461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8" name="Shape">
                <a:extLst>
                  <a:ext uri="{FF2B5EF4-FFF2-40B4-BE49-F238E27FC236}">
                    <a16:creationId xmlns:a16="http://schemas.microsoft.com/office/drawing/2014/main" id="{C9CB05AF-123C-4C70-3874-89C429B0CB51}"/>
                  </a:ext>
                </a:extLst>
              </p:cNvPr>
              <p:cNvSpPr/>
              <p:nvPr/>
            </p:nvSpPr>
            <p:spPr>
              <a:xfrm>
                <a:off x="903550" y="995843"/>
                <a:ext cx="110864" cy="225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58" y="9847"/>
                    </a:moveTo>
                    <a:cubicBezTo>
                      <a:pt x="20143" y="9741"/>
                      <a:pt x="20143" y="9741"/>
                      <a:pt x="20143" y="9741"/>
                    </a:cubicBezTo>
                    <a:cubicBezTo>
                      <a:pt x="20143" y="9741"/>
                      <a:pt x="20386" y="9741"/>
                      <a:pt x="20386" y="9741"/>
                    </a:cubicBezTo>
                    <a:cubicBezTo>
                      <a:pt x="20629" y="9635"/>
                      <a:pt x="20629" y="9635"/>
                      <a:pt x="20629" y="9635"/>
                    </a:cubicBezTo>
                    <a:cubicBezTo>
                      <a:pt x="20629" y="9635"/>
                      <a:pt x="20629" y="9635"/>
                      <a:pt x="20629" y="9635"/>
                    </a:cubicBezTo>
                    <a:cubicBezTo>
                      <a:pt x="20629" y="9635"/>
                      <a:pt x="20871" y="9635"/>
                      <a:pt x="20871" y="9529"/>
                    </a:cubicBezTo>
                    <a:cubicBezTo>
                      <a:pt x="20871" y="9529"/>
                      <a:pt x="20871" y="9529"/>
                      <a:pt x="20871" y="9529"/>
                    </a:cubicBezTo>
                    <a:cubicBezTo>
                      <a:pt x="20871" y="9529"/>
                      <a:pt x="20871" y="9529"/>
                      <a:pt x="20871" y="9423"/>
                    </a:cubicBezTo>
                    <a:cubicBezTo>
                      <a:pt x="20871" y="9423"/>
                      <a:pt x="21114" y="9423"/>
                      <a:pt x="21114" y="9423"/>
                    </a:cubicBezTo>
                    <a:cubicBezTo>
                      <a:pt x="21114" y="9317"/>
                      <a:pt x="21114" y="9317"/>
                      <a:pt x="21114" y="9317"/>
                    </a:cubicBezTo>
                    <a:cubicBezTo>
                      <a:pt x="21114" y="9211"/>
                      <a:pt x="21114" y="9211"/>
                      <a:pt x="21114" y="9211"/>
                    </a:cubicBezTo>
                    <a:cubicBezTo>
                      <a:pt x="21114" y="9211"/>
                      <a:pt x="21357" y="9105"/>
                      <a:pt x="21357" y="9105"/>
                    </a:cubicBezTo>
                    <a:cubicBezTo>
                      <a:pt x="21357" y="9105"/>
                      <a:pt x="21357" y="9105"/>
                      <a:pt x="21357" y="8999"/>
                    </a:cubicBezTo>
                    <a:cubicBezTo>
                      <a:pt x="21357" y="8999"/>
                      <a:pt x="21600" y="8999"/>
                      <a:pt x="21600" y="8999"/>
                    </a:cubicBezTo>
                    <a:cubicBezTo>
                      <a:pt x="21600" y="8894"/>
                      <a:pt x="21600" y="8894"/>
                      <a:pt x="21600" y="8894"/>
                    </a:cubicBezTo>
                    <a:cubicBezTo>
                      <a:pt x="21600" y="8894"/>
                      <a:pt x="21357" y="8894"/>
                      <a:pt x="21357" y="8999"/>
                    </a:cubicBezTo>
                    <a:cubicBezTo>
                      <a:pt x="21357" y="8999"/>
                      <a:pt x="21114" y="8999"/>
                      <a:pt x="21114" y="8999"/>
                    </a:cubicBezTo>
                    <a:cubicBezTo>
                      <a:pt x="21114" y="8999"/>
                      <a:pt x="20871" y="8999"/>
                      <a:pt x="20629" y="8999"/>
                    </a:cubicBezTo>
                    <a:cubicBezTo>
                      <a:pt x="20629" y="8999"/>
                      <a:pt x="20629" y="8999"/>
                      <a:pt x="20629" y="8999"/>
                    </a:cubicBezTo>
                    <a:cubicBezTo>
                      <a:pt x="20386" y="8999"/>
                      <a:pt x="20386" y="8894"/>
                      <a:pt x="20143" y="8894"/>
                    </a:cubicBezTo>
                    <a:cubicBezTo>
                      <a:pt x="20143" y="8894"/>
                      <a:pt x="20143" y="8894"/>
                      <a:pt x="20143" y="8894"/>
                    </a:cubicBezTo>
                    <a:cubicBezTo>
                      <a:pt x="19901" y="8894"/>
                      <a:pt x="19901" y="8788"/>
                      <a:pt x="19658" y="8788"/>
                    </a:cubicBezTo>
                    <a:cubicBezTo>
                      <a:pt x="19415" y="8682"/>
                      <a:pt x="19415" y="8470"/>
                      <a:pt x="19415" y="8258"/>
                    </a:cubicBezTo>
                    <a:cubicBezTo>
                      <a:pt x="19415" y="8152"/>
                      <a:pt x="18687" y="8152"/>
                      <a:pt x="18444" y="8152"/>
                    </a:cubicBezTo>
                    <a:cubicBezTo>
                      <a:pt x="18202" y="8152"/>
                      <a:pt x="17959" y="8152"/>
                      <a:pt x="17716" y="8047"/>
                    </a:cubicBezTo>
                    <a:cubicBezTo>
                      <a:pt x="17474" y="7835"/>
                      <a:pt x="17716" y="7517"/>
                      <a:pt x="17959" y="7199"/>
                    </a:cubicBezTo>
                    <a:cubicBezTo>
                      <a:pt x="17959" y="7094"/>
                      <a:pt x="17959" y="7094"/>
                      <a:pt x="17959" y="7094"/>
                    </a:cubicBezTo>
                    <a:cubicBezTo>
                      <a:pt x="17959" y="7094"/>
                      <a:pt x="17959" y="6988"/>
                      <a:pt x="17959" y="6988"/>
                    </a:cubicBezTo>
                    <a:cubicBezTo>
                      <a:pt x="17959" y="6882"/>
                      <a:pt x="17716" y="6882"/>
                      <a:pt x="17474" y="6882"/>
                    </a:cubicBezTo>
                    <a:cubicBezTo>
                      <a:pt x="16988" y="6882"/>
                      <a:pt x="16503" y="6776"/>
                      <a:pt x="16260" y="6458"/>
                    </a:cubicBezTo>
                    <a:cubicBezTo>
                      <a:pt x="16017" y="6247"/>
                      <a:pt x="15775" y="5929"/>
                      <a:pt x="16017" y="5717"/>
                    </a:cubicBezTo>
                    <a:cubicBezTo>
                      <a:pt x="15775" y="5611"/>
                      <a:pt x="15532" y="5611"/>
                      <a:pt x="15047" y="5611"/>
                    </a:cubicBezTo>
                    <a:cubicBezTo>
                      <a:pt x="14804" y="5611"/>
                      <a:pt x="14319" y="5611"/>
                      <a:pt x="14319" y="5611"/>
                    </a:cubicBezTo>
                    <a:cubicBezTo>
                      <a:pt x="13833" y="5717"/>
                      <a:pt x="13591" y="5717"/>
                      <a:pt x="13348" y="5611"/>
                    </a:cubicBezTo>
                    <a:cubicBezTo>
                      <a:pt x="13105" y="5505"/>
                      <a:pt x="13105" y="5400"/>
                      <a:pt x="13105" y="5188"/>
                    </a:cubicBezTo>
                    <a:cubicBezTo>
                      <a:pt x="13105" y="5082"/>
                      <a:pt x="13105" y="4976"/>
                      <a:pt x="13105" y="4976"/>
                    </a:cubicBezTo>
                    <a:cubicBezTo>
                      <a:pt x="12620" y="4447"/>
                      <a:pt x="14804" y="3388"/>
                      <a:pt x="15532" y="3070"/>
                    </a:cubicBezTo>
                    <a:cubicBezTo>
                      <a:pt x="16260" y="2752"/>
                      <a:pt x="16017" y="2329"/>
                      <a:pt x="16017" y="1905"/>
                    </a:cubicBezTo>
                    <a:cubicBezTo>
                      <a:pt x="16017" y="1800"/>
                      <a:pt x="16017" y="1588"/>
                      <a:pt x="16017" y="1482"/>
                    </a:cubicBezTo>
                    <a:cubicBezTo>
                      <a:pt x="16017" y="1058"/>
                      <a:pt x="15775" y="1058"/>
                      <a:pt x="15289" y="1058"/>
                    </a:cubicBezTo>
                    <a:cubicBezTo>
                      <a:pt x="14319" y="1058"/>
                      <a:pt x="14319" y="529"/>
                      <a:pt x="14319" y="211"/>
                    </a:cubicBezTo>
                    <a:cubicBezTo>
                      <a:pt x="14319" y="105"/>
                      <a:pt x="13833" y="0"/>
                      <a:pt x="13591" y="0"/>
                    </a:cubicBezTo>
                    <a:cubicBezTo>
                      <a:pt x="13348" y="0"/>
                      <a:pt x="13348" y="0"/>
                      <a:pt x="13348" y="105"/>
                    </a:cubicBezTo>
                    <a:cubicBezTo>
                      <a:pt x="13105" y="105"/>
                      <a:pt x="13105" y="105"/>
                      <a:pt x="13105" y="105"/>
                    </a:cubicBezTo>
                    <a:cubicBezTo>
                      <a:pt x="13105" y="105"/>
                      <a:pt x="13105" y="105"/>
                      <a:pt x="13105" y="105"/>
                    </a:cubicBezTo>
                    <a:cubicBezTo>
                      <a:pt x="13105" y="105"/>
                      <a:pt x="13105" y="105"/>
                      <a:pt x="12862" y="105"/>
                    </a:cubicBezTo>
                    <a:cubicBezTo>
                      <a:pt x="12862" y="211"/>
                      <a:pt x="12862" y="211"/>
                      <a:pt x="12862" y="317"/>
                    </a:cubicBezTo>
                    <a:cubicBezTo>
                      <a:pt x="12862" y="317"/>
                      <a:pt x="12862" y="317"/>
                      <a:pt x="12862" y="317"/>
                    </a:cubicBezTo>
                    <a:cubicBezTo>
                      <a:pt x="12862" y="317"/>
                      <a:pt x="12862" y="423"/>
                      <a:pt x="12620" y="423"/>
                    </a:cubicBezTo>
                    <a:cubicBezTo>
                      <a:pt x="12620" y="423"/>
                      <a:pt x="12620" y="423"/>
                      <a:pt x="12620" y="529"/>
                    </a:cubicBezTo>
                    <a:cubicBezTo>
                      <a:pt x="12620" y="529"/>
                      <a:pt x="12620" y="635"/>
                      <a:pt x="12377" y="635"/>
                    </a:cubicBezTo>
                    <a:cubicBezTo>
                      <a:pt x="12377" y="635"/>
                      <a:pt x="12377" y="635"/>
                      <a:pt x="12377" y="635"/>
                    </a:cubicBezTo>
                    <a:cubicBezTo>
                      <a:pt x="12377" y="741"/>
                      <a:pt x="12134" y="741"/>
                      <a:pt x="12134" y="741"/>
                    </a:cubicBezTo>
                    <a:cubicBezTo>
                      <a:pt x="12134" y="741"/>
                      <a:pt x="12134" y="952"/>
                      <a:pt x="12620" y="1270"/>
                    </a:cubicBezTo>
                    <a:cubicBezTo>
                      <a:pt x="12862" y="1376"/>
                      <a:pt x="12862" y="1588"/>
                      <a:pt x="12620" y="1694"/>
                    </a:cubicBezTo>
                    <a:cubicBezTo>
                      <a:pt x="12620" y="1694"/>
                      <a:pt x="12377" y="1800"/>
                      <a:pt x="11892" y="1800"/>
                    </a:cubicBezTo>
                    <a:cubicBezTo>
                      <a:pt x="11649" y="1800"/>
                      <a:pt x="10921" y="1694"/>
                      <a:pt x="10435" y="1482"/>
                    </a:cubicBezTo>
                    <a:cubicBezTo>
                      <a:pt x="10193" y="1588"/>
                      <a:pt x="9707" y="1694"/>
                      <a:pt x="8979" y="1905"/>
                    </a:cubicBezTo>
                    <a:cubicBezTo>
                      <a:pt x="8737" y="2011"/>
                      <a:pt x="8494" y="2117"/>
                      <a:pt x="8251" y="2117"/>
                    </a:cubicBezTo>
                    <a:cubicBezTo>
                      <a:pt x="7766" y="2329"/>
                      <a:pt x="7280" y="2435"/>
                      <a:pt x="7280" y="2752"/>
                    </a:cubicBezTo>
                    <a:cubicBezTo>
                      <a:pt x="7280" y="3070"/>
                      <a:pt x="7038" y="3282"/>
                      <a:pt x="6795" y="3494"/>
                    </a:cubicBezTo>
                    <a:cubicBezTo>
                      <a:pt x="6552" y="3811"/>
                      <a:pt x="6552" y="4023"/>
                      <a:pt x="6552" y="4129"/>
                    </a:cubicBezTo>
                    <a:cubicBezTo>
                      <a:pt x="6795" y="4447"/>
                      <a:pt x="6310" y="4870"/>
                      <a:pt x="5824" y="5188"/>
                    </a:cubicBezTo>
                    <a:cubicBezTo>
                      <a:pt x="5824" y="5400"/>
                      <a:pt x="5582" y="5611"/>
                      <a:pt x="5582" y="5611"/>
                    </a:cubicBezTo>
                    <a:cubicBezTo>
                      <a:pt x="5582" y="5717"/>
                      <a:pt x="5582" y="5823"/>
                      <a:pt x="5339" y="5823"/>
                    </a:cubicBezTo>
                    <a:cubicBezTo>
                      <a:pt x="5339" y="5929"/>
                      <a:pt x="4853" y="5929"/>
                      <a:pt x="4853" y="5929"/>
                    </a:cubicBezTo>
                    <a:cubicBezTo>
                      <a:pt x="4368" y="5929"/>
                      <a:pt x="3883" y="5929"/>
                      <a:pt x="3397" y="5823"/>
                    </a:cubicBezTo>
                    <a:cubicBezTo>
                      <a:pt x="3397" y="5823"/>
                      <a:pt x="3397" y="5823"/>
                      <a:pt x="3155" y="5823"/>
                    </a:cubicBezTo>
                    <a:cubicBezTo>
                      <a:pt x="3155" y="5929"/>
                      <a:pt x="3155" y="6035"/>
                      <a:pt x="3155" y="6035"/>
                    </a:cubicBezTo>
                    <a:cubicBezTo>
                      <a:pt x="3155" y="6352"/>
                      <a:pt x="3155" y="6670"/>
                      <a:pt x="2912" y="6882"/>
                    </a:cubicBezTo>
                    <a:cubicBezTo>
                      <a:pt x="2669" y="6988"/>
                      <a:pt x="2669" y="7305"/>
                      <a:pt x="2669" y="7411"/>
                    </a:cubicBezTo>
                    <a:cubicBezTo>
                      <a:pt x="2669" y="7517"/>
                      <a:pt x="2669" y="7517"/>
                      <a:pt x="2669" y="7623"/>
                    </a:cubicBezTo>
                    <a:cubicBezTo>
                      <a:pt x="2669" y="7623"/>
                      <a:pt x="2669" y="7623"/>
                      <a:pt x="2669" y="7623"/>
                    </a:cubicBezTo>
                    <a:cubicBezTo>
                      <a:pt x="2669" y="7623"/>
                      <a:pt x="2426" y="7729"/>
                      <a:pt x="2426" y="7729"/>
                    </a:cubicBezTo>
                    <a:cubicBezTo>
                      <a:pt x="2426" y="7729"/>
                      <a:pt x="2426" y="7729"/>
                      <a:pt x="2426" y="7835"/>
                    </a:cubicBezTo>
                    <a:cubicBezTo>
                      <a:pt x="2426" y="7835"/>
                      <a:pt x="2426" y="7835"/>
                      <a:pt x="2426" y="7835"/>
                    </a:cubicBezTo>
                    <a:cubicBezTo>
                      <a:pt x="2426" y="7941"/>
                      <a:pt x="2426" y="7941"/>
                      <a:pt x="2426" y="7941"/>
                    </a:cubicBezTo>
                    <a:cubicBezTo>
                      <a:pt x="2426" y="7941"/>
                      <a:pt x="2426" y="7941"/>
                      <a:pt x="2426" y="8047"/>
                    </a:cubicBezTo>
                    <a:cubicBezTo>
                      <a:pt x="2426" y="8047"/>
                      <a:pt x="2426" y="8047"/>
                      <a:pt x="2426" y="8047"/>
                    </a:cubicBezTo>
                    <a:cubicBezTo>
                      <a:pt x="2426" y="8047"/>
                      <a:pt x="2426" y="8047"/>
                      <a:pt x="2184" y="8152"/>
                    </a:cubicBezTo>
                    <a:cubicBezTo>
                      <a:pt x="2184" y="8152"/>
                      <a:pt x="2184" y="8152"/>
                      <a:pt x="2184" y="8152"/>
                    </a:cubicBezTo>
                    <a:cubicBezTo>
                      <a:pt x="2184" y="8152"/>
                      <a:pt x="2184" y="8152"/>
                      <a:pt x="2184" y="8152"/>
                    </a:cubicBezTo>
                    <a:cubicBezTo>
                      <a:pt x="2184" y="8258"/>
                      <a:pt x="2184" y="8258"/>
                      <a:pt x="1941" y="8258"/>
                    </a:cubicBezTo>
                    <a:cubicBezTo>
                      <a:pt x="1941" y="8258"/>
                      <a:pt x="1941" y="8258"/>
                      <a:pt x="1941" y="8258"/>
                    </a:cubicBezTo>
                    <a:cubicBezTo>
                      <a:pt x="1941" y="8258"/>
                      <a:pt x="1941" y="8258"/>
                      <a:pt x="1698" y="8258"/>
                    </a:cubicBezTo>
                    <a:cubicBezTo>
                      <a:pt x="1698" y="8258"/>
                      <a:pt x="1698" y="8258"/>
                      <a:pt x="1698" y="8258"/>
                    </a:cubicBezTo>
                    <a:cubicBezTo>
                      <a:pt x="1698" y="8258"/>
                      <a:pt x="1698" y="8258"/>
                      <a:pt x="1698" y="8258"/>
                    </a:cubicBezTo>
                    <a:cubicBezTo>
                      <a:pt x="1698" y="8258"/>
                      <a:pt x="1698" y="8258"/>
                      <a:pt x="1698" y="8364"/>
                    </a:cubicBezTo>
                    <a:cubicBezTo>
                      <a:pt x="1698" y="8364"/>
                      <a:pt x="1698" y="8364"/>
                      <a:pt x="1698" y="8364"/>
                    </a:cubicBezTo>
                    <a:cubicBezTo>
                      <a:pt x="1456" y="8470"/>
                      <a:pt x="970" y="8788"/>
                      <a:pt x="970" y="8999"/>
                    </a:cubicBezTo>
                    <a:cubicBezTo>
                      <a:pt x="970" y="8999"/>
                      <a:pt x="970" y="8999"/>
                      <a:pt x="970" y="8999"/>
                    </a:cubicBezTo>
                    <a:cubicBezTo>
                      <a:pt x="970" y="8999"/>
                      <a:pt x="970" y="8999"/>
                      <a:pt x="970" y="8999"/>
                    </a:cubicBezTo>
                    <a:cubicBezTo>
                      <a:pt x="970" y="9105"/>
                      <a:pt x="970" y="9105"/>
                      <a:pt x="970" y="9105"/>
                    </a:cubicBezTo>
                    <a:cubicBezTo>
                      <a:pt x="728" y="9105"/>
                      <a:pt x="728" y="9105"/>
                      <a:pt x="728" y="9105"/>
                    </a:cubicBezTo>
                    <a:cubicBezTo>
                      <a:pt x="728" y="9105"/>
                      <a:pt x="728" y="9105"/>
                      <a:pt x="728" y="9211"/>
                    </a:cubicBezTo>
                    <a:cubicBezTo>
                      <a:pt x="728" y="9211"/>
                      <a:pt x="728" y="9211"/>
                      <a:pt x="728" y="9211"/>
                    </a:cubicBezTo>
                    <a:cubicBezTo>
                      <a:pt x="485" y="9211"/>
                      <a:pt x="485" y="9211"/>
                      <a:pt x="485" y="9211"/>
                    </a:cubicBezTo>
                    <a:cubicBezTo>
                      <a:pt x="485" y="9211"/>
                      <a:pt x="485" y="9211"/>
                      <a:pt x="485" y="9211"/>
                    </a:cubicBezTo>
                    <a:cubicBezTo>
                      <a:pt x="242" y="9211"/>
                      <a:pt x="242" y="9317"/>
                      <a:pt x="242" y="9317"/>
                    </a:cubicBezTo>
                    <a:cubicBezTo>
                      <a:pt x="242" y="9317"/>
                      <a:pt x="242" y="9317"/>
                      <a:pt x="0" y="9317"/>
                    </a:cubicBezTo>
                    <a:cubicBezTo>
                      <a:pt x="0" y="9317"/>
                      <a:pt x="0" y="9317"/>
                      <a:pt x="0" y="9317"/>
                    </a:cubicBezTo>
                    <a:cubicBezTo>
                      <a:pt x="485" y="9741"/>
                      <a:pt x="1456" y="10164"/>
                      <a:pt x="2184" y="10270"/>
                    </a:cubicBezTo>
                    <a:cubicBezTo>
                      <a:pt x="3640" y="10482"/>
                      <a:pt x="4611" y="11436"/>
                      <a:pt x="5582" y="12812"/>
                    </a:cubicBezTo>
                    <a:cubicBezTo>
                      <a:pt x="6067" y="13659"/>
                      <a:pt x="5824" y="14506"/>
                      <a:pt x="5096" y="14930"/>
                    </a:cubicBezTo>
                    <a:cubicBezTo>
                      <a:pt x="5096" y="15036"/>
                      <a:pt x="5096" y="15036"/>
                      <a:pt x="5096" y="15036"/>
                    </a:cubicBezTo>
                    <a:cubicBezTo>
                      <a:pt x="5096" y="15142"/>
                      <a:pt x="5339" y="15142"/>
                      <a:pt x="5582" y="15142"/>
                    </a:cubicBezTo>
                    <a:cubicBezTo>
                      <a:pt x="5824" y="15248"/>
                      <a:pt x="5824" y="15248"/>
                      <a:pt x="6067" y="15248"/>
                    </a:cubicBezTo>
                    <a:cubicBezTo>
                      <a:pt x="7038" y="15459"/>
                      <a:pt x="7766" y="15459"/>
                      <a:pt x="8251" y="15248"/>
                    </a:cubicBezTo>
                    <a:cubicBezTo>
                      <a:pt x="8494" y="15036"/>
                      <a:pt x="8737" y="14930"/>
                      <a:pt x="9222" y="14718"/>
                    </a:cubicBezTo>
                    <a:cubicBezTo>
                      <a:pt x="9707" y="14506"/>
                      <a:pt x="10193" y="14295"/>
                      <a:pt x="10435" y="14083"/>
                    </a:cubicBezTo>
                    <a:cubicBezTo>
                      <a:pt x="10435" y="13871"/>
                      <a:pt x="10921" y="13765"/>
                      <a:pt x="11164" y="13765"/>
                    </a:cubicBezTo>
                    <a:cubicBezTo>
                      <a:pt x="11406" y="13765"/>
                      <a:pt x="11892" y="13977"/>
                      <a:pt x="12134" y="14189"/>
                    </a:cubicBezTo>
                    <a:cubicBezTo>
                      <a:pt x="12377" y="14295"/>
                      <a:pt x="12377" y="14400"/>
                      <a:pt x="12620" y="14506"/>
                    </a:cubicBezTo>
                    <a:cubicBezTo>
                      <a:pt x="13348" y="14718"/>
                      <a:pt x="13833" y="15248"/>
                      <a:pt x="13833" y="15883"/>
                    </a:cubicBezTo>
                    <a:cubicBezTo>
                      <a:pt x="13833" y="16200"/>
                      <a:pt x="13833" y="16200"/>
                      <a:pt x="13833" y="16200"/>
                    </a:cubicBezTo>
                    <a:cubicBezTo>
                      <a:pt x="14076" y="16730"/>
                      <a:pt x="14319" y="18000"/>
                      <a:pt x="15047" y="18318"/>
                    </a:cubicBezTo>
                    <a:cubicBezTo>
                      <a:pt x="16503" y="18953"/>
                      <a:pt x="16746" y="20118"/>
                      <a:pt x="16260" y="20436"/>
                    </a:cubicBezTo>
                    <a:cubicBezTo>
                      <a:pt x="16260" y="20648"/>
                      <a:pt x="16260" y="20859"/>
                      <a:pt x="16503" y="21071"/>
                    </a:cubicBezTo>
                    <a:cubicBezTo>
                      <a:pt x="16503" y="21177"/>
                      <a:pt x="16746" y="21389"/>
                      <a:pt x="16746" y="21600"/>
                    </a:cubicBezTo>
                    <a:cubicBezTo>
                      <a:pt x="16988" y="21389"/>
                      <a:pt x="16988" y="21177"/>
                      <a:pt x="17231" y="20965"/>
                    </a:cubicBezTo>
                    <a:cubicBezTo>
                      <a:pt x="17231" y="20965"/>
                      <a:pt x="17231" y="20965"/>
                      <a:pt x="17231" y="20859"/>
                    </a:cubicBezTo>
                    <a:cubicBezTo>
                      <a:pt x="17474" y="20859"/>
                      <a:pt x="17474" y="20753"/>
                      <a:pt x="17474" y="20648"/>
                    </a:cubicBezTo>
                    <a:cubicBezTo>
                      <a:pt x="17474" y="20542"/>
                      <a:pt x="17716" y="20542"/>
                      <a:pt x="17716" y="20542"/>
                    </a:cubicBezTo>
                    <a:cubicBezTo>
                      <a:pt x="17716" y="20436"/>
                      <a:pt x="17716" y="20330"/>
                      <a:pt x="17959" y="20118"/>
                    </a:cubicBezTo>
                    <a:cubicBezTo>
                      <a:pt x="17959" y="20012"/>
                      <a:pt x="17716" y="19906"/>
                      <a:pt x="17474" y="19800"/>
                    </a:cubicBezTo>
                    <a:cubicBezTo>
                      <a:pt x="17231" y="19695"/>
                      <a:pt x="16988" y="19483"/>
                      <a:pt x="16988" y="19271"/>
                    </a:cubicBezTo>
                    <a:cubicBezTo>
                      <a:pt x="16988" y="18953"/>
                      <a:pt x="16988" y="18318"/>
                      <a:pt x="16017" y="18000"/>
                    </a:cubicBezTo>
                    <a:cubicBezTo>
                      <a:pt x="15289" y="17683"/>
                      <a:pt x="14804" y="17153"/>
                      <a:pt x="14804" y="16836"/>
                    </a:cubicBezTo>
                    <a:cubicBezTo>
                      <a:pt x="14804" y="16624"/>
                      <a:pt x="14804" y="16518"/>
                      <a:pt x="15047" y="16412"/>
                    </a:cubicBezTo>
                    <a:cubicBezTo>
                      <a:pt x="15289" y="16306"/>
                      <a:pt x="15289" y="16095"/>
                      <a:pt x="15289" y="15883"/>
                    </a:cubicBezTo>
                    <a:cubicBezTo>
                      <a:pt x="15289" y="15777"/>
                      <a:pt x="15289" y="15671"/>
                      <a:pt x="15532" y="15565"/>
                    </a:cubicBezTo>
                    <a:cubicBezTo>
                      <a:pt x="15532" y="15459"/>
                      <a:pt x="15532" y="15459"/>
                      <a:pt x="15532" y="15459"/>
                    </a:cubicBezTo>
                    <a:cubicBezTo>
                      <a:pt x="15775" y="15459"/>
                      <a:pt x="15775" y="15459"/>
                      <a:pt x="15775" y="15459"/>
                    </a:cubicBezTo>
                    <a:cubicBezTo>
                      <a:pt x="15775" y="15459"/>
                      <a:pt x="15775" y="15459"/>
                      <a:pt x="15775" y="15353"/>
                    </a:cubicBezTo>
                    <a:cubicBezTo>
                      <a:pt x="15775" y="15353"/>
                      <a:pt x="15775" y="15353"/>
                      <a:pt x="15775" y="15353"/>
                    </a:cubicBezTo>
                    <a:cubicBezTo>
                      <a:pt x="15289" y="15142"/>
                      <a:pt x="15289" y="14930"/>
                      <a:pt x="15289" y="14718"/>
                    </a:cubicBezTo>
                    <a:cubicBezTo>
                      <a:pt x="15289" y="14612"/>
                      <a:pt x="15289" y="14506"/>
                      <a:pt x="15289" y="14506"/>
                    </a:cubicBezTo>
                    <a:cubicBezTo>
                      <a:pt x="14561" y="14400"/>
                      <a:pt x="12862" y="13553"/>
                      <a:pt x="12862" y="13236"/>
                    </a:cubicBezTo>
                    <a:cubicBezTo>
                      <a:pt x="12862" y="13024"/>
                      <a:pt x="13105" y="12177"/>
                      <a:pt x="13348" y="11436"/>
                    </a:cubicBezTo>
                    <a:cubicBezTo>
                      <a:pt x="13591" y="11330"/>
                      <a:pt x="13591" y="11330"/>
                      <a:pt x="13591" y="11330"/>
                    </a:cubicBezTo>
                    <a:cubicBezTo>
                      <a:pt x="13591" y="10906"/>
                      <a:pt x="14804" y="10800"/>
                      <a:pt x="15532" y="10800"/>
                    </a:cubicBezTo>
                    <a:cubicBezTo>
                      <a:pt x="15775" y="10800"/>
                      <a:pt x="15775" y="10800"/>
                      <a:pt x="15775" y="10800"/>
                    </a:cubicBezTo>
                    <a:cubicBezTo>
                      <a:pt x="16746" y="10800"/>
                      <a:pt x="16988" y="10694"/>
                      <a:pt x="16988" y="10588"/>
                    </a:cubicBezTo>
                    <a:cubicBezTo>
                      <a:pt x="17474" y="10376"/>
                      <a:pt x="18202" y="10270"/>
                      <a:pt x="18687" y="10164"/>
                    </a:cubicBezTo>
                    <a:cubicBezTo>
                      <a:pt x="19173" y="10058"/>
                      <a:pt x="19415" y="10058"/>
                      <a:pt x="19658" y="9952"/>
                    </a:cubicBezTo>
                    <a:cubicBezTo>
                      <a:pt x="19658" y="9952"/>
                      <a:pt x="19658" y="9952"/>
                      <a:pt x="19658" y="9952"/>
                    </a:cubicBezTo>
                    <a:lnTo>
                      <a:pt x="19658" y="9847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9" name="Shape">
                <a:extLst>
                  <a:ext uri="{FF2B5EF4-FFF2-40B4-BE49-F238E27FC236}">
                    <a16:creationId xmlns:a16="http://schemas.microsoft.com/office/drawing/2014/main" id="{B1CF1484-5248-8CF6-B981-C7B52282838D}"/>
                  </a:ext>
                </a:extLst>
              </p:cNvPr>
              <p:cNvSpPr/>
              <p:nvPr/>
            </p:nvSpPr>
            <p:spPr>
              <a:xfrm>
                <a:off x="1040956" y="1065231"/>
                <a:ext cx="93691" cy="185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8" h="21600" extrusionOk="0">
                    <a:moveTo>
                      <a:pt x="0" y="1293"/>
                    </a:moveTo>
                    <a:cubicBezTo>
                      <a:pt x="280" y="1293"/>
                      <a:pt x="280" y="1293"/>
                      <a:pt x="280" y="1422"/>
                    </a:cubicBezTo>
                    <a:cubicBezTo>
                      <a:pt x="280" y="1422"/>
                      <a:pt x="280" y="1422"/>
                      <a:pt x="280" y="1422"/>
                    </a:cubicBezTo>
                    <a:cubicBezTo>
                      <a:pt x="561" y="1552"/>
                      <a:pt x="561" y="1552"/>
                      <a:pt x="561" y="1552"/>
                    </a:cubicBezTo>
                    <a:cubicBezTo>
                      <a:pt x="561" y="1681"/>
                      <a:pt x="561" y="1681"/>
                      <a:pt x="561" y="1681"/>
                    </a:cubicBezTo>
                    <a:cubicBezTo>
                      <a:pt x="561" y="1681"/>
                      <a:pt x="841" y="1810"/>
                      <a:pt x="841" y="1810"/>
                    </a:cubicBezTo>
                    <a:cubicBezTo>
                      <a:pt x="841" y="1940"/>
                      <a:pt x="1122" y="2069"/>
                      <a:pt x="1402" y="2198"/>
                    </a:cubicBezTo>
                    <a:cubicBezTo>
                      <a:pt x="1683" y="2328"/>
                      <a:pt x="2244" y="2586"/>
                      <a:pt x="2244" y="2974"/>
                    </a:cubicBezTo>
                    <a:cubicBezTo>
                      <a:pt x="2244" y="2974"/>
                      <a:pt x="2244" y="2974"/>
                      <a:pt x="2244" y="2974"/>
                    </a:cubicBezTo>
                    <a:cubicBezTo>
                      <a:pt x="2244" y="3104"/>
                      <a:pt x="2524" y="3104"/>
                      <a:pt x="2524" y="3104"/>
                    </a:cubicBezTo>
                    <a:cubicBezTo>
                      <a:pt x="2524" y="3104"/>
                      <a:pt x="2524" y="3104"/>
                      <a:pt x="2524" y="3104"/>
                    </a:cubicBezTo>
                    <a:cubicBezTo>
                      <a:pt x="2524" y="3104"/>
                      <a:pt x="2524" y="3104"/>
                      <a:pt x="2524" y="3104"/>
                    </a:cubicBezTo>
                    <a:cubicBezTo>
                      <a:pt x="2524" y="3104"/>
                      <a:pt x="2524" y="3104"/>
                      <a:pt x="2524" y="3104"/>
                    </a:cubicBezTo>
                    <a:cubicBezTo>
                      <a:pt x="2805" y="3233"/>
                      <a:pt x="2805" y="3233"/>
                      <a:pt x="2805" y="3233"/>
                    </a:cubicBezTo>
                    <a:cubicBezTo>
                      <a:pt x="2805" y="3233"/>
                      <a:pt x="2805" y="3233"/>
                      <a:pt x="2805" y="3233"/>
                    </a:cubicBezTo>
                    <a:cubicBezTo>
                      <a:pt x="3085" y="3362"/>
                      <a:pt x="3646" y="3362"/>
                      <a:pt x="3927" y="3362"/>
                    </a:cubicBezTo>
                    <a:cubicBezTo>
                      <a:pt x="3927" y="3362"/>
                      <a:pt x="4207" y="3362"/>
                      <a:pt x="4207" y="3362"/>
                    </a:cubicBezTo>
                    <a:cubicBezTo>
                      <a:pt x="4488" y="3233"/>
                      <a:pt x="5049" y="3233"/>
                      <a:pt x="5610" y="3233"/>
                    </a:cubicBezTo>
                    <a:cubicBezTo>
                      <a:pt x="6451" y="3233"/>
                      <a:pt x="7012" y="3492"/>
                      <a:pt x="7012" y="3880"/>
                    </a:cubicBezTo>
                    <a:cubicBezTo>
                      <a:pt x="7293" y="4138"/>
                      <a:pt x="7293" y="4268"/>
                      <a:pt x="7574" y="4397"/>
                    </a:cubicBezTo>
                    <a:cubicBezTo>
                      <a:pt x="7854" y="4526"/>
                      <a:pt x="8135" y="4656"/>
                      <a:pt x="8135" y="5044"/>
                    </a:cubicBezTo>
                    <a:cubicBezTo>
                      <a:pt x="8135" y="5432"/>
                      <a:pt x="7293" y="5561"/>
                      <a:pt x="6451" y="5561"/>
                    </a:cubicBezTo>
                    <a:cubicBezTo>
                      <a:pt x="6171" y="5561"/>
                      <a:pt x="5890" y="5691"/>
                      <a:pt x="5610" y="5691"/>
                    </a:cubicBezTo>
                    <a:cubicBezTo>
                      <a:pt x="5890" y="5820"/>
                      <a:pt x="6732" y="6079"/>
                      <a:pt x="7293" y="6208"/>
                    </a:cubicBezTo>
                    <a:cubicBezTo>
                      <a:pt x="8415" y="6467"/>
                      <a:pt x="9257" y="6725"/>
                      <a:pt x="9257" y="6984"/>
                    </a:cubicBezTo>
                    <a:cubicBezTo>
                      <a:pt x="9257" y="7113"/>
                      <a:pt x="9537" y="7372"/>
                      <a:pt x="9818" y="7631"/>
                    </a:cubicBezTo>
                    <a:cubicBezTo>
                      <a:pt x="10098" y="7760"/>
                      <a:pt x="10379" y="8019"/>
                      <a:pt x="10659" y="8277"/>
                    </a:cubicBezTo>
                    <a:cubicBezTo>
                      <a:pt x="10940" y="8407"/>
                      <a:pt x="11220" y="8665"/>
                      <a:pt x="11781" y="8795"/>
                    </a:cubicBezTo>
                    <a:cubicBezTo>
                      <a:pt x="12342" y="9183"/>
                      <a:pt x="13184" y="9441"/>
                      <a:pt x="13184" y="9829"/>
                    </a:cubicBezTo>
                    <a:cubicBezTo>
                      <a:pt x="13464" y="10088"/>
                      <a:pt x="14306" y="10347"/>
                      <a:pt x="14867" y="10476"/>
                    </a:cubicBezTo>
                    <a:cubicBezTo>
                      <a:pt x="15148" y="10605"/>
                      <a:pt x="15428" y="10735"/>
                      <a:pt x="15709" y="10865"/>
                    </a:cubicBezTo>
                    <a:cubicBezTo>
                      <a:pt x="16550" y="11253"/>
                      <a:pt x="16831" y="12029"/>
                      <a:pt x="16550" y="12547"/>
                    </a:cubicBezTo>
                    <a:cubicBezTo>
                      <a:pt x="16550" y="12676"/>
                      <a:pt x="16550" y="12805"/>
                      <a:pt x="16550" y="13064"/>
                    </a:cubicBezTo>
                    <a:cubicBezTo>
                      <a:pt x="16550" y="13193"/>
                      <a:pt x="16550" y="13323"/>
                      <a:pt x="16550" y="13452"/>
                    </a:cubicBezTo>
                    <a:cubicBezTo>
                      <a:pt x="16550" y="13452"/>
                      <a:pt x="16550" y="13452"/>
                      <a:pt x="16550" y="13452"/>
                    </a:cubicBezTo>
                    <a:cubicBezTo>
                      <a:pt x="16550" y="13581"/>
                      <a:pt x="16550" y="13711"/>
                      <a:pt x="16550" y="13840"/>
                    </a:cubicBezTo>
                    <a:cubicBezTo>
                      <a:pt x="16550" y="13840"/>
                      <a:pt x="16550" y="13840"/>
                      <a:pt x="16550" y="13840"/>
                    </a:cubicBezTo>
                    <a:cubicBezTo>
                      <a:pt x="16831" y="13969"/>
                      <a:pt x="16831" y="14099"/>
                      <a:pt x="16831" y="14228"/>
                    </a:cubicBezTo>
                    <a:cubicBezTo>
                      <a:pt x="16831" y="14228"/>
                      <a:pt x="17111" y="14357"/>
                      <a:pt x="17111" y="14357"/>
                    </a:cubicBezTo>
                    <a:cubicBezTo>
                      <a:pt x="17111" y="14487"/>
                      <a:pt x="17392" y="14616"/>
                      <a:pt x="17392" y="14745"/>
                    </a:cubicBezTo>
                    <a:cubicBezTo>
                      <a:pt x="18514" y="15521"/>
                      <a:pt x="17111" y="16039"/>
                      <a:pt x="15989" y="16427"/>
                    </a:cubicBezTo>
                    <a:cubicBezTo>
                      <a:pt x="15709" y="16427"/>
                      <a:pt x="15428" y="16556"/>
                      <a:pt x="15148" y="16686"/>
                    </a:cubicBezTo>
                    <a:cubicBezTo>
                      <a:pt x="15148" y="16815"/>
                      <a:pt x="14867" y="16944"/>
                      <a:pt x="14867" y="17074"/>
                    </a:cubicBezTo>
                    <a:cubicBezTo>
                      <a:pt x="14587" y="17332"/>
                      <a:pt x="14306" y="17720"/>
                      <a:pt x="12903" y="17720"/>
                    </a:cubicBezTo>
                    <a:cubicBezTo>
                      <a:pt x="12623" y="17720"/>
                      <a:pt x="12342" y="17720"/>
                      <a:pt x="11781" y="17591"/>
                    </a:cubicBezTo>
                    <a:cubicBezTo>
                      <a:pt x="11781" y="17591"/>
                      <a:pt x="11781" y="17591"/>
                      <a:pt x="11781" y="17591"/>
                    </a:cubicBezTo>
                    <a:cubicBezTo>
                      <a:pt x="11781" y="17720"/>
                      <a:pt x="11781" y="17850"/>
                      <a:pt x="12062" y="17850"/>
                    </a:cubicBezTo>
                    <a:cubicBezTo>
                      <a:pt x="12062" y="17850"/>
                      <a:pt x="12062" y="17979"/>
                      <a:pt x="12062" y="17979"/>
                    </a:cubicBezTo>
                    <a:cubicBezTo>
                      <a:pt x="12342" y="18238"/>
                      <a:pt x="12623" y="18496"/>
                      <a:pt x="12342" y="18755"/>
                    </a:cubicBezTo>
                    <a:cubicBezTo>
                      <a:pt x="12342" y="18884"/>
                      <a:pt x="12062" y="19014"/>
                      <a:pt x="11501" y="19014"/>
                    </a:cubicBezTo>
                    <a:cubicBezTo>
                      <a:pt x="10940" y="19014"/>
                      <a:pt x="10379" y="19014"/>
                      <a:pt x="9818" y="18884"/>
                    </a:cubicBezTo>
                    <a:cubicBezTo>
                      <a:pt x="9537" y="18884"/>
                      <a:pt x="9257" y="18884"/>
                      <a:pt x="8976" y="18884"/>
                    </a:cubicBezTo>
                    <a:cubicBezTo>
                      <a:pt x="8976" y="18884"/>
                      <a:pt x="8696" y="18884"/>
                      <a:pt x="8696" y="18884"/>
                    </a:cubicBezTo>
                    <a:cubicBezTo>
                      <a:pt x="8696" y="18884"/>
                      <a:pt x="8696" y="19014"/>
                      <a:pt x="8696" y="19014"/>
                    </a:cubicBezTo>
                    <a:cubicBezTo>
                      <a:pt x="8696" y="19014"/>
                      <a:pt x="8696" y="19014"/>
                      <a:pt x="8415" y="19143"/>
                    </a:cubicBezTo>
                    <a:cubicBezTo>
                      <a:pt x="8415" y="19143"/>
                      <a:pt x="8415" y="19143"/>
                      <a:pt x="8415" y="19143"/>
                    </a:cubicBezTo>
                    <a:cubicBezTo>
                      <a:pt x="8415" y="19143"/>
                      <a:pt x="8135" y="19143"/>
                      <a:pt x="8135" y="19272"/>
                    </a:cubicBezTo>
                    <a:cubicBezTo>
                      <a:pt x="8135" y="19272"/>
                      <a:pt x="8135" y="19272"/>
                      <a:pt x="8135" y="19272"/>
                    </a:cubicBezTo>
                    <a:cubicBezTo>
                      <a:pt x="7854" y="19272"/>
                      <a:pt x="7574" y="19402"/>
                      <a:pt x="7574" y="19402"/>
                    </a:cubicBezTo>
                    <a:cubicBezTo>
                      <a:pt x="7574" y="19402"/>
                      <a:pt x="7293" y="19402"/>
                      <a:pt x="7293" y="19402"/>
                    </a:cubicBezTo>
                    <a:cubicBezTo>
                      <a:pt x="7574" y="19531"/>
                      <a:pt x="7574" y="19531"/>
                      <a:pt x="7854" y="19531"/>
                    </a:cubicBezTo>
                    <a:cubicBezTo>
                      <a:pt x="8135" y="19660"/>
                      <a:pt x="8135" y="19660"/>
                      <a:pt x="8135" y="19660"/>
                    </a:cubicBezTo>
                    <a:cubicBezTo>
                      <a:pt x="8415" y="19790"/>
                      <a:pt x="8415" y="19790"/>
                      <a:pt x="8696" y="19919"/>
                    </a:cubicBezTo>
                    <a:cubicBezTo>
                      <a:pt x="8696" y="20178"/>
                      <a:pt x="8415" y="20307"/>
                      <a:pt x="8135" y="20436"/>
                    </a:cubicBezTo>
                    <a:cubicBezTo>
                      <a:pt x="7854" y="20695"/>
                      <a:pt x="7574" y="20824"/>
                      <a:pt x="7574" y="21083"/>
                    </a:cubicBezTo>
                    <a:cubicBezTo>
                      <a:pt x="7574" y="21471"/>
                      <a:pt x="7854" y="21600"/>
                      <a:pt x="8135" y="21600"/>
                    </a:cubicBezTo>
                    <a:cubicBezTo>
                      <a:pt x="8135" y="21600"/>
                      <a:pt x="8135" y="21600"/>
                      <a:pt x="8135" y="21600"/>
                    </a:cubicBezTo>
                    <a:cubicBezTo>
                      <a:pt x="8415" y="21212"/>
                      <a:pt x="10379" y="20566"/>
                      <a:pt x="11220" y="20436"/>
                    </a:cubicBezTo>
                    <a:cubicBezTo>
                      <a:pt x="11220" y="20436"/>
                      <a:pt x="11220" y="20436"/>
                      <a:pt x="11220" y="20436"/>
                    </a:cubicBezTo>
                    <a:cubicBezTo>
                      <a:pt x="11220" y="20436"/>
                      <a:pt x="11220" y="20436"/>
                      <a:pt x="11220" y="20436"/>
                    </a:cubicBezTo>
                    <a:cubicBezTo>
                      <a:pt x="11220" y="19919"/>
                      <a:pt x="11781" y="19919"/>
                      <a:pt x="12062" y="19919"/>
                    </a:cubicBezTo>
                    <a:cubicBezTo>
                      <a:pt x="12062" y="19919"/>
                      <a:pt x="12062" y="19790"/>
                      <a:pt x="12342" y="19660"/>
                    </a:cubicBezTo>
                    <a:cubicBezTo>
                      <a:pt x="12342" y="19531"/>
                      <a:pt x="12342" y="19402"/>
                      <a:pt x="12342" y="19272"/>
                    </a:cubicBezTo>
                    <a:cubicBezTo>
                      <a:pt x="12903" y="19014"/>
                      <a:pt x="13464" y="18884"/>
                      <a:pt x="13745" y="18884"/>
                    </a:cubicBezTo>
                    <a:cubicBezTo>
                      <a:pt x="14025" y="18884"/>
                      <a:pt x="14025" y="18884"/>
                      <a:pt x="14306" y="18884"/>
                    </a:cubicBezTo>
                    <a:cubicBezTo>
                      <a:pt x="14587" y="18884"/>
                      <a:pt x="14587" y="19014"/>
                      <a:pt x="14867" y="19014"/>
                    </a:cubicBezTo>
                    <a:cubicBezTo>
                      <a:pt x="14867" y="19014"/>
                      <a:pt x="14867" y="19014"/>
                      <a:pt x="14867" y="19014"/>
                    </a:cubicBezTo>
                    <a:cubicBezTo>
                      <a:pt x="15989" y="19014"/>
                      <a:pt x="17392" y="18496"/>
                      <a:pt x="18794" y="18108"/>
                    </a:cubicBezTo>
                    <a:cubicBezTo>
                      <a:pt x="18794" y="18108"/>
                      <a:pt x="18794" y="18108"/>
                      <a:pt x="18794" y="18108"/>
                    </a:cubicBezTo>
                    <a:cubicBezTo>
                      <a:pt x="20477" y="17591"/>
                      <a:pt x="20477" y="17591"/>
                      <a:pt x="21038" y="16298"/>
                    </a:cubicBezTo>
                    <a:cubicBezTo>
                      <a:pt x="21600" y="15392"/>
                      <a:pt x="21038" y="14228"/>
                      <a:pt x="20758" y="13581"/>
                    </a:cubicBezTo>
                    <a:cubicBezTo>
                      <a:pt x="20477" y="13323"/>
                      <a:pt x="20477" y="13064"/>
                      <a:pt x="20477" y="12935"/>
                    </a:cubicBezTo>
                    <a:cubicBezTo>
                      <a:pt x="20477" y="12676"/>
                      <a:pt x="18514" y="10995"/>
                      <a:pt x="17953" y="10865"/>
                    </a:cubicBezTo>
                    <a:cubicBezTo>
                      <a:pt x="17953" y="10865"/>
                      <a:pt x="17953" y="10865"/>
                      <a:pt x="17953" y="10865"/>
                    </a:cubicBezTo>
                    <a:cubicBezTo>
                      <a:pt x="17392" y="10865"/>
                      <a:pt x="15989" y="10476"/>
                      <a:pt x="13184" y="9053"/>
                    </a:cubicBezTo>
                    <a:cubicBezTo>
                      <a:pt x="12903" y="9053"/>
                      <a:pt x="12623" y="8924"/>
                      <a:pt x="12623" y="8924"/>
                    </a:cubicBezTo>
                    <a:cubicBezTo>
                      <a:pt x="12062" y="8665"/>
                      <a:pt x="12062" y="8536"/>
                      <a:pt x="11781" y="8277"/>
                    </a:cubicBezTo>
                    <a:cubicBezTo>
                      <a:pt x="11781" y="8148"/>
                      <a:pt x="11501" y="7889"/>
                      <a:pt x="11220" y="7760"/>
                    </a:cubicBezTo>
                    <a:cubicBezTo>
                      <a:pt x="10098" y="7243"/>
                      <a:pt x="9818" y="6337"/>
                      <a:pt x="10098" y="5561"/>
                    </a:cubicBezTo>
                    <a:cubicBezTo>
                      <a:pt x="10379" y="5044"/>
                      <a:pt x="10940" y="4785"/>
                      <a:pt x="11781" y="4656"/>
                    </a:cubicBezTo>
                    <a:cubicBezTo>
                      <a:pt x="12062" y="4526"/>
                      <a:pt x="12342" y="4397"/>
                      <a:pt x="12342" y="4268"/>
                    </a:cubicBezTo>
                    <a:cubicBezTo>
                      <a:pt x="12342" y="3880"/>
                      <a:pt x="12623" y="3621"/>
                      <a:pt x="12903" y="3362"/>
                    </a:cubicBezTo>
                    <a:cubicBezTo>
                      <a:pt x="13184" y="3233"/>
                      <a:pt x="13464" y="3233"/>
                      <a:pt x="14025" y="3233"/>
                    </a:cubicBezTo>
                    <a:cubicBezTo>
                      <a:pt x="14867" y="3104"/>
                      <a:pt x="15709" y="2845"/>
                      <a:pt x="15989" y="2586"/>
                    </a:cubicBezTo>
                    <a:cubicBezTo>
                      <a:pt x="15989" y="2586"/>
                      <a:pt x="15989" y="2586"/>
                      <a:pt x="15989" y="2586"/>
                    </a:cubicBezTo>
                    <a:cubicBezTo>
                      <a:pt x="15989" y="2586"/>
                      <a:pt x="15709" y="2586"/>
                      <a:pt x="15709" y="2586"/>
                    </a:cubicBezTo>
                    <a:cubicBezTo>
                      <a:pt x="15709" y="2586"/>
                      <a:pt x="15709" y="2457"/>
                      <a:pt x="15709" y="2457"/>
                    </a:cubicBezTo>
                    <a:cubicBezTo>
                      <a:pt x="15428" y="2457"/>
                      <a:pt x="15428" y="2457"/>
                      <a:pt x="15148" y="2457"/>
                    </a:cubicBezTo>
                    <a:cubicBezTo>
                      <a:pt x="15148" y="2457"/>
                      <a:pt x="15148" y="2457"/>
                      <a:pt x="15148" y="2457"/>
                    </a:cubicBezTo>
                    <a:cubicBezTo>
                      <a:pt x="14867" y="2328"/>
                      <a:pt x="14867" y="2328"/>
                      <a:pt x="14587" y="2198"/>
                    </a:cubicBezTo>
                    <a:cubicBezTo>
                      <a:pt x="14587" y="2198"/>
                      <a:pt x="14587" y="2198"/>
                      <a:pt x="14587" y="2198"/>
                    </a:cubicBezTo>
                    <a:cubicBezTo>
                      <a:pt x="14306" y="2198"/>
                      <a:pt x="14025" y="2069"/>
                      <a:pt x="14025" y="2069"/>
                    </a:cubicBezTo>
                    <a:cubicBezTo>
                      <a:pt x="14025" y="2069"/>
                      <a:pt x="14025" y="2069"/>
                      <a:pt x="13745" y="2069"/>
                    </a:cubicBezTo>
                    <a:cubicBezTo>
                      <a:pt x="13745" y="1940"/>
                      <a:pt x="13464" y="1940"/>
                      <a:pt x="13464" y="1810"/>
                    </a:cubicBezTo>
                    <a:cubicBezTo>
                      <a:pt x="13464" y="1810"/>
                      <a:pt x="13464" y="1810"/>
                      <a:pt x="13184" y="1810"/>
                    </a:cubicBezTo>
                    <a:cubicBezTo>
                      <a:pt x="13184" y="1681"/>
                      <a:pt x="13184" y="1681"/>
                      <a:pt x="12903" y="1681"/>
                    </a:cubicBezTo>
                    <a:cubicBezTo>
                      <a:pt x="12903" y="1552"/>
                      <a:pt x="12903" y="1552"/>
                      <a:pt x="12903" y="1552"/>
                    </a:cubicBezTo>
                    <a:cubicBezTo>
                      <a:pt x="12623" y="1552"/>
                      <a:pt x="12623" y="1422"/>
                      <a:pt x="12623" y="1422"/>
                    </a:cubicBezTo>
                    <a:cubicBezTo>
                      <a:pt x="12623" y="1422"/>
                      <a:pt x="12623" y="1293"/>
                      <a:pt x="12623" y="1293"/>
                    </a:cubicBezTo>
                    <a:cubicBezTo>
                      <a:pt x="12623" y="1164"/>
                      <a:pt x="12623" y="1034"/>
                      <a:pt x="12623" y="905"/>
                    </a:cubicBezTo>
                    <a:cubicBezTo>
                      <a:pt x="12903" y="905"/>
                      <a:pt x="12903" y="776"/>
                      <a:pt x="12903" y="776"/>
                    </a:cubicBezTo>
                    <a:cubicBezTo>
                      <a:pt x="12903" y="776"/>
                      <a:pt x="12903" y="776"/>
                      <a:pt x="12903" y="776"/>
                    </a:cubicBezTo>
                    <a:cubicBezTo>
                      <a:pt x="12903" y="776"/>
                      <a:pt x="12623" y="646"/>
                      <a:pt x="12062" y="646"/>
                    </a:cubicBezTo>
                    <a:cubicBezTo>
                      <a:pt x="10379" y="517"/>
                      <a:pt x="9818" y="258"/>
                      <a:pt x="9257" y="0"/>
                    </a:cubicBezTo>
                    <a:cubicBezTo>
                      <a:pt x="9257" y="0"/>
                      <a:pt x="9257" y="0"/>
                      <a:pt x="9257" y="0"/>
                    </a:cubicBezTo>
                    <a:cubicBezTo>
                      <a:pt x="8976" y="0"/>
                      <a:pt x="7854" y="388"/>
                      <a:pt x="7574" y="646"/>
                    </a:cubicBezTo>
                    <a:cubicBezTo>
                      <a:pt x="7293" y="776"/>
                      <a:pt x="7012" y="905"/>
                      <a:pt x="6732" y="905"/>
                    </a:cubicBezTo>
                    <a:cubicBezTo>
                      <a:pt x="6451" y="905"/>
                      <a:pt x="6171" y="905"/>
                      <a:pt x="6171" y="905"/>
                    </a:cubicBezTo>
                    <a:cubicBezTo>
                      <a:pt x="5890" y="776"/>
                      <a:pt x="5610" y="776"/>
                      <a:pt x="5329" y="905"/>
                    </a:cubicBezTo>
                    <a:cubicBezTo>
                      <a:pt x="4488" y="1034"/>
                      <a:pt x="3646" y="905"/>
                      <a:pt x="3085" y="905"/>
                    </a:cubicBezTo>
                    <a:cubicBezTo>
                      <a:pt x="3085" y="776"/>
                      <a:pt x="2805" y="776"/>
                      <a:pt x="2805" y="776"/>
                    </a:cubicBezTo>
                    <a:cubicBezTo>
                      <a:pt x="2524" y="1034"/>
                      <a:pt x="2244" y="1034"/>
                      <a:pt x="1683" y="1034"/>
                    </a:cubicBezTo>
                    <a:cubicBezTo>
                      <a:pt x="1402" y="1034"/>
                      <a:pt x="1122" y="1034"/>
                      <a:pt x="841" y="1034"/>
                    </a:cubicBezTo>
                    <a:cubicBezTo>
                      <a:pt x="841" y="905"/>
                      <a:pt x="561" y="905"/>
                      <a:pt x="280" y="905"/>
                    </a:cubicBezTo>
                    <a:cubicBezTo>
                      <a:pt x="280" y="1034"/>
                      <a:pt x="0" y="1034"/>
                      <a:pt x="0" y="1164"/>
                    </a:cubicBezTo>
                    <a:cubicBezTo>
                      <a:pt x="0" y="1164"/>
                      <a:pt x="0" y="1164"/>
                      <a:pt x="0" y="1164"/>
                    </a:cubicBezTo>
                    <a:cubicBezTo>
                      <a:pt x="0" y="1164"/>
                      <a:pt x="0" y="1293"/>
                      <a:pt x="0" y="129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0" name="Shape">
                <a:extLst>
                  <a:ext uri="{FF2B5EF4-FFF2-40B4-BE49-F238E27FC236}">
                    <a16:creationId xmlns:a16="http://schemas.microsoft.com/office/drawing/2014/main" id="{819573C7-73C3-8D4D-A3EE-23A7E97F7D0E}"/>
                  </a:ext>
                </a:extLst>
              </p:cNvPr>
              <p:cNvSpPr/>
              <p:nvPr/>
            </p:nvSpPr>
            <p:spPr>
              <a:xfrm>
                <a:off x="1013370" y="1077194"/>
                <a:ext cx="95251" cy="105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88" y="0"/>
                    </a:moveTo>
                    <a:cubicBezTo>
                      <a:pt x="4488" y="0"/>
                      <a:pt x="4488" y="0"/>
                      <a:pt x="4488" y="0"/>
                    </a:cubicBezTo>
                    <a:cubicBezTo>
                      <a:pt x="4488" y="0"/>
                      <a:pt x="4488" y="0"/>
                      <a:pt x="4488" y="0"/>
                    </a:cubicBezTo>
                    <a:cubicBezTo>
                      <a:pt x="4207" y="0"/>
                      <a:pt x="4207" y="0"/>
                      <a:pt x="3927" y="0"/>
                    </a:cubicBezTo>
                    <a:cubicBezTo>
                      <a:pt x="3927" y="227"/>
                      <a:pt x="3927" y="227"/>
                      <a:pt x="3927" y="454"/>
                    </a:cubicBezTo>
                    <a:cubicBezTo>
                      <a:pt x="3927" y="454"/>
                      <a:pt x="3927" y="454"/>
                      <a:pt x="3927" y="454"/>
                    </a:cubicBezTo>
                    <a:cubicBezTo>
                      <a:pt x="4207" y="909"/>
                      <a:pt x="4768" y="2046"/>
                      <a:pt x="4207" y="2728"/>
                    </a:cubicBezTo>
                    <a:cubicBezTo>
                      <a:pt x="4207" y="3183"/>
                      <a:pt x="3646" y="3410"/>
                      <a:pt x="3085" y="3183"/>
                    </a:cubicBezTo>
                    <a:cubicBezTo>
                      <a:pt x="2524" y="3183"/>
                      <a:pt x="1963" y="2728"/>
                      <a:pt x="1963" y="2273"/>
                    </a:cubicBezTo>
                    <a:cubicBezTo>
                      <a:pt x="1683" y="2273"/>
                      <a:pt x="1683" y="2273"/>
                      <a:pt x="1683" y="2273"/>
                    </a:cubicBezTo>
                    <a:cubicBezTo>
                      <a:pt x="1683" y="2273"/>
                      <a:pt x="1683" y="2273"/>
                      <a:pt x="1683" y="2501"/>
                    </a:cubicBezTo>
                    <a:cubicBezTo>
                      <a:pt x="1402" y="2501"/>
                      <a:pt x="1402" y="2501"/>
                      <a:pt x="1402" y="2728"/>
                    </a:cubicBezTo>
                    <a:cubicBezTo>
                      <a:pt x="1402" y="2728"/>
                      <a:pt x="1122" y="2728"/>
                      <a:pt x="1122" y="2955"/>
                    </a:cubicBezTo>
                    <a:cubicBezTo>
                      <a:pt x="1122" y="2955"/>
                      <a:pt x="1122" y="2955"/>
                      <a:pt x="1122" y="3183"/>
                    </a:cubicBezTo>
                    <a:cubicBezTo>
                      <a:pt x="841" y="3183"/>
                      <a:pt x="841" y="3183"/>
                      <a:pt x="841" y="3410"/>
                    </a:cubicBezTo>
                    <a:cubicBezTo>
                      <a:pt x="841" y="3410"/>
                      <a:pt x="841" y="3410"/>
                      <a:pt x="841" y="3410"/>
                    </a:cubicBezTo>
                    <a:cubicBezTo>
                      <a:pt x="561" y="3637"/>
                      <a:pt x="561" y="3637"/>
                      <a:pt x="561" y="3637"/>
                    </a:cubicBezTo>
                    <a:cubicBezTo>
                      <a:pt x="561" y="3865"/>
                      <a:pt x="561" y="3865"/>
                      <a:pt x="561" y="4092"/>
                    </a:cubicBezTo>
                    <a:cubicBezTo>
                      <a:pt x="561" y="4092"/>
                      <a:pt x="561" y="4092"/>
                      <a:pt x="561" y="4092"/>
                    </a:cubicBezTo>
                    <a:cubicBezTo>
                      <a:pt x="561" y="4092"/>
                      <a:pt x="561" y="4092"/>
                      <a:pt x="561" y="4319"/>
                    </a:cubicBezTo>
                    <a:cubicBezTo>
                      <a:pt x="280" y="4319"/>
                      <a:pt x="280" y="4319"/>
                      <a:pt x="280" y="4319"/>
                    </a:cubicBezTo>
                    <a:cubicBezTo>
                      <a:pt x="280" y="4319"/>
                      <a:pt x="280" y="4319"/>
                      <a:pt x="280" y="4547"/>
                    </a:cubicBezTo>
                    <a:cubicBezTo>
                      <a:pt x="280" y="4547"/>
                      <a:pt x="280" y="4547"/>
                      <a:pt x="0" y="4547"/>
                    </a:cubicBezTo>
                    <a:cubicBezTo>
                      <a:pt x="0" y="4547"/>
                      <a:pt x="0" y="4547"/>
                      <a:pt x="0" y="4547"/>
                    </a:cubicBezTo>
                    <a:cubicBezTo>
                      <a:pt x="0" y="4547"/>
                      <a:pt x="0" y="4547"/>
                      <a:pt x="0" y="4547"/>
                    </a:cubicBezTo>
                    <a:cubicBezTo>
                      <a:pt x="0" y="4547"/>
                      <a:pt x="0" y="4547"/>
                      <a:pt x="0" y="4547"/>
                    </a:cubicBezTo>
                    <a:cubicBezTo>
                      <a:pt x="0" y="4547"/>
                      <a:pt x="0" y="4774"/>
                      <a:pt x="0" y="4774"/>
                    </a:cubicBezTo>
                    <a:cubicBezTo>
                      <a:pt x="280" y="5002"/>
                      <a:pt x="280" y="5229"/>
                      <a:pt x="280" y="5684"/>
                    </a:cubicBezTo>
                    <a:cubicBezTo>
                      <a:pt x="280" y="6138"/>
                      <a:pt x="280" y="6366"/>
                      <a:pt x="280" y="6821"/>
                    </a:cubicBezTo>
                    <a:cubicBezTo>
                      <a:pt x="561" y="6821"/>
                      <a:pt x="561" y="6821"/>
                      <a:pt x="841" y="6821"/>
                    </a:cubicBezTo>
                    <a:cubicBezTo>
                      <a:pt x="841" y="6593"/>
                      <a:pt x="1122" y="6593"/>
                      <a:pt x="1402" y="6593"/>
                    </a:cubicBezTo>
                    <a:cubicBezTo>
                      <a:pt x="1402" y="6593"/>
                      <a:pt x="1683" y="6593"/>
                      <a:pt x="1683" y="6821"/>
                    </a:cubicBezTo>
                    <a:cubicBezTo>
                      <a:pt x="1683" y="6821"/>
                      <a:pt x="1683" y="6821"/>
                      <a:pt x="1683" y="6821"/>
                    </a:cubicBezTo>
                    <a:cubicBezTo>
                      <a:pt x="1963" y="6821"/>
                      <a:pt x="1963" y="6821"/>
                      <a:pt x="1963" y="6821"/>
                    </a:cubicBezTo>
                    <a:cubicBezTo>
                      <a:pt x="1963" y="6821"/>
                      <a:pt x="2244" y="6821"/>
                      <a:pt x="2244" y="7048"/>
                    </a:cubicBezTo>
                    <a:cubicBezTo>
                      <a:pt x="2244" y="7048"/>
                      <a:pt x="2244" y="7048"/>
                      <a:pt x="2244" y="7048"/>
                    </a:cubicBezTo>
                    <a:cubicBezTo>
                      <a:pt x="2524" y="7275"/>
                      <a:pt x="2524" y="7275"/>
                      <a:pt x="2524" y="7503"/>
                    </a:cubicBezTo>
                    <a:cubicBezTo>
                      <a:pt x="2805" y="8185"/>
                      <a:pt x="2524" y="8867"/>
                      <a:pt x="2524" y="9322"/>
                    </a:cubicBezTo>
                    <a:cubicBezTo>
                      <a:pt x="2524" y="9549"/>
                      <a:pt x="2244" y="10004"/>
                      <a:pt x="2244" y="10231"/>
                    </a:cubicBezTo>
                    <a:cubicBezTo>
                      <a:pt x="2244" y="10458"/>
                      <a:pt x="2244" y="10686"/>
                      <a:pt x="2244" y="10686"/>
                    </a:cubicBezTo>
                    <a:cubicBezTo>
                      <a:pt x="2244" y="11141"/>
                      <a:pt x="1963" y="11368"/>
                      <a:pt x="1683" y="11595"/>
                    </a:cubicBezTo>
                    <a:cubicBezTo>
                      <a:pt x="1402" y="11823"/>
                      <a:pt x="1402" y="11823"/>
                      <a:pt x="1402" y="12050"/>
                    </a:cubicBezTo>
                    <a:cubicBezTo>
                      <a:pt x="1402" y="12050"/>
                      <a:pt x="1402" y="12050"/>
                      <a:pt x="1402" y="12277"/>
                    </a:cubicBezTo>
                    <a:cubicBezTo>
                      <a:pt x="1402" y="12277"/>
                      <a:pt x="1402" y="12277"/>
                      <a:pt x="1402" y="12277"/>
                    </a:cubicBezTo>
                    <a:cubicBezTo>
                      <a:pt x="1683" y="12050"/>
                      <a:pt x="2524" y="11595"/>
                      <a:pt x="2805" y="11368"/>
                    </a:cubicBezTo>
                    <a:cubicBezTo>
                      <a:pt x="3085" y="11368"/>
                      <a:pt x="3366" y="11141"/>
                      <a:pt x="3366" y="11141"/>
                    </a:cubicBezTo>
                    <a:cubicBezTo>
                      <a:pt x="4768" y="10231"/>
                      <a:pt x="5890" y="10458"/>
                      <a:pt x="6451" y="11141"/>
                    </a:cubicBezTo>
                    <a:cubicBezTo>
                      <a:pt x="6451" y="11141"/>
                      <a:pt x="6451" y="11141"/>
                      <a:pt x="6732" y="11141"/>
                    </a:cubicBezTo>
                    <a:cubicBezTo>
                      <a:pt x="7012" y="11141"/>
                      <a:pt x="7574" y="10913"/>
                      <a:pt x="7574" y="10686"/>
                    </a:cubicBezTo>
                    <a:cubicBezTo>
                      <a:pt x="7854" y="10231"/>
                      <a:pt x="8696" y="10004"/>
                      <a:pt x="9537" y="10004"/>
                    </a:cubicBezTo>
                    <a:cubicBezTo>
                      <a:pt x="9818" y="10004"/>
                      <a:pt x="10098" y="10004"/>
                      <a:pt x="10098" y="10004"/>
                    </a:cubicBezTo>
                    <a:cubicBezTo>
                      <a:pt x="10659" y="10004"/>
                      <a:pt x="11220" y="10231"/>
                      <a:pt x="11501" y="10458"/>
                    </a:cubicBezTo>
                    <a:cubicBezTo>
                      <a:pt x="11781" y="10913"/>
                      <a:pt x="11781" y="10913"/>
                      <a:pt x="11781" y="10913"/>
                    </a:cubicBezTo>
                    <a:cubicBezTo>
                      <a:pt x="12342" y="11368"/>
                      <a:pt x="12903" y="11823"/>
                      <a:pt x="13745" y="12277"/>
                    </a:cubicBezTo>
                    <a:cubicBezTo>
                      <a:pt x="14587" y="12732"/>
                      <a:pt x="14306" y="13642"/>
                      <a:pt x="14025" y="14324"/>
                    </a:cubicBezTo>
                    <a:cubicBezTo>
                      <a:pt x="14025" y="14551"/>
                      <a:pt x="13745" y="15006"/>
                      <a:pt x="13745" y="15233"/>
                    </a:cubicBezTo>
                    <a:cubicBezTo>
                      <a:pt x="14867" y="15688"/>
                      <a:pt x="16550" y="17052"/>
                      <a:pt x="16270" y="18416"/>
                    </a:cubicBezTo>
                    <a:cubicBezTo>
                      <a:pt x="16270" y="18871"/>
                      <a:pt x="16270" y="19098"/>
                      <a:pt x="16270" y="19326"/>
                    </a:cubicBezTo>
                    <a:cubicBezTo>
                      <a:pt x="16550" y="19553"/>
                      <a:pt x="16550" y="19553"/>
                      <a:pt x="16550" y="19781"/>
                    </a:cubicBezTo>
                    <a:cubicBezTo>
                      <a:pt x="16550" y="19781"/>
                      <a:pt x="16550" y="19781"/>
                      <a:pt x="16550" y="19781"/>
                    </a:cubicBezTo>
                    <a:cubicBezTo>
                      <a:pt x="16550" y="20008"/>
                      <a:pt x="16550" y="20008"/>
                      <a:pt x="16550" y="20235"/>
                    </a:cubicBezTo>
                    <a:cubicBezTo>
                      <a:pt x="16550" y="20235"/>
                      <a:pt x="16550" y="20235"/>
                      <a:pt x="16550" y="20235"/>
                    </a:cubicBezTo>
                    <a:cubicBezTo>
                      <a:pt x="16550" y="20463"/>
                      <a:pt x="16550" y="20463"/>
                      <a:pt x="16550" y="20690"/>
                    </a:cubicBezTo>
                    <a:cubicBezTo>
                      <a:pt x="16550" y="20690"/>
                      <a:pt x="16550" y="20690"/>
                      <a:pt x="16550" y="20690"/>
                    </a:cubicBezTo>
                    <a:cubicBezTo>
                      <a:pt x="16270" y="20917"/>
                      <a:pt x="16270" y="20917"/>
                      <a:pt x="16270" y="21145"/>
                    </a:cubicBezTo>
                    <a:cubicBezTo>
                      <a:pt x="16270" y="21145"/>
                      <a:pt x="16270" y="21145"/>
                      <a:pt x="16270" y="21145"/>
                    </a:cubicBezTo>
                    <a:cubicBezTo>
                      <a:pt x="16270" y="21145"/>
                      <a:pt x="16270" y="21145"/>
                      <a:pt x="16270" y="21145"/>
                    </a:cubicBezTo>
                    <a:cubicBezTo>
                      <a:pt x="16270" y="21145"/>
                      <a:pt x="16270" y="21145"/>
                      <a:pt x="16270" y="21145"/>
                    </a:cubicBezTo>
                    <a:cubicBezTo>
                      <a:pt x="16550" y="21372"/>
                      <a:pt x="16831" y="21372"/>
                      <a:pt x="17111" y="21600"/>
                    </a:cubicBezTo>
                    <a:cubicBezTo>
                      <a:pt x="17111" y="21600"/>
                      <a:pt x="17111" y="21372"/>
                      <a:pt x="17111" y="21372"/>
                    </a:cubicBezTo>
                    <a:cubicBezTo>
                      <a:pt x="17111" y="20690"/>
                      <a:pt x="17672" y="20235"/>
                      <a:pt x="18794" y="20235"/>
                    </a:cubicBezTo>
                    <a:cubicBezTo>
                      <a:pt x="19075" y="20235"/>
                      <a:pt x="19636" y="20235"/>
                      <a:pt x="19916" y="20463"/>
                    </a:cubicBezTo>
                    <a:cubicBezTo>
                      <a:pt x="20197" y="20463"/>
                      <a:pt x="20197" y="20463"/>
                      <a:pt x="20477" y="20463"/>
                    </a:cubicBezTo>
                    <a:cubicBezTo>
                      <a:pt x="20477" y="20463"/>
                      <a:pt x="20477" y="20463"/>
                      <a:pt x="20758" y="20463"/>
                    </a:cubicBezTo>
                    <a:cubicBezTo>
                      <a:pt x="20758" y="20463"/>
                      <a:pt x="20758" y="20463"/>
                      <a:pt x="20758" y="20463"/>
                    </a:cubicBezTo>
                    <a:cubicBezTo>
                      <a:pt x="20758" y="20463"/>
                      <a:pt x="20758" y="20463"/>
                      <a:pt x="21038" y="20463"/>
                    </a:cubicBezTo>
                    <a:cubicBezTo>
                      <a:pt x="21038" y="20463"/>
                      <a:pt x="21038" y="20463"/>
                      <a:pt x="21038" y="20463"/>
                    </a:cubicBezTo>
                    <a:cubicBezTo>
                      <a:pt x="21038" y="20463"/>
                      <a:pt x="21319" y="20463"/>
                      <a:pt x="21319" y="20235"/>
                    </a:cubicBezTo>
                    <a:cubicBezTo>
                      <a:pt x="21319" y="20235"/>
                      <a:pt x="21319" y="20235"/>
                      <a:pt x="21319" y="20235"/>
                    </a:cubicBezTo>
                    <a:cubicBezTo>
                      <a:pt x="21319" y="20235"/>
                      <a:pt x="21600" y="20235"/>
                      <a:pt x="21600" y="20235"/>
                    </a:cubicBezTo>
                    <a:cubicBezTo>
                      <a:pt x="21600" y="20235"/>
                      <a:pt x="21600" y="20235"/>
                      <a:pt x="21600" y="20235"/>
                    </a:cubicBezTo>
                    <a:cubicBezTo>
                      <a:pt x="21600" y="20008"/>
                      <a:pt x="21600" y="20008"/>
                      <a:pt x="21600" y="19781"/>
                    </a:cubicBezTo>
                    <a:cubicBezTo>
                      <a:pt x="21600" y="19781"/>
                      <a:pt x="21600" y="19781"/>
                      <a:pt x="21600" y="19781"/>
                    </a:cubicBezTo>
                    <a:cubicBezTo>
                      <a:pt x="21600" y="19553"/>
                      <a:pt x="21600" y="19553"/>
                      <a:pt x="21600" y="19326"/>
                    </a:cubicBezTo>
                    <a:cubicBezTo>
                      <a:pt x="21600" y="19326"/>
                      <a:pt x="21600" y="19326"/>
                      <a:pt x="21600" y="19326"/>
                    </a:cubicBezTo>
                    <a:cubicBezTo>
                      <a:pt x="21600" y="19098"/>
                      <a:pt x="21600" y="18871"/>
                      <a:pt x="21600" y="18644"/>
                    </a:cubicBezTo>
                    <a:cubicBezTo>
                      <a:pt x="21600" y="18189"/>
                      <a:pt x="21600" y="17734"/>
                      <a:pt x="21319" y="17507"/>
                    </a:cubicBezTo>
                    <a:cubicBezTo>
                      <a:pt x="21319" y="17279"/>
                      <a:pt x="21319" y="17279"/>
                      <a:pt x="21038" y="17279"/>
                    </a:cubicBezTo>
                    <a:cubicBezTo>
                      <a:pt x="21038" y="17052"/>
                      <a:pt x="20758" y="16825"/>
                      <a:pt x="20477" y="16825"/>
                    </a:cubicBezTo>
                    <a:cubicBezTo>
                      <a:pt x="19636" y="16370"/>
                      <a:pt x="18794" y="15915"/>
                      <a:pt x="18514" y="15006"/>
                    </a:cubicBezTo>
                    <a:cubicBezTo>
                      <a:pt x="18233" y="14551"/>
                      <a:pt x="17672" y="14096"/>
                      <a:pt x="17111" y="13642"/>
                    </a:cubicBezTo>
                    <a:cubicBezTo>
                      <a:pt x="16550" y="13187"/>
                      <a:pt x="15989" y="12732"/>
                      <a:pt x="15709" y="12277"/>
                    </a:cubicBezTo>
                    <a:cubicBezTo>
                      <a:pt x="15709" y="12050"/>
                      <a:pt x="15428" y="11595"/>
                      <a:pt x="15148" y="11368"/>
                    </a:cubicBezTo>
                    <a:cubicBezTo>
                      <a:pt x="14587" y="10913"/>
                      <a:pt x="14306" y="10458"/>
                      <a:pt x="14306" y="9776"/>
                    </a:cubicBezTo>
                    <a:cubicBezTo>
                      <a:pt x="14025" y="9776"/>
                      <a:pt x="13464" y="9549"/>
                      <a:pt x="12903" y="9322"/>
                    </a:cubicBezTo>
                    <a:cubicBezTo>
                      <a:pt x="11781" y="8639"/>
                      <a:pt x="10379" y="8185"/>
                      <a:pt x="10940" y="7275"/>
                    </a:cubicBezTo>
                    <a:cubicBezTo>
                      <a:pt x="11220" y="6593"/>
                      <a:pt x="12062" y="6593"/>
                      <a:pt x="12623" y="6366"/>
                    </a:cubicBezTo>
                    <a:cubicBezTo>
                      <a:pt x="12903" y="6366"/>
                      <a:pt x="13184" y="6366"/>
                      <a:pt x="13184" y="6366"/>
                    </a:cubicBezTo>
                    <a:cubicBezTo>
                      <a:pt x="13184" y="6138"/>
                      <a:pt x="13184" y="5911"/>
                      <a:pt x="12903" y="5684"/>
                    </a:cubicBezTo>
                    <a:cubicBezTo>
                      <a:pt x="12623" y="5456"/>
                      <a:pt x="12342" y="5002"/>
                      <a:pt x="12062" y="4319"/>
                    </a:cubicBezTo>
                    <a:cubicBezTo>
                      <a:pt x="12062" y="4092"/>
                      <a:pt x="12062" y="4092"/>
                      <a:pt x="11781" y="4092"/>
                    </a:cubicBezTo>
                    <a:cubicBezTo>
                      <a:pt x="11501" y="4092"/>
                      <a:pt x="10940" y="4092"/>
                      <a:pt x="10940" y="4319"/>
                    </a:cubicBezTo>
                    <a:cubicBezTo>
                      <a:pt x="10659" y="4319"/>
                      <a:pt x="10659" y="4319"/>
                      <a:pt x="10379" y="4319"/>
                    </a:cubicBezTo>
                    <a:cubicBezTo>
                      <a:pt x="10379" y="4319"/>
                      <a:pt x="10379" y="4319"/>
                      <a:pt x="10379" y="4319"/>
                    </a:cubicBezTo>
                    <a:cubicBezTo>
                      <a:pt x="10379" y="4319"/>
                      <a:pt x="10098" y="4319"/>
                      <a:pt x="10098" y="4319"/>
                    </a:cubicBezTo>
                    <a:cubicBezTo>
                      <a:pt x="9818" y="4319"/>
                      <a:pt x="9537" y="4319"/>
                      <a:pt x="8976" y="4319"/>
                    </a:cubicBezTo>
                    <a:cubicBezTo>
                      <a:pt x="8976" y="4319"/>
                      <a:pt x="8976" y="4319"/>
                      <a:pt x="8976" y="4319"/>
                    </a:cubicBezTo>
                    <a:cubicBezTo>
                      <a:pt x="8976" y="4092"/>
                      <a:pt x="8696" y="4092"/>
                      <a:pt x="8415" y="3865"/>
                    </a:cubicBezTo>
                    <a:cubicBezTo>
                      <a:pt x="8415" y="3865"/>
                      <a:pt x="8415" y="3865"/>
                      <a:pt x="8415" y="3865"/>
                    </a:cubicBezTo>
                    <a:cubicBezTo>
                      <a:pt x="8415" y="3865"/>
                      <a:pt x="8415" y="3865"/>
                      <a:pt x="8415" y="3865"/>
                    </a:cubicBezTo>
                    <a:cubicBezTo>
                      <a:pt x="8135" y="3865"/>
                      <a:pt x="8135" y="3865"/>
                      <a:pt x="8135" y="3637"/>
                    </a:cubicBezTo>
                    <a:cubicBezTo>
                      <a:pt x="8135" y="3637"/>
                      <a:pt x="7854" y="3637"/>
                      <a:pt x="7854" y="3637"/>
                    </a:cubicBezTo>
                    <a:cubicBezTo>
                      <a:pt x="7854" y="3637"/>
                      <a:pt x="7854" y="3410"/>
                      <a:pt x="7574" y="3410"/>
                    </a:cubicBezTo>
                    <a:cubicBezTo>
                      <a:pt x="7574" y="3410"/>
                      <a:pt x="7574" y="3183"/>
                      <a:pt x="7574" y="3183"/>
                    </a:cubicBezTo>
                    <a:cubicBezTo>
                      <a:pt x="7574" y="3183"/>
                      <a:pt x="7574" y="3183"/>
                      <a:pt x="7574" y="2955"/>
                    </a:cubicBezTo>
                    <a:cubicBezTo>
                      <a:pt x="7293" y="2955"/>
                      <a:pt x="7293" y="2728"/>
                      <a:pt x="7293" y="2728"/>
                    </a:cubicBezTo>
                    <a:cubicBezTo>
                      <a:pt x="7293" y="2501"/>
                      <a:pt x="7012" y="2273"/>
                      <a:pt x="6732" y="2046"/>
                    </a:cubicBezTo>
                    <a:cubicBezTo>
                      <a:pt x="6171" y="1591"/>
                      <a:pt x="5890" y="1364"/>
                      <a:pt x="5890" y="682"/>
                    </a:cubicBezTo>
                    <a:cubicBezTo>
                      <a:pt x="5890" y="682"/>
                      <a:pt x="5610" y="682"/>
                      <a:pt x="5610" y="682"/>
                    </a:cubicBezTo>
                    <a:cubicBezTo>
                      <a:pt x="5610" y="682"/>
                      <a:pt x="5610" y="454"/>
                      <a:pt x="5610" y="454"/>
                    </a:cubicBezTo>
                    <a:cubicBezTo>
                      <a:pt x="5610" y="454"/>
                      <a:pt x="5610" y="454"/>
                      <a:pt x="5610" y="454"/>
                    </a:cubicBezTo>
                    <a:cubicBezTo>
                      <a:pt x="5329" y="454"/>
                      <a:pt x="5329" y="227"/>
                      <a:pt x="5329" y="227"/>
                    </a:cubicBezTo>
                    <a:cubicBezTo>
                      <a:pt x="5329" y="227"/>
                      <a:pt x="5329" y="227"/>
                      <a:pt x="5329" y="227"/>
                    </a:cubicBezTo>
                    <a:cubicBezTo>
                      <a:pt x="5049" y="0"/>
                      <a:pt x="5049" y="0"/>
                      <a:pt x="5049" y="0"/>
                    </a:cubicBezTo>
                    <a:cubicBezTo>
                      <a:pt x="5049" y="0"/>
                      <a:pt x="5049" y="0"/>
                      <a:pt x="5049" y="0"/>
                    </a:cubicBezTo>
                    <a:cubicBezTo>
                      <a:pt x="5049" y="0"/>
                      <a:pt x="5049" y="0"/>
                      <a:pt x="5049" y="0"/>
                    </a:cubicBezTo>
                    <a:cubicBezTo>
                      <a:pt x="4768" y="0"/>
                      <a:pt x="4768" y="0"/>
                      <a:pt x="4488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1" name="Shape">
                <a:extLst>
                  <a:ext uri="{FF2B5EF4-FFF2-40B4-BE49-F238E27FC236}">
                    <a16:creationId xmlns:a16="http://schemas.microsoft.com/office/drawing/2014/main" id="{71CF98A5-FCA4-6614-0F74-9A1215A39239}"/>
                  </a:ext>
                </a:extLst>
              </p:cNvPr>
              <p:cNvSpPr/>
              <p:nvPr/>
            </p:nvSpPr>
            <p:spPr>
              <a:xfrm>
                <a:off x="974335" y="1101600"/>
                <a:ext cx="106700" cy="184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48"/>
                    </a:moveTo>
                    <a:cubicBezTo>
                      <a:pt x="21600" y="8718"/>
                      <a:pt x="21600" y="8718"/>
                      <a:pt x="21600" y="8718"/>
                    </a:cubicBezTo>
                    <a:cubicBezTo>
                      <a:pt x="21600" y="8718"/>
                      <a:pt x="21600" y="8587"/>
                      <a:pt x="21600" y="8587"/>
                    </a:cubicBezTo>
                    <a:cubicBezTo>
                      <a:pt x="21600" y="8587"/>
                      <a:pt x="21600" y="8587"/>
                      <a:pt x="21600" y="8587"/>
                    </a:cubicBezTo>
                    <a:cubicBezTo>
                      <a:pt x="21600" y="8457"/>
                      <a:pt x="21600" y="8457"/>
                      <a:pt x="21600" y="8327"/>
                    </a:cubicBezTo>
                    <a:cubicBezTo>
                      <a:pt x="21348" y="8067"/>
                      <a:pt x="21348" y="7937"/>
                      <a:pt x="21348" y="7677"/>
                    </a:cubicBezTo>
                    <a:cubicBezTo>
                      <a:pt x="21600" y="7026"/>
                      <a:pt x="20344" y="6506"/>
                      <a:pt x="19841" y="6375"/>
                    </a:cubicBezTo>
                    <a:cubicBezTo>
                      <a:pt x="19088" y="6245"/>
                      <a:pt x="19088" y="5725"/>
                      <a:pt x="19339" y="5204"/>
                    </a:cubicBezTo>
                    <a:cubicBezTo>
                      <a:pt x="19339" y="5074"/>
                      <a:pt x="19590" y="4684"/>
                      <a:pt x="19590" y="4554"/>
                    </a:cubicBezTo>
                    <a:cubicBezTo>
                      <a:pt x="18586" y="4293"/>
                      <a:pt x="18083" y="4033"/>
                      <a:pt x="17581" y="3643"/>
                    </a:cubicBezTo>
                    <a:cubicBezTo>
                      <a:pt x="17330" y="3513"/>
                      <a:pt x="17330" y="3513"/>
                      <a:pt x="17330" y="3513"/>
                    </a:cubicBezTo>
                    <a:cubicBezTo>
                      <a:pt x="17079" y="3383"/>
                      <a:pt x="16827" y="3383"/>
                      <a:pt x="16325" y="3383"/>
                    </a:cubicBezTo>
                    <a:cubicBezTo>
                      <a:pt x="15823" y="3383"/>
                      <a:pt x="15572" y="3383"/>
                      <a:pt x="15572" y="3513"/>
                    </a:cubicBezTo>
                    <a:cubicBezTo>
                      <a:pt x="15320" y="3773"/>
                      <a:pt x="14316" y="4033"/>
                      <a:pt x="13813" y="4033"/>
                    </a:cubicBezTo>
                    <a:cubicBezTo>
                      <a:pt x="13311" y="4033"/>
                      <a:pt x="13060" y="3903"/>
                      <a:pt x="12809" y="3773"/>
                    </a:cubicBezTo>
                    <a:cubicBezTo>
                      <a:pt x="12809" y="3643"/>
                      <a:pt x="12558" y="3643"/>
                      <a:pt x="12306" y="3643"/>
                    </a:cubicBezTo>
                    <a:cubicBezTo>
                      <a:pt x="12306" y="3643"/>
                      <a:pt x="11804" y="3773"/>
                      <a:pt x="11553" y="3903"/>
                    </a:cubicBezTo>
                    <a:cubicBezTo>
                      <a:pt x="11302" y="3903"/>
                      <a:pt x="11051" y="4033"/>
                      <a:pt x="11051" y="4033"/>
                    </a:cubicBezTo>
                    <a:cubicBezTo>
                      <a:pt x="10297" y="4424"/>
                      <a:pt x="9544" y="4684"/>
                      <a:pt x="9041" y="4684"/>
                    </a:cubicBezTo>
                    <a:cubicBezTo>
                      <a:pt x="8790" y="4684"/>
                      <a:pt x="8288" y="4684"/>
                      <a:pt x="8037" y="4293"/>
                    </a:cubicBezTo>
                    <a:cubicBezTo>
                      <a:pt x="8037" y="4163"/>
                      <a:pt x="8037" y="4033"/>
                      <a:pt x="8037" y="3903"/>
                    </a:cubicBezTo>
                    <a:cubicBezTo>
                      <a:pt x="8037" y="3773"/>
                      <a:pt x="8288" y="3513"/>
                      <a:pt x="8539" y="3513"/>
                    </a:cubicBezTo>
                    <a:cubicBezTo>
                      <a:pt x="8539" y="3383"/>
                      <a:pt x="8790" y="3253"/>
                      <a:pt x="8790" y="3253"/>
                    </a:cubicBezTo>
                    <a:cubicBezTo>
                      <a:pt x="8790" y="3122"/>
                      <a:pt x="8790" y="3122"/>
                      <a:pt x="8790" y="2992"/>
                    </a:cubicBezTo>
                    <a:cubicBezTo>
                      <a:pt x="8790" y="2732"/>
                      <a:pt x="9041" y="2602"/>
                      <a:pt x="9041" y="2342"/>
                    </a:cubicBezTo>
                    <a:cubicBezTo>
                      <a:pt x="9293" y="2081"/>
                      <a:pt x="9293" y="1821"/>
                      <a:pt x="9041" y="1561"/>
                    </a:cubicBezTo>
                    <a:cubicBezTo>
                      <a:pt x="9041" y="1431"/>
                      <a:pt x="9041" y="1431"/>
                      <a:pt x="9041" y="1431"/>
                    </a:cubicBezTo>
                    <a:cubicBezTo>
                      <a:pt x="8790" y="1431"/>
                      <a:pt x="8790" y="1431"/>
                      <a:pt x="8539" y="1431"/>
                    </a:cubicBezTo>
                    <a:cubicBezTo>
                      <a:pt x="8037" y="1561"/>
                      <a:pt x="7534" y="1431"/>
                      <a:pt x="7283" y="1171"/>
                    </a:cubicBezTo>
                    <a:cubicBezTo>
                      <a:pt x="7032" y="910"/>
                      <a:pt x="7032" y="650"/>
                      <a:pt x="7032" y="390"/>
                    </a:cubicBezTo>
                    <a:cubicBezTo>
                      <a:pt x="7032" y="260"/>
                      <a:pt x="7032" y="130"/>
                      <a:pt x="7032" y="130"/>
                    </a:cubicBezTo>
                    <a:cubicBezTo>
                      <a:pt x="7032" y="130"/>
                      <a:pt x="7032" y="130"/>
                      <a:pt x="7032" y="130"/>
                    </a:cubicBezTo>
                    <a:cubicBezTo>
                      <a:pt x="7032" y="130"/>
                      <a:pt x="6781" y="130"/>
                      <a:pt x="6781" y="0"/>
                    </a:cubicBezTo>
                    <a:cubicBezTo>
                      <a:pt x="6781" y="0"/>
                      <a:pt x="6781" y="0"/>
                      <a:pt x="6781" y="0"/>
                    </a:cubicBezTo>
                    <a:cubicBezTo>
                      <a:pt x="6781" y="130"/>
                      <a:pt x="6781" y="130"/>
                      <a:pt x="6781" y="130"/>
                    </a:cubicBezTo>
                    <a:cubicBezTo>
                      <a:pt x="6781" y="130"/>
                      <a:pt x="6781" y="130"/>
                      <a:pt x="6530" y="130"/>
                    </a:cubicBezTo>
                    <a:cubicBezTo>
                      <a:pt x="6530" y="260"/>
                      <a:pt x="6530" y="260"/>
                      <a:pt x="6530" y="260"/>
                    </a:cubicBezTo>
                    <a:cubicBezTo>
                      <a:pt x="6279" y="260"/>
                      <a:pt x="6279" y="260"/>
                      <a:pt x="6279" y="260"/>
                    </a:cubicBezTo>
                    <a:cubicBezTo>
                      <a:pt x="6279" y="260"/>
                      <a:pt x="6027" y="390"/>
                      <a:pt x="6027" y="390"/>
                    </a:cubicBezTo>
                    <a:cubicBezTo>
                      <a:pt x="6027" y="390"/>
                      <a:pt x="6027" y="390"/>
                      <a:pt x="6027" y="390"/>
                    </a:cubicBezTo>
                    <a:cubicBezTo>
                      <a:pt x="5776" y="390"/>
                      <a:pt x="5525" y="390"/>
                      <a:pt x="5525" y="520"/>
                    </a:cubicBezTo>
                    <a:cubicBezTo>
                      <a:pt x="5023" y="520"/>
                      <a:pt x="4520" y="650"/>
                      <a:pt x="4269" y="780"/>
                    </a:cubicBezTo>
                    <a:cubicBezTo>
                      <a:pt x="4018" y="1171"/>
                      <a:pt x="3265" y="1301"/>
                      <a:pt x="2009" y="1301"/>
                    </a:cubicBezTo>
                    <a:cubicBezTo>
                      <a:pt x="1758" y="1301"/>
                      <a:pt x="1758" y="1301"/>
                      <a:pt x="1758" y="1301"/>
                    </a:cubicBezTo>
                    <a:cubicBezTo>
                      <a:pt x="1255" y="1301"/>
                      <a:pt x="753" y="1301"/>
                      <a:pt x="502" y="1561"/>
                    </a:cubicBezTo>
                    <a:cubicBezTo>
                      <a:pt x="502" y="1561"/>
                      <a:pt x="502" y="1561"/>
                      <a:pt x="502" y="1561"/>
                    </a:cubicBezTo>
                    <a:cubicBezTo>
                      <a:pt x="251" y="2862"/>
                      <a:pt x="0" y="3643"/>
                      <a:pt x="0" y="3773"/>
                    </a:cubicBezTo>
                    <a:cubicBezTo>
                      <a:pt x="251" y="4033"/>
                      <a:pt x="1506" y="4814"/>
                      <a:pt x="1758" y="4944"/>
                    </a:cubicBezTo>
                    <a:cubicBezTo>
                      <a:pt x="2511" y="4944"/>
                      <a:pt x="2511" y="5334"/>
                      <a:pt x="2511" y="5595"/>
                    </a:cubicBezTo>
                    <a:cubicBezTo>
                      <a:pt x="2511" y="5595"/>
                      <a:pt x="2511" y="5855"/>
                      <a:pt x="2511" y="5855"/>
                    </a:cubicBezTo>
                    <a:cubicBezTo>
                      <a:pt x="3013" y="5985"/>
                      <a:pt x="3265" y="6245"/>
                      <a:pt x="3013" y="6636"/>
                    </a:cubicBezTo>
                    <a:cubicBezTo>
                      <a:pt x="3013" y="6766"/>
                      <a:pt x="2762" y="6896"/>
                      <a:pt x="2511" y="7026"/>
                    </a:cubicBezTo>
                    <a:cubicBezTo>
                      <a:pt x="2511" y="7026"/>
                      <a:pt x="2511" y="7026"/>
                      <a:pt x="2511" y="7026"/>
                    </a:cubicBezTo>
                    <a:cubicBezTo>
                      <a:pt x="2511" y="7286"/>
                      <a:pt x="2511" y="7807"/>
                      <a:pt x="2009" y="8067"/>
                    </a:cubicBezTo>
                    <a:cubicBezTo>
                      <a:pt x="2009" y="8067"/>
                      <a:pt x="2009" y="8067"/>
                      <a:pt x="2009" y="8197"/>
                    </a:cubicBezTo>
                    <a:cubicBezTo>
                      <a:pt x="2009" y="8457"/>
                      <a:pt x="2260" y="8848"/>
                      <a:pt x="3013" y="9238"/>
                    </a:cubicBezTo>
                    <a:cubicBezTo>
                      <a:pt x="4269" y="9759"/>
                      <a:pt x="4269" y="10669"/>
                      <a:pt x="4269" y="11191"/>
                    </a:cubicBezTo>
                    <a:cubicBezTo>
                      <a:pt x="4269" y="11321"/>
                      <a:pt x="4520" y="11451"/>
                      <a:pt x="4520" y="11581"/>
                    </a:cubicBezTo>
                    <a:cubicBezTo>
                      <a:pt x="4772" y="11711"/>
                      <a:pt x="5274" y="11972"/>
                      <a:pt x="5274" y="12362"/>
                    </a:cubicBezTo>
                    <a:cubicBezTo>
                      <a:pt x="5274" y="12362"/>
                      <a:pt x="5274" y="12362"/>
                      <a:pt x="5274" y="12362"/>
                    </a:cubicBezTo>
                    <a:cubicBezTo>
                      <a:pt x="5023" y="12492"/>
                      <a:pt x="5023" y="12622"/>
                      <a:pt x="5023" y="12752"/>
                    </a:cubicBezTo>
                    <a:cubicBezTo>
                      <a:pt x="5023" y="12752"/>
                      <a:pt x="5023" y="12752"/>
                      <a:pt x="5023" y="12752"/>
                    </a:cubicBezTo>
                    <a:cubicBezTo>
                      <a:pt x="5023" y="12882"/>
                      <a:pt x="4772" y="13013"/>
                      <a:pt x="4772" y="13013"/>
                    </a:cubicBezTo>
                    <a:cubicBezTo>
                      <a:pt x="4772" y="13143"/>
                      <a:pt x="4772" y="13143"/>
                      <a:pt x="4772" y="13143"/>
                    </a:cubicBezTo>
                    <a:cubicBezTo>
                      <a:pt x="4772" y="13273"/>
                      <a:pt x="4520" y="13403"/>
                      <a:pt x="4520" y="13533"/>
                    </a:cubicBezTo>
                    <a:cubicBezTo>
                      <a:pt x="4520" y="13533"/>
                      <a:pt x="4520" y="13533"/>
                      <a:pt x="4520" y="13533"/>
                    </a:cubicBezTo>
                    <a:cubicBezTo>
                      <a:pt x="4269" y="13663"/>
                      <a:pt x="4269" y="13793"/>
                      <a:pt x="4269" y="13923"/>
                    </a:cubicBezTo>
                    <a:cubicBezTo>
                      <a:pt x="4269" y="13923"/>
                      <a:pt x="4269" y="13923"/>
                      <a:pt x="4269" y="13923"/>
                    </a:cubicBezTo>
                    <a:cubicBezTo>
                      <a:pt x="4018" y="14184"/>
                      <a:pt x="3767" y="14314"/>
                      <a:pt x="3516" y="14574"/>
                    </a:cubicBezTo>
                    <a:cubicBezTo>
                      <a:pt x="3516" y="14574"/>
                      <a:pt x="3516" y="14574"/>
                      <a:pt x="3516" y="14574"/>
                    </a:cubicBezTo>
                    <a:cubicBezTo>
                      <a:pt x="3265" y="14704"/>
                      <a:pt x="3265" y="14704"/>
                      <a:pt x="3265" y="14834"/>
                    </a:cubicBezTo>
                    <a:cubicBezTo>
                      <a:pt x="3013" y="14834"/>
                      <a:pt x="3013" y="14834"/>
                      <a:pt x="3013" y="14834"/>
                    </a:cubicBezTo>
                    <a:cubicBezTo>
                      <a:pt x="3013" y="14834"/>
                      <a:pt x="2762" y="14964"/>
                      <a:pt x="2762" y="14964"/>
                    </a:cubicBezTo>
                    <a:cubicBezTo>
                      <a:pt x="2762" y="14964"/>
                      <a:pt x="2762" y="14964"/>
                      <a:pt x="2762" y="14964"/>
                    </a:cubicBezTo>
                    <a:cubicBezTo>
                      <a:pt x="2762" y="15094"/>
                      <a:pt x="2511" y="15355"/>
                      <a:pt x="2511" y="15485"/>
                    </a:cubicBezTo>
                    <a:cubicBezTo>
                      <a:pt x="2260" y="16005"/>
                      <a:pt x="2260" y="16526"/>
                      <a:pt x="2009" y="16916"/>
                    </a:cubicBezTo>
                    <a:cubicBezTo>
                      <a:pt x="1758" y="17176"/>
                      <a:pt x="1506" y="17827"/>
                      <a:pt x="1758" y="17957"/>
                    </a:cubicBezTo>
                    <a:cubicBezTo>
                      <a:pt x="2511" y="17957"/>
                      <a:pt x="3767" y="18608"/>
                      <a:pt x="5776" y="19909"/>
                    </a:cubicBezTo>
                    <a:cubicBezTo>
                      <a:pt x="6027" y="20039"/>
                      <a:pt x="6279" y="20299"/>
                      <a:pt x="6530" y="20560"/>
                    </a:cubicBezTo>
                    <a:cubicBezTo>
                      <a:pt x="7032" y="20560"/>
                      <a:pt x="7534" y="20560"/>
                      <a:pt x="8037" y="20560"/>
                    </a:cubicBezTo>
                    <a:cubicBezTo>
                      <a:pt x="8037" y="20560"/>
                      <a:pt x="8288" y="20690"/>
                      <a:pt x="8288" y="20690"/>
                    </a:cubicBezTo>
                    <a:cubicBezTo>
                      <a:pt x="8539" y="20690"/>
                      <a:pt x="8790" y="20820"/>
                      <a:pt x="9041" y="20820"/>
                    </a:cubicBezTo>
                    <a:cubicBezTo>
                      <a:pt x="9544" y="21080"/>
                      <a:pt x="9795" y="21340"/>
                      <a:pt x="9795" y="21600"/>
                    </a:cubicBezTo>
                    <a:cubicBezTo>
                      <a:pt x="9795" y="21600"/>
                      <a:pt x="10046" y="21600"/>
                      <a:pt x="10297" y="21600"/>
                    </a:cubicBezTo>
                    <a:cubicBezTo>
                      <a:pt x="10548" y="21600"/>
                      <a:pt x="11051" y="21600"/>
                      <a:pt x="11051" y="21600"/>
                    </a:cubicBezTo>
                    <a:cubicBezTo>
                      <a:pt x="11051" y="21600"/>
                      <a:pt x="11302" y="21600"/>
                      <a:pt x="11302" y="21470"/>
                    </a:cubicBezTo>
                    <a:cubicBezTo>
                      <a:pt x="11302" y="21470"/>
                      <a:pt x="11302" y="21470"/>
                      <a:pt x="11302" y="21470"/>
                    </a:cubicBezTo>
                    <a:cubicBezTo>
                      <a:pt x="11302" y="21340"/>
                      <a:pt x="11302" y="21340"/>
                      <a:pt x="11302" y="21340"/>
                    </a:cubicBezTo>
                    <a:cubicBezTo>
                      <a:pt x="11302" y="21340"/>
                      <a:pt x="11553" y="21340"/>
                      <a:pt x="11553" y="21340"/>
                    </a:cubicBezTo>
                    <a:cubicBezTo>
                      <a:pt x="11553" y="21210"/>
                      <a:pt x="11553" y="21210"/>
                      <a:pt x="11553" y="21210"/>
                    </a:cubicBezTo>
                    <a:cubicBezTo>
                      <a:pt x="11051" y="20950"/>
                      <a:pt x="9795" y="20560"/>
                      <a:pt x="9041" y="20560"/>
                    </a:cubicBezTo>
                    <a:cubicBezTo>
                      <a:pt x="8539" y="20560"/>
                      <a:pt x="8037" y="20299"/>
                      <a:pt x="7534" y="20039"/>
                    </a:cubicBezTo>
                    <a:cubicBezTo>
                      <a:pt x="6781" y="19649"/>
                      <a:pt x="6530" y="18998"/>
                      <a:pt x="6530" y="18608"/>
                    </a:cubicBezTo>
                    <a:cubicBezTo>
                      <a:pt x="6781" y="18347"/>
                      <a:pt x="6530" y="18217"/>
                      <a:pt x="6279" y="17957"/>
                    </a:cubicBezTo>
                    <a:cubicBezTo>
                      <a:pt x="5776" y="17827"/>
                      <a:pt x="5525" y="17567"/>
                      <a:pt x="5525" y="17307"/>
                    </a:cubicBezTo>
                    <a:cubicBezTo>
                      <a:pt x="5525" y="17176"/>
                      <a:pt x="5525" y="17046"/>
                      <a:pt x="4772" y="16916"/>
                    </a:cubicBezTo>
                    <a:cubicBezTo>
                      <a:pt x="4520" y="16916"/>
                      <a:pt x="4269" y="16916"/>
                      <a:pt x="4018" y="16786"/>
                    </a:cubicBezTo>
                    <a:cubicBezTo>
                      <a:pt x="3013" y="16526"/>
                      <a:pt x="3516" y="15615"/>
                      <a:pt x="3767" y="14834"/>
                    </a:cubicBezTo>
                    <a:cubicBezTo>
                      <a:pt x="4018" y="14574"/>
                      <a:pt x="4018" y="14314"/>
                      <a:pt x="4018" y="14184"/>
                    </a:cubicBezTo>
                    <a:cubicBezTo>
                      <a:pt x="4269" y="13923"/>
                      <a:pt x="4520" y="13533"/>
                      <a:pt x="4772" y="13013"/>
                    </a:cubicBezTo>
                    <a:cubicBezTo>
                      <a:pt x="5274" y="12492"/>
                      <a:pt x="6027" y="11581"/>
                      <a:pt x="5776" y="11321"/>
                    </a:cubicBezTo>
                    <a:cubicBezTo>
                      <a:pt x="5525" y="11191"/>
                      <a:pt x="5525" y="10931"/>
                      <a:pt x="5776" y="10801"/>
                    </a:cubicBezTo>
                    <a:cubicBezTo>
                      <a:pt x="6027" y="10409"/>
                      <a:pt x="7032" y="10279"/>
                      <a:pt x="7534" y="10279"/>
                    </a:cubicBezTo>
                    <a:cubicBezTo>
                      <a:pt x="8288" y="10279"/>
                      <a:pt x="8790" y="10409"/>
                      <a:pt x="9041" y="10801"/>
                    </a:cubicBezTo>
                    <a:cubicBezTo>
                      <a:pt x="9293" y="11451"/>
                      <a:pt x="9544" y="11451"/>
                      <a:pt x="10548" y="11451"/>
                    </a:cubicBezTo>
                    <a:cubicBezTo>
                      <a:pt x="10800" y="11451"/>
                      <a:pt x="10800" y="11451"/>
                      <a:pt x="10800" y="11451"/>
                    </a:cubicBezTo>
                    <a:cubicBezTo>
                      <a:pt x="11804" y="11451"/>
                      <a:pt x="12306" y="11711"/>
                      <a:pt x="12809" y="11972"/>
                    </a:cubicBezTo>
                    <a:cubicBezTo>
                      <a:pt x="13060" y="12102"/>
                      <a:pt x="13311" y="12232"/>
                      <a:pt x="13562" y="12232"/>
                    </a:cubicBezTo>
                    <a:cubicBezTo>
                      <a:pt x="13562" y="12232"/>
                      <a:pt x="13562" y="12232"/>
                      <a:pt x="13562" y="12232"/>
                    </a:cubicBezTo>
                    <a:cubicBezTo>
                      <a:pt x="13562" y="12232"/>
                      <a:pt x="13562" y="12232"/>
                      <a:pt x="13311" y="12102"/>
                    </a:cubicBezTo>
                    <a:cubicBezTo>
                      <a:pt x="13311" y="11972"/>
                      <a:pt x="13060" y="11841"/>
                      <a:pt x="13060" y="11451"/>
                    </a:cubicBezTo>
                    <a:cubicBezTo>
                      <a:pt x="13060" y="11321"/>
                      <a:pt x="13060" y="11191"/>
                      <a:pt x="12809" y="11061"/>
                    </a:cubicBezTo>
                    <a:cubicBezTo>
                      <a:pt x="12558" y="10801"/>
                      <a:pt x="12306" y="10539"/>
                      <a:pt x="13060" y="10019"/>
                    </a:cubicBezTo>
                    <a:cubicBezTo>
                      <a:pt x="14316" y="9108"/>
                      <a:pt x="16325" y="8718"/>
                      <a:pt x="17581" y="8848"/>
                    </a:cubicBezTo>
                    <a:cubicBezTo>
                      <a:pt x="17581" y="8848"/>
                      <a:pt x="17581" y="8848"/>
                      <a:pt x="17832" y="8848"/>
                    </a:cubicBezTo>
                    <a:cubicBezTo>
                      <a:pt x="18083" y="8978"/>
                      <a:pt x="18586" y="8848"/>
                      <a:pt x="19088" y="8848"/>
                    </a:cubicBezTo>
                    <a:cubicBezTo>
                      <a:pt x="19590" y="8848"/>
                      <a:pt x="19841" y="8848"/>
                      <a:pt x="20344" y="8848"/>
                    </a:cubicBezTo>
                    <a:cubicBezTo>
                      <a:pt x="20344" y="8848"/>
                      <a:pt x="20344" y="8848"/>
                      <a:pt x="20595" y="8848"/>
                    </a:cubicBezTo>
                    <a:cubicBezTo>
                      <a:pt x="20595" y="8848"/>
                      <a:pt x="20595" y="8848"/>
                      <a:pt x="20595" y="8848"/>
                    </a:cubicBezTo>
                    <a:cubicBezTo>
                      <a:pt x="20595" y="8848"/>
                      <a:pt x="20846" y="8848"/>
                      <a:pt x="20846" y="8848"/>
                    </a:cubicBezTo>
                    <a:cubicBezTo>
                      <a:pt x="20846" y="8848"/>
                      <a:pt x="20846" y="8848"/>
                      <a:pt x="20846" y="8848"/>
                    </a:cubicBezTo>
                    <a:cubicBezTo>
                      <a:pt x="21097" y="8848"/>
                      <a:pt x="21097" y="8848"/>
                      <a:pt x="21097" y="8848"/>
                    </a:cubicBezTo>
                    <a:cubicBezTo>
                      <a:pt x="21348" y="8848"/>
                      <a:pt x="21348" y="8848"/>
                      <a:pt x="21348" y="8978"/>
                    </a:cubicBezTo>
                    <a:cubicBezTo>
                      <a:pt x="21348" y="8978"/>
                      <a:pt x="21348" y="8978"/>
                      <a:pt x="21348" y="8978"/>
                    </a:cubicBezTo>
                    <a:cubicBezTo>
                      <a:pt x="21600" y="8848"/>
                      <a:pt x="21600" y="8848"/>
                      <a:pt x="21600" y="884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2" name="Shape">
                <a:extLst>
                  <a:ext uri="{FF2B5EF4-FFF2-40B4-BE49-F238E27FC236}">
                    <a16:creationId xmlns:a16="http://schemas.microsoft.com/office/drawing/2014/main" id="{823376E4-0A5B-FE39-DF10-3999A06385CE}"/>
                  </a:ext>
                </a:extLst>
              </p:cNvPr>
              <p:cNvSpPr/>
              <p:nvPr/>
            </p:nvSpPr>
            <p:spPr>
              <a:xfrm>
                <a:off x="1144011" y="1279139"/>
                <a:ext cx="130643" cy="69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2" y="7542"/>
                    </a:moveTo>
                    <a:cubicBezTo>
                      <a:pt x="19131" y="7200"/>
                      <a:pt x="19337" y="6857"/>
                      <a:pt x="19337" y="6514"/>
                    </a:cubicBezTo>
                    <a:cubicBezTo>
                      <a:pt x="19337" y="5828"/>
                      <a:pt x="19748" y="5828"/>
                      <a:pt x="20365" y="5828"/>
                    </a:cubicBezTo>
                    <a:cubicBezTo>
                      <a:pt x="20571" y="5828"/>
                      <a:pt x="21394" y="5828"/>
                      <a:pt x="21600" y="5485"/>
                    </a:cubicBezTo>
                    <a:cubicBezTo>
                      <a:pt x="21600" y="5142"/>
                      <a:pt x="21600" y="5142"/>
                      <a:pt x="21394" y="4800"/>
                    </a:cubicBezTo>
                    <a:cubicBezTo>
                      <a:pt x="21188" y="4114"/>
                      <a:pt x="20571" y="3771"/>
                      <a:pt x="20365" y="4114"/>
                    </a:cubicBezTo>
                    <a:cubicBezTo>
                      <a:pt x="20159" y="4114"/>
                      <a:pt x="19954" y="4114"/>
                      <a:pt x="19748" y="4114"/>
                    </a:cubicBezTo>
                    <a:cubicBezTo>
                      <a:pt x="19337" y="4114"/>
                      <a:pt x="18925" y="4114"/>
                      <a:pt x="18514" y="3771"/>
                    </a:cubicBezTo>
                    <a:cubicBezTo>
                      <a:pt x="17897" y="3428"/>
                      <a:pt x="17897" y="2742"/>
                      <a:pt x="17897" y="2400"/>
                    </a:cubicBezTo>
                    <a:cubicBezTo>
                      <a:pt x="17897" y="1714"/>
                      <a:pt x="16662" y="0"/>
                      <a:pt x="16045" y="0"/>
                    </a:cubicBezTo>
                    <a:cubicBezTo>
                      <a:pt x="15634" y="0"/>
                      <a:pt x="14811" y="2400"/>
                      <a:pt x="14605" y="3428"/>
                    </a:cubicBezTo>
                    <a:cubicBezTo>
                      <a:pt x="14605" y="4114"/>
                      <a:pt x="14194" y="4457"/>
                      <a:pt x="13988" y="4800"/>
                    </a:cubicBezTo>
                    <a:cubicBezTo>
                      <a:pt x="13577" y="5142"/>
                      <a:pt x="13371" y="5485"/>
                      <a:pt x="13371" y="5828"/>
                    </a:cubicBezTo>
                    <a:cubicBezTo>
                      <a:pt x="13577" y="6171"/>
                      <a:pt x="13371" y="6857"/>
                      <a:pt x="12960" y="7200"/>
                    </a:cubicBezTo>
                    <a:cubicBezTo>
                      <a:pt x="12960" y="7542"/>
                      <a:pt x="12960" y="7542"/>
                      <a:pt x="12960" y="7542"/>
                    </a:cubicBezTo>
                    <a:cubicBezTo>
                      <a:pt x="12960" y="7542"/>
                      <a:pt x="13165" y="7885"/>
                      <a:pt x="13165" y="8228"/>
                    </a:cubicBezTo>
                    <a:cubicBezTo>
                      <a:pt x="13165" y="8228"/>
                      <a:pt x="13165" y="8228"/>
                      <a:pt x="13165" y="8228"/>
                    </a:cubicBezTo>
                    <a:cubicBezTo>
                      <a:pt x="13165" y="8228"/>
                      <a:pt x="13165" y="8571"/>
                      <a:pt x="13165" y="8571"/>
                    </a:cubicBezTo>
                    <a:cubicBezTo>
                      <a:pt x="13165" y="8914"/>
                      <a:pt x="13165" y="8914"/>
                      <a:pt x="13165" y="8914"/>
                    </a:cubicBezTo>
                    <a:cubicBezTo>
                      <a:pt x="13165" y="8914"/>
                      <a:pt x="13165" y="9257"/>
                      <a:pt x="13165" y="9257"/>
                    </a:cubicBezTo>
                    <a:cubicBezTo>
                      <a:pt x="13165" y="9257"/>
                      <a:pt x="13165" y="9257"/>
                      <a:pt x="13165" y="9257"/>
                    </a:cubicBezTo>
                    <a:cubicBezTo>
                      <a:pt x="13165" y="9257"/>
                      <a:pt x="13165" y="9600"/>
                      <a:pt x="12960" y="9600"/>
                    </a:cubicBezTo>
                    <a:cubicBezTo>
                      <a:pt x="12960" y="9942"/>
                      <a:pt x="12754" y="9942"/>
                      <a:pt x="12548" y="9942"/>
                    </a:cubicBezTo>
                    <a:cubicBezTo>
                      <a:pt x="12548" y="9942"/>
                      <a:pt x="12548" y="9942"/>
                      <a:pt x="12548" y="9942"/>
                    </a:cubicBezTo>
                    <a:cubicBezTo>
                      <a:pt x="12342" y="9942"/>
                      <a:pt x="12342" y="9942"/>
                      <a:pt x="12137" y="10285"/>
                    </a:cubicBezTo>
                    <a:cubicBezTo>
                      <a:pt x="11931" y="10285"/>
                      <a:pt x="11520" y="10972"/>
                      <a:pt x="11108" y="10972"/>
                    </a:cubicBezTo>
                    <a:cubicBezTo>
                      <a:pt x="11108" y="10972"/>
                      <a:pt x="10902" y="10972"/>
                      <a:pt x="10902" y="10972"/>
                    </a:cubicBezTo>
                    <a:cubicBezTo>
                      <a:pt x="10902" y="10628"/>
                      <a:pt x="10902" y="10628"/>
                      <a:pt x="10902" y="10628"/>
                    </a:cubicBezTo>
                    <a:cubicBezTo>
                      <a:pt x="10902" y="10628"/>
                      <a:pt x="10902" y="10628"/>
                      <a:pt x="10697" y="10628"/>
                    </a:cubicBezTo>
                    <a:cubicBezTo>
                      <a:pt x="10697" y="10628"/>
                      <a:pt x="10697" y="10628"/>
                      <a:pt x="10697" y="10628"/>
                    </a:cubicBezTo>
                    <a:cubicBezTo>
                      <a:pt x="10697" y="10628"/>
                      <a:pt x="10697" y="10628"/>
                      <a:pt x="10697" y="10628"/>
                    </a:cubicBezTo>
                    <a:cubicBezTo>
                      <a:pt x="10491" y="10628"/>
                      <a:pt x="10491" y="10628"/>
                      <a:pt x="10491" y="10285"/>
                    </a:cubicBezTo>
                    <a:cubicBezTo>
                      <a:pt x="10491" y="10285"/>
                      <a:pt x="10491" y="10285"/>
                      <a:pt x="10491" y="10285"/>
                    </a:cubicBezTo>
                    <a:cubicBezTo>
                      <a:pt x="10491" y="10285"/>
                      <a:pt x="10285" y="10285"/>
                      <a:pt x="10285" y="10285"/>
                    </a:cubicBezTo>
                    <a:cubicBezTo>
                      <a:pt x="10285" y="9942"/>
                      <a:pt x="10285" y="9942"/>
                      <a:pt x="10285" y="9942"/>
                    </a:cubicBezTo>
                    <a:cubicBezTo>
                      <a:pt x="10285" y="9942"/>
                      <a:pt x="10285" y="9942"/>
                      <a:pt x="10079" y="9600"/>
                    </a:cubicBezTo>
                    <a:cubicBezTo>
                      <a:pt x="10079" y="9600"/>
                      <a:pt x="10079" y="9600"/>
                      <a:pt x="10079" y="9257"/>
                    </a:cubicBezTo>
                    <a:cubicBezTo>
                      <a:pt x="10079" y="9257"/>
                      <a:pt x="9874" y="9257"/>
                      <a:pt x="9874" y="9257"/>
                    </a:cubicBezTo>
                    <a:cubicBezTo>
                      <a:pt x="9874" y="8914"/>
                      <a:pt x="9874" y="8914"/>
                      <a:pt x="9874" y="8914"/>
                    </a:cubicBezTo>
                    <a:cubicBezTo>
                      <a:pt x="9668" y="8571"/>
                      <a:pt x="9668" y="8571"/>
                      <a:pt x="9668" y="8571"/>
                    </a:cubicBezTo>
                    <a:cubicBezTo>
                      <a:pt x="9668" y="8228"/>
                      <a:pt x="9668" y="8228"/>
                      <a:pt x="9668" y="8228"/>
                    </a:cubicBezTo>
                    <a:cubicBezTo>
                      <a:pt x="9257" y="8914"/>
                      <a:pt x="8228" y="10972"/>
                      <a:pt x="8022" y="13029"/>
                    </a:cubicBezTo>
                    <a:cubicBezTo>
                      <a:pt x="7817" y="15086"/>
                      <a:pt x="6788" y="15086"/>
                      <a:pt x="5554" y="15086"/>
                    </a:cubicBezTo>
                    <a:cubicBezTo>
                      <a:pt x="5142" y="15086"/>
                      <a:pt x="4731" y="15086"/>
                      <a:pt x="4319" y="15086"/>
                    </a:cubicBezTo>
                    <a:cubicBezTo>
                      <a:pt x="3497" y="15429"/>
                      <a:pt x="3497" y="16115"/>
                      <a:pt x="3497" y="17829"/>
                    </a:cubicBezTo>
                    <a:cubicBezTo>
                      <a:pt x="3291" y="18515"/>
                      <a:pt x="3291" y="19201"/>
                      <a:pt x="3291" y="19543"/>
                    </a:cubicBezTo>
                    <a:cubicBezTo>
                      <a:pt x="3085" y="19886"/>
                      <a:pt x="2879" y="20572"/>
                      <a:pt x="2468" y="20572"/>
                    </a:cubicBezTo>
                    <a:cubicBezTo>
                      <a:pt x="1851" y="20572"/>
                      <a:pt x="1234" y="19886"/>
                      <a:pt x="617" y="19543"/>
                    </a:cubicBezTo>
                    <a:cubicBezTo>
                      <a:pt x="411" y="19201"/>
                      <a:pt x="205" y="19201"/>
                      <a:pt x="0" y="19201"/>
                    </a:cubicBezTo>
                    <a:cubicBezTo>
                      <a:pt x="0" y="19201"/>
                      <a:pt x="0" y="19201"/>
                      <a:pt x="0" y="19201"/>
                    </a:cubicBezTo>
                    <a:cubicBezTo>
                      <a:pt x="0" y="19201"/>
                      <a:pt x="0" y="19201"/>
                      <a:pt x="0" y="19201"/>
                    </a:cubicBezTo>
                    <a:cubicBezTo>
                      <a:pt x="0" y="19201"/>
                      <a:pt x="0" y="19201"/>
                      <a:pt x="0" y="19201"/>
                    </a:cubicBezTo>
                    <a:cubicBezTo>
                      <a:pt x="0" y="19543"/>
                      <a:pt x="0" y="19543"/>
                      <a:pt x="205" y="19543"/>
                    </a:cubicBezTo>
                    <a:cubicBezTo>
                      <a:pt x="205" y="19543"/>
                      <a:pt x="205" y="19543"/>
                      <a:pt x="205" y="19543"/>
                    </a:cubicBezTo>
                    <a:cubicBezTo>
                      <a:pt x="205" y="19543"/>
                      <a:pt x="205" y="19543"/>
                      <a:pt x="205" y="19543"/>
                    </a:cubicBezTo>
                    <a:cubicBezTo>
                      <a:pt x="205" y="19543"/>
                      <a:pt x="205" y="19543"/>
                      <a:pt x="205" y="19543"/>
                    </a:cubicBezTo>
                    <a:cubicBezTo>
                      <a:pt x="205" y="19543"/>
                      <a:pt x="205" y="19886"/>
                      <a:pt x="205" y="19886"/>
                    </a:cubicBezTo>
                    <a:cubicBezTo>
                      <a:pt x="617" y="19886"/>
                      <a:pt x="822" y="20229"/>
                      <a:pt x="1234" y="20572"/>
                    </a:cubicBezTo>
                    <a:cubicBezTo>
                      <a:pt x="1234" y="20915"/>
                      <a:pt x="1439" y="20915"/>
                      <a:pt x="1439" y="21258"/>
                    </a:cubicBezTo>
                    <a:cubicBezTo>
                      <a:pt x="1439" y="21258"/>
                      <a:pt x="1439" y="21258"/>
                      <a:pt x="1439" y="21258"/>
                    </a:cubicBezTo>
                    <a:cubicBezTo>
                      <a:pt x="1645" y="21258"/>
                      <a:pt x="1645" y="21258"/>
                      <a:pt x="1645" y="21258"/>
                    </a:cubicBezTo>
                    <a:cubicBezTo>
                      <a:pt x="1645" y="21258"/>
                      <a:pt x="1645" y="21258"/>
                      <a:pt x="1645" y="21258"/>
                    </a:cubicBezTo>
                    <a:cubicBezTo>
                      <a:pt x="1645" y="21600"/>
                      <a:pt x="1851" y="21600"/>
                      <a:pt x="1851" y="21600"/>
                    </a:cubicBezTo>
                    <a:cubicBezTo>
                      <a:pt x="1851" y="21258"/>
                      <a:pt x="2057" y="21258"/>
                      <a:pt x="2057" y="21258"/>
                    </a:cubicBezTo>
                    <a:cubicBezTo>
                      <a:pt x="2057" y="21258"/>
                      <a:pt x="2057" y="21258"/>
                      <a:pt x="2057" y="21258"/>
                    </a:cubicBezTo>
                    <a:cubicBezTo>
                      <a:pt x="2468" y="20915"/>
                      <a:pt x="3085" y="20915"/>
                      <a:pt x="3497" y="20915"/>
                    </a:cubicBezTo>
                    <a:cubicBezTo>
                      <a:pt x="3702" y="20915"/>
                      <a:pt x="3908" y="20915"/>
                      <a:pt x="4114" y="20915"/>
                    </a:cubicBezTo>
                    <a:cubicBezTo>
                      <a:pt x="4319" y="20915"/>
                      <a:pt x="4731" y="20915"/>
                      <a:pt x="4937" y="20915"/>
                    </a:cubicBezTo>
                    <a:cubicBezTo>
                      <a:pt x="5142" y="20915"/>
                      <a:pt x="5348" y="20572"/>
                      <a:pt x="5554" y="20229"/>
                    </a:cubicBezTo>
                    <a:cubicBezTo>
                      <a:pt x="5965" y="19886"/>
                      <a:pt x="6377" y="19201"/>
                      <a:pt x="7405" y="19201"/>
                    </a:cubicBezTo>
                    <a:cubicBezTo>
                      <a:pt x="8228" y="19201"/>
                      <a:pt x="8434" y="19886"/>
                      <a:pt x="8640" y="20229"/>
                    </a:cubicBezTo>
                    <a:cubicBezTo>
                      <a:pt x="8640" y="20229"/>
                      <a:pt x="8845" y="20229"/>
                      <a:pt x="8845" y="20229"/>
                    </a:cubicBezTo>
                    <a:cubicBezTo>
                      <a:pt x="8845" y="20229"/>
                      <a:pt x="8845" y="20229"/>
                      <a:pt x="8845" y="20229"/>
                    </a:cubicBezTo>
                    <a:cubicBezTo>
                      <a:pt x="8845" y="20229"/>
                      <a:pt x="8845" y="20229"/>
                      <a:pt x="8845" y="20229"/>
                    </a:cubicBezTo>
                    <a:cubicBezTo>
                      <a:pt x="8845" y="20229"/>
                      <a:pt x="9051" y="20229"/>
                      <a:pt x="9462" y="19886"/>
                    </a:cubicBezTo>
                    <a:cubicBezTo>
                      <a:pt x="9874" y="19543"/>
                      <a:pt x="10285" y="19543"/>
                      <a:pt x="10697" y="19201"/>
                    </a:cubicBezTo>
                    <a:cubicBezTo>
                      <a:pt x="11314" y="19201"/>
                      <a:pt x="11314" y="19201"/>
                      <a:pt x="11108" y="18515"/>
                    </a:cubicBezTo>
                    <a:cubicBezTo>
                      <a:pt x="11108" y="17143"/>
                      <a:pt x="11520" y="16458"/>
                      <a:pt x="11725" y="15772"/>
                    </a:cubicBezTo>
                    <a:cubicBezTo>
                      <a:pt x="11725" y="15429"/>
                      <a:pt x="11931" y="15429"/>
                      <a:pt x="11931" y="14743"/>
                    </a:cubicBezTo>
                    <a:cubicBezTo>
                      <a:pt x="11725" y="13715"/>
                      <a:pt x="12342" y="13372"/>
                      <a:pt x="12754" y="13029"/>
                    </a:cubicBezTo>
                    <a:cubicBezTo>
                      <a:pt x="12960" y="12686"/>
                      <a:pt x="13371" y="12686"/>
                      <a:pt x="13165" y="11315"/>
                    </a:cubicBezTo>
                    <a:cubicBezTo>
                      <a:pt x="13165" y="10628"/>
                      <a:pt x="13371" y="9942"/>
                      <a:pt x="13577" y="9257"/>
                    </a:cubicBezTo>
                    <a:cubicBezTo>
                      <a:pt x="14399" y="7885"/>
                      <a:pt x="15839" y="7885"/>
                      <a:pt x="16868" y="8228"/>
                    </a:cubicBezTo>
                    <a:cubicBezTo>
                      <a:pt x="17074" y="8228"/>
                      <a:pt x="17074" y="8228"/>
                      <a:pt x="17280" y="8228"/>
                    </a:cubicBezTo>
                    <a:cubicBezTo>
                      <a:pt x="17280" y="8228"/>
                      <a:pt x="17280" y="8228"/>
                      <a:pt x="17485" y="8228"/>
                    </a:cubicBezTo>
                    <a:cubicBezTo>
                      <a:pt x="17485" y="8228"/>
                      <a:pt x="17485" y="8228"/>
                      <a:pt x="17485" y="8228"/>
                    </a:cubicBezTo>
                    <a:cubicBezTo>
                      <a:pt x="17691" y="8228"/>
                      <a:pt x="17691" y="8228"/>
                      <a:pt x="17691" y="8228"/>
                    </a:cubicBezTo>
                    <a:cubicBezTo>
                      <a:pt x="17691" y="8228"/>
                      <a:pt x="17897" y="8228"/>
                      <a:pt x="17897" y="8228"/>
                    </a:cubicBezTo>
                    <a:cubicBezTo>
                      <a:pt x="17897" y="8228"/>
                      <a:pt x="17897" y="8228"/>
                      <a:pt x="18102" y="8571"/>
                    </a:cubicBezTo>
                    <a:cubicBezTo>
                      <a:pt x="18102" y="8571"/>
                      <a:pt x="18102" y="8571"/>
                      <a:pt x="18308" y="8571"/>
                    </a:cubicBezTo>
                    <a:cubicBezTo>
                      <a:pt x="18308" y="8571"/>
                      <a:pt x="18308" y="8571"/>
                      <a:pt x="18308" y="8571"/>
                    </a:cubicBezTo>
                    <a:cubicBezTo>
                      <a:pt x="18720" y="8228"/>
                      <a:pt x="19337" y="7885"/>
                      <a:pt x="19542" y="754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3" name="Shape">
                <a:extLst>
                  <a:ext uri="{FF2B5EF4-FFF2-40B4-BE49-F238E27FC236}">
                    <a16:creationId xmlns:a16="http://schemas.microsoft.com/office/drawing/2014/main" id="{3E4A7881-A23D-3199-37D5-02FF0BDEE3CE}"/>
                  </a:ext>
                </a:extLst>
              </p:cNvPr>
              <p:cNvSpPr/>
              <p:nvPr/>
            </p:nvSpPr>
            <p:spPr>
              <a:xfrm>
                <a:off x="1009207" y="1281531"/>
                <a:ext cx="52568" cy="61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28" y="11185"/>
                    </a:moveTo>
                    <a:cubicBezTo>
                      <a:pt x="5657" y="12342"/>
                      <a:pt x="6685" y="13114"/>
                      <a:pt x="6685" y="13885"/>
                    </a:cubicBezTo>
                    <a:cubicBezTo>
                      <a:pt x="7200" y="15042"/>
                      <a:pt x="8228" y="15428"/>
                      <a:pt x="10285" y="16585"/>
                    </a:cubicBezTo>
                    <a:cubicBezTo>
                      <a:pt x="10800" y="16971"/>
                      <a:pt x="11315" y="17357"/>
                      <a:pt x="11829" y="17357"/>
                    </a:cubicBezTo>
                    <a:cubicBezTo>
                      <a:pt x="15429" y="19285"/>
                      <a:pt x="20058" y="21214"/>
                      <a:pt x="21600" y="21600"/>
                    </a:cubicBezTo>
                    <a:cubicBezTo>
                      <a:pt x="21600" y="20442"/>
                      <a:pt x="19543" y="18128"/>
                      <a:pt x="18000" y="16585"/>
                    </a:cubicBezTo>
                    <a:cubicBezTo>
                      <a:pt x="16458" y="15428"/>
                      <a:pt x="16972" y="13114"/>
                      <a:pt x="16972" y="10800"/>
                    </a:cubicBezTo>
                    <a:cubicBezTo>
                      <a:pt x="17486" y="9642"/>
                      <a:pt x="17486" y="8871"/>
                      <a:pt x="17486" y="7714"/>
                    </a:cubicBezTo>
                    <a:cubicBezTo>
                      <a:pt x="17486" y="6557"/>
                      <a:pt x="16972" y="6171"/>
                      <a:pt x="15943" y="5785"/>
                    </a:cubicBezTo>
                    <a:cubicBezTo>
                      <a:pt x="14915" y="5014"/>
                      <a:pt x="13886" y="4628"/>
                      <a:pt x="13372" y="3471"/>
                    </a:cubicBezTo>
                    <a:cubicBezTo>
                      <a:pt x="12858" y="2699"/>
                      <a:pt x="12858" y="2699"/>
                      <a:pt x="12343" y="2699"/>
                    </a:cubicBezTo>
                    <a:cubicBezTo>
                      <a:pt x="11829" y="2699"/>
                      <a:pt x="10800" y="2314"/>
                      <a:pt x="10285" y="1542"/>
                    </a:cubicBezTo>
                    <a:cubicBezTo>
                      <a:pt x="10285" y="1542"/>
                      <a:pt x="10285" y="1928"/>
                      <a:pt x="10285" y="1928"/>
                    </a:cubicBezTo>
                    <a:cubicBezTo>
                      <a:pt x="10285" y="1928"/>
                      <a:pt x="10285" y="1928"/>
                      <a:pt x="10285" y="1928"/>
                    </a:cubicBezTo>
                    <a:cubicBezTo>
                      <a:pt x="10285" y="2314"/>
                      <a:pt x="10285" y="3085"/>
                      <a:pt x="9257" y="3085"/>
                    </a:cubicBezTo>
                    <a:cubicBezTo>
                      <a:pt x="8742" y="3085"/>
                      <a:pt x="7714" y="3085"/>
                      <a:pt x="6685" y="3085"/>
                    </a:cubicBezTo>
                    <a:cubicBezTo>
                      <a:pt x="6171" y="3085"/>
                      <a:pt x="5657" y="3085"/>
                      <a:pt x="5657" y="3085"/>
                    </a:cubicBezTo>
                    <a:cubicBezTo>
                      <a:pt x="5142" y="3085"/>
                      <a:pt x="5142" y="3085"/>
                      <a:pt x="5142" y="3085"/>
                    </a:cubicBezTo>
                    <a:cubicBezTo>
                      <a:pt x="5142" y="3085"/>
                      <a:pt x="5142" y="3085"/>
                      <a:pt x="5142" y="3085"/>
                    </a:cubicBezTo>
                    <a:cubicBezTo>
                      <a:pt x="4628" y="3085"/>
                      <a:pt x="4628" y="3085"/>
                      <a:pt x="4628" y="3085"/>
                    </a:cubicBezTo>
                    <a:cubicBezTo>
                      <a:pt x="4628" y="3085"/>
                      <a:pt x="4114" y="3085"/>
                      <a:pt x="4114" y="2699"/>
                    </a:cubicBezTo>
                    <a:cubicBezTo>
                      <a:pt x="4114" y="2699"/>
                      <a:pt x="4114" y="2699"/>
                      <a:pt x="3600" y="2699"/>
                    </a:cubicBezTo>
                    <a:cubicBezTo>
                      <a:pt x="3600" y="2699"/>
                      <a:pt x="3600" y="2314"/>
                      <a:pt x="3600" y="2314"/>
                    </a:cubicBezTo>
                    <a:cubicBezTo>
                      <a:pt x="3600" y="2314"/>
                      <a:pt x="3600" y="1928"/>
                      <a:pt x="3600" y="1928"/>
                    </a:cubicBezTo>
                    <a:cubicBezTo>
                      <a:pt x="3600" y="1542"/>
                      <a:pt x="3600" y="385"/>
                      <a:pt x="1542" y="0"/>
                    </a:cubicBezTo>
                    <a:cubicBezTo>
                      <a:pt x="1028" y="0"/>
                      <a:pt x="514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14" y="1928"/>
                      <a:pt x="1028" y="3857"/>
                      <a:pt x="1028" y="5785"/>
                    </a:cubicBezTo>
                    <a:cubicBezTo>
                      <a:pt x="1028" y="7328"/>
                      <a:pt x="3085" y="9257"/>
                      <a:pt x="4628" y="1118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4" name="Shape">
                <a:extLst>
                  <a:ext uri="{FF2B5EF4-FFF2-40B4-BE49-F238E27FC236}">
                    <a16:creationId xmlns:a16="http://schemas.microsoft.com/office/drawing/2014/main" id="{CB53A3DC-030E-7E07-9855-FC607BF73F1A}"/>
                  </a:ext>
                </a:extLst>
              </p:cNvPr>
              <p:cNvSpPr/>
              <p:nvPr/>
            </p:nvSpPr>
            <p:spPr>
              <a:xfrm>
                <a:off x="1429232" y="922625"/>
                <a:ext cx="29150" cy="32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0" h="21600" extrusionOk="0">
                    <a:moveTo>
                      <a:pt x="499" y="7200"/>
                    </a:moveTo>
                    <a:cubicBezTo>
                      <a:pt x="1399" y="7200"/>
                      <a:pt x="2299" y="5760"/>
                      <a:pt x="3199" y="4320"/>
                    </a:cubicBezTo>
                    <a:cubicBezTo>
                      <a:pt x="3199" y="2880"/>
                      <a:pt x="5000" y="2880"/>
                      <a:pt x="5000" y="2880"/>
                    </a:cubicBezTo>
                    <a:cubicBezTo>
                      <a:pt x="5899" y="2880"/>
                      <a:pt x="6799" y="2880"/>
                      <a:pt x="7700" y="4320"/>
                    </a:cubicBezTo>
                    <a:cubicBezTo>
                      <a:pt x="8599" y="5760"/>
                      <a:pt x="9499" y="10080"/>
                      <a:pt x="7700" y="13680"/>
                    </a:cubicBezTo>
                    <a:cubicBezTo>
                      <a:pt x="5899" y="15840"/>
                      <a:pt x="6799" y="18720"/>
                      <a:pt x="7700" y="20880"/>
                    </a:cubicBezTo>
                    <a:cubicBezTo>
                      <a:pt x="8599" y="20880"/>
                      <a:pt x="8599" y="21600"/>
                      <a:pt x="9499" y="21600"/>
                    </a:cubicBezTo>
                    <a:cubicBezTo>
                      <a:pt x="9499" y="21600"/>
                      <a:pt x="9499" y="21600"/>
                      <a:pt x="9499" y="21600"/>
                    </a:cubicBezTo>
                    <a:cubicBezTo>
                      <a:pt x="10400" y="21600"/>
                      <a:pt x="13100" y="18000"/>
                      <a:pt x="13999" y="15840"/>
                    </a:cubicBezTo>
                    <a:cubicBezTo>
                      <a:pt x="15799" y="12960"/>
                      <a:pt x="17600" y="10080"/>
                      <a:pt x="20299" y="8640"/>
                    </a:cubicBezTo>
                    <a:cubicBezTo>
                      <a:pt x="20299" y="7920"/>
                      <a:pt x="21200" y="7200"/>
                      <a:pt x="21200" y="7200"/>
                    </a:cubicBezTo>
                    <a:cubicBezTo>
                      <a:pt x="21200" y="7200"/>
                      <a:pt x="20299" y="7200"/>
                      <a:pt x="20299" y="7200"/>
                    </a:cubicBezTo>
                    <a:cubicBezTo>
                      <a:pt x="19399" y="6479"/>
                      <a:pt x="17600" y="5760"/>
                      <a:pt x="17600" y="4320"/>
                    </a:cubicBezTo>
                    <a:cubicBezTo>
                      <a:pt x="17600" y="3600"/>
                      <a:pt x="15799" y="3600"/>
                      <a:pt x="14899" y="2880"/>
                    </a:cubicBezTo>
                    <a:cubicBezTo>
                      <a:pt x="13100" y="2880"/>
                      <a:pt x="11299" y="2160"/>
                      <a:pt x="10400" y="0"/>
                    </a:cubicBezTo>
                    <a:cubicBezTo>
                      <a:pt x="9499" y="0"/>
                      <a:pt x="6799" y="1439"/>
                      <a:pt x="4100" y="2880"/>
                    </a:cubicBezTo>
                    <a:cubicBezTo>
                      <a:pt x="3199" y="3600"/>
                      <a:pt x="3199" y="3600"/>
                      <a:pt x="3199" y="3600"/>
                    </a:cubicBezTo>
                    <a:cubicBezTo>
                      <a:pt x="-400" y="5760"/>
                      <a:pt x="-400" y="5760"/>
                      <a:pt x="499" y="6479"/>
                    </a:cubicBezTo>
                    <a:cubicBezTo>
                      <a:pt x="499" y="7200"/>
                      <a:pt x="499" y="7200"/>
                      <a:pt x="499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5" name="Shape">
                <a:extLst>
                  <a:ext uri="{FF2B5EF4-FFF2-40B4-BE49-F238E27FC236}">
                    <a16:creationId xmlns:a16="http://schemas.microsoft.com/office/drawing/2014/main" id="{D41B8D04-F144-1A30-5736-315D56552522}"/>
                  </a:ext>
                </a:extLst>
              </p:cNvPr>
              <p:cNvSpPr/>
              <p:nvPr/>
            </p:nvSpPr>
            <p:spPr>
              <a:xfrm>
                <a:off x="1446929" y="813518"/>
                <a:ext cx="152492" cy="106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1600" extrusionOk="0">
                    <a:moveTo>
                      <a:pt x="1229" y="20475"/>
                    </a:moveTo>
                    <a:cubicBezTo>
                      <a:pt x="1580" y="20475"/>
                      <a:pt x="1931" y="20475"/>
                      <a:pt x="1931" y="20251"/>
                    </a:cubicBezTo>
                    <a:cubicBezTo>
                      <a:pt x="2458" y="19350"/>
                      <a:pt x="5795" y="18675"/>
                      <a:pt x="7200" y="18450"/>
                    </a:cubicBezTo>
                    <a:cubicBezTo>
                      <a:pt x="7375" y="18450"/>
                      <a:pt x="7375" y="18450"/>
                      <a:pt x="7375" y="18450"/>
                    </a:cubicBezTo>
                    <a:cubicBezTo>
                      <a:pt x="7726" y="18450"/>
                      <a:pt x="8253" y="18450"/>
                      <a:pt x="8429" y="18901"/>
                    </a:cubicBezTo>
                    <a:cubicBezTo>
                      <a:pt x="8780" y="19350"/>
                      <a:pt x="8604" y="19801"/>
                      <a:pt x="8604" y="20251"/>
                    </a:cubicBezTo>
                    <a:cubicBezTo>
                      <a:pt x="8429" y="20475"/>
                      <a:pt x="8429" y="20926"/>
                      <a:pt x="8429" y="21151"/>
                    </a:cubicBezTo>
                    <a:cubicBezTo>
                      <a:pt x="8429" y="21151"/>
                      <a:pt x="8429" y="21600"/>
                      <a:pt x="8956" y="21600"/>
                    </a:cubicBezTo>
                    <a:cubicBezTo>
                      <a:pt x="9307" y="21600"/>
                      <a:pt x="9834" y="21375"/>
                      <a:pt x="10185" y="20700"/>
                    </a:cubicBezTo>
                    <a:cubicBezTo>
                      <a:pt x="10360" y="20251"/>
                      <a:pt x="10712" y="20026"/>
                      <a:pt x="10888" y="19801"/>
                    </a:cubicBezTo>
                    <a:cubicBezTo>
                      <a:pt x="10888" y="19801"/>
                      <a:pt x="10888" y="19801"/>
                      <a:pt x="11064" y="19801"/>
                    </a:cubicBezTo>
                    <a:cubicBezTo>
                      <a:pt x="11064" y="19801"/>
                      <a:pt x="10888" y="19801"/>
                      <a:pt x="10888" y="19575"/>
                    </a:cubicBezTo>
                    <a:cubicBezTo>
                      <a:pt x="10536" y="19350"/>
                      <a:pt x="10536" y="18901"/>
                      <a:pt x="10536" y="18675"/>
                    </a:cubicBezTo>
                    <a:cubicBezTo>
                      <a:pt x="10712" y="18225"/>
                      <a:pt x="10888" y="18001"/>
                      <a:pt x="11240" y="18001"/>
                    </a:cubicBezTo>
                    <a:cubicBezTo>
                      <a:pt x="11415" y="18001"/>
                      <a:pt x="11766" y="18225"/>
                      <a:pt x="11942" y="18675"/>
                    </a:cubicBezTo>
                    <a:cubicBezTo>
                      <a:pt x="12118" y="18901"/>
                      <a:pt x="12469" y="19126"/>
                      <a:pt x="12820" y="19126"/>
                    </a:cubicBezTo>
                    <a:cubicBezTo>
                      <a:pt x="13347" y="19126"/>
                      <a:pt x="13698" y="18901"/>
                      <a:pt x="13874" y="18450"/>
                    </a:cubicBezTo>
                    <a:cubicBezTo>
                      <a:pt x="14049" y="18225"/>
                      <a:pt x="14400" y="17776"/>
                      <a:pt x="14752" y="17776"/>
                    </a:cubicBezTo>
                    <a:cubicBezTo>
                      <a:pt x="14927" y="17776"/>
                      <a:pt x="15103" y="18001"/>
                      <a:pt x="15279" y="18225"/>
                    </a:cubicBezTo>
                    <a:cubicBezTo>
                      <a:pt x="15454" y="18225"/>
                      <a:pt x="15454" y="18450"/>
                      <a:pt x="15630" y="18450"/>
                    </a:cubicBezTo>
                    <a:cubicBezTo>
                      <a:pt x="15805" y="18450"/>
                      <a:pt x="16157" y="17776"/>
                      <a:pt x="16332" y="17325"/>
                    </a:cubicBezTo>
                    <a:cubicBezTo>
                      <a:pt x="16508" y="17101"/>
                      <a:pt x="16508" y="16651"/>
                      <a:pt x="16859" y="16651"/>
                    </a:cubicBezTo>
                    <a:cubicBezTo>
                      <a:pt x="16859" y="16651"/>
                      <a:pt x="17210" y="16876"/>
                      <a:pt x="17210" y="17325"/>
                    </a:cubicBezTo>
                    <a:cubicBezTo>
                      <a:pt x="17210" y="17325"/>
                      <a:pt x="17210" y="17325"/>
                      <a:pt x="17386" y="17325"/>
                    </a:cubicBezTo>
                    <a:cubicBezTo>
                      <a:pt x="17737" y="17325"/>
                      <a:pt x="18088" y="17101"/>
                      <a:pt x="18440" y="16651"/>
                    </a:cubicBezTo>
                    <a:cubicBezTo>
                      <a:pt x="18791" y="16200"/>
                      <a:pt x="18791" y="15751"/>
                      <a:pt x="18791" y="15075"/>
                    </a:cubicBezTo>
                    <a:cubicBezTo>
                      <a:pt x="18791" y="14400"/>
                      <a:pt x="18791" y="13726"/>
                      <a:pt x="18966" y="13050"/>
                    </a:cubicBezTo>
                    <a:cubicBezTo>
                      <a:pt x="19493" y="12375"/>
                      <a:pt x="19844" y="10575"/>
                      <a:pt x="19493" y="9674"/>
                    </a:cubicBezTo>
                    <a:cubicBezTo>
                      <a:pt x="18966" y="8550"/>
                      <a:pt x="19844" y="7650"/>
                      <a:pt x="20547" y="6975"/>
                    </a:cubicBezTo>
                    <a:cubicBezTo>
                      <a:pt x="20898" y="6750"/>
                      <a:pt x="21074" y="6524"/>
                      <a:pt x="21249" y="6300"/>
                    </a:cubicBezTo>
                    <a:cubicBezTo>
                      <a:pt x="21600" y="6075"/>
                      <a:pt x="21074" y="3600"/>
                      <a:pt x="20722" y="2475"/>
                    </a:cubicBezTo>
                    <a:cubicBezTo>
                      <a:pt x="20547" y="1350"/>
                      <a:pt x="20371" y="450"/>
                      <a:pt x="20196" y="0"/>
                    </a:cubicBezTo>
                    <a:cubicBezTo>
                      <a:pt x="20196" y="0"/>
                      <a:pt x="20196" y="0"/>
                      <a:pt x="20196" y="0"/>
                    </a:cubicBezTo>
                    <a:cubicBezTo>
                      <a:pt x="20020" y="0"/>
                      <a:pt x="19142" y="450"/>
                      <a:pt x="18791" y="900"/>
                    </a:cubicBezTo>
                    <a:cubicBezTo>
                      <a:pt x="18615" y="1125"/>
                      <a:pt x="18440" y="1125"/>
                      <a:pt x="18264" y="1350"/>
                    </a:cubicBezTo>
                    <a:cubicBezTo>
                      <a:pt x="18088" y="1350"/>
                      <a:pt x="17913" y="2025"/>
                      <a:pt x="17737" y="2700"/>
                    </a:cubicBezTo>
                    <a:cubicBezTo>
                      <a:pt x="17737" y="3375"/>
                      <a:pt x="17737" y="3825"/>
                      <a:pt x="17913" y="3825"/>
                    </a:cubicBezTo>
                    <a:cubicBezTo>
                      <a:pt x="18615" y="4500"/>
                      <a:pt x="18088" y="5400"/>
                      <a:pt x="17737" y="6075"/>
                    </a:cubicBezTo>
                    <a:cubicBezTo>
                      <a:pt x="17386" y="6524"/>
                      <a:pt x="17035" y="6975"/>
                      <a:pt x="17035" y="7650"/>
                    </a:cubicBezTo>
                    <a:cubicBezTo>
                      <a:pt x="17210" y="8550"/>
                      <a:pt x="16683" y="9225"/>
                      <a:pt x="16332" y="9450"/>
                    </a:cubicBezTo>
                    <a:cubicBezTo>
                      <a:pt x="16157" y="9674"/>
                      <a:pt x="15981" y="9900"/>
                      <a:pt x="15805" y="10125"/>
                    </a:cubicBezTo>
                    <a:cubicBezTo>
                      <a:pt x="15805" y="11026"/>
                      <a:pt x="15279" y="11250"/>
                      <a:pt x="14927" y="11476"/>
                    </a:cubicBezTo>
                    <a:cubicBezTo>
                      <a:pt x="14576" y="11700"/>
                      <a:pt x="14225" y="11926"/>
                      <a:pt x="13874" y="12375"/>
                    </a:cubicBezTo>
                    <a:cubicBezTo>
                      <a:pt x="13171" y="12826"/>
                      <a:pt x="12469" y="12826"/>
                      <a:pt x="12118" y="12151"/>
                    </a:cubicBezTo>
                    <a:cubicBezTo>
                      <a:pt x="12118" y="11926"/>
                      <a:pt x="12118" y="11700"/>
                      <a:pt x="11942" y="11476"/>
                    </a:cubicBezTo>
                    <a:cubicBezTo>
                      <a:pt x="11766" y="11926"/>
                      <a:pt x="11240" y="12375"/>
                      <a:pt x="11240" y="13050"/>
                    </a:cubicBezTo>
                    <a:cubicBezTo>
                      <a:pt x="11415" y="14175"/>
                      <a:pt x="10712" y="14851"/>
                      <a:pt x="10360" y="15300"/>
                    </a:cubicBezTo>
                    <a:cubicBezTo>
                      <a:pt x="10185" y="15300"/>
                      <a:pt x="10185" y="15300"/>
                      <a:pt x="10009" y="15525"/>
                    </a:cubicBezTo>
                    <a:cubicBezTo>
                      <a:pt x="10185" y="15751"/>
                      <a:pt x="10185" y="15976"/>
                      <a:pt x="10009" y="16200"/>
                    </a:cubicBezTo>
                    <a:cubicBezTo>
                      <a:pt x="9834" y="16876"/>
                      <a:pt x="9307" y="16876"/>
                      <a:pt x="8956" y="16876"/>
                    </a:cubicBezTo>
                    <a:cubicBezTo>
                      <a:pt x="8604" y="16876"/>
                      <a:pt x="8429" y="16876"/>
                      <a:pt x="8253" y="16651"/>
                    </a:cubicBezTo>
                    <a:cubicBezTo>
                      <a:pt x="8253" y="16651"/>
                      <a:pt x="8078" y="16425"/>
                      <a:pt x="8078" y="16200"/>
                    </a:cubicBezTo>
                    <a:cubicBezTo>
                      <a:pt x="7902" y="16200"/>
                      <a:pt x="7375" y="16425"/>
                      <a:pt x="6146" y="16876"/>
                    </a:cubicBezTo>
                    <a:cubicBezTo>
                      <a:pt x="5619" y="17325"/>
                      <a:pt x="4917" y="17101"/>
                      <a:pt x="4390" y="17101"/>
                    </a:cubicBezTo>
                    <a:cubicBezTo>
                      <a:pt x="3863" y="16876"/>
                      <a:pt x="3687" y="16876"/>
                      <a:pt x="3336" y="17101"/>
                    </a:cubicBezTo>
                    <a:cubicBezTo>
                      <a:pt x="3336" y="17325"/>
                      <a:pt x="3336" y="17325"/>
                      <a:pt x="3336" y="17325"/>
                    </a:cubicBezTo>
                    <a:cubicBezTo>
                      <a:pt x="2458" y="18225"/>
                      <a:pt x="1229" y="20026"/>
                      <a:pt x="175" y="20251"/>
                    </a:cubicBezTo>
                    <a:cubicBezTo>
                      <a:pt x="0" y="20251"/>
                      <a:pt x="0" y="20251"/>
                      <a:pt x="0" y="20475"/>
                    </a:cubicBezTo>
                    <a:cubicBezTo>
                      <a:pt x="0" y="20475"/>
                      <a:pt x="0" y="20700"/>
                      <a:pt x="0" y="20700"/>
                    </a:cubicBezTo>
                    <a:cubicBezTo>
                      <a:pt x="351" y="20475"/>
                      <a:pt x="878" y="20475"/>
                      <a:pt x="1229" y="2047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6" name="Shape">
                <a:extLst>
                  <a:ext uri="{FF2B5EF4-FFF2-40B4-BE49-F238E27FC236}">
                    <a16:creationId xmlns:a16="http://schemas.microsoft.com/office/drawing/2014/main" id="{FDB5ABCD-2E9E-6177-3400-7E1175FBDBA2}"/>
                  </a:ext>
                </a:extLst>
              </p:cNvPr>
              <p:cNvSpPr/>
              <p:nvPr/>
            </p:nvSpPr>
            <p:spPr>
              <a:xfrm>
                <a:off x="1580172" y="749874"/>
                <a:ext cx="75472" cy="47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28" extrusionOk="0">
                    <a:moveTo>
                      <a:pt x="359" y="16405"/>
                    </a:moveTo>
                    <a:cubicBezTo>
                      <a:pt x="359" y="16908"/>
                      <a:pt x="359" y="17410"/>
                      <a:pt x="0" y="18415"/>
                    </a:cubicBezTo>
                    <a:cubicBezTo>
                      <a:pt x="359" y="17912"/>
                      <a:pt x="719" y="18415"/>
                      <a:pt x="1079" y="18415"/>
                    </a:cubicBezTo>
                    <a:cubicBezTo>
                      <a:pt x="1799" y="18415"/>
                      <a:pt x="2519" y="18917"/>
                      <a:pt x="2879" y="18415"/>
                    </a:cubicBezTo>
                    <a:cubicBezTo>
                      <a:pt x="3239" y="17912"/>
                      <a:pt x="3959" y="17912"/>
                      <a:pt x="4679" y="17912"/>
                    </a:cubicBezTo>
                    <a:cubicBezTo>
                      <a:pt x="6479" y="17912"/>
                      <a:pt x="8280" y="18917"/>
                      <a:pt x="9720" y="20424"/>
                    </a:cubicBezTo>
                    <a:cubicBezTo>
                      <a:pt x="10439" y="21428"/>
                      <a:pt x="10800" y="21428"/>
                      <a:pt x="10800" y="21428"/>
                    </a:cubicBezTo>
                    <a:cubicBezTo>
                      <a:pt x="10800" y="21428"/>
                      <a:pt x="11160" y="21428"/>
                      <a:pt x="11160" y="19922"/>
                    </a:cubicBezTo>
                    <a:cubicBezTo>
                      <a:pt x="11520" y="16405"/>
                      <a:pt x="14760" y="15401"/>
                      <a:pt x="17640" y="15401"/>
                    </a:cubicBezTo>
                    <a:cubicBezTo>
                      <a:pt x="19080" y="15401"/>
                      <a:pt x="19799" y="14396"/>
                      <a:pt x="19799" y="14396"/>
                    </a:cubicBezTo>
                    <a:cubicBezTo>
                      <a:pt x="19799" y="14396"/>
                      <a:pt x="19799" y="14396"/>
                      <a:pt x="19440" y="14396"/>
                    </a:cubicBezTo>
                    <a:cubicBezTo>
                      <a:pt x="19440" y="13894"/>
                      <a:pt x="19080" y="13894"/>
                      <a:pt x="19080" y="13391"/>
                    </a:cubicBezTo>
                    <a:cubicBezTo>
                      <a:pt x="19080" y="12387"/>
                      <a:pt x="19799" y="11382"/>
                      <a:pt x="21600" y="9372"/>
                    </a:cubicBezTo>
                    <a:cubicBezTo>
                      <a:pt x="20879" y="9372"/>
                      <a:pt x="20519" y="9372"/>
                      <a:pt x="20159" y="8367"/>
                    </a:cubicBezTo>
                    <a:cubicBezTo>
                      <a:pt x="20159" y="8367"/>
                      <a:pt x="20159" y="8367"/>
                      <a:pt x="19799" y="8367"/>
                    </a:cubicBezTo>
                    <a:cubicBezTo>
                      <a:pt x="19799" y="8367"/>
                      <a:pt x="19080" y="8869"/>
                      <a:pt x="18720" y="9372"/>
                    </a:cubicBezTo>
                    <a:cubicBezTo>
                      <a:pt x="18359" y="9372"/>
                      <a:pt x="17640" y="9874"/>
                      <a:pt x="16560" y="10376"/>
                    </a:cubicBezTo>
                    <a:cubicBezTo>
                      <a:pt x="16560" y="10376"/>
                      <a:pt x="16560" y="10376"/>
                      <a:pt x="16200" y="10376"/>
                    </a:cubicBezTo>
                    <a:cubicBezTo>
                      <a:pt x="14040" y="10376"/>
                      <a:pt x="8640" y="3846"/>
                      <a:pt x="7200" y="832"/>
                    </a:cubicBezTo>
                    <a:cubicBezTo>
                      <a:pt x="6479" y="-172"/>
                      <a:pt x="5760" y="-172"/>
                      <a:pt x="5399" y="330"/>
                    </a:cubicBezTo>
                    <a:cubicBezTo>
                      <a:pt x="5399" y="832"/>
                      <a:pt x="5399" y="832"/>
                      <a:pt x="5760" y="1334"/>
                    </a:cubicBezTo>
                    <a:cubicBezTo>
                      <a:pt x="6479" y="3344"/>
                      <a:pt x="6120" y="4348"/>
                      <a:pt x="5760" y="5353"/>
                    </a:cubicBezTo>
                    <a:cubicBezTo>
                      <a:pt x="5760" y="5855"/>
                      <a:pt x="5399" y="6860"/>
                      <a:pt x="5399" y="7865"/>
                    </a:cubicBezTo>
                    <a:cubicBezTo>
                      <a:pt x="5399" y="9874"/>
                      <a:pt x="5039" y="10880"/>
                      <a:pt x="4679" y="11382"/>
                    </a:cubicBezTo>
                    <a:cubicBezTo>
                      <a:pt x="4320" y="11884"/>
                      <a:pt x="4320" y="12387"/>
                      <a:pt x="4320" y="12889"/>
                    </a:cubicBezTo>
                    <a:cubicBezTo>
                      <a:pt x="4320" y="13391"/>
                      <a:pt x="4320" y="13894"/>
                      <a:pt x="3959" y="14396"/>
                    </a:cubicBezTo>
                    <a:cubicBezTo>
                      <a:pt x="3600" y="15401"/>
                      <a:pt x="2519" y="15401"/>
                      <a:pt x="1439" y="15903"/>
                    </a:cubicBezTo>
                    <a:cubicBezTo>
                      <a:pt x="1079" y="15903"/>
                      <a:pt x="719" y="15903"/>
                      <a:pt x="359" y="15903"/>
                    </a:cubicBezTo>
                    <a:cubicBezTo>
                      <a:pt x="359" y="15903"/>
                      <a:pt x="359" y="15903"/>
                      <a:pt x="359" y="15903"/>
                    </a:cubicBezTo>
                    <a:cubicBezTo>
                      <a:pt x="359" y="15903"/>
                      <a:pt x="359" y="15903"/>
                      <a:pt x="359" y="1640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7" name="Shape">
                <a:extLst>
                  <a:ext uri="{FF2B5EF4-FFF2-40B4-BE49-F238E27FC236}">
                    <a16:creationId xmlns:a16="http://schemas.microsoft.com/office/drawing/2014/main" id="{2F13D20A-258F-72D3-A51F-EB78CCE5395E}"/>
                  </a:ext>
                </a:extLst>
              </p:cNvPr>
              <p:cNvSpPr/>
              <p:nvPr/>
            </p:nvSpPr>
            <p:spPr>
              <a:xfrm>
                <a:off x="1467749" y="913054"/>
                <a:ext cx="27586" cy="18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8" y="1270"/>
                    </a:moveTo>
                    <a:cubicBezTo>
                      <a:pt x="12764" y="6352"/>
                      <a:pt x="9818" y="6352"/>
                      <a:pt x="6872" y="6352"/>
                    </a:cubicBezTo>
                    <a:cubicBezTo>
                      <a:pt x="5890" y="6352"/>
                      <a:pt x="3927" y="6352"/>
                      <a:pt x="1963" y="7623"/>
                    </a:cubicBezTo>
                    <a:cubicBezTo>
                      <a:pt x="981" y="7623"/>
                      <a:pt x="0" y="10164"/>
                      <a:pt x="0" y="13977"/>
                    </a:cubicBezTo>
                    <a:cubicBezTo>
                      <a:pt x="0" y="17789"/>
                      <a:pt x="981" y="21600"/>
                      <a:pt x="981" y="21600"/>
                    </a:cubicBezTo>
                    <a:cubicBezTo>
                      <a:pt x="1963" y="21600"/>
                      <a:pt x="2945" y="21600"/>
                      <a:pt x="2945" y="21600"/>
                    </a:cubicBezTo>
                    <a:cubicBezTo>
                      <a:pt x="3927" y="21600"/>
                      <a:pt x="3927" y="21600"/>
                      <a:pt x="4909" y="19059"/>
                    </a:cubicBezTo>
                    <a:cubicBezTo>
                      <a:pt x="5890" y="15248"/>
                      <a:pt x="8836" y="11436"/>
                      <a:pt x="12764" y="11436"/>
                    </a:cubicBezTo>
                    <a:cubicBezTo>
                      <a:pt x="14728" y="11436"/>
                      <a:pt x="15710" y="12706"/>
                      <a:pt x="16691" y="12706"/>
                    </a:cubicBezTo>
                    <a:cubicBezTo>
                      <a:pt x="17673" y="12706"/>
                      <a:pt x="18655" y="12706"/>
                      <a:pt x="19637" y="10164"/>
                    </a:cubicBezTo>
                    <a:cubicBezTo>
                      <a:pt x="20619" y="7623"/>
                      <a:pt x="21600" y="5082"/>
                      <a:pt x="21600" y="2541"/>
                    </a:cubicBezTo>
                    <a:cubicBezTo>
                      <a:pt x="21600" y="0"/>
                      <a:pt x="19637" y="0"/>
                      <a:pt x="17673" y="0"/>
                    </a:cubicBezTo>
                    <a:cubicBezTo>
                      <a:pt x="15710" y="0"/>
                      <a:pt x="14728" y="1270"/>
                      <a:pt x="14728" y="127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8" name="Shape">
                <a:extLst>
                  <a:ext uri="{FF2B5EF4-FFF2-40B4-BE49-F238E27FC236}">
                    <a16:creationId xmlns:a16="http://schemas.microsoft.com/office/drawing/2014/main" id="{EF31B6B4-83BD-7B29-ABB1-70CF0687A5D5}"/>
                  </a:ext>
                </a:extLst>
              </p:cNvPr>
              <p:cNvSpPr/>
              <p:nvPr/>
            </p:nvSpPr>
            <p:spPr>
              <a:xfrm>
                <a:off x="1129956" y="1108299"/>
                <a:ext cx="28109" cy="18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extrusionOk="0">
                    <a:moveTo>
                      <a:pt x="1409" y="7623"/>
                    </a:moveTo>
                    <a:cubicBezTo>
                      <a:pt x="-469" y="10164"/>
                      <a:pt x="-469" y="13977"/>
                      <a:pt x="1409" y="16518"/>
                    </a:cubicBezTo>
                    <a:cubicBezTo>
                      <a:pt x="2348" y="19059"/>
                      <a:pt x="4226" y="21600"/>
                      <a:pt x="7044" y="21600"/>
                    </a:cubicBezTo>
                    <a:cubicBezTo>
                      <a:pt x="10801" y="21600"/>
                      <a:pt x="15497" y="17789"/>
                      <a:pt x="15497" y="16518"/>
                    </a:cubicBezTo>
                    <a:cubicBezTo>
                      <a:pt x="15497" y="12706"/>
                      <a:pt x="17375" y="10164"/>
                      <a:pt x="18314" y="6352"/>
                    </a:cubicBezTo>
                    <a:cubicBezTo>
                      <a:pt x="19253" y="5082"/>
                      <a:pt x="21131" y="2541"/>
                      <a:pt x="21131" y="0"/>
                    </a:cubicBezTo>
                    <a:cubicBezTo>
                      <a:pt x="20192" y="0"/>
                      <a:pt x="20192" y="0"/>
                      <a:pt x="18314" y="0"/>
                    </a:cubicBezTo>
                    <a:cubicBezTo>
                      <a:pt x="16436" y="0"/>
                      <a:pt x="14558" y="0"/>
                      <a:pt x="13618" y="0"/>
                    </a:cubicBezTo>
                    <a:cubicBezTo>
                      <a:pt x="11740" y="0"/>
                      <a:pt x="10801" y="1270"/>
                      <a:pt x="9861" y="1270"/>
                    </a:cubicBezTo>
                    <a:cubicBezTo>
                      <a:pt x="7983" y="1270"/>
                      <a:pt x="3287" y="3811"/>
                      <a:pt x="1409" y="762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9" name="Shape">
                <a:extLst>
                  <a:ext uri="{FF2B5EF4-FFF2-40B4-BE49-F238E27FC236}">
                    <a16:creationId xmlns:a16="http://schemas.microsoft.com/office/drawing/2014/main" id="{712B848E-28C3-D065-2B9D-4FFD14DDA645}"/>
                  </a:ext>
                </a:extLst>
              </p:cNvPr>
              <p:cNvSpPr/>
              <p:nvPr/>
            </p:nvSpPr>
            <p:spPr>
              <a:xfrm>
                <a:off x="1293908" y="1039868"/>
                <a:ext cx="21342" cy="34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14" h="21600" extrusionOk="0">
                    <a:moveTo>
                      <a:pt x="4195" y="21600"/>
                    </a:moveTo>
                    <a:cubicBezTo>
                      <a:pt x="8309" y="18901"/>
                      <a:pt x="19624" y="2700"/>
                      <a:pt x="17566" y="675"/>
                    </a:cubicBezTo>
                    <a:cubicBezTo>
                      <a:pt x="17566" y="0"/>
                      <a:pt x="16538" y="0"/>
                      <a:pt x="16538" y="0"/>
                    </a:cubicBezTo>
                    <a:cubicBezTo>
                      <a:pt x="12424" y="0"/>
                      <a:pt x="3166" y="4050"/>
                      <a:pt x="1109" y="10800"/>
                    </a:cubicBezTo>
                    <a:cubicBezTo>
                      <a:pt x="-1976" y="17551"/>
                      <a:pt x="2138" y="20926"/>
                      <a:pt x="4195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0" name="Shape">
                <a:extLst>
                  <a:ext uri="{FF2B5EF4-FFF2-40B4-BE49-F238E27FC236}">
                    <a16:creationId xmlns:a16="http://schemas.microsoft.com/office/drawing/2014/main" id="{44A36CBF-562E-BAF6-F5D9-EB7C909AAC11}"/>
                  </a:ext>
                </a:extLst>
              </p:cNvPr>
              <p:cNvSpPr/>
              <p:nvPr/>
            </p:nvSpPr>
            <p:spPr>
              <a:xfrm>
                <a:off x="1317330" y="1240856"/>
                <a:ext cx="61418" cy="51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5" h="21600" extrusionOk="0">
                    <a:moveTo>
                      <a:pt x="18211" y="0"/>
                    </a:moveTo>
                    <a:cubicBezTo>
                      <a:pt x="17788" y="0"/>
                      <a:pt x="17364" y="469"/>
                      <a:pt x="17364" y="469"/>
                    </a:cubicBezTo>
                    <a:cubicBezTo>
                      <a:pt x="17364" y="469"/>
                      <a:pt x="17364" y="939"/>
                      <a:pt x="17364" y="939"/>
                    </a:cubicBezTo>
                    <a:cubicBezTo>
                      <a:pt x="17788" y="1408"/>
                      <a:pt x="18211" y="1878"/>
                      <a:pt x="17788" y="2817"/>
                    </a:cubicBezTo>
                    <a:cubicBezTo>
                      <a:pt x="17364" y="3286"/>
                      <a:pt x="16941" y="3756"/>
                      <a:pt x="16094" y="3756"/>
                    </a:cubicBezTo>
                    <a:cubicBezTo>
                      <a:pt x="15247" y="3756"/>
                      <a:pt x="14823" y="3756"/>
                      <a:pt x="14823" y="4226"/>
                    </a:cubicBezTo>
                    <a:cubicBezTo>
                      <a:pt x="14823" y="6104"/>
                      <a:pt x="13129" y="6573"/>
                      <a:pt x="12705" y="6573"/>
                    </a:cubicBezTo>
                    <a:cubicBezTo>
                      <a:pt x="12282" y="6573"/>
                      <a:pt x="12282" y="6573"/>
                      <a:pt x="12282" y="6573"/>
                    </a:cubicBezTo>
                    <a:cubicBezTo>
                      <a:pt x="12282" y="7043"/>
                      <a:pt x="11858" y="7513"/>
                      <a:pt x="11858" y="7982"/>
                    </a:cubicBezTo>
                    <a:cubicBezTo>
                      <a:pt x="11435" y="7982"/>
                      <a:pt x="11435" y="8452"/>
                      <a:pt x="10588" y="8452"/>
                    </a:cubicBezTo>
                    <a:cubicBezTo>
                      <a:pt x="9317" y="8452"/>
                      <a:pt x="7200" y="6573"/>
                      <a:pt x="6776" y="6104"/>
                    </a:cubicBezTo>
                    <a:cubicBezTo>
                      <a:pt x="6352" y="6104"/>
                      <a:pt x="5505" y="7043"/>
                      <a:pt x="4658" y="7513"/>
                    </a:cubicBezTo>
                    <a:cubicBezTo>
                      <a:pt x="3811" y="8452"/>
                      <a:pt x="2964" y="9391"/>
                      <a:pt x="1694" y="9860"/>
                    </a:cubicBezTo>
                    <a:cubicBezTo>
                      <a:pt x="1270" y="9860"/>
                      <a:pt x="847" y="10800"/>
                      <a:pt x="423" y="11740"/>
                    </a:cubicBezTo>
                    <a:cubicBezTo>
                      <a:pt x="0" y="12209"/>
                      <a:pt x="0" y="13148"/>
                      <a:pt x="0" y="13618"/>
                    </a:cubicBezTo>
                    <a:cubicBezTo>
                      <a:pt x="423" y="13148"/>
                      <a:pt x="847" y="13148"/>
                      <a:pt x="1270" y="12679"/>
                    </a:cubicBezTo>
                    <a:cubicBezTo>
                      <a:pt x="2117" y="11740"/>
                      <a:pt x="2541" y="11270"/>
                      <a:pt x="3811" y="11270"/>
                    </a:cubicBezTo>
                    <a:cubicBezTo>
                      <a:pt x="4235" y="11270"/>
                      <a:pt x="4235" y="11270"/>
                      <a:pt x="4235" y="11270"/>
                    </a:cubicBezTo>
                    <a:cubicBezTo>
                      <a:pt x="4235" y="11270"/>
                      <a:pt x="4658" y="10800"/>
                      <a:pt x="4658" y="10800"/>
                    </a:cubicBezTo>
                    <a:cubicBezTo>
                      <a:pt x="5082" y="10330"/>
                      <a:pt x="5505" y="9391"/>
                      <a:pt x="6776" y="9391"/>
                    </a:cubicBezTo>
                    <a:cubicBezTo>
                      <a:pt x="7200" y="9391"/>
                      <a:pt x="7200" y="9391"/>
                      <a:pt x="7623" y="9860"/>
                    </a:cubicBezTo>
                    <a:cubicBezTo>
                      <a:pt x="9317" y="9860"/>
                      <a:pt x="9741" y="12209"/>
                      <a:pt x="9741" y="14557"/>
                    </a:cubicBezTo>
                    <a:cubicBezTo>
                      <a:pt x="10164" y="16905"/>
                      <a:pt x="10588" y="18783"/>
                      <a:pt x="11435" y="18783"/>
                    </a:cubicBezTo>
                    <a:cubicBezTo>
                      <a:pt x="13552" y="19253"/>
                      <a:pt x="14823" y="20192"/>
                      <a:pt x="15247" y="20661"/>
                    </a:cubicBezTo>
                    <a:cubicBezTo>
                      <a:pt x="15670" y="21131"/>
                      <a:pt x="16094" y="21600"/>
                      <a:pt x="16094" y="21600"/>
                    </a:cubicBezTo>
                    <a:cubicBezTo>
                      <a:pt x="16094" y="21131"/>
                      <a:pt x="16094" y="19722"/>
                      <a:pt x="15670" y="18783"/>
                    </a:cubicBezTo>
                    <a:cubicBezTo>
                      <a:pt x="15670" y="17374"/>
                      <a:pt x="15247" y="16435"/>
                      <a:pt x="15247" y="15496"/>
                    </a:cubicBezTo>
                    <a:cubicBezTo>
                      <a:pt x="15670" y="14087"/>
                      <a:pt x="16941" y="14087"/>
                      <a:pt x="18211" y="13618"/>
                    </a:cubicBezTo>
                    <a:cubicBezTo>
                      <a:pt x="19058" y="13618"/>
                      <a:pt x="19905" y="13618"/>
                      <a:pt x="20752" y="12679"/>
                    </a:cubicBezTo>
                    <a:cubicBezTo>
                      <a:pt x="21600" y="11740"/>
                      <a:pt x="20752" y="9391"/>
                      <a:pt x="20329" y="7043"/>
                    </a:cubicBezTo>
                    <a:cubicBezTo>
                      <a:pt x="19905" y="5165"/>
                      <a:pt x="19482" y="3286"/>
                      <a:pt x="19482" y="1878"/>
                    </a:cubicBezTo>
                    <a:cubicBezTo>
                      <a:pt x="19482" y="469"/>
                      <a:pt x="18635" y="0"/>
                      <a:pt x="18211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1" name="Shape">
                <a:extLst>
                  <a:ext uri="{FF2B5EF4-FFF2-40B4-BE49-F238E27FC236}">
                    <a16:creationId xmlns:a16="http://schemas.microsoft.com/office/drawing/2014/main" id="{2F609E21-B7DF-D8B1-4F61-AF3BDDC05B39}"/>
                  </a:ext>
                </a:extLst>
              </p:cNvPr>
              <p:cNvSpPr/>
              <p:nvPr/>
            </p:nvSpPr>
            <p:spPr>
              <a:xfrm>
                <a:off x="1288703" y="1128875"/>
                <a:ext cx="31752" cy="56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8" h="21352" extrusionOk="0">
                    <a:moveTo>
                      <a:pt x="4984" y="16693"/>
                    </a:moveTo>
                    <a:cubicBezTo>
                      <a:pt x="5815" y="17540"/>
                      <a:pt x="5815" y="18810"/>
                      <a:pt x="4984" y="20504"/>
                    </a:cubicBezTo>
                    <a:cubicBezTo>
                      <a:pt x="4984" y="20504"/>
                      <a:pt x="4984" y="20928"/>
                      <a:pt x="4984" y="20928"/>
                    </a:cubicBezTo>
                    <a:cubicBezTo>
                      <a:pt x="5815" y="21352"/>
                      <a:pt x="6646" y="21352"/>
                      <a:pt x="7476" y="21352"/>
                    </a:cubicBezTo>
                    <a:cubicBezTo>
                      <a:pt x="9138" y="21352"/>
                      <a:pt x="10801" y="21352"/>
                      <a:pt x="12462" y="20928"/>
                    </a:cubicBezTo>
                    <a:cubicBezTo>
                      <a:pt x="13293" y="20928"/>
                      <a:pt x="14124" y="20504"/>
                      <a:pt x="14954" y="20504"/>
                    </a:cubicBezTo>
                    <a:cubicBezTo>
                      <a:pt x="14954" y="20081"/>
                      <a:pt x="14954" y="19657"/>
                      <a:pt x="14954" y="19234"/>
                    </a:cubicBezTo>
                    <a:cubicBezTo>
                      <a:pt x="14124" y="18387"/>
                      <a:pt x="14124" y="17540"/>
                      <a:pt x="13293" y="16693"/>
                    </a:cubicBezTo>
                    <a:cubicBezTo>
                      <a:pt x="9138" y="14575"/>
                      <a:pt x="14124" y="12034"/>
                      <a:pt x="18277" y="9916"/>
                    </a:cubicBezTo>
                    <a:cubicBezTo>
                      <a:pt x="18277" y="9493"/>
                      <a:pt x="19108" y="9069"/>
                      <a:pt x="19939" y="9069"/>
                    </a:cubicBezTo>
                    <a:cubicBezTo>
                      <a:pt x="21600" y="7799"/>
                      <a:pt x="20770" y="6104"/>
                      <a:pt x="19939" y="4410"/>
                    </a:cubicBezTo>
                    <a:cubicBezTo>
                      <a:pt x="19108" y="3140"/>
                      <a:pt x="18277" y="2293"/>
                      <a:pt x="18277" y="1446"/>
                    </a:cubicBezTo>
                    <a:cubicBezTo>
                      <a:pt x="19108" y="1446"/>
                      <a:pt x="19108" y="1022"/>
                      <a:pt x="19108" y="1022"/>
                    </a:cubicBezTo>
                    <a:cubicBezTo>
                      <a:pt x="17447" y="1022"/>
                      <a:pt x="15785" y="1022"/>
                      <a:pt x="13293" y="599"/>
                    </a:cubicBezTo>
                    <a:cubicBezTo>
                      <a:pt x="10801" y="175"/>
                      <a:pt x="7476" y="-248"/>
                      <a:pt x="5815" y="175"/>
                    </a:cubicBezTo>
                    <a:cubicBezTo>
                      <a:pt x="4984" y="599"/>
                      <a:pt x="4984" y="4834"/>
                      <a:pt x="4984" y="6528"/>
                    </a:cubicBezTo>
                    <a:cubicBezTo>
                      <a:pt x="4984" y="9493"/>
                      <a:pt x="5815" y="10763"/>
                      <a:pt x="4153" y="11187"/>
                    </a:cubicBezTo>
                    <a:cubicBezTo>
                      <a:pt x="3323" y="11610"/>
                      <a:pt x="830" y="11610"/>
                      <a:pt x="0" y="11187"/>
                    </a:cubicBezTo>
                    <a:cubicBezTo>
                      <a:pt x="0" y="12457"/>
                      <a:pt x="830" y="14999"/>
                      <a:pt x="1661" y="15846"/>
                    </a:cubicBezTo>
                    <a:cubicBezTo>
                      <a:pt x="2492" y="15846"/>
                      <a:pt x="4153" y="16269"/>
                      <a:pt x="4984" y="1669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2" name="Shape">
                <a:extLst>
                  <a:ext uri="{FF2B5EF4-FFF2-40B4-BE49-F238E27FC236}">
                    <a16:creationId xmlns:a16="http://schemas.microsoft.com/office/drawing/2014/main" id="{16264948-5039-0811-7090-35DD1D477F12}"/>
                  </a:ext>
                </a:extLst>
              </p:cNvPr>
              <p:cNvSpPr/>
              <p:nvPr/>
            </p:nvSpPr>
            <p:spPr>
              <a:xfrm>
                <a:off x="1316289" y="1183909"/>
                <a:ext cx="48925" cy="47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extrusionOk="0">
                    <a:moveTo>
                      <a:pt x="2160" y="1506"/>
                    </a:moveTo>
                    <a:cubicBezTo>
                      <a:pt x="4860" y="1004"/>
                      <a:pt x="8640" y="3516"/>
                      <a:pt x="10259" y="5525"/>
                    </a:cubicBezTo>
                    <a:cubicBezTo>
                      <a:pt x="10800" y="6530"/>
                      <a:pt x="10800" y="7534"/>
                      <a:pt x="10800" y="8037"/>
                    </a:cubicBezTo>
                    <a:cubicBezTo>
                      <a:pt x="10259" y="9041"/>
                      <a:pt x="10259" y="11052"/>
                      <a:pt x="10800" y="11554"/>
                    </a:cubicBezTo>
                    <a:cubicBezTo>
                      <a:pt x="11341" y="11554"/>
                      <a:pt x="11881" y="11052"/>
                      <a:pt x="12421" y="11052"/>
                    </a:cubicBezTo>
                    <a:cubicBezTo>
                      <a:pt x="13501" y="11052"/>
                      <a:pt x="14581" y="11554"/>
                      <a:pt x="15121" y="12559"/>
                    </a:cubicBezTo>
                    <a:cubicBezTo>
                      <a:pt x="15661" y="13563"/>
                      <a:pt x="15661" y="14568"/>
                      <a:pt x="14581" y="15573"/>
                    </a:cubicBezTo>
                    <a:cubicBezTo>
                      <a:pt x="14581" y="16577"/>
                      <a:pt x="14581" y="17080"/>
                      <a:pt x="16201" y="18587"/>
                    </a:cubicBezTo>
                    <a:cubicBezTo>
                      <a:pt x="16741" y="19591"/>
                      <a:pt x="17281" y="20596"/>
                      <a:pt x="17821" y="21600"/>
                    </a:cubicBezTo>
                    <a:cubicBezTo>
                      <a:pt x="17821" y="21098"/>
                      <a:pt x="17821" y="21098"/>
                      <a:pt x="17821" y="21098"/>
                    </a:cubicBezTo>
                    <a:cubicBezTo>
                      <a:pt x="17281" y="18587"/>
                      <a:pt x="18361" y="18084"/>
                      <a:pt x="19980" y="17080"/>
                    </a:cubicBezTo>
                    <a:cubicBezTo>
                      <a:pt x="19980" y="17080"/>
                      <a:pt x="20520" y="17080"/>
                      <a:pt x="21060" y="16577"/>
                    </a:cubicBezTo>
                    <a:cubicBezTo>
                      <a:pt x="21600" y="16075"/>
                      <a:pt x="21600" y="15573"/>
                      <a:pt x="19980" y="13061"/>
                    </a:cubicBezTo>
                    <a:cubicBezTo>
                      <a:pt x="19980" y="12056"/>
                      <a:pt x="19441" y="11554"/>
                      <a:pt x="18901" y="11052"/>
                    </a:cubicBezTo>
                    <a:cubicBezTo>
                      <a:pt x="18361" y="10046"/>
                      <a:pt x="17281" y="9544"/>
                      <a:pt x="15661" y="9041"/>
                    </a:cubicBezTo>
                    <a:cubicBezTo>
                      <a:pt x="14040" y="8539"/>
                      <a:pt x="11881" y="8037"/>
                      <a:pt x="11881" y="6027"/>
                    </a:cubicBezTo>
                    <a:cubicBezTo>
                      <a:pt x="11881" y="5023"/>
                      <a:pt x="11341" y="4520"/>
                      <a:pt x="10259" y="3516"/>
                    </a:cubicBezTo>
                    <a:cubicBezTo>
                      <a:pt x="9180" y="3013"/>
                      <a:pt x="8100" y="2009"/>
                      <a:pt x="8100" y="1004"/>
                    </a:cubicBezTo>
                    <a:cubicBezTo>
                      <a:pt x="7560" y="1004"/>
                      <a:pt x="5940" y="0"/>
                      <a:pt x="3780" y="0"/>
                    </a:cubicBezTo>
                    <a:cubicBezTo>
                      <a:pt x="2700" y="0"/>
                      <a:pt x="1620" y="0"/>
                      <a:pt x="1080" y="502"/>
                    </a:cubicBezTo>
                    <a:cubicBezTo>
                      <a:pt x="540" y="502"/>
                      <a:pt x="540" y="1004"/>
                      <a:pt x="0" y="1004"/>
                    </a:cubicBezTo>
                    <a:cubicBezTo>
                      <a:pt x="0" y="1004"/>
                      <a:pt x="540" y="1004"/>
                      <a:pt x="540" y="1004"/>
                    </a:cubicBezTo>
                    <a:cubicBezTo>
                      <a:pt x="540" y="1506"/>
                      <a:pt x="1080" y="2009"/>
                      <a:pt x="2160" y="150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3" name="Shape">
                <a:extLst>
                  <a:ext uri="{FF2B5EF4-FFF2-40B4-BE49-F238E27FC236}">
                    <a16:creationId xmlns:a16="http://schemas.microsoft.com/office/drawing/2014/main" id="{0A3F2F87-0292-DC92-C7F0-F40D68C983DE}"/>
                  </a:ext>
                </a:extLst>
              </p:cNvPr>
              <p:cNvSpPr/>
              <p:nvPr/>
            </p:nvSpPr>
            <p:spPr>
              <a:xfrm>
                <a:off x="1315768" y="1214057"/>
                <a:ext cx="25506" cy="32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8" h="21600" extrusionOk="0">
                    <a:moveTo>
                      <a:pt x="18941" y="10800"/>
                    </a:moveTo>
                    <a:cubicBezTo>
                      <a:pt x="17913" y="10800"/>
                      <a:pt x="17913" y="10800"/>
                      <a:pt x="17913" y="10800"/>
                    </a:cubicBezTo>
                    <a:cubicBezTo>
                      <a:pt x="16884" y="10080"/>
                      <a:pt x="16884" y="10080"/>
                      <a:pt x="16884" y="10080"/>
                    </a:cubicBezTo>
                    <a:cubicBezTo>
                      <a:pt x="15856" y="9360"/>
                      <a:pt x="16884" y="8640"/>
                      <a:pt x="16884" y="7920"/>
                    </a:cubicBezTo>
                    <a:cubicBezTo>
                      <a:pt x="16884" y="7920"/>
                      <a:pt x="15856" y="7200"/>
                      <a:pt x="14827" y="5760"/>
                    </a:cubicBezTo>
                    <a:cubicBezTo>
                      <a:pt x="10713" y="2880"/>
                      <a:pt x="4540" y="0"/>
                      <a:pt x="1455" y="0"/>
                    </a:cubicBezTo>
                    <a:cubicBezTo>
                      <a:pt x="1455" y="0"/>
                      <a:pt x="426" y="719"/>
                      <a:pt x="426" y="2160"/>
                    </a:cubicBezTo>
                    <a:cubicBezTo>
                      <a:pt x="-602" y="5040"/>
                      <a:pt x="426" y="7920"/>
                      <a:pt x="1455" y="8640"/>
                    </a:cubicBezTo>
                    <a:cubicBezTo>
                      <a:pt x="1455" y="8640"/>
                      <a:pt x="2483" y="7920"/>
                      <a:pt x="2483" y="7920"/>
                    </a:cubicBezTo>
                    <a:cubicBezTo>
                      <a:pt x="5569" y="7920"/>
                      <a:pt x="5569" y="7920"/>
                      <a:pt x="5569" y="7200"/>
                    </a:cubicBezTo>
                    <a:cubicBezTo>
                      <a:pt x="6598" y="5760"/>
                      <a:pt x="7626" y="5760"/>
                      <a:pt x="8655" y="5760"/>
                    </a:cubicBezTo>
                    <a:cubicBezTo>
                      <a:pt x="9683" y="5760"/>
                      <a:pt x="10713" y="6479"/>
                      <a:pt x="10713" y="7200"/>
                    </a:cubicBezTo>
                    <a:cubicBezTo>
                      <a:pt x="11741" y="8640"/>
                      <a:pt x="13798" y="12960"/>
                      <a:pt x="10713" y="15120"/>
                    </a:cubicBezTo>
                    <a:cubicBezTo>
                      <a:pt x="8655" y="15840"/>
                      <a:pt x="8655" y="18000"/>
                      <a:pt x="9683" y="19440"/>
                    </a:cubicBezTo>
                    <a:cubicBezTo>
                      <a:pt x="9683" y="20880"/>
                      <a:pt x="10713" y="20880"/>
                      <a:pt x="10713" y="21600"/>
                    </a:cubicBezTo>
                    <a:cubicBezTo>
                      <a:pt x="11741" y="21600"/>
                      <a:pt x="11741" y="21600"/>
                      <a:pt x="11741" y="21600"/>
                    </a:cubicBezTo>
                    <a:cubicBezTo>
                      <a:pt x="11741" y="21600"/>
                      <a:pt x="12770" y="20880"/>
                      <a:pt x="14827" y="19440"/>
                    </a:cubicBezTo>
                    <a:cubicBezTo>
                      <a:pt x="17913" y="16560"/>
                      <a:pt x="20998" y="12240"/>
                      <a:pt x="20998" y="10800"/>
                    </a:cubicBezTo>
                    <a:cubicBezTo>
                      <a:pt x="20998" y="10800"/>
                      <a:pt x="20998" y="10800"/>
                      <a:pt x="20998" y="10800"/>
                    </a:cubicBezTo>
                    <a:cubicBezTo>
                      <a:pt x="19970" y="10800"/>
                      <a:pt x="19970" y="10800"/>
                      <a:pt x="18941" y="108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4" name="Shape">
                <a:extLst>
                  <a:ext uri="{FF2B5EF4-FFF2-40B4-BE49-F238E27FC236}">
                    <a16:creationId xmlns:a16="http://schemas.microsoft.com/office/drawing/2014/main" id="{535DDAFA-0E87-432E-9117-93A747349D70}"/>
                  </a:ext>
                </a:extLst>
              </p:cNvPr>
              <p:cNvSpPr/>
              <p:nvPr/>
            </p:nvSpPr>
            <p:spPr>
              <a:xfrm>
                <a:off x="738037" y="1243248"/>
                <a:ext cx="26027" cy="43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600" extrusionOk="0">
                    <a:moveTo>
                      <a:pt x="4050" y="0"/>
                    </a:moveTo>
                    <a:cubicBezTo>
                      <a:pt x="2969" y="0"/>
                      <a:pt x="2969" y="1107"/>
                      <a:pt x="2969" y="2215"/>
                    </a:cubicBezTo>
                    <a:cubicBezTo>
                      <a:pt x="1889" y="2769"/>
                      <a:pt x="1889" y="3876"/>
                      <a:pt x="809" y="4984"/>
                    </a:cubicBezTo>
                    <a:cubicBezTo>
                      <a:pt x="-270" y="7200"/>
                      <a:pt x="-270" y="9415"/>
                      <a:pt x="809" y="12738"/>
                    </a:cubicBezTo>
                    <a:cubicBezTo>
                      <a:pt x="809" y="13292"/>
                      <a:pt x="809" y="13846"/>
                      <a:pt x="809" y="14400"/>
                    </a:cubicBezTo>
                    <a:cubicBezTo>
                      <a:pt x="809" y="17169"/>
                      <a:pt x="1889" y="19938"/>
                      <a:pt x="5130" y="21046"/>
                    </a:cubicBezTo>
                    <a:cubicBezTo>
                      <a:pt x="6210" y="21600"/>
                      <a:pt x="7290" y="21600"/>
                      <a:pt x="8370" y="21600"/>
                    </a:cubicBezTo>
                    <a:cubicBezTo>
                      <a:pt x="12690" y="21600"/>
                      <a:pt x="20250" y="17169"/>
                      <a:pt x="21330" y="13292"/>
                    </a:cubicBezTo>
                    <a:cubicBezTo>
                      <a:pt x="21330" y="8861"/>
                      <a:pt x="7290" y="1107"/>
                      <a:pt x="405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5" name="Shape">
                <a:extLst>
                  <a:ext uri="{FF2B5EF4-FFF2-40B4-BE49-F238E27FC236}">
                    <a16:creationId xmlns:a16="http://schemas.microsoft.com/office/drawing/2014/main" id="{C31A9672-F8C8-1A7F-A8EC-4C2C007F9F0D}"/>
                  </a:ext>
                </a:extLst>
              </p:cNvPr>
              <p:cNvSpPr/>
              <p:nvPr/>
            </p:nvSpPr>
            <p:spPr>
              <a:xfrm>
                <a:off x="269087" y="583341"/>
                <a:ext cx="566776" cy="232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7" y="13436"/>
                    </a:moveTo>
                    <a:cubicBezTo>
                      <a:pt x="1665" y="13023"/>
                      <a:pt x="2045" y="12506"/>
                      <a:pt x="2426" y="12506"/>
                    </a:cubicBezTo>
                    <a:cubicBezTo>
                      <a:pt x="2474" y="12506"/>
                      <a:pt x="2569" y="12609"/>
                      <a:pt x="2616" y="12609"/>
                    </a:cubicBezTo>
                    <a:cubicBezTo>
                      <a:pt x="2759" y="12712"/>
                      <a:pt x="2902" y="12712"/>
                      <a:pt x="2997" y="12712"/>
                    </a:cubicBezTo>
                    <a:cubicBezTo>
                      <a:pt x="3092" y="12712"/>
                      <a:pt x="3092" y="12712"/>
                      <a:pt x="3092" y="12712"/>
                    </a:cubicBezTo>
                    <a:cubicBezTo>
                      <a:pt x="3235" y="12712"/>
                      <a:pt x="3377" y="12712"/>
                      <a:pt x="3520" y="13023"/>
                    </a:cubicBezTo>
                    <a:cubicBezTo>
                      <a:pt x="3615" y="13436"/>
                      <a:pt x="3615" y="13849"/>
                      <a:pt x="3568" y="14263"/>
                    </a:cubicBezTo>
                    <a:cubicBezTo>
                      <a:pt x="3568" y="14469"/>
                      <a:pt x="3568" y="14676"/>
                      <a:pt x="3568" y="14779"/>
                    </a:cubicBezTo>
                    <a:cubicBezTo>
                      <a:pt x="3615" y="14883"/>
                      <a:pt x="3615" y="15089"/>
                      <a:pt x="3568" y="15193"/>
                    </a:cubicBezTo>
                    <a:cubicBezTo>
                      <a:pt x="3520" y="15296"/>
                      <a:pt x="3377" y="15400"/>
                      <a:pt x="3187" y="15400"/>
                    </a:cubicBezTo>
                    <a:cubicBezTo>
                      <a:pt x="3092" y="15400"/>
                      <a:pt x="3044" y="15400"/>
                      <a:pt x="2949" y="15400"/>
                    </a:cubicBezTo>
                    <a:cubicBezTo>
                      <a:pt x="2949" y="15400"/>
                      <a:pt x="2902" y="15400"/>
                      <a:pt x="2902" y="15400"/>
                    </a:cubicBezTo>
                    <a:cubicBezTo>
                      <a:pt x="2664" y="15400"/>
                      <a:pt x="2474" y="15503"/>
                      <a:pt x="2378" y="15606"/>
                    </a:cubicBezTo>
                    <a:cubicBezTo>
                      <a:pt x="2426" y="15710"/>
                      <a:pt x="2426" y="15710"/>
                      <a:pt x="2426" y="15710"/>
                    </a:cubicBezTo>
                    <a:cubicBezTo>
                      <a:pt x="2474" y="16020"/>
                      <a:pt x="2521" y="16330"/>
                      <a:pt x="2474" y="16536"/>
                    </a:cubicBezTo>
                    <a:cubicBezTo>
                      <a:pt x="2426" y="16743"/>
                      <a:pt x="2331" y="16743"/>
                      <a:pt x="2188" y="16536"/>
                    </a:cubicBezTo>
                    <a:cubicBezTo>
                      <a:pt x="2093" y="16433"/>
                      <a:pt x="1998" y="16433"/>
                      <a:pt x="1998" y="16536"/>
                    </a:cubicBezTo>
                    <a:cubicBezTo>
                      <a:pt x="1998" y="16536"/>
                      <a:pt x="1998" y="16536"/>
                      <a:pt x="1998" y="16536"/>
                    </a:cubicBezTo>
                    <a:cubicBezTo>
                      <a:pt x="2188" y="16536"/>
                      <a:pt x="2474" y="17053"/>
                      <a:pt x="2474" y="17467"/>
                    </a:cubicBezTo>
                    <a:cubicBezTo>
                      <a:pt x="2474" y="17983"/>
                      <a:pt x="2521" y="18190"/>
                      <a:pt x="2521" y="18190"/>
                    </a:cubicBezTo>
                    <a:cubicBezTo>
                      <a:pt x="2521" y="18190"/>
                      <a:pt x="2569" y="18190"/>
                      <a:pt x="2569" y="18190"/>
                    </a:cubicBezTo>
                    <a:cubicBezTo>
                      <a:pt x="2664" y="18190"/>
                      <a:pt x="2711" y="18293"/>
                      <a:pt x="2759" y="18500"/>
                    </a:cubicBezTo>
                    <a:cubicBezTo>
                      <a:pt x="2807" y="18603"/>
                      <a:pt x="2854" y="18707"/>
                      <a:pt x="2902" y="18707"/>
                    </a:cubicBezTo>
                    <a:cubicBezTo>
                      <a:pt x="2949" y="18707"/>
                      <a:pt x="2949" y="18707"/>
                      <a:pt x="2997" y="18707"/>
                    </a:cubicBezTo>
                    <a:cubicBezTo>
                      <a:pt x="3140" y="18707"/>
                      <a:pt x="3282" y="18810"/>
                      <a:pt x="3330" y="19017"/>
                    </a:cubicBezTo>
                    <a:cubicBezTo>
                      <a:pt x="3330" y="19120"/>
                      <a:pt x="3377" y="19327"/>
                      <a:pt x="3235" y="19637"/>
                    </a:cubicBezTo>
                    <a:cubicBezTo>
                      <a:pt x="3235" y="19637"/>
                      <a:pt x="3187" y="19844"/>
                      <a:pt x="3235" y="19947"/>
                    </a:cubicBezTo>
                    <a:cubicBezTo>
                      <a:pt x="3235" y="20154"/>
                      <a:pt x="3235" y="20360"/>
                      <a:pt x="3282" y="20464"/>
                    </a:cubicBezTo>
                    <a:cubicBezTo>
                      <a:pt x="3282" y="20360"/>
                      <a:pt x="3282" y="20154"/>
                      <a:pt x="3330" y="20050"/>
                    </a:cubicBezTo>
                    <a:cubicBezTo>
                      <a:pt x="3330" y="20050"/>
                      <a:pt x="3330" y="20050"/>
                      <a:pt x="3330" y="20050"/>
                    </a:cubicBezTo>
                    <a:cubicBezTo>
                      <a:pt x="3330" y="19947"/>
                      <a:pt x="3330" y="19947"/>
                      <a:pt x="3282" y="19947"/>
                    </a:cubicBezTo>
                    <a:cubicBezTo>
                      <a:pt x="3282" y="19947"/>
                      <a:pt x="3282" y="19947"/>
                      <a:pt x="3282" y="19844"/>
                    </a:cubicBezTo>
                    <a:cubicBezTo>
                      <a:pt x="3282" y="19844"/>
                      <a:pt x="3282" y="19844"/>
                      <a:pt x="3330" y="19844"/>
                    </a:cubicBezTo>
                    <a:cubicBezTo>
                      <a:pt x="3330" y="19844"/>
                      <a:pt x="3330" y="19740"/>
                      <a:pt x="3330" y="19740"/>
                    </a:cubicBezTo>
                    <a:cubicBezTo>
                      <a:pt x="3330" y="19740"/>
                      <a:pt x="3330" y="19740"/>
                      <a:pt x="3330" y="19740"/>
                    </a:cubicBezTo>
                    <a:cubicBezTo>
                      <a:pt x="3330" y="19637"/>
                      <a:pt x="3330" y="19637"/>
                      <a:pt x="3330" y="19637"/>
                    </a:cubicBezTo>
                    <a:cubicBezTo>
                      <a:pt x="3425" y="19327"/>
                      <a:pt x="3711" y="19223"/>
                      <a:pt x="3948" y="19223"/>
                    </a:cubicBezTo>
                    <a:cubicBezTo>
                      <a:pt x="4186" y="19223"/>
                      <a:pt x="4519" y="19947"/>
                      <a:pt x="4710" y="20464"/>
                    </a:cubicBezTo>
                    <a:cubicBezTo>
                      <a:pt x="4757" y="20670"/>
                      <a:pt x="4852" y="20670"/>
                      <a:pt x="4900" y="20567"/>
                    </a:cubicBezTo>
                    <a:cubicBezTo>
                      <a:pt x="4995" y="15400"/>
                      <a:pt x="4995" y="15400"/>
                      <a:pt x="4995" y="15400"/>
                    </a:cubicBezTo>
                    <a:cubicBezTo>
                      <a:pt x="6375" y="14573"/>
                      <a:pt x="6375" y="14573"/>
                      <a:pt x="6375" y="14573"/>
                    </a:cubicBezTo>
                    <a:cubicBezTo>
                      <a:pt x="6375" y="14573"/>
                      <a:pt x="6375" y="14573"/>
                      <a:pt x="6375" y="14469"/>
                    </a:cubicBezTo>
                    <a:cubicBezTo>
                      <a:pt x="6470" y="14159"/>
                      <a:pt x="6613" y="14159"/>
                      <a:pt x="6660" y="14159"/>
                    </a:cubicBezTo>
                    <a:cubicBezTo>
                      <a:pt x="6755" y="14159"/>
                      <a:pt x="6851" y="14263"/>
                      <a:pt x="6946" y="14366"/>
                    </a:cubicBezTo>
                    <a:cubicBezTo>
                      <a:pt x="6946" y="14159"/>
                      <a:pt x="7041" y="13849"/>
                      <a:pt x="7184" y="13849"/>
                    </a:cubicBezTo>
                    <a:cubicBezTo>
                      <a:pt x="7184" y="13849"/>
                      <a:pt x="7184" y="13849"/>
                      <a:pt x="7184" y="13849"/>
                    </a:cubicBezTo>
                    <a:cubicBezTo>
                      <a:pt x="7279" y="13849"/>
                      <a:pt x="7326" y="13953"/>
                      <a:pt x="7326" y="14056"/>
                    </a:cubicBezTo>
                    <a:cubicBezTo>
                      <a:pt x="7374" y="14159"/>
                      <a:pt x="7374" y="14366"/>
                      <a:pt x="7374" y="14469"/>
                    </a:cubicBezTo>
                    <a:cubicBezTo>
                      <a:pt x="7374" y="14573"/>
                      <a:pt x="7374" y="14573"/>
                      <a:pt x="7374" y="14573"/>
                    </a:cubicBezTo>
                    <a:cubicBezTo>
                      <a:pt x="7422" y="14573"/>
                      <a:pt x="7469" y="14676"/>
                      <a:pt x="7517" y="14883"/>
                    </a:cubicBezTo>
                    <a:cubicBezTo>
                      <a:pt x="7612" y="15193"/>
                      <a:pt x="7755" y="15710"/>
                      <a:pt x="7707" y="16226"/>
                    </a:cubicBezTo>
                    <a:cubicBezTo>
                      <a:pt x="7707" y="16226"/>
                      <a:pt x="7707" y="16226"/>
                      <a:pt x="7707" y="16226"/>
                    </a:cubicBezTo>
                    <a:cubicBezTo>
                      <a:pt x="7755" y="16330"/>
                      <a:pt x="7755" y="16330"/>
                      <a:pt x="7755" y="16330"/>
                    </a:cubicBezTo>
                    <a:cubicBezTo>
                      <a:pt x="7755" y="16330"/>
                      <a:pt x="7802" y="16433"/>
                      <a:pt x="7802" y="16433"/>
                    </a:cubicBezTo>
                    <a:cubicBezTo>
                      <a:pt x="7802" y="16433"/>
                      <a:pt x="7850" y="16433"/>
                      <a:pt x="7850" y="16536"/>
                    </a:cubicBezTo>
                    <a:cubicBezTo>
                      <a:pt x="7850" y="16536"/>
                      <a:pt x="7897" y="16536"/>
                      <a:pt x="7897" y="16640"/>
                    </a:cubicBezTo>
                    <a:cubicBezTo>
                      <a:pt x="7897" y="16640"/>
                      <a:pt x="7945" y="16640"/>
                      <a:pt x="7945" y="16743"/>
                    </a:cubicBezTo>
                    <a:cubicBezTo>
                      <a:pt x="7945" y="16743"/>
                      <a:pt x="7992" y="16743"/>
                      <a:pt x="7992" y="16846"/>
                    </a:cubicBezTo>
                    <a:cubicBezTo>
                      <a:pt x="7992" y="16846"/>
                      <a:pt x="8040" y="16846"/>
                      <a:pt x="8040" y="16950"/>
                    </a:cubicBezTo>
                    <a:cubicBezTo>
                      <a:pt x="8040" y="16950"/>
                      <a:pt x="8088" y="17053"/>
                      <a:pt x="8088" y="17053"/>
                    </a:cubicBezTo>
                    <a:cubicBezTo>
                      <a:pt x="8088" y="17053"/>
                      <a:pt x="8088" y="17156"/>
                      <a:pt x="8135" y="17156"/>
                    </a:cubicBezTo>
                    <a:cubicBezTo>
                      <a:pt x="8135" y="17156"/>
                      <a:pt x="8135" y="17260"/>
                      <a:pt x="8183" y="17260"/>
                    </a:cubicBezTo>
                    <a:cubicBezTo>
                      <a:pt x="8183" y="17260"/>
                      <a:pt x="8183" y="17363"/>
                      <a:pt x="8183" y="17363"/>
                    </a:cubicBezTo>
                    <a:cubicBezTo>
                      <a:pt x="8230" y="17363"/>
                      <a:pt x="8230" y="17467"/>
                      <a:pt x="8230" y="17467"/>
                    </a:cubicBezTo>
                    <a:cubicBezTo>
                      <a:pt x="8230" y="17467"/>
                      <a:pt x="8278" y="17467"/>
                      <a:pt x="8278" y="17570"/>
                    </a:cubicBezTo>
                    <a:cubicBezTo>
                      <a:pt x="8278" y="17570"/>
                      <a:pt x="8278" y="17673"/>
                      <a:pt x="8325" y="17673"/>
                    </a:cubicBezTo>
                    <a:cubicBezTo>
                      <a:pt x="8325" y="17673"/>
                      <a:pt x="8325" y="17673"/>
                      <a:pt x="8325" y="17673"/>
                    </a:cubicBezTo>
                    <a:cubicBezTo>
                      <a:pt x="8421" y="17673"/>
                      <a:pt x="8516" y="17570"/>
                      <a:pt x="8611" y="17570"/>
                    </a:cubicBezTo>
                    <a:cubicBezTo>
                      <a:pt x="8659" y="17570"/>
                      <a:pt x="8706" y="17570"/>
                      <a:pt x="8754" y="17467"/>
                    </a:cubicBezTo>
                    <a:cubicBezTo>
                      <a:pt x="8754" y="17467"/>
                      <a:pt x="8754" y="17467"/>
                      <a:pt x="8801" y="17467"/>
                    </a:cubicBezTo>
                    <a:cubicBezTo>
                      <a:pt x="8801" y="17467"/>
                      <a:pt x="8849" y="17467"/>
                      <a:pt x="8849" y="17467"/>
                    </a:cubicBezTo>
                    <a:cubicBezTo>
                      <a:pt x="8849" y="17467"/>
                      <a:pt x="8896" y="17467"/>
                      <a:pt x="8896" y="17467"/>
                    </a:cubicBezTo>
                    <a:cubicBezTo>
                      <a:pt x="8896" y="17467"/>
                      <a:pt x="8896" y="17467"/>
                      <a:pt x="8896" y="17467"/>
                    </a:cubicBezTo>
                    <a:cubicBezTo>
                      <a:pt x="8896" y="17467"/>
                      <a:pt x="8944" y="17467"/>
                      <a:pt x="8944" y="17467"/>
                    </a:cubicBezTo>
                    <a:cubicBezTo>
                      <a:pt x="8992" y="17570"/>
                      <a:pt x="9325" y="17570"/>
                      <a:pt x="9991" y="17570"/>
                    </a:cubicBezTo>
                    <a:cubicBezTo>
                      <a:pt x="10133" y="17570"/>
                      <a:pt x="10229" y="17777"/>
                      <a:pt x="10276" y="17983"/>
                    </a:cubicBezTo>
                    <a:cubicBezTo>
                      <a:pt x="10324" y="18087"/>
                      <a:pt x="10419" y="18293"/>
                      <a:pt x="10466" y="18293"/>
                    </a:cubicBezTo>
                    <a:cubicBezTo>
                      <a:pt x="10657" y="18397"/>
                      <a:pt x="10657" y="18913"/>
                      <a:pt x="10657" y="19223"/>
                    </a:cubicBezTo>
                    <a:cubicBezTo>
                      <a:pt x="10657" y="19327"/>
                      <a:pt x="10657" y="19430"/>
                      <a:pt x="10657" y="19534"/>
                    </a:cubicBezTo>
                    <a:cubicBezTo>
                      <a:pt x="10657" y="19740"/>
                      <a:pt x="10704" y="19947"/>
                      <a:pt x="10800" y="20050"/>
                    </a:cubicBezTo>
                    <a:cubicBezTo>
                      <a:pt x="10848" y="20257"/>
                      <a:pt x="10943" y="20567"/>
                      <a:pt x="10943" y="20774"/>
                    </a:cubicBezTo>
                    <a:cubicBezTo>
                      <a:pt x="10943" y="20877"/>
                      <a:pt x="11181" y="20774"/>
                      <a:pt x="11324" y="20877"/>
                    </a:cubicBezTo>
                    <a:cubicBezTo>
                      <a:pt x="11371" y="20877"/>
                      <a:pt x="11467" y="20877"/>
                      <a:pt x="11514" y="20980"/>
                    </a:cubicBezTo>
                    <a:cubicBezTo>
                      <a:pt x="11657" y="21084"/>
                      <a:pt x="11847" y="21187"/>
                      <a:pt x="11847" y="21600"/>
                    </a:cubicBezTo>
                    <a:cubicBezTo>
                      <a:pt x="11895" y="21600"/>
                      <a:pt x="11895" y="21497"/>
                      <a:pt x="11895" y="21497"/>
                    </a:cubicBezTo>
                    <a:cubicBezTo>
                      <a:pt x="11942" y="21497"/>
                      <a:pt x="11942" y="21497"/>
                      <a:pt x="11942" y="21394"/>
                    </a:cubicBezTo>
                    <a:cubicBezTo>
                      <a:pt x="11942" y="20980"/>
                      <a:pt x="12275" y="20567"/>
                      <a:pt x="12513" y="20360"/>
                    </a:cubicBezTo>
                    <a:cubicBezTo>
                      <a:pt x="12608" y="20360"/>
                      <a:pt x="12656" y="20257"/>
                      <a:pt x="12656" y="20257"/>
                    </a:cubicBezTo>
                    <a:cubicBezTo>
                      <a:pt x="12704" y="20257"/>
                      <a:pt x="12704" y="20257"/>
                      <a:pt x="12704" y="20257"/>
                    </a:cubicBezTo>
                    <a:cubicBezTo>
                      <a:pt x="12751" y="20257"/>
                      <a:pt x="12751" y="20257"/>
                      <a:pt x="12799" y="20257"/>
                    </a:cubicBezTo>
                    <a:cubicBezTo>
                      <a:pt x="12799" y="20257"/>
                      <a:pt x="12799" y="20257"/>
                      <a:pt x="12799" y="20257"/>
                    </a:cubicBezTo>
                    <a:cubicBezTo>
                      <a:pt x="12799" y="20257"/>
                      <a:pt x="12799" y="20257"/>
                      <a:pt x="12799" y="20257"/>
                    </a:cubicBezTo>
                    <a:cubicBezTo>
                      <a:pt x="12799" y="20257"/>
                      <a:pt x="12846" y="20257"/>
                      <a:pt x="12846" y="20257"/>
                    </a:cubicBezTo>
                    <a:cubicBezTo>
                      <a:pt x="12846" y="20257"/>
                      <a:pt x="12846" y="20154"/>
                      <a:pt x="12846" y="20154"/>
                    </a:cubicBezTo>
                    <a:cubicBezTo>
                      <a:pt x="12846" y="20154"/>
                      <a:pt x="12846" y="20154"/>
                      <a:pt x="12846" y="20050"/>
                    </a:cubicBezTo>
                    <a:cubicBezTo>
                      <a:pt x="12846" y="20050"/>
                      <a:pt x="12846" y="20050"/>
                      <a:pt x="12846" y="20050"/>
                    </a:cubicBezTo>
                    <a:cubicBezTo>
                      <a:pt x="12894" y="20050"/>
                      <a:pt x="12894" y="19947"/>
                      <a:pt x="12894" y="19947"/>
                    </a:cubicBezTo>
                    <a:cubicBezTo>
                      <a:pt x="12894" y="19947"/>
                      <a:pt x="12894" y="19947"/>
                      <a:pt x="12894" y="19947"/>
                    </a:cubicBezTo>
                    <a:cubicBezTo>
                      <a:pt x="12894" y="19844"/>
                      <a:pt x="12894" y="19844"/>
                      <a:pt x="12894" y="19844"/>
                    </a:cubicBezTo>
                    <a:cubicBezTo>
                      <a:pt x="12894" y="19844"/>
                      <a:pt x="12894" y="19844"/>
                      <a:pt x="12894" y="19844"/>
                    </a:cubicBezTo>
                    <a:cubicBezTo>
                      <a:pt x="12941" y="19844"/>
                      <a:pt x="12941" y="19740"/>
                      <a:pt x="12941" y="19740"/>
                    </a:cubicBezTo>
                    <a:cubicBezTo>
                      <a:pt x="12941" y="19740"/>
                      <a:pt x="12941" y="19740"/>
                      <a:pt x="12941" y="19740"/>
                    </a:cubicBezTo>
                    <a:cubicBezTo>
                      <a:pt x="12941" y="19740"/>
                      <a:pt x="12941" y="19740"/>
                      <a:pt x="12941" y="19740"/>
                    </a:cubicBezTo>
                    <a:cubicBezTo>
                      <a:pt x="12941" y="19740"/>
                      <a:pt x="12941" y="19740"/>
                      <a:pt x="12941" y="19740"/>
                    </a:cubicBezTo>
                    <a:cubicBezTo>
                      <a:pt x="12989" y="19740"/>
                      <a:pt x="12989" y="19637"/>
                      <a:pt x="12989" y="19637"/>
                    </a:cubicBezTo>
                    <a:cubicBezTo>
                      <a:pt x="12989" y="19637"/>
                      <a:pt x="12989" y="19637"/>
                      <a:pt x="12989" y="19637"/>
                    </a:cubicBezTo>
                    <a:cubicBezTo>
                      <a:pt x="12989" y="19637"/>
                      <a:pt x="12989" y="19637"/>
                      <a:pt x="12989" y="19637"/>
                    </a:cubicBezTo>
                    <a:cubicBezTo>
                      <a:pt x="13084" y="19534"/>
                      <a:pt x="13275" y="19223"/>
                      <a:pt x="13275" y="19017"/>
                    </a:cubicBezTo>
                    <a:cubicBezTo>
                      <a:pt x="13275" y="18913"/>
                      <a:pt x="13322" y="18603"/>
                      <a:pt x="13655" y="18603"/>
                    </a:cubicBezTo>
                    <a:cubicBezTo>
                      <a:pt x="13798" y="18603"/>
                      <a:pt x="13988" y="18707"/>
                      <a:pt x="14131" y="18810"/>
                    </a:cubicBezTo>
                    <a:cubicBezTo>
                      <a:pt x="14274" y="19017"/>
                      <a:pt x="14369" y="19017"/>
                      <a:pt x="14416" y="19017"/>
                    </a:cubicBezTo>
                    <a:cubicBezTo>
                      <a:pt x="14464" y="19017"/>
                      <a:pt x="14464" y="19017"/>
                      <a:pt x="14464" y="18810"/>
                    </a:cubicBezTo>
                    <a:cubicBezTo>
                      <a:pt x="14512" y="18397"/>
                      <a:pt x="14749" y="18087"/>
                      <a:pt x="14987" y="18087"/>
                    </a:cubicBezTo>
                    <a:cubicBezTo>
                      <a:pt x="15035" y="18087"/>
                      <a:pt x="15130" y="18087"/>
                      <a:pt x="15178" y="18190"/>
                    </a:cubicBezTo>
                    <a:cubicBezTo>
                      <a:pt x="15225" y="18190"/>
                      <a:pt x="15225" y="18190"/>
                      <a:pt x="15225" y="18190"/>
                    </a:cubicBezTo>
                    <a:cubicBezTo>
                      <a:pt x="15320" y="18397"/>
                      <a:pt x="15606" y="18603"/>
                      <a:pt x="15749" y="18603"/>
                    </a:cubicBezTo>
                    <a:cubicBezTo>
                      <a:pt x="15796" y="18603"/>
                      <a:pt x="15796" y="18603"/>
                      <a:pt x="15796" y="18603"/>
                    </a:cubicBezTo>
                    <a:cubicBezTo>
                      <a:pt x="15844" y="18603"/>
                      <a:pt x="15939" y="18500"/>
                      <a:pt x="16129" y="18500"/>
                    </a:cubicBezTo>
                    <a:cubicBezTo>
                      <a:pt x="16510" y="18500"/>
                      <a:pt x="17081" y="18707"/>
                      <a:pt x="17271" y="18810"/>
                    </a:cubicBezTo>
                    <a:cubicBezTo>
                      <a:pt x="17319" y="18810"/>
                      <a:pt x="17366" y="18810"/>
                      <a:pt x="17414" y="18810"/>
                    </a:cubicBezTo>
                    <a:cubicBezTo>
                      <a:pt x="17556" y="18707"/>
                      <a:pt x="17699" y="18810"/>
                      <a:pt x="17794" y="19120"/>
                    </a:cubicBezTo>
                    <a:cubicBezTo>
                      <a:pt x="17889" y="19327"/>
                      <a:pt x="17889" y="19327"/>
                      <a:pt x="17937" y="19327"/>
                    </a:cubicBezTo>
                    <a:cubicBezTo>
                      <a:pt x="17985" y="19327"/>
                      <a:pt x="17985" y="19327"/>
                      <a:pt x="17985" y="19327"/>
                    </a:cubicBezTo>
                    <a:cubicBezTo>
                      <a:pt x="18032" y="19327"/>
                      <a:pt x="18032" y="19327"/>
                      <a:pt x="18080" y="19327"/>
                    </a:cubicBezTo>
                    <a:cubicBezTo>
                      <a:pt x="18080" y="19327"/>
                      <a:pt x="18080" y="19327"/>
                      <a:pt x="18080" y="19327"/>
                    </a:cubicBezTo>
                    <a:cubicBezTo>
                      <a:pt x="18080" y="19327"/>
                      <a:pt x="18080" y="19223"/>
                      <a:pt x="18080" y="19223"/>
                    </a:cubicBezTo>
                    <a:cubicBezTo>
                      <a:pt x="18080" y="18913"/>
                      <a:pt x="18175" y="18707"/>
                      <a:pt x="18270" y="18500"/>
                    </a:cubicBezTo>
                    <a:cubicBezTo>
                      <a:pt x="18318" y="18397"/>
                      <a:pt x="18365" y="18293"/>
                      <a:pt x="18365" y="18190"/>
                    </a:cubicBezTo>
                    <a:cubicBezTo>
                      <a:pt x="18365" y="18190"/>
                      <a:pt x="18318" y="17777"/>
                      <a:pt x="18270" y="17673"/>
                    </a:cubicBezTo>
                    <a:cubicBezTo>
                      <a:pt x="18175" y="17363"/>
                      <a:pt x="18127" y="17156"/>
                      <a:pt x="18127" y="17053"/>
                    </a:cubicBezTo>
                    <a:cubicBezTo>
                      <a:pt x="18127" y="16330"/>
                      <a:pt x="18080" y="16226"/>
                      <a:pt x="18080" y="16226"/>
                    </a:cubicBezTo>
                    <a:cubicBezTo>
                      <a:pt x="18032" y="16123"/>
                      <a:pt x="17985" y="16020"/>
                      <a:pt x="17985" y="15916"/>
                    </a:cubicBezTo>
                    <a:cubicBezTo>
                      <a:pt x="18032" y="15606"/>
                      <a:pt x="18318" y="15296"/>
                      <a:pt x="18413" y="15296"/>
                    </a:cubicBezTo>
                    <a:cubicBezTo>
                      <a:pt x="18508" y="15400"/>
                      <a:pt x="18603" y="15296"/>
                      <a:pt x="18651" y="15193"/>
                    </a:cubicBezTo>
                    <a:cubicBezTo>
                      <a:pt x="18746" y="15193"/>
                      <a:pt x="18793" y="15089"/>
                      <a:pt x="18889" y="15089"/>
                    </a:cubicBezTo>
                    <a:cubicBezTo>
                      <a:pt x="18936" y="15089"/>
                      <a:pt x="18984" y="15193"/>
                      <a:pt x="18984" y="15193"/>
                    </a:cubicBezTo>
                    <a:cubicBezTo>
                      <a:pt x="19031" y="15296"/>
                      <a:pt x="19126" y="15296"/>
                      <a:pt x="19317" y="15296"/>
                    </a:cubicBezTo>
                    <a:cubicBezTo>
                      <a:pt x="19317" y="15296"/>
                      <a:pt x="19269" y="15193"/>
                      <a:pt x="19269" y="15193"/>
                    </a:cubicBezTo>
                    <a:cubicBezTo>
                      <a:pt x="19174" y="14986"/>
                      <a:pt x="19222" y="14573"/>
                      <a:pt x="19412" y="13539"/>
                    </a:cubicBezTo>
                    <a:cubicBezTo>
                      <a:pt x="19460" y="13229"/>
                      <a:pt x="19555" y="12919"/>
                      <a:pt x="19555" y="12712"/>
                    </a:cubicBezTo>
                    <a:cubicBezTo>
                      <a:pt x="19602" y="12402"/>
                      <a:pt x="19650" y="12299"/>
                      <a:pt x="19745" y="12299"/>
                    </a:cubicBezTo>
                    <a:cubicBezTo>
                      <a:pt x="19793" y="12299"/>
                      <a:pt x="19840" y="12402"/>
                      <a:pt x="19888" y="12402"/>
                    </a:cubicBezTo>
                    <a:cubicBezTo>
                      <a:pt x="19935" y="12506"/>
                      <a:pt x="19983" y="12506"/>
                      <a:pt x="20030" y="12609"/>
                    </a:cubicBezTo>
                    <a:cubicBezTo>
                      <a:pt x="20078" y="12609"/>
                      <a:pt x="20173" y="12609"/>
                      <a:pt x="20221" y="12609"/>
                    </a:cubicBezTo>
                    <a:cubicBezTo>
                      <a:pt x="20363" y="12609"/>
                      <a:pt x="20459" y="12609"/>
                      <a:pt x="20554" y="12712"/>
                    </a:cubicBezTo>
                    <a:cubicBezTo>
                      <a:pt x="20554" y="12712"/>
                      <a:pt x="20554" y="12712"/>
                      <a:pt x="20554" y="12712"/>
                    </a:cubicBezTo>
                    <a:cubicBezTo>
                      <a:pt x="20601" y="12712"/>
                      <a:pt x="20601" y="12712"/>
                      <a:pt x="20649" y="12712"/>
                    </a:cubicBezTo>
                    <a:cubicBezTo>
                      <a:pt x="20744" y="12609"/>
                      <a:pt x="20887" y="12506"/>
                      <a:pt x="20934" y="12299"/>
                    </a:cubicBezTo>
                    <a:cubicBezTo>
                      <a:pt x="20934" y="12299"/>
                      <a:pt x="20934" y="12299"/>
                      <a:pt x="20934" y="12196"/>
                    </a:cubicBezTo>
                    <a:cubicBezTo>
                      <a:pt x="20887" y="12092"/>
                      <a:pt x="20839" y="11886"/>
                      <a:pt x="20839" y="11472"/>
                    </a:cubicBezTo>
                    <a:cubicBezTo>
                      <a:pt x="20839" y="10748"/>
                      <a:pt x="21077" y="10438"/>
                      <a:pt x="21267" y="10438"/>
                    </a:cubicBezTo>
                    <a:cubicBezTo>
                      <a:pt x="21410" y="10438"/>
                      <a:pt x="21410" y="10128"/>
                      <a:pt x="21410" y="10024"/>
                    </a:cubicBezTo>
                    <a:cubicBezTo>
                      <a:pt x="21410" y="9921"/>
                      <a:pt x="21410" y="9921"/>
                      <a:pt x="21410" y="9818"/>
                    </a:cubicBezTo>
                    <a:cubicBezTo>
                      <a:pt x="21458" y="9714"/>
                      <a:pt x="21505" y="9611"/>
                      <a:pt x="21505" y="9508"/>
                    </a:cubicBezTo>
                    <a:cubicBezTo>
                      <a:pt x="21553" y="9404"/>
                      <a:pt x="21553" y="9404"/>
                      <a:pt x="21600" y="9301"/>
                    </a:cubicBezTo>
                    <a:cubicBezTo>
                      <a:pt x="21600" y="9301"/>
                      <a:pt x="21600" y="9301"/>
                      <a:pt x="21600" y="9301"/>
                    </a:cubicBezTo>
                    <a:cubicBezTo>
                      <a:pt x="21553" y="9198"/>
                      <a:pt x="21553" y="9198"/>
                      <a:pt x="21553" y="9094"/>
                    </a:cubicBezTo>
                    <a:cubicBezTo>
                      <a:pt x="21553" y="9094"/>
                      <a:pt x="21553" y="9094"/>
                      <a:pt x="21553" y="9094"/>
                    </a:cubicBezTo>
                    <a:cubicBezTo>
                      <a:pt x="21505" y="8991"/>
                      <a:pt x="21505" y="8991"/>
                      <a:pt x="21505" y="8888"/>
                    </a:cubicBezTo>
                    <a:cubicBezTo>
                      <a:pt x="21505" y="8888"/>
                      <a:pt x="21458" y="8888"/>
                      <a:pt x="21458" y="8991"/>
                    </a:cubicBezTo>
                    <a:cubicBezTo>
                      <a:pt x="21363" y="9094"/>
                      <a:pt x="21077" y="9198"/>
                      <a:pt x="20982" y="9198"/>
                    </a:cubicBezTo>
                    <a:cubicBezTo>
                      <a:pt x="20839" y="9198"/>
                      <a:pt x="20601" y="8784"/>
                      <a:pt x="20601" y="8474"/>
                    </a:cubicBezTo>
                    <a:cubicBezTo>
                      <a:pt x="20601" y="8267"/>
                      <a:pt x="20601" y="8267"/>
                      <a:pt x="20601" y="8267"/>
                    </a:cubicBezTo>
                    <a:cubicBezTo>
                      <a:pt x="20459" y="8267"/>
                      <a:pt x="20268" y="8164"/>
                      <a:pt x="20173" y="7544"/>
                    </a:cubicBezTo>
                    <a:cubicBezTo>
                      <a:pt x="20126" y="7234"/>
                      <a:pt x="20030" y="7131"/>
                      <a:pt x="19935" y="7131"/>
                    </a:cubicBezTo>
                    <a:cubicBezTo>
                      <a:pt x="19935" y="7027"/>
                      <a:pt x="19888" y="7027"/>
                      <a:pt x="19840" y="7027"/>
                    </a:cubicBezTo>
                    <a:cubicBezTo>
                      <a:pt x="19840" y="7027"/>
                      <a:pt x="19840" y="7027"/>
                      <a:pt x="19840" y="7027"/>
                    </a:cubicBezTo>
                    <a:cubicBezTo>
                      <a:pt x="19793" y="7027"/>
                      <a:pt x="19602" y="7131"/>
                      <a:pt x="19507" y="7234"/>
                    </a:cubicBezTo>
                    <a:cubicBezTo>
                      <a:pt x="19460" y="7234"/>
                      <a:pt x="19460" y="7337"/>
                      <a:pt x="19412" y="7337"/>
                    </a:cubicBezTo>
                    <a:cubicBezTo>
                      <a:pt x="19269" y="7441"/>
                      <a:pt x="19126" y="7337"/>
                      <a:pt x="18984" y="7234"/>
                    </a:cubicBezTo>
                    <a:cubicBezTo>
                      <a:pt x="18936" y="7234"/>
                      <a:pt x="18889" y="7234"/>
                      <a:pt x="18841" y="7131"/>
                    </a:cubicBezTo>
                    <a:cubicBezTo>
                      <a:pt x="18698" y="7131"/>
                      <a:pt x="18651" y="6924"/>
                      <a:pt x="18556" y="6717"/>
                    </a:cubicBezTo>
                    <a:cubicBezTo>
                      <a:pt x="18556" y="6614"/>
                      <a:pt x="18508" y="6511"/>
                      <a:pt x="18460" y="6511"/>
                    </a:cubicBezTo>
                    <a:cubicBezTo>
                      <a:pt x="18413" y="6511"/>
                      <a:pt x="18365" y="6717"/>
                      <a:pt x="18365" y="6821"/>
                    </a:cubicBezTo>
                    <a:cubicBezTo>
                      <a:pt x="18318" y="7027"/>
                      <a:pt x="18223" y="7234"/>
                      <a:pt x="18127" y="7234"/>
                    </a:cubicBezTo>
                    <a:cubicBezTo>
                      <a:pt x="17985" y="7234"/>
                      <a:pt x="17937" y="6924"/>
                      <a:pt x="17747" y="6200"/>
                    </a:cubicBezTo>
                    <a:cubicBezTo>
                      <a:pt x="17652" y="5787"/>
                      <a:pt x="17556" y="5374"/>
                      <a:pt x="17461" y="5064"/>
                    </a:cubicBezTo>
                    <a:cubicBezTo>
                      <a:pt x="17414" y="4754"/>
                      <a:pt x="17414" y="4754"/>
                      <a:pt x="17414" y="4754"/>
                    </a:cubicBezTo>
                    <a:cubicBezTo>
                      <a:pt x="17176" y="4030"/>
                      <a:pt x="16843" y="2893"/>
                      <a:pt x="16557" y="2687"/>
                    </a:cubicBezTo>
                    <a:cubicBezTo>
                      <a:pt x="16367" y="2480"/>
                      <a:pt x="16272" y="2273"/>
                      <a:pt x="16224" y="2066"/>
                    </a:cubicBezTo>
                    <a:cubicBezTo>
                      <a:pt x="16224" y="1963"/>
                      <a:pt x="16224" y="1756"/>
                      <a:pt x="16272" y="1550"/>
                    </a:cubicBezTo>
                    <a:cubicBezTo>
                      <a:pt x="16272" y="1550"/>
                      <a:pt x="16272" y="1550"/>
                      <a:pt x="16272" y="1550"/>
                    </a:cubicBezTo>
                    <a:cubicBezTo>
                      <a:pt x="16224" y="1550"/>
                      <a:pt x="16129" y="1653"/>
                      <a:pt x="16129" y="1653"/>
                    </a:cubicBezTo>
                    <a:cubicBezTo>
                      <a:pt x="16082" y="1756"/>
                      <a:pt x="16034" y="1756"/>
                      <a:pt x="15986" y="1860"/>
                    </a:cubicBezTo>
                    <a:cubicBezTo>
                      <a:pt x="15844" y="2066"/>
                      <a:pt x="15749" y="2273"/>
                      <a:pt x="15606" y="2273"/>
                    </a:cubicBezTo>
                    <a:cubicBezTo>
                      <a:pt x="15606" y="2273"/>
                      <a:pt x="15558" y="2273"/>
                      <a:pt x="15558" y="2273"/>
                    </a:cubicBezTo>
                    <a:cubicBezTo>
                      <a:pt x="15511" y="2377"/>
                      <a:pt x="15463" y="2480"/>
                      <a:pt x="15415" y="2480"/>
                    </a:cubicBezTo>
                    <a:cubicBezTo>
                      <a:pt x="15273" y="2687"/>
                      <a:pt x="15082" y="2893"/>
                      <a:pt x="14987" y="2790"/>
                    </a:cubicBezTo>
                    <a:cubicBezTo>
                      <a:pt x="14940" y="2790"/>
                      <a:pt x="14892" y="2790"/>
                      <a:pt x="14845" y="2893"/>
                    </a:cubicBezTo>
                    <a:cubicBezTo>
                      <a:pt x="14797" y="2997"/>
                      <a:pt x="14749" y="3100"/>
                      <a:pt x="14654" y="3100"/>
                    </a:cubicBezTo>
                    <a:cubicBezTo>
                      <a:pt x="14607" y="3100"/>
                      <a:pt x="14559" y="2997"/>
                      <a:pt x="14512" y="2997"/>
                    </a:cubicBezTo>
                    <a:cubicBezTo>
                      <a:pt x="14464" y="2893"/>
                      <a:pt x="14464" y="2687"/>
                      <a:pt x="14464" y="2687"/>
                    </a:cubicBezTo>
                    <a:cubicBezTo>
                      <a:pt x="14464" y="2480"/>
                      <a:pt x="14512" y="2377"/>
                      <a:pt x="14607" y="2170"/>
                    </a:cubicBezTo>
                    <a:cubicBezTo>
                      <a:pt x="14512" y="2273"/>
                      <a:pt x="14464" y="2170"/>
                      <a:pt x="14416" y="2066"/>
                    </a:cubicBezTo>
                    <a:cubicBezTo>
                      <a:pt x="14416" y="2066"/>
                      <a:pt x="14369" y="2066"/>
                      <a:pt x="14321" y="1963"/>
                    </a:cubicBezTo>
                    <a:cubicBezTo>
                      <a:pt x="14321" y="2066"/>
                      <a:pt x="14321" y="2066"/>
                      <a:pt x="14321" y="2066"/>
                    </a:cubicBezTo>
                    <a:cubicBezTo>
                      <a:pt x="14274" y="2170"/>
                      <a:pt x="14226" y="2273"/>
                      <a:pt x="14178" y="2273"/>
                    </a:cubicBezTo>
                    <a:cubicBezTo>
                      <a:pt x="14178" y="2273"/>
                      <a:pt x="14178" y="2273"/>
                      <a:pt x="14131" y="2170"/>
                    </a:cubicBezTo>
                    <a:cubicBezTo>
                      <a:pt x="14131" y="2170"/>
                      <a:pt x="14131" y="2170"/>
                      <a:pt x="14131" y="2170"/>
                    </a:cubicBezTo>
                    <a:cubicBezTo>
                      <a:pt x="14131" y="2170"/>
                      <a:pt x="14131" y="2170"/>
                      <a:pt x="14131" y="2170"/>
                    </a:cubicBezTo>
                    <a:cubicBezTo>
                      <a:pt x="14083" y="2170"/>
                      <a:pt x="14083" y="2170"/>
                      <a:pt x="14083" y="2170"/>
                    </a:cubicBezTo>
                    <a:cubicBezTo>
                      <a:pt x="14083" y="2170"/>
                      <a:pt x="14083" y="2170"/>
                      <a:pt x="14083" y="2170"/>
                    </a:cubicBezTo>
                    <a:cubicBezTo>
                      <a:pt x="14036" y="2066"/>
                      <a:pt x="13988" y="1963"/>
                      <a:pt x="13988" y="1860"/>
                    </a:cubicBezTo>
                    <a:cubicBezTo>
                      <a:pt x="13988" y="1756"/>
                      <a:pt x="13988" y="1653"/>
                      <a:pt x="13941" y="1653"/>
                    </a:cubicBezTo>
                    <a:cubicBezTo>
                      <a:pt x="13893" y="1860"/>
                      <a:pt x="13655" y="1963"/>
                      <a:pt x="13512" y="1963"/>
                    </a:cubicBezTo>
                    <a:cubicBezTo>
                      <a:pt x="13512" y="1963"/>
                      <a:pt x="13512" y="1963"/>
                      <a:pt x="13512" y="1963"/>
                    </a:cubicBezTo>
                    <a:cubicBezTo>
                      <a:pt x="13512" y="1963"/>
                      <a:pt x="13512" y="1963"/>
                      <a:pt x="13512" y="1963"/>
                    </a:cubicBezTo>
                    <a:cubicBezTo>
                      <a:pt x="13417" y="1963"/>
                      <a:pt x="13370" y="1963"/>
                      <a:pt x="13322" y="1860"/>
                    </a:cubicBezTo>
                    <a:cubicBezTo>
                      <a:pt x="13227" y="1653"/>
                      <a:pt x="13322" y="1446"/>
                      <a:pt x="13322" y="1343"/>
                    </a:cubicBezTo>
                    <a:cubicBezTo>
                      <a:pt x="13370" y="1240"/>
                      <a:pt x="13370" y="1240"/>
                      <a:pt x="13370" y="1240"/>
                    </a:cubicBezTo>
                    <a:cubicBezTo>
                      <a:pt x="13370" y="1136"/>
                      <a:pt x="13322" y="1033"/>
                      <a:pt x="13322" y="930"/>
                    </a:cubicBezTo>
                    <a:cubicBezTo>
                      <a:pt x="13275" y="826"/>
                      <a:pt x="13275" y="620"/>
                      <a:pt x="13275" y="413"/>
                    </a:cubicBezTo>
                    <a:cubicBezTo>
                      <a:pt x="13275" y="310"/>
                      <a:pt x="13275" y="310"/>
                      <a:pt x="13275" y="310"/>
                    </a:cubicBezTo>
                    <a:cubicBezTo>
                      <a:pt x="13227" y="206"/>
                      <a:pt x="13132" y="103"/>
                      <a:pt x="13084" y="103"/>
                    </a:cubicBezTo>
                    <a:cubicBezTo>
                      <a:pt x="13084" y="103"/>
                      <a:pt x="13037" y="103"/>
                      <a:pt x="13037" y="103"/>
                    </a:cubicBezTo>
                    <a:cubicBezTo>
                      <a:pt x="12894" y="206"/>
                      <a:pt x="12704" y="103"/>
                      <a:pt x="12561" y="0"/>
                    </a:cubicBezTo>
                    <a:cubicBezTo>
                      <a:pt x="12561" y="0"/>
                      <a:pt x="12561" y="0"/>
                      <a:pt x="12466" y="0"/>
                    </a:cubicBezTo>
                    <a:cubicBezTo>
                      <a:pt x="12275" y="0"/>
                      <a:pt x="12038" y="103"/>
                      <a:pt x="12038" y="206"/>
                    </a:cubicBezTo>
                    <a:cubicBezTo>
                      <a:pt x="11990" y="516"/>
                      <a:pt x="11800" y="620"/>
                      <a:pt x="11371" y="826"/>
                    </a:cubicBezTo>
                    <a:cubicBezTo>
                      <a:pt x="11324" y="826"/>
                      <a:pt x="11229" y="930"/>
                      <a:pt x="11181" y="930"/>
                    </a:cubicBezTo>
                    <a:cubicBezTo>
                      <a:pt x="11038" y="1033"/>
                      <a:pt x="10609" y="1136"/>
                      <a:pt x="10419" y="1240"/>
                    </a:cubicBezTo>
                    <a:cubicBezTo>
                      <a:pt x="10324" y="1240"/>
                      <a:pt x="10276" y="1343"/>
                      <a:pt x="10229" y="1343"/>
                    </a:cubicBezTo>
                    <a:cubicBezTo>
                      <a:pt x="10086" y="1446"/>
                      <a:pt x="9991" y="1550"/>
                      <a:pt x="9848" y="1550"/>
                    </a:cubicBezTo>
                    <a:cubicBezTo>
                      <a:pt x="9515" y="1550"/>
                      <a:pt x="9229" y="1756"/>
                      <a:pt x="9087" y="1963"/>
                    </a:cubicBezTo>
                    <a:cubicBezTo>
                      <a:pt x="9087" y="1963"/>
                      <a:pt x="9039" y="1963"/>
                      <a:pt x="8992" y="2066"/>
                    </a:cubicBezTo>
                    <a:cubicBezTo>
                      <a:pt x="8896" y="2066"/>
                      <a:pt x="8849" y="2066"/>
                      <a:pt x="8754" y="2066"/>
                    </a:cubicBezTo>
                    <a:cubicBezTo>
                      <a:pt x="8754" y="2066"/>
                      <a:pt x="8754" y="2066"/>
                      <a:pt x="8754" y="2066"/>
                    </a:cubicBezTo>
                    <a:cubicBezTo>
                      <a:pt x="8754" y="2066"/>
                      <a:pt x="8754" y="2066"/>
                      <a:pt x="8754" y="2066"/>
                    </a:cubicBezTo>
                    <a:cubicBezTo>
                      <a:pt x="8706" y="2066"/>
                      <a:pt x="8659" y="2066"/>
                      <a:pt x="8611" y="2066"/>
                    </a:cubicBezTo>
                    <a:cubicBezTo>
                      <a:pt x="8563" y="2066"/>
                      <a:pt x="8563" y="2066"/>
                      <a:pt x="8563" y="2066"/>
                    </a:cubicBezTo>
                    <a:cubicBezTo>
                      <a:pt x="8516" y="2066"/>
                      <a:pt x="8468" y="2066"/>
                      <a:pt x="8421" y="2066"/>
                    </a:cubicBezTo>
                    <a:cubicBezTo>
                      <a:pt x="8373" y="2170"/>
                      <a:pt x="8278" y="2170"/>
                      <a:pt x="8230" y="2170"/>
                    </a:cubicBezTo>
                    <a:cubicBezTo>
                      <a:pt x="8183" y="2170"/>
                      <a:pt x="8135" y="2170"/>
                      <a:pt x="8135" y="2170"/>
                    </a:cubicBezTo>
                    <a:cubicBezTo>
                      <a:pt x="8088" y="2170"/>
                      <a:pt x="8040" y="2170"/>
                      <a:pt x="7992" y="2170"/>
                    </a:cubicBezTo>
                    <a:cubicBezTo>
                      <a:pt x="7992" y="2273"/>
                      <a:pt x="7992" y="2687"/>
                      <a:pt x="8040" y="2790"/>
                    </a:cubicBezTo>
                    <a:cubicBezTo>
                      <a:pt x="8088" y="2893"/>
                      <a:pt x="8230" y="2997"/>
                      <a:pt x="8278" y="3100"/>
                    </a:cubicBezTo>
                    <a:cubicBezTo>
                      <a:pt x="8421" y="3203"/>
                      <a:pt x="8516" y="3203"/>
                      <a:pt x="8516" y="3410"/>
                    </a:cubicBezTo>
                    <a:cubicBezTo>
                      <a:pt x="8563" y="3513"/>
                      <a:pt x="8563" y="3513"/>
                      <a:pt x="8563" y="3513"/>
                    </a:cubicBezTo>
                    <a:cubicBezTo>
                      <a:pt x="8516" y="3617"/>
                      <a:pt x="8516" y="3617"/>
                      <a:pt x="8516" y="3617"/>
                    </a:cubicBezTo>
                    <a:cubicBezTo>
                      <a:pt x="8468" y="3720"/>
                      <a:pt x="8373" y="3823"/>
                      <a:pt x="8088" y="3823"/>
                    </a:cubicBezTo>
                    <a:cubicBezTo>
                      <a:pt x="7992" y="3823"/>
                      <a:pt x="7945" y="3823"/>
                      <a:pt x="7897" y="3823"/>
                    </a:cubicBezTo>
                    <a:cubicBezTo>
                      <a:pt x="7850" y="3823"/>
                      <a:pt x="7850" y="3927"/>
                      <a:pt x="7850" y="3927"/>
                    </a:cubicBezTo>
                    <a:cubicBezTo>
                      <a:pt x="7802" y="4030"/>
                      <a:pt x="7802" y="4237"/>
                      <a:pt x="7850" y="4444"/>
                    </a:cubicBezTo>
                    <a:cubicBezTo>
                      <a:pt x="7897" y="4547"/>
                      <a:pt x="7897" y="4650"/>
                      <a:pt x="7850" y="4754"/>
                    </a:cubicBezTo>
                    <a:cubicBezTo>
                      <a:pt x="7802" y="5064"/>
                      <a:pt x="7564" y="5270"/>
                      <a:pt x="7469" y="5270"/>
                    </a:cubicBezTo>
                    <a:cubicBezTo>
                      <a:pt x="7469" y="5270"/>
                      <a:pt x="7469" y="5374"/>
                      <a:pt x="7517" y="5374"/>
                    </a:cubicBezTo>
                    <a:cubicBezTo>
                      <a:pt x="7517" y="5477"/>
                      <a:pt x="7564" y="5477"/>
                      <a:pt x="7564" y="5477"/>
                    </a:cubicBezTo>
                    <a:cubicBezTo>
                      <a:pt x="7659" y="5477"/>
                      <a:pt x="7755" y="5580"/>
                      <a:pt x="7850" y="5684"/>
                    </a:cubicBezTo>
                    <a:cubicBezTo>
                      <a:pt x="7897" y="5684"/>
                      <a:pt x="7945" y="5787"/>
                      <a:pt x="7945" y="5787"/>
                    </a:cubicBezTo>
                    <a:cubicBezTo>
                      <a:pt x="8135" y="5787"/>
                      <a:pt x="8183" y="6097"/>
                      <a:pt x="8183" y="6821"/>
                    </a:cubicBezTo>
                    <a:cubicBezTo>
                      <a:pt x="8183" y="7027"/>
                      <a:pt x="8135" y="7441"/>
                      <a:pt x="7755" y="7441"/>
                    </a:cubicBezTo>
                    <a:cubicBezTo>
                      <a:pt x="7612" y="7441"/>
                      <a:pt x="7517" y="7337"/>
                      <a:pt x="7469" y="7234"/>
                    </a:cubicBezTo>
                    <a:cubicBezTo>
                      <a:pt x="7422" y="7131"/>
                      <a:pt x="7374" y="7131"/>
                      <a:pt x="7374" y="7027"/>
                    </a:cubicBezTo>
                    <a:cubicBezTo>
                      <a:pt x="7374" y="7131"/>
                      <a:pt x="7374" y="7131"/>
                      <a:pt x="7326" y="7234"/>
                    </a:cubicBezTo>
                    <a:cubicBezTo>
                      <a:pt x="7326" y="7337"/>
                      <a:pt x="7279" y="7544"/>
                      <a:pt x="7231" y="7647"/>
                    </a:cubicBezTo>
                    <a:cubicBezTo>
                      <a:pt x="7184" y="7647"/>
                      <a:pt x="7184" y="7647"/>
                      <a:pt x="7136" y="7647"/>
                    </a:cubicBezTo>
                    <a:cubicBezTo>
                      <a:pt x="7136" y="7647"/>
                      <a:pt x="7136" y="7647"/>
                      <a:pt x="7088" y="7647"/>
                    </a:cubicBezTo>
                    <a:cubicBezTo>
                      <a:pt x="7041" y="7544"/>
                      <a:pt x="7041" y="7544"/>
                      <a:pt x="6993" y="7441"/>
                    </a:cubicBezTo>
                    <a:cubicBezTo>
                      <a:pt x="6946" y="7337"/>
                      <a:pt x="6946" y="7234"/>
                      <a:pt x="6898" y="7234"/>
                    </a:cubicBezTo>
                    <a:cubicBezTo>
                      <a:pt x="6803" y="7234"/>
                      <a:pt x="6565" y="7234"/>
                      <a:pt x="6470" y="6821"/>
                    </a:cubicBezTo>
                    <a:cubicBezTo>
                      <a:pt x="6470" y="6717"/>
                      <a:pt x="6422" y="6614"/>
                      <a:pt x="6327" y="6614"/>
                    </a:cubicBezTo>
                    <a:cubicBezTo>
                      <a:pt x="6232" y="6614"/>
                      <a:pt x="6137" y="6717"/>
                      <a:pt x="6089" y="6821"/>
                    </a:cubicBezTo>
                    <a:cubicBezTo>
                      <a:pt x="6042" y="6924"/>
                      <a:pt x="5994" y="7027"/>
                      <a:pt x="5899" y="7027"/>
                    </a:cubicBezTo>
                    <a:cubicBezTo>
                      <a:pt x="5804" y="7027"/>
                      <a:pt x="5756" y="6924"/>
                      <a:pt x="5709" y="6821"/>
                    </a:cubicBezTo>
                    <a:cubicBezTo>
                      <a:pt x="5661" y="6717"/>
                      <a:pt x="5661" y="6717"/>
                      <a:pt x="5661" y="6717"/>
                    </a:cubicBezTo>
                    <a:cubicBezTo>
                      <a:pt x="5661" y="6717"/>
                      <a:pt x="5661" y="6717"/>
                      <a:pt x="5614" y="6717"/>
                    </a:cubicBezTo>
                    <a:cubicBezTo>
                      <a:pt x="5471" y="6717"/>
                      <a:pt x="5328" y="6924"/>
                      <a:pt x="5281" y="7027"/>
                    </a:cubicBezTo>
                    <a:cubicBezTo>
                      <a:pt x="5233" y="7234"/>
                      <a:pt x="5138" y="7441"/>
                      <a:pt x="4948" y="7441"/>
                    </a:cubicBezTo>
                    <a:cubicBezTo>
                      <a:pt x="4852" y="7441"/>
                      <a:pt x="4757" y="7337"/>
                      <a:pt x="4662" y="7234"/>
                    </a:cubicBezTo>
                    <a:cubicBezTo>
                      <a:pt x="4567" y="7131"/>
                      <a:pt x="4519" y="7027"/>
                      <a:pt x="4472" y="7027"/>
                    </a:cubicBezTo>
                    <a:cubicBezTo>
                      <a:pt x="4472" y="7027"/>
                      <a:pt x="4472" y="7027"/>
                      <a:pt x="4472" y="7027"/>
                    </a:cubicBezTo>
                    <a:cubicBezTo>
                      <a:pt x="4472" y="7441"/>
                      <a:pt x="4377" y="7441"/>
                      <a:pt x="4377" y="7441"/>
                    </a:cubicBezTo>
                    <a:cubicBezTo>
                      <a:pt x="4329" y="7441"/>
                      <a:pt x="4329" y="7441"/>
                      <a:pt x="4329" y="7441"/>
                    </a:cubicBezTo>
                    <a:cubicBezTo>
                      <a:pt x="4329" y="7441"/>
                      <a:pt x="4281" y="7441"/>
                      <a:pt x="4281" y="7441"/>
                    </a:cubicBezTo>
                    <a:cubicBezTo>
                      <a:pt x="4281" y="7441"/>
                      <a:pt x="4281" y="7441"/>
                      <a:pt x="4281" y="7337"/>
                    </a:cubicBezTo>
                    <a:cubicBezTo>
                      <a:pt x="4281" y="7337"/>
                      <a:pt x="4281" y="7337"/>
                      <a:pt x="4281" y="7337"/>
                    </a:cubicBezTo>
                    <a:cubicBezTo>
                      <a:pt x="4234" y="7337"/>
                      <a:pt x="4234" y="7337"/>
                      <a:pt x="4234" y="7337"/>
                    </a:cubicBezTo>
                    <a:cubicBezTo>
                      <a:pt x="4234" y="7337"/>
                      <a:pt x="4234" y="7337"/>
                      <a:pt x="4234" y="7337"/>
                    </a:cubicBezTo>
                    <a:cubicBezTo>
                      <a:pt x="4234" y="7234"/>
                      <a:pt x="4234" y="7234"/>
                      <a:pt x="4234" y="7234"/>
                    </a:cubicBezTo>
                    <a:cubicBezTo>
                      <a:pt x="4234" y="7234"/>
                      <a:pt x="4234" y="7234"/>
                      <a:pt x="4234" y="7234"/>
                    </a:cubicBezTo>
                    <a:cubicBezTo>
                      <a:pt x="4234" y="7234"/>
                      <a:pt x="4234" y="7234"/>
                      <a:pt x="4234" y="7234"/>
                    </a:cubicBezTo>
                    <a:cubicBezTo>
                      <a:pt x="4186" y="7234"/>
                      <a:pt x="4186" y="7131"/>
                      <a:pt x="4186" y="7131"/>
                    </a:cubicBezTo>
                    <a:cubicBezTo>
                      <a:pt x="4186" y="7131"/>
                      <a:pt x="4186" y="7131"/>
                      <a:pt x="4186" y="7027"/>
                    </a:cubicBezTo>
                    <a:cubicBezTo>
                      <a:pt x="4186" y="7027"/>
                      <a:pt x="4139" y="6924"/>
                      <a:pt x="4139" y="6924"/>
                    </a:cubicBezTo>
                    <a:cubicBezTo>
                      <a:pt x="4139" y="6924"/>
                      <a:pt x="4091" y="6821"/>
                      <a:pt x="4044" y="6717"/>
                    </a:cubicBezTo>
                    <a:cubicBezTo>
                      <a:pt x="3996" y="6614"/>
                      <a:pt x="3853" y="6407"/>
                      <a:pt x="3806" y="6304"/>
                    </a:cubicBezTo>
                    <a:cubicBezTo>
                      <a:pt x="3758" y="6304"/>
                      <a:pt x="3758" y="6304"/>
                      <a:pt x="3758" y="6304"/>
                    </a:cubicBezTo>
                    <a:cubicBezTo>
                      <a:pt x="3711" y="6200"/>
                      <a:pt x="3568" y="6097"/>
                      <a:pt x="3473" y="6097"/>
                    </a:cubicBezTo>
                    <a:cubicBezTo>
                      <a:pt x="3282" y="5994"/>
                      <a:pt x="3140" y="5994"/>
                      <a:pt x="3092" y="5684"/>
                    </a:cubicBezTo>
                    <a:cubicBezTo>
                      <a:pt x="3092" y="5684"/>
                      <a:pt x="3044" y="5684"/>
                      <a:pt x="2997" y="5684"/>
                    </a:cubicBezTo>
                    <a:cubicBezTo>
                      <a:pt x="2949" y="5684"/>
                      <a:pt x="2902" y="5684"/>
                      <a:pt x="2902" y="5787"/>
                    </a:cubicBezTo>
                    <a:cubicBezTo>
                      <a:pt x="2854" y="5994"/>
                      <a:pt x="2759" y="6097"/>
                      <a:pt x="2711" y="6097"/>
                    </a:cubicBezTo>
                    <a:cubicBezTo>
                      <a:pt x="2616" y="6097"/>
                      <a:pt x="2569" y="5994"/>
                      <a:pt x="2521" y="5890"/>
                    </a:cubicBezTo>
                    <a:cubicBezTo>
                      <a:pt x="2521" y="5890"/>
                      <a:pt x="2474" y="5890"/>
                      <a:pt x="2474" y="5890"/>
                    </a:cubicBezTo>
                    <a:cubicBezTo>
                      <a:pt x="2474" y="5890"/>
                      <a:pt x="2474" y="5890"/>
                      <a:pt x="2474" y="5890"/>
                    </a:cubicBezTo>
                    <a:cubicBezTo>
                      <a:pt x="2378" y="5890"/>
                      <a:pt x="2236" y="5994"/>
                      <a:pt x="2188" y="6097"/>
                    </a:cubicBezTo>
                    <a:cubicBezTo>
                      <a:pt x="2140" y="6097"/>
                      <a:pt x="2140" y="6097"/>
                      <a:pt x="2140" y="6097"/>
                    </a:cubicBezTo>
                    <a:cubicBezTo>
                      <a:pt x="2140" y="6097"/>
                      <a:pt x="2093" y="6200"/>
                      <a:pt x="2045" y="6200"/>
                    </a:cubicBezTo>
                    <a:cubicBezTo>
                      <a:pt x="1855" y="6511"/>
                      <a:pt x="1665" y="6717"/>
                      <a:pt x="1522" y="6717"/>
                    </a:cubicBezTo>
                    <a:cubicBezTo>
                      <a:pt x="1522" y="6717"/>
                      <a:pt x="1522" y="6821"/>
                      <a:pt x="1522" y="6821"/>
                    </a:cubicBezTo>
                    <a:cubicBezTo>
                      <a:pt x="1474" y="6924"/>
                      <a:pt x="1474" y="7131"/>
                      <a:pt x="1379" y="7234"/>
                    </a:cubicBezTo>
                    <a:cubicBezTo>
                      <a:pt x="1332" y="7234"/>
                      <a:pt x="1332" y="7234"/>
                      <a:pt x="1284" y="7234"/>
                    </a:cubicBezTo>
                    <a:cubicBezTo>
                      <a:pt x="1237" y="7337"/>
                      <a:pt x="1189" y="7337"/>
                      <a:pt x="1189" y="7337"/>
                    </a:cubicBezTo>
                    <a:cubicBezTo>
                      <a:pt x="1189" y="7441"/>
                      <a:pt x="1189" y="7544"/>
                      <a:pt x="1189" y="7647"/>
                    </a:cubicBezTo>
                    <a:cubicBezTo>
                      <a:pt x="1189" y="7647"/>
                      <a:pt x="1237" y="7751"/>
                      <a:pt x="1237" y="7751"/>
                    </a:cubicBezTo>
                    <a:cubicBezTo>
                      <a:pt x="1237" y="7854"/>
                      <a:pt x="1284" y="8061"/>
                      <a:pt x="1284" y="8164"/>
                    </a:cubicBezTo>
                    <a:cubicBezTo>
                      <a:pt x="1284" y="8267"/>
                      <a:pt x="1237" y="8267"/>
                      <a:pt x="1237" y="8371"/>
                    </a:cubicBezTo>
                    <a:cubicBezTo>
                      <a:pt x="1237" y="8474"/>
                      <a:pt x="1189" y="8577"/>
                      <a:pt x="1094" y="8577"/>
                    </a:cubicBezTo>
                    <a:cubicBezTo>
                      <a:pt x="1046" y="8681"/>
                      <a:pt x="1046" y="8681"/>
                      <a:pt x="999" y="8681"/>
                    </a:cubicBezTo>
                    <a:cubicBezTo>
                      <a:pt x="856" y="8681"/>
                      <a:pt x="808" y="8371"/>
                      <a:pt x="713" y="8164"/>
                    </a:cubicBezTo>
                    <a:cubicBezTo>
                      <a:pt x="666" y="8061"/>
                      <a:pt x="618" y="7854"/>
                      <a:pt x="570" y="7854"/>
                    </a:cubicBezTo>
                    <a:cubicBezTo>
                      <a:pt x="570" y="7751"/>
                      <a:pt x="523" y="7751"/>
                      <a:pt x="523" y="7751"/>
                    </a:cubicBezTo>
                    <a:cubicBezTo>
                      <a:pt x="475" y="7751"/>
                      <a:pt x="428" y="7854"/>
                      <a:pt x="428" y="8061"/>
                    </a:cubicBezTo>
                    <a:cubicBezTo>
                      <a:pt x="428" y="8371"/>
                      <a:pt x="333" y="8474"/>
                      <a:pt x="237" y="8577"/>
                    </a:cubicBezTo>
                    <a:cubicBezTo>
                      <a:pt x="190" y="8681"/>
                      <a:pt x="142" y="8784"/>
                      <a:pt x="142" y="8888"/>
                    </a:cubicBezTo>
                    <a:cubicBezTo>
                      <a:pt x="95" y="8888"/>
                      <a:pt x="95" y="8888"/>
                      <a:pt x="95" y="8888"/>
                    </a:cubicBezTo>
                    <a:cubicBezTo>
                      <a:pt x="142" y="8991"/>
                      <a:pt x="142" y="8991"/>
                      <a:pt x="190" y="8991"/>
                    </a:cubicBezTo>
                    <a:cubicBezTo>
                      <a:pt x="237" y="9094"/>
                      <a:pt x="285" y="9198"/>
                      <a:pt x="285" y="9301"/>
                    </a:cubicBezTo>
                    <a:cubicBezTo>
                      <a:pt x="285" y="9611"/>
                      <a:pt x="190" y="9714"/>
                      <a:pt x="47" y="9921"/>
                    </a:cubicBezTo>
                    <a:cubicBezTo>
                      <a:pt x="47" y="9921"/>
                      <a:pt x="0" y="10231"/>
                      <a:pt x="0" y="10334"/>
                    </a:cubicBezTo>
                    <a:cubicBezTo>
                      <a:pt x="0" y="10334"/>
                      <a:pt x="47" y="10334"/>
                      <a:pt x="47" y="10334"/>
                    </a:cubicBezTo>
                    <a:cubicBezTo>
                      <a:pt x="142" y="10438"/>
                      <a:pt x="333" y="10541"/>
                      <a:pt x="285" y="10956"/>
                    </a:cubicBezTo>
                    <a:cubicBezTo>
                      <a:pt x="285" y="11059"/>
                      <a:pt x="285" y="11162"/>
                      <a:pt x="285" y="11266"/>
                    </a:cubicBezTo>
                    <a:cubicBezTo>
                      <a:pt x="380" y="11266"/>
                      <a:pt x="428" y="11266"/>
                      <a:pt x="523" y="11266"/>
                    </a:cubicBezTo>
                    <a:cubicBezTo>
                      <a:pt x="570" y="11266"/>
                      <a:pt x="570" y="11266"/>
                      <a:pt x="618" y="11266"/>
                    </a:cubicBezTo>
                    <a:cubicBezTo>
                      <a:pt x="618" y="11266"/>
                      <a:pt x="666" y="11266"/>
                      <a:pt x="666" y="11266"/>
                    </a:cubicBezTo>
                    <a:cubicBezTo>
                      <a:pt x="808" y="11266"/>
                      <a:pt x="856" y="11472"/>
                      <a:pt x="951" y="11679"/>
                    </a:cubicBezTo>
                    <a:cubicBezTo>
                      <a:pt x="999" y="11886"/>
                      <a:pt x="1046" y="11989"/>
                      <a:pt x="1094" y="12196"/>
                    </a:cubicBezTo>
                    <a:cubicBezTo>
                      <a:pt x="1237" y="12506"/>
                      <a:pt x="1284" y="12712"/>
                      <a:pt x="1284" y="12919"/>
                    </a:cubicBezTo>
                    <a:cubicBezTo>
                      <a:pt x="1237" y="13126"/>
                      <a:pt x="1189" y="13126"/>
                      <a:pt x="1141" y="13229"/>
                    </a:cubicBezTo>
                    <a:cubicBezTo>
                      <a:pt x="1141" y="13229"/>
                      <a:pt x="1189" y="13333"/>
                      <a:pt x="1237" y="13333"/>
                    </a:cubicBezTo>
                    <a:cubicBezTo>
                      <a:pt x="1284" y="13333"/>
                      <a:pt x="1284" y="13436"/>
                      <a:pt x="1332" y="13436"/>
                    </a:cubicBezTo>
                    <a:cubicBezTo>
                      <a:pt x="1332" y="13436"/>
                      <a:pt x="1332" y="13436"/>
                      <a:pt x="1379" y="13539"/>
                    </a:cubicBezTo>
                    <a:cubicBezTo>
                      <a:pt x="1379" y="13539"/>
                      <a:pt x="1379" y="13539"/>
                      <a:pt x="1379" y="13539"/>
                    </a:cubicBezTo>
                    <a:cubicBezTo>
                      <a:pt x="1379" y="13436"/>
                      <a:pt x="1427" y="13436"/>
                      <a:pt x="1427" y="13436"/>
                    </a:cubicBezTo>
                    <a:close/>
                    <a:moveTo>
                      <a:pt x="14797" y="13643"/>
                    </a:moveTo>
                    <a:cubicBezTo>
                      <a:pt x="14987" y="13229"/>
                      <a:pt x="15415" y="13023"/>
                      <a:pt x="15796" y="13023"/>
                    </a:cubicBezTo>
                    <a:cubicBezTo>
                      <a:pt x="15986" y="13023"/>
                      <a:pt x="16129" y="13023"/>
                      <a:pt x="16272" y="13126"/>
                    </a:cubicBezTo>
                    <a:cubicBezTo>
                      <a:pt x="16510" y="13229"/>
                      <a:pt x="16938" y="13126"/>
                      <a:pt x="17271" y="13023"/>
                    </a:cubicBezTo>
                    <a:cubicBezTo>
                      <a:pt x="17414" y="13023"/>
                      <a:pt x="17556" y="12919"/>
                      <a:pt x="17604" y="13023"/>
                    </a:cubicBezTo>
                    <a:cubicBezTo>
                      <a:pt x="17652" y="13023"/>
                      <a:pt x="17699" y="13126"/>
                      <a:pt x="17699" y="13333"/>
                    </a:cubicBezTo>
                    <a:cubicBezTo>
                      <a:pt x="17699" y="13643"/>
                      <a:pt x="17414" y="13953"/>
                      <a:pt x="17033" y="13953"/>
                    </a:cubicBezTo>
                    <a:cubicBezTo>
                      <a:pt x="16938" y="13953"/>
                      <a:pt x="16795" y="13953"/>
                      <a:pt x="16652" y="13849"/>
                    </a:cubicBezTo>
                    <a:cubicBezTo>
                      <a:pt x="16462" y="13849"/>
                      <a:pt x="16272" y="13849"/>
                      <a:pt x="16082" y="13849"/>
                    </a:cubicBezTo>
                    <a:cubicBezTo>
                      <a:pt x="15653" y="13849"/>
                      <a:pt x="15415" y="13953"/>
                      <a:pt x="15273" y="14366"/>
                    </a:cubicBezTo>
                    <a:cubicBezTo>
                      <a:pt x="15035" y="14779"/>
                      <a:pt x="15082" y="15193"/>
                      <a:pt x="15082" y="15400"/>
                    </a:cubicBezTo>
                    <a:cubicBezTo>
                      <a:pt x="15082" y="15503"/>
                      <a:pt x="15082" y="15813"/>
                      <a:pt x="14940" y="15916"/>
                    </a:cubicBezTo>
                    <a:cubicBezTo>
                      <a:pt x="14892" y="15916"/>
                      <a:pt x="14892" y="15916"/>
                      <a:pt x="14892" y="15916"/>
                    </a:cubicBezTo>
                    <a:cubicBezTo>
                      <a:pt x="14845" y="15916"/>
                      <a:pt x="14749" y="15813"/>
                      <a:pt x="14702" y="15503"/>
                    </a:cubicBezTo>
                    <a:cubicBezTo>
                      <a:pt x="14607" y="14986"/>
                      <a:pt x="14607" y="14056"/>
                      <a:pt x="14797" y="13643"/>
                    </a:cubicBezTo>
                    <a:close/>
                    <a:moveTo>
                      <a:pt x="7184" y="13229"/>
                    </a:moveTo>
                    <a:cubicBezTo>
                      <a:pt x="7231" y="13126"/>
                      <a:pt x="7279" y="13126"/>
                      <a:pt x="7422" y="13126"/>
                    </a:cubicBezTo>
                    <a:cubicBezTo>
                      <a:pt x="7564" y="13126"/>
                      <a:pt x="8040" y="13229"/>
                      <a:pt x="8088" y="13643"/>
                    </a:cubicBezTo>
                    <a:cubicBezTo>
                      <a:pt x="8135" y="13746"/>
                      <a:pt x="8135" y="13849"/>
                      <a:pt x="8088" y="13953"/>
                    </a:cubicBezTo>
                    <a:cubicBezTo>
                      <a:pt x="8040" y="14056"/>
                      <a:pt x="7992" y="14159"/>
                      <a:pt x="7897" y="14159"/>
                    </a:cubicBezTo>
                    <a:cubicBezTo>
                      <a:pt x="7755" y="14159"/>
                      <a:pt x="7231" y="13849"/>
                      <a:pt x="7184" y="13539"/>
                    </a:cubicBezTo>
                    <a:cubicBezTo>
                      <a:pt x="7184" y="13436"/>
                      <a:pt x="7184" y="13333"/>
                      <a:pt x="7184" y="1322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6" name="Shape">
                <a:extLst>
                  <a:ext uri="{FF2B5EF4-FFF2-40B4-BE49-F238E27FC236}">
                    <a16:creationId xmlns:a16="http://schemas.microsoft.com/office/drawing/2014/main" id="{F136994F-DFC8-39BC-96B6-3499DA437207}"/>
                  </a:ext>
                </a:extLst>
              </p:cNvPr>
              <p:cNvSpPr/>
              <p:nvPr/>
            </p:nvSpPr>
            <p:spPr>
              <a:xfrm>
                <a:off x="1536448" y="141648"/>
                <a:ext cx="107745" cy="33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011" extrusionOk="0">
                    <a:moveTo>
                      <a:pt x="593" y="15330"/>
                    </a:moveTo>
                    <a:cubicBezTo>
                      <a:pt x="1586" y="17420"/>
                      <a:pt x="2083" y="18813"/>
                      <a:pt x="2580" y="20207"/>
                    </a:cubicBezTo>
                    <a:cubicBezTo>
                      <a:pt x="2580" y="20207"/>
                      <a:pt x="2828" y="20904"/>
                      <a:pt x="2828" y="20904"/>
                    </a:cubicBezTo>
                    <a:cubicBezTo>
                      <a:pt x="2828" y="20904"/>
                      <a:pt x="2828" y="20904"/>
                      <a:pt x="3324" y="20904"/>
                    </a:cubicBezTo>
                    <a:cubicBezTo>
                      <a:pt x="4069" y="20904"/>
                      <a:pt x="5311" y="20207"/>
                      <a:pt x="6055" y="19510"/>
                    </a:cubicBezTo>
                    <a:cubicBezTo>
                      <a:pt x="6552" y="18813"/>
                      <a:pt x="6552" y="18813"/>
                      <a:pt x="6552" y="18813"/>
                    </a:cubicBezTo>
                    <a:cubicBezTo>
                      <a:pt x="7048" y="18117"/>
                      <a:pt x="7545" y="19510"/>
                      <a:pt x="8042" y="20207"/>
                    </a:cubicBezTo>
                    <a:cubicBezTo>
                      <a:pt x="8290" y="20904"/>
                      <a:pt x="8538" y="21600"/>
                      <a:pt x="9035" y="20207"/>
                    </a:cubicBezTo>
                    <a:cubicBezTo>
                      <a:pt x="10028" y="18813"/>
                      <a:pt x="11021" y="18117"/>
                      <a:pt x="11766" y="18117"/>
                    </a:cubicBezTo>
                    <a:cubicBezTo>
                      <a:pt x="12014" y="18117"/>
                      <a:pt x="12511" y="18813"/>
                      <a:pt x="13007" y="18813"/>
                    </a:cubicBezTo>
                    <a:cubicBezTo>
                      <a:pt x="13255" y="18813"/>
                      <a:pt x="13752" y="18813"/>
                      <a:pt x="14248" y="18813"/>
                    </a:cubicBezTo>
                    <a:cubicBezTo>
                      <a:pt x="14497" y="18813"/>
                      <a:pt x="14497" y="18813"/>
                      <a:pt x="14497" y="18813"/>
                    </a:cubicBezTo>
                    <a:cubicBezTo>
                      <a:pt x="14497" y="18117"/>
                      <a:pt x="14248" y="16723"/>
                      <a:pt x="14000" y="15330"/>
                    </a:cubicBezTo>
                    <a:cubicBezTo>
                      <a:pt x="13752" y="13936"/>
                      <a:pt x="13504" y="12542"/>
                      <a:pt x="13504" y="11149"/>
                    </a:cubicBezTo>
                    <a:cubicBezTo>
                      <a:pt x="13504" y="9058"/>
                      <a:pt x="14000" y="8361"/>
                      <a:pt x="14745" y="8361"/>
                    </a:cubicBezTo>
                    <a:cubicBezTo>
                      <a:pt x="15242" y="8361"/>
                      <a:pt x="15738" y="9058"/>
                      <a:pt x="15986" y="10451"/>
                    </a:cubicBezTo>
                    <a:cubicBezTo>
                      <a:pt x="16235" y="11149"/>
                      <a:pt x="16235" y="12542"/>
                      <a:pt x="15986" y="13239"/>
                    </a:cubicBezTo>
                    <a:cubicBezTo>
                      <a:pt x="15738" y="13936"/>
                      <a:pt x="15986" y="13936"/>
                      <a:pt x="15986" y="14633"/>
                    </a:cubicBezTo>
                    <a:cubicBezTo>
                      <a:pt x="16235" y="16723"/>
                      <a:pt x="17476" y="18813"/>
                      <a:pt x="19214" y="18117"/>
                    </a:cubicBezTo>
                    <a:cubicBezTo>
                      <a:pt x="20207" y="18117"/>
                      <a:pt x="20207" y="17420"/>
                      <a:pt x="20207" y="16026"/>
                    </a:cubicBezTo>
                    <a:cubicBezTo>
                      <a:pt x="20207" y="14633"/>
                      <a:pt x="19959" y="12542"/>
                      <a:pt x="20952" y="11846"/>
                    </a:cubicBezTo>
                    <a:cubicBezTo>
                      <a:pt x="21449" y="11149"/>
                      <a:pt x="21449" y="10451"/>
                      <a:pt x="21449" y="10451"/>
                    </a:cubicBezTo>
                    <a:cubicBezTo>
                      <a:pt x="21449" y="10451"/>
                      <a:pt x="21449" y="9754"/>
                      <a:pt x="20207" y="7664"/>
                    </a:cubicBezTo>
                    <a:cubicBezTo>
                      <a:pt x="19214" y="5574"/>
                      <a:pt x="17973" y="5574"/>
                      <a:pt x="16980" y="5574"/>
                    </a:cubicBezTo>
                    <a:cubicBezTo>
                      <a:pt x="15986" y="5574"/>
                      <a:pt x="14993" y="5574"/>
                      <a:pt x="14248" y="4180"/>
                    </a:cubicBezTo>
                    <a:cubicBezTo>
                      <a:pt x="13504" y="3483"/>
                      <a:pt x="12759" y="2787"/>
                      <a:pt x="12262" y="2787"/>
                    </a:cubicBezTo>
                    <a:cubicBezTo>
                      <a:pt x="11021" y="2787"/>
                      <a:pt x="10773" y="4877"/>
                      <a:pt x="10773" y="5574"/>
                    </a:cubicBezTo>
                    <a:cubicBezTo>
                      <a:pt x="10773" y="7664"/>
                      <a:pt x="10276" y="8361"/>
                      <a:pt x="10028" y="8361"/>
                    </a:cubicBezTo>
                    <a:cubicBezTo>
                      <a:pt x="9283" y="8361"/>
                      <a:pt x="8538" y="6967"/>
                      <a:pt x="7297" y="4180"/>
                    </a:cubicBezTo>
                    <a:cubicBezTo>
                      <a:pt x="6552" y="2787"/>
                      <a:pt x="5559" y="696"/>
                      <a:pt x="4814" y="0"/>
                    </a:cubicBezTo>
                    <a:cubicBezTo>
                      <a:pt x="4814" y="0"/>
                      <a:pt x="4814" y="0"/>
                      <a:pt x="4814" y="0"/>
                    </a:cubicBezTo>
                    <a:cubicBezTo>
                      <a:pt x="3573" y="0"/>
                      <a:pt x="593" y="6967"/>
                      <a:pt x="97" y="12542"/>
                    </a:cubicBezTo>
                    <a:cubicBezTo>
                      <a:pt x="-151" y="14633"/>
                      <a:pt x="97" y="15330"/>
                      <a:pt x="593" y="1533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7" name="Shape">
                <a:extLst>
                  <a:ext uri="{FF2B5EF4-FFF2-40B4-BE49-F238E27FC236}">
                    <a16:creationId xmlns:a16="http://schemas.microsoft.com/office/drawing/2014/main" id="{139F7CBF-0E6C-DCFF-F454-F17693D8578B}"/>
                  </a:ext>
                </a:extLst>
              </p:cNvPr>
              <p:cNvSpPr/>
              <p:nvPr/>
            </p:nvSpPr>
            <p:spPr>
              <a:xfrm>
                <a:off x="1002961" y="53596"/>
                <a:ext cx="81197" cy="36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1600" extrusionOk="0">
                    <a:moveTo>
                      <a:pt x="4254" y="20965"/>
                    </a:moveTo>
                    <a:cubicBezTo>
                      <a:pt x="5890" y="20330"/>
                      <a:pt x="7527" y="19695"/>
                      <a:pt x="9163" y="19695"/>
                    </a:cubicBezTo>
                    <a:cubicBezTo>
                      <a:pt x="9490" y="19695"/>
                      <a:pt x="9490" y="19695"/>
                      <a:pt x="9490" y="19695"/>
                    </a:cubicBezTo>
                    <a:cubicBezTo>
                      <a:pt x="13419" y="19695"/>
                      <a:pt x="20946" y="14612"/>
                      <a:pt x="21273" y="12071"/>
                    </a:cubicBezTo>
                    <a:cubicBezTo>
                      <a:pt x="21600" y="11436"/>
                      <a:pt x="20946" y="10801"/>
                      <a:pt x="19637" y="10164"/>
                    </a:cubicBezTo>
                    <a:cubicBezTo>
                      <a:pt x="18655" y="9529"/>
                      <a:pt x="17346" y="8894"/>
                      <a:pt x="16691" y="6988"/>
                    </a:cubicBezTo>
                    <a:cubicBezTo>
                      <a:pt x="16364" y="6352"/>
                      <a:pt x="16037" y="6352"/>
                      <a:pt x="15382" y="6352"/>
                    </a:cubicBezTo>
                    <a:cubicBezTo>
                      <a:pt x="14401" y="6352"/>
                      <a:pt x="12764" y="7623"/>
                      <a:pt x="12437" y="8894"/>
                    </a:cubicBezTo>
                    <a:cubicBezTo>
                      <a:pt x="12110" y="10801"/>
                      <a:pt x="11455" y="10801"/>
                      <a:pt x="11455" y="10801"/>
                    </a:cubicBezTo>
                    <a:cubicBezTo>
                      <a:pt x="10801" y="10801"/>
                      <a:pt x="10472" y="10164"/>
                      <a:pt x="10472" y="9529"/>
                    </a:cubicBezTo>
                    <a:cubicBezTo>
                      <a:pt x="10145" y="8258"/>
                      <a:pt x="10801" y="5717"/>
                      <a:pt x="11782" y="3811"/>
                    </a:cubicBezTo>
                    <a:cubicBezTo>
                      <a:pt x="12437" y="2541"/>
                      <a:pt x="12437" y="1905"/>
                      <a:pt x="12110" y="1905"/>
                    </a:cubicBezTo>
                    <a:cubicBezTo>
                      <a:pt x="12110" y="1270"/>
                      <a:pt x="11455" y="0"/>
                      <a:pt x="10801" y="0"/>
                    </a:cubicBezTo>
                    <a:cubicBezTo>
                      <a:pt x="10801" y="0"/>
                      <a:pt x="10801" y="0"/>
                      <a:pt x="10801" y="0"/>
                    </a:cubicBezTo>
                    <a:cubicBezTo>
                      <a:pt x="10472" y="2541"/>
                      <a:pt x="9163" y="2541"/>
                      <a:pt x="8181" y="2541"/>
                    </a:cubicBezTo>
                    <a:cubicBezTo>
                      <a:pt x="7854" y="2541"/>
                      <a:pt x="7200" y="2541"/>
                      <a:pt x="6872" y="3176"/>
                    </a:cubicBezTo>
                    <a:cubicBezTo>
                      <a:pt x="6872" y="4447"/>
                      <a:pt x="6545" y="5717"/>
                      <a:pt x="6218" y="6352"/>
                    </a:cubicBezTo>
                    <a:cubicBezTo>
                      <a:pt x="5890" y="6988"/>
                      <a:pt x="5563" y="7623"/>
                      <a:pt x="5563" y="8258"/>
                    </a:cubicBezTo>
                    <a:cubicBezTo>
                      <a:pt x="5563" y="8894"/>
                      <a:pt x="5563" y="9529"/>
                      <a:pt x="5236" y="10164"/>
                    </a:cubicBezTo>
                    <a:cubicBezTo>
                      <a:pt x="4909" y="10801"/>
                      <a:pt x="4581" y="10801"/>
                      <a:pt x="4254" y="10801"/>
                    </a:cubicBezTo>
                    <a:cubicBezTo>
                      <a:pt x="3927" y="10801"/>
                      <a:pt x="3927" y="10801"/>
                      <a:pt x="3927" y="10801"/>
                    </a:cubicBezTo>
                    <a:cubicBezTo>
                      <a:pt x="3272" y="10801"/>
                      <a:pt x="2945" y="10801"/>
                      <a:pt x="2945" y="12706"/>
                    </a:cubicBezTo>
                    <a:cubicBezTo>
                      <a:pt x="2945" y="15883"/>
                      <a:pt x="1636" y="17789"/>
                      <a:pt x="654" y="19695"/>
                    </a:cubicBezTo>
                    <a:cubicBezTo>
                      <a:pt x="327" y="20330"/>
                      <a:pt x="0" y="20965"/>
                      <a:pt x="0" y="21600"/>
                    </a:cubicBezTo>
                    <a:cubicBezTo>
                      <a:pt x="0" y="21600"/>
                      <a:pt x="327" y="21600"/>
                      <a:pt x="654" y="21600"/>
                    </a:cubicBezTo>
                    <a:cubicBezTo>
                      <a:pt x="1636" y="21600"/>
                      <a:pt x="2945" y="20965"/>
                      <a:pt x="4254" y="2096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8" name="Shape">
                <a:extLst>
                  <a:ext uri="{FF2B5EF4-FFF2-40B4-BE49-F238E27FC236}">
                    <a16:creationId xmlns:a16="http://schemas.microsoft.com/office/drawing/2014/main" id="{56DD6E23-B72B-E124-6EE3-C1383B93BB4B}"/>
                  </a:ext>
                </a:extLst>
              </p:cNvPr>
              <p:cNvSpPr/>
              <p:nvPr/>
            </p:nvSpPr>
            <p:spPr>
              <a:xfrm>
                <a:off x="905111" y="-1"/>
                <a:ext cx="69223" cy="44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14" extrusionOk="0">
                    <a:moveTo>
                      <a:pt x="3471" y="13171"/>
                    </a:moveTo>
                    <a:cubicBezTo>
                      <a:pt x="4242" y="13698"/>
                      <a:pt x="5785" y="14752"/>
                      <a:pt x="5400" y="15805"/>
                    </a:cubicBezTo>
                    <a:cubicBezTo>
                      <a:pt x="5400" y="17386"/>
                      <a:pt x="4242" y="17913"/>
                      <a:pt x="2314" y="17913"/>
                    </a:cubicBezTo>
                    <a:cubicBezTo>
                      <a:pt x="1157" y="17913"/>
                      <a:pt x="385" y="17913"/>
                      <a:pt x="0" y="17913"/>
                    </a:cubicBezTo>
                    <a:cubicBezTo>
                      <a:pt x="385" y="18440"/>
                      <a:pt x="385" y="18966"/>
                      <a:pt x="771" y="19493"/>
                    </a:cubicBezTo>
                    <a:cubicBezTo>
                      <a:pt x="1157" y="20020"/>
                      <a:pt x="1928" y="20547"/>
                      <a:pt x="3085" y="21074"/>
                    </a:cubicBezTo>
                    <a:cubicBezTo>
                      <a:pt x="4628" y="21600"/>
                      <a:pt x="6171" y="20547"/>
                      <a:pt x="6942" y="19493"/>
                    </a:cubicBezTo>
                    <a:cubicBezTo>
                      <a:pt x="7328" y="18966"/>
                      <a:pt x="7328" y="18440"/>
                      <a:pt x="7328" y="18440"/>
                    </a:cubicBezTo>
                    <a:cubicBezTo>
                      <a:pt x="6942" y="15805"/>
                      <a:pt x="9642" y="14752"/>
                      <a:pt x="17358" y="12644"/>
                    </a:cubicBezTo>
                    <a:cubicBezTo>
                      <a:pt x="18515" y="12644"/>
                      <a:pt x="19286" y="12118"/>
                      <a:pt x="20058" y="12118"/>
                    </a:cubicBezTo>
                    <a:cubicBezTo>
                      <a:pt x="20058" y="12118"/>
                      <a:pt x="20058" y="12118"/>
                      <a:pt x="20058" y="12118"/>
                    </a:cubicBezTo>
                    <a:cubicBezTo>
                      <a:pt x="20058" y="11591"/>
                      <a:pt x="20058" y="11064"/>
                      <a:pt x="20058" y="11064"/>
                    </a:cubicBezTo>
                    <a:cubicBezTo>
                      <a:pt x="19672" y="10009"/>
                      <a:pt x="19286" y="8956"/>
                      <a:pt x="19672" y="8429"/>
                    </a:cubicBezTo>
                    <a:cubicBezTo>
                      <a:pt x="20058" y="7375"/>
                      <a:pt x="20829" y="7375"/>
                      <a:pt x="21215" y="7375"/>
                    </a:cubicBezTo>
                    <a:cubicBezTo>
                      <a:pt x="21215" y="7375"/>
                      <a:pt x="21215" y="7375"/>
                      <a:pt x="21600" y="7375"/>
                    </a:cubicBezTo>
                    <a:cubicBezTo>
                      <a:pt x="20829" y="6848"/>
                      <a:pt x="20443" y="6848"/>
                      <a:pt x="19286" y="6321"/>
                    </a:cubicBezTo>
                    <a:cubicBezTo>
                      <a:pt x="16586" y="5795"/>
                      <a:pt x="16201" y="3160"/>
                      <a:pt x="16201" y="1580"/>
                    </a:cubicBezTo>
                    <a:cubicBezTo>
                      <a:pt x="15815" y="1053"/>
                      <a:pt x="15815" y="526"/>
                      <a:pt x="15815" y="0"/>
                    </a:cubicBezTo>
                    <a:cubicBezTo>
                      <a:pt x="15429" y="0"/>
                      <a:pt x="15043" y="526"/>
                      <a:pt x="14658" y="526"/>
                    </a:cubicBezTo>
                    <a:cubicBezTo>
                      <a:pt x="13886" y="1580"/>
                      <a:pt x="12729" y="2634"/>
                      <a:pt x="10028" y="3160"/>
                    </a:cubicBezTo>
                    <a:cubicBezTo>
                      <a:pt x="6942" y="4214"/>
                      <a:pt x="5785" y="4741"/>
                      <a:pt x="5400" y="5268"/>
                    </a:cubicBezTo>
                    <a:cubicBezTo>
                      <a:pt x="5400" y="5268"/>
                      <a:pt x="5400" y="5268"/>
                      <a:pt x="5400" y="5268"/>
                    </a:cubicBezTo>
                    <a:cubicBezTo>
                      <a:pt x="6171" y="5795"/>
                      <a:pt x="6557" y="6848"/>
                      <a:pt x="6557" y="8429"/>
                    </a:cubicBezTo>
                    <a:cubicBezTo>
                      <a:pt x="6171" y="10009"/>
                      <a:pt x="4628" y="11591"/>
                      <a:pt x="3085" y="11591"/>
                    </a:cubicBezTo>
                    <a:cubicBezTo>
                      <a:pt x="3085" y="11591"/>
                      <a:pt x="3085" y="11591"/>
                      <a:pt x="3085" y="11591"/>
                    </a:cubicBezTo>
                    <a:cubicBezTo>
                      <a:pt x="2700" y="11591"/>
                      <a:pt x="2314" y="11591"/>
                      <a:pt x="2314" y="11591"/>
                    </a:cubicBezTo>
                    <a:cubicBezTo>
                      <a:pt x="2314" y="12118"/>
                      <a:pt x="2700" y="12644"/>
                      <a:pt x="3471" y="1317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9" name="Shape">
                <a:extLst>
                  <a:ext uri="{FF2B5EF4-FFF2-40B4-BE49-F238E27FC236}">
                    <a16:creationId xmlns:a16="http://schemas.microsoft.com/office/drawing/2014/main" id="{41981ACF-C140-F292-2B0E-12F887FEA402}"/>
                  </a:ext>
                </a:extLst>
              </p:cNvPr>
              <p:cNvSpPr/>
              <p:nvPr/>
            </p:nvSpPr>
            <p:spPr>
              <a:xfrm>
                <a:off x="929574" y="34933"/>
                <a:ext cx="75992" cy="32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2" y="8640"/>
                    </a:moveTo>
                    <a:cubicBezTo>
                      <a:pt x="708" y="9360"/>
                      <a:pt x="354" y="10080"/>
                      <a:pt x="0" y="10080"/>
                    </a:cubicBezTo>
                    <a:cubicBezTo>
                      <a:pt x="354" y="10800"/>
                      <a:pt x="708" y="10800"/>
                      <a:pt x="1416" y="11520"/>
                    </a:cubicBezTo>
                    <a:cubicBezTo>
                      <a:pt x="1770" y="11520"/>
                      <a:pt x="2124" y="11520"/>
                      <a:pt x="2478" y="11520"/>
                    </a:cubicBezTo>
                    <a:cubicBezTo>
                      <a:pt x="3186" y="11520"/>
                      <a:pt x="3895" y="12960"/>
                      <a:pt x="4249" y="14400"/>
                    </a:cubicBezTo>
                    <a:cubicBezTo>
                      <a:pt x="4957" y="16560"/>
                      <a:pt x="5311" y="17280"/>
                      <a:pt x="6019" y="17280"/>
                    </a:cubicBezTo>
                    <a:cubicBezTo>
                      <a:pt x="6373" y="16560"/>
                      <a:pt x="6727" y="16560"/>
                      <a:pt x="6727" y="16560"/>
                    </a:cubicBezTo>
                    <a:cubicBezTo>
                      <a:pt x="8144" y="16560"/>
                      <a:pt x="9914" y="18000"/>
                      <a:pt x="11685" y="19440"/>
                    </a:cubicBezTo>
                    <a:cubicBezTo>
                      <a:pt x="13809" y="20160"/>
                      <a:pt x="15934" y="21600"/>
                      <a:pt x="17704" y="21600"/>
                    </a:cubicBezTo>
                    <a:cubicBezTo>
                      <a:pt x="19121" y="21600"/>
                      <a:pt x="19829" y="20160"/>
                      <a:pt x="19829" y="19440"/>
                    </a:cubicBezTo>
                    <a:cubicBezTo>
                      <a:pt x="20183" y="19440"/>
                      <a:pt x="20183" y="18720"/>
                      <a:pt x="20183" y="18720"/>
                    </a:cubicBezTo>
                    <a:cubicBezTo>
                      <a:pt x="20183" y="18720"/>
                      <a:pt x="20183" y="18720"/>
                      <a:pt x="20183" y="18720"/>
                    </a:cubicBezTo>
                    <a:cubicBezTo>
                      <a:pt x="19475" y="18720"/>
                      <a:pt x="19475" y="18000"/>
                      <a:pt x="19121" y="17280"/>
                    </a:cubicBezTo>
                    <a:cubicBezTo>
                      <a:pt x="18767" y="15840"/>
                      <a:pt x="19475" y="13680"/>
                      <a:pt x="21600" y="7200"/>
                    </a:cubicBezTo>
                    <a:cubicBezTo>
                      <a:pt x="21600" y="6479"/>
                      <a:pt x="21600" y="6479"/>
                      <a:pt x="21600" y="5760"/>
                    </a:cubicBezTo>
                    <a:cubicBezTo>
                      <a:pt x="21245" y="4320"/>
                      <a:pt x="19121" y="2160"/>
                      <a:pt x="17704" y="2160"/>
                    </a:cubicBezTo>
                    <a:cubicBezTo>
                      <a:pt x="16996" y="2160"/>
                      <a:pt x="16996" y="2880"/>
                      <a:pt x="16996" y="2880"/>
                    </a:cubicBezTo>
                    <a:cubicBezTo>
                      <a:pt x="16996" y="5760"/>
                      <a:pt x="15934" y="5760"/>
                      <a:pt x="15934" y="5760"/>
                    </a:cubicBezTo>
                    <a:cubicBezTo>
                      <a:pt x="14518" y="5760"/>
                      <a:pt x="13101" y="1439"/>
                      <a:pt x="12747" y="0"/>
                    </a:cubicBezTo>
                    <a:cubicBezTo>
                      <a:pt x="12747" y="0"/>
                      <a:pt x="12393" y="0"/>
                      <a:pt x="11685" y="0"/>
                    </a:cubicBezTo>
                    <a:cubicBezTo>
                      <a:pt x="8852" y="0"/>
                      <a:pt x="3540" y="2880"/>
                      <a:pt x="2832" y="4320"/>
                    </a:cubicBezTo>
                    <a:cubicBezTo>
                      <a:pt x="2832" y="6479"/>
                      <a:pt x="1770" y="7200"/>
                      <a:pt x="1062" y="864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0" name="Shape">
                <a:extLst>
                  <a:ext uri="{FF2B5EF4-FFF2-40B4-BE49-F238E27FC236}">
                    <a16:creationId xmlns:a16="http://schemas.microsoft.com/office/drawing/2014/main" id="{F3C0D46A-79FB-2DDF-03DD-363341F2E50E}"/>
                  </a:ext>
                </a:extLst>
              </p:cNvPr>
              <p:cNvSpPr/>
              <p:nvPr/>
            </p:nvSpPr>
            <p:spPr>
              <a:xfrm>
                <a:off x="0" y="102878"/>
                <a:ext cx="2283862" cy="703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0" extrusionOk="0">
                    <a:moveTo>
                      <a:pt x="1226" y="9096"/>
                    </a:moveTo>
                    <a:cubicBezTo>
                      <a:pt x="1238" y="9130"/>
                      <a:pt x="1250" y="9164"/>
                      <a:pt x="1262" y="9232"/>
                    </a:cubicBezTo>
                    <a:cubicBezTo>
                      <a:pt x="1262" y="9300"/>
                      <a:pt x="1297" y="9334"/>
                      <a:pt x="1368" y="9334"/>
                    </a:cubicBezTo>
                    <a:cubicBezTo>
                      <a:pt x="1380" y="9334"/>
                      <a:pt x="1392" y="9334"/>
                      <a:pt x="1403" y="9402"/>
                    </a:cubicBezTo>
                    <a:cubicBezTo>
                      <a:pt x="1427" y="9470"/>
                      <a:pt x="1403" y="9606"/>
                      <a:pt x="1403" y="9640"/>
                    </a:cubicBezTo>
                    <a:cubicBezTo>
                      <a:pt x="1380" y="9742"/>
                      <a:pt x="1344" y="9776"/>
                      <a:pt x="1309" y="9776"/>
                    </a:cubicBezTo>
                    <a:cubicBezTo>
                      <a:pt x="1285" y="9776"/>
                      <a:pt x="1274" y="9742"/>
                      <a:pt x="1262" y="9708"/>
                    </a:cubicBezTo>
                    <a:cubicBezTo>
                      <a:pt x="1250" y="9708"/>
                      <a:pt x="1238" y="9708"/>
                      <a:pt x="1226" y="9708"/>
                    </a:cubicBezTo>
                    <a:cubicBezTo>
                      <a:pt x="1191" y="9708"/>
                      <a:pt x="1156" y="9708"/>
                      <a:pt x="1144" y="9572"/>
                    </a:cubicBezTo>
                    <a:cubicBezTo>
                      <a:pt x="1144" y="9538"/>
                      <a:pt x="1108" y="9436"/>
                      <a:pt x="1049" y="9436"/>
                    </a:cubicBezTo>
                    <a:cubicBezTo>
                      <a:pt x="1014" y="9470"/>
                      <a:pt x="990" y="9436"/>
                      <a:pt x="979" y="9402"/>
                    </a:cubicBezTo>
                    <a:cubicBezTo>
                      <a:pt x="967" y="9334"/>
                      <a:pt x="955" y="9266"/>
                      <a:pt x="955" y="9164"/>
                    </a:cubicBezTo>
                    <a:cubicBezTo>
                      <a:pt x="955" y="9096"/>
                      <a:pt x="955" y="9062"/>
                      <a:pt x="943" y="8994"/>
                    </a:cubicBezTo>
                    <a:cubicBezTo>
                      <a:pt x="931" y="8960"/>
                      <a:pt x="920" y="8926"/>
                      <a:pt x="931" y="8892"/>
                    </a:cubicBezTo>
                    <a:cubicBezTo>
                      <a:pt x="931" y="8858"/>
                      <a:pt x="920" y="8858"/>
                      <a:pt x="920" y="8824"/>
                    </a:cubicBezTo>
                    <a:cubicBezTo>
                      <a:pt x="920" y="8756"/>
                      <a:pt x="908" y="8654"/>
                      <a:pt x="943" y="8585"/>
                    </a:cubicBezTo>
                    <a:cubicBezTo>
                      <a:pt x="943" y="8551"/>
                      <a:pt x="943" y="8551"/>
                      <a:pt x="943" y="8483"/>
                    </a:cubicBezTo>
                    <a:cubicBezTo>
                      <a:pt x="943" y="8449"/>
                      <a:pt x="943" y="8415"/>
                      <a:pt x="943" y="8381"/>
                    </a:cubicBezTo>
                    <a:cubicBezTo>
                      <a:pt x="943" y="8381"/>
                      <a:pt x="943" y="8347"/>
                      <a:pt x="931" y="8347"/>
                    </a:cubicBezTo>
                    <a:cubicBezTo>
                      <a:pt x="908" y="8279"/>
                      <a:pt x="884" y="8245"/>
                      <a:pt x="861" y="8245"/>
                    </a:cubicBezTo>
                    <a:cubicBezTo>
                      <a:pt x="825" y="8245"/>
                      <a:pt x="802" y="8177"/>
                      <a:pt x="802" y="8143"/>
                    </a:cubicBezTo>
                    <a:cubicBezTo>
                      <a:pt x="790" y="8109"/>
                      <a:pt x="790" y="8075"/>
                      <a:pt x="778" y="8075"/>
                    </a:cubicBezTo>
                    <a:cubicBezTo>
                      <a:pt x="731" y="8041"/>
                      <a:pt x="637" y="7837"/>
                      <a:pt x="625" y="7701"/>
                    </a:cubicBezTo>
                    <a:cubicBezTo>
                      <a:pt x="625" y="7701"/>
                      <a:pt x="613" y="7667"/>
                      <a:pt x="601" y="7667"/>
                    </a:cubicBezTo>
                    <a:cubicBezTo>
                      <a:pt x="589" y="7667"/>
                      <a:pt x="578" y="7633"/>
                      <a:pt x="578" y="7565"/>
                    </a:cubicBezTo>
                    <a:cubicBezTo>
                      <a:pt x="578" y="7565"/>
                      <a:pt x="578" y="7531"/>
                      <a:pt x="589" y="7497"/>
                    </a:cubicBezTo>
                    <a:cubicBezTo>
                      <a:pt x="625" y="7463"/>
                      <a:pt x="684" y="7531"/>
                      <a:pt x="731" y="7633"/>
                    </a:cubicBezTo>
                    <a:cubicBezTo>
                      <a:pt x="766" y="7735"/>
                      <a:pt x="825" y="7803"/>
                      <a:pt x="896" y="7837"/>
                    </a:cubicBezTo>
                    <a:cubicBezTo>
                      <a:pt x="943" y="7871"/>
                      <a:pt x="979" y="7905"/>
                      <a:pt x="1014" y="7939"/>
                    </a:cubicBezTo>
                    <a:cubicBezTo>
                      <a:pt x="1049" y="7973"/>
                      <a:pt x="1085" y="8041"/>
                      <a:pt x="1132" y="8041"/>
                    </a:cubicBezTo>
                    <a:cubicBezTo>
                      <a:pt x="1191" y="8075"/>
                      <a:pt x="1191" y="8075"/>
                      <a:pt x="1191" y="8075"/>
                    </a:cubicBezTo>
                    <a:cubicBezTo>
                      <a:pt x="1262" y="8109"/>
                      <a:pt x="1321" y="8143"/>
                      <a:pt x="1439" y="8211"/>
                    </a:cubicBezTo>
                    <a:cubicBezTo>
                      <a:pt x="1580" y="8245"/>
                      <a:pt x="1769" y="7837"/>
                      <a:pt x="1804" y="7735"/>
                    </a:cubicBezTo>
                    <a:cubicBezTo>
                      <a:pt x="1828" y="7667"/>
                      <a:pt x="1816" y="7565"/>
                      <a:pt x="1804" y="7463"/>
                    </a:cubicBezTo>
                    <a:cubicBezTo>
                      <a:pt x="1793" y="7395"/>
                      <a:pt x="1793" y="7361"/>
                      <a:pt x="1793" y="7327"/>
                    </a:cubicBezTo>
                    <a:cubicBezTo>
                      <a:pt x="1781" y="7327"/>
                      <a:pt x="1769" y="7293"/>
                      <a:pt x="1757" y="7293"/>
                    </a:cubicBezTo>
                    <a:cubicBezTo>
                      <a:pt x="1745" y="7259"/>
                      <a:pt x="1722" y="7225"/>
                      <a:pt x="1710" y="7191"/>
                    </a:cubicBezTo>
                    <a:cubicBezTo>
                      <a:pt x="1710" y="7123"/>
                      <a:pt x="1675" y="7021"/>
                      <a:pt x="1627" y="7021"/>
                    </a:cubicBezTo>
                    <a:cubicBezTo>
                      <a:pt x="1580" y="7021"/>
                      <a:pt x="1557" y="6953"/>
                      <a:pt x="1545" y="6919"/>
                    </a:cubicBezTo>
                    <a:cubicBezTo>
                      <a:pt x="1533" y="6885"/>
                      <a:pt x="1521" y="6851"/>
                      <a:pt x="1521" y="6851"/>
                    </a:cubicBezTo>
                    <a:cubicBezTo>
                      <a:pt x="1509" y="6851"/>
                      <a:pt x="1509" y="6851"/>
                      <a:pt x="1509" y="6851"/>
                    </a:cubicBezTo>
                    <a:cubicBezTo>
                      <a:pt x="1462" y="6851"/>
                      <a:pt x="1427" y="6783"/>
                      <a:pt x="1333" y="6613"/>
                    </a:cubicBezTo>
                    <a:cubicBezTo>
                      <a:pt x="1309" y="6545"/>
                      <a:pt x="1309" y="6545"/>
                      <a:pt x="1309" y="6545"/>
                    </a:cubicBezTo>
                    <a:cubicBezTo>
                      <a:pt x="1203" y="6374"/>
                      <a:pt x="1061" y="6204"/>
                      <a:pt x="1026" y="6204"/>
                    </a:cubicBezTo>
                    <a:cubicBezTo>
                      <a:pt x="1002" y="6238"/>
                      <a:pt x="990" y="6238"/>
                      <a:pt x="967" y="6238"/>
                    </a:cubicBezTo>
                    <a:cubicBezTo>
                      <a:pt x="955" y="6238"/>
                      <a:pt x="931" y="6238"/>
                      <a:pt x="920" y="6170"/>
                    </a:cubicBezTo>
                    <a:cubicBezTo>
                      <a:pt x="908" y="6136"/>
                      <a:pt x="884" y="6136"/>
                      <a:pt x="861" y="6170"/>
                    </a:cubicBezTo>
                    <a:cubicBezTo>
                      <a:pt x="837" y="6238"/>
                      <a:pt x="813" y="6204"/>
                      <a:pt x="790" y="6170"/>
                    </a:cubicBezTo>
                    <a:cubicBezTo>
                      <a:pt x="766" y="6170"/>
                      <a:pt x="743" y="6136"/>
                      <a:pt x="731" y="6170"/>
                    </a:cubicBezTo>
                    <a:cubicBezTo>
                      <a:pt x="684" y="6204"/>
                      <a:pt x="637" y="6136"/>
                      <a:pt x="625" y="6068"/>
                    </a:cubicBezTo>
                    <a:cubicBezTo>
                      <a:pt x="613" y="6000"/>
                      <a:pt x="613" y="5966"/>
                      <a:pt x="625" y="5932"/>
                    </a:cubicBezTo>
                    <a:cubicBezTo>
                      <a:pt x="637" y="5898"/>
                      <a:pt x="660" y="5898"/>
                      <a:pt x="672" y="5898"/>
                    </a:cubicBezTo>
                    <a:cubicBezTo>
                      <a:pt x="660" y="5864"/>
                      <a:pt x="648" y="5864"/>
                      <a:pt x="648" y="5830"/>
                    </a:cubicBezTo>
                    <a:cubicBezTo>
                      <a:pt x="613" y="5796"/>
                      <a:pt x="589" y="5796"/>
                      <a:pt x="589" y="5864"/>
                    </a:cubicBezTo>
                    <a:cubicBezTo>
                      <a:pt x="566" y="5966"/>
                      <a:pt x="519" y="5966"/>
                      <a:pt x="483" y="5898"/>
                    </a:cubicBezTo>
                    <a:cubicBezTo>
                      <a:pt x="483" y="5898"/>
                      <a:pt x="483" y="5898"/>
                      <a:pt x="483" y="5932"/>
                    </a:cubicBezTo>
                    <a:cubicBezTo>
                      <a:pt x="483" y="5932"/>
                      <a:pt x="471" y="5932"/>
                      <a:pt x="471" y="5966"/>
                    </a:cubicBezTo>
                    <a:cubicBezTo>
                      <a:pt x="471" y="5966"/>
                      <a:pt x="471" y="5966"/>
                      <a:pt x="471" y="5966"/>
                    </a:cubicBezTo>
                    <a:cubicBezTo>
                      <a:pt x="460" y="5966"/>
                      <a:pt x="460" y="6000"/>
                      <a:pt x="460" y="6000"/>
                    </a:cubicBezTo>
                    <a:cubicBezTo>
                      <a:pt x="460" y="6000"/>
                      <a:pt x="460" y="6000"/>
                      <a:pt x="460" y="6000"/>
                    </a:cubicBezTo>
                    <a:cubicBezTo>
                      <a:pt x="448" y="6000"/>
                      <a:pt x="448" y="6000"/>
                      <a:pt x="436" y="6000"/>
                    </a:cubicBezTo>
                    <a:cubicBezTo>
                      <a:pt x="436" y="6000"/>
                      <a:pt x="436" y="6000"/>
                      <a:pt x="436" y="6000"/>
                    </a:cubicBezTo>
                    <a:cubicBezTo>
                      <a:pt x="436" y="6000"/>
                      <a:pt x="424" y="6000"/>
                      <a:pt x="424" y="6000"/>
                    </a:cubicBezTo>
                    <a:cubicBezTo>
                      <a:pt x="412" y="6000"/>
                      <a:pt x="412" y="6000"/>
                      <a:pt x="401" y="6000"/>
                    </a:cubicBezTo>
                    <a:cubicBezTo>
                      <a:pt x="401" y="6000"/>
                      <a:pt x="389" y="6000"/>
                      <a:pt x="389" y="6034"/>
                    </a:cubicBezTo>
                    <a:cubicBezTo>
                      <a:pt x="377" y="6034"/>
                      <a:pt x="377" y="6034"/>
                      <a:pt x="365" y="6068"/>
                    </a:cubicBezTo>
                    <a:cubicBezTo>
                      <a:pt x="342" y="6102"/>
                      <a:pt x="318" y="6170"/>
                      <a:pt x="294" y="6170"/>
                    </a:cubicBezTo>
                    <a:cubicBezTo>
                      <a:pt x="283" y="6170"/>
                      <a:pt x="271" y="6170"/>
                      <a:pt x="247" y="6238"/>
                    </a:cubicBezTo>
                    <a:cubicBezTo>
                      <a:pt x="247" y="6238"/>
                      <a:pt x="235" y="6272"/>
                      <a:pt x="235" y="6272"/>
                    </a:cubicBezTo>
                    <a:cubicBezTo>
                      <a:pt x="235" y="6272"/>
                      <a:pt x="235" y="6272"/>
                      <a:pt x="235" y="6272"/>
                    </a:cubicBezTo>
                    <a:cubicBezTo>
                      <a:pt x="235" y="6306"/>
                      <a:pt x="224" y="6306"/>
                      <a:pt x="224" y="6340"/>
                    </a:cubicBezTo>
                    <a:cubicBezTo>
                      <a:pt x="224" y="6340"/>
                      <a:pt x="224" y="6340"/>
                      <a:pt x="224" y="6340"/>
                    </a:cubicBezTo>
                    <a:cubicBezTo>
                      <a:pt x="224" y="6408"/>
                      <a:pt x="200" y="6442"/>
                      <a:pt x="188" y="6442"/>
                    </a:cubicBezTo>
                    <a:cubicBezTo>
                      <a:pt x="188" y="6442"/>
                      <a:pt x="176" y="6442"/>
                      <a:pt x="176" y="6442"/>
                    </a:cubicBezTo>
                    <a:cubicBezTo>
                      <a:pt x="176" y="6442"/>
                      <a:pt x="176" y="6442"/>
                      <a:pt x="176" y="6442"/>
                    </a:cubicBezTo>
                    <a:cubicBezTo>
                      <a:pt x="176" y="6511"/>
                      <a:pt x="176" y="6613"/>
                      <a:pt x="153" y="6681"/>
                    </a:cubicBezTo>
                    <a:cubicBezTo>
                      <a:pt x="153" y="6681"/>
                      <a:pt x="153" y="6681"/>
                      <a:pt x="153" y="6681"/>
                    </a:cubicBezTo>
                    <a:cubicBezTo>
                      <a:pt x="153" y="6681"/>
                      <a:pt x="153" y="6715"/>
                      <a:pt x="165" y="6749"/>
                    </a:cubicBezTo>
                    <a:cubicBezTo>
                      <a:pt x="165" y="6749"/>
                      <a:pt x="165" y="6783"/>
                      <a:pt x="176" y="6817"/>
                    </a:cubicBezTo>
                    <a:cubicBezTo>
                      <a:pt x="188" y="6851"/>
                      <a:pt x="200" y="6885"/>
                      <a:pt x="224" y="6885"/>
                    </a:cubicBezTo>
                    <a:cubicBezTo>
                      <a:pt x="224" y="6919"/>
                      <a:pt x="235" y="6919"/>
                      <a:pt x="247" y="6919"/>
                    </a:cubicBezTo>
                    <a:cubicBezTo>
                      <a:pt x="247" y="6919"/>
                      <a:pt x="353" y="7157"/>
                      <a:pt x="353" y="7259"/>
                    </a:cubicBezTo>
                    <a:cubicBezTo>
                      <a:pt x="353" y="7327"/>
                      <a:pt x="342" y="7361"/>
                      <a:pt x="330" y="7429"/>
                    </a:cubicBezTo>
                    <a:cubicBezTo>
                      <a:pt x="306" y="7497"/>
                      <a:pt x="271" y="7599"/>
                      <a:pt x="259" y="7599"/>
                    </a:cubicBezTo>
                    <a:cubicBezTo>
                      <a:pt x="247" y="7633"/>
                      <a:pt x="235" y="7667"/>
                      <a:pt x="235" y="7701"/>
                    </a:cubicBezTo>
                    <a:cubicBezTo>
                      <a:pt x="235" y="7701"/>
                      <a:pt x="224" y="7701"/>
                      <a:pt x="224" y="7735"/>
                    </a:cubicBezTo>
                    <a:cubicBezTo>
                      <a:pt x="235" y="7769"/>
                      <a:pt x="235" y="7769"/>
                      <a:pt x="235" y="7769"/>
                    </a:cubicBezTo>
                    <a:cubicBezTo>
                      <a:pt x="235" y="7769"/>
                      <a:pt x="235" y="7769"/>
                      <a:pt x="235" y="7769"/>
                    </a:cubicBezTo>
                    <a:cubicBezTo>
                      <a:pt x="259" y="7871"/>
                      <a:pt x="318" y="8109"/>
                      <a:pt x="353" y="8313"/>
                    </a:cubicBezTo>
                    <a:cubicBezTo>
                      <a:pt x="365" y="8415"/>
                      <a:pt x="377" y="8449"/>
                      <a:pt x="365" y="8517"/>
                    </a:cubicBezTo>
                    <a:cubicBezTo>
                      <a:pt x="365" y="8585"/>
                      <a:pt x="342" y="8585"/>
                      <a:pt x="330" y="8585"/>
                    </a:cubicBezTo>
                    <a:cubicBezTo>
                      <a:pt x="318" y="8585"/>
                      <a:pt x="318" y="8620"/>
                      <a:pt x="306" y="8620"/>
                    </a:cubicBezTo>
                    <a:cubicBezTo>
                      <a:pt x="294" y="8654"/>
                      <a:pt x="306" y="8722"/>
                      <a:pt x="318" y="8790"/>
                    </a:cubicBezTo>
                    <a:cubicBezTo>
                      <a:pt x="330" y="8824"/>
                      <a:pt x="330" y="8824"/>
                      <a:pt x="330" y="8858"/>
                    </a:cubicBezTo>
                    <a:cubicBezTo>
                      <a:pt x="342" y="8926"/>
                      <a:pt x="330" y="8960"/>
                      <a:pt x="318" y="8994"/>
                    </a:cubicBezTo>
                    <a:cubicBezTo>
                      <a:pt x="318" y="8994"/>
                      <a:pt x="318" y="8994"/>
                      <a:pt x="330" y="8994"/>
                    </a:cubicBezTo>
                    <a:cubicBezTo>
                      <a:pt x="342" y="9028"/>
                      <a:pt x="365" y="9028"/>
                      <a:pt x="365" y="9096"/>
                    </a:cubicBezTo>
                    <a:cubicBezTo>
                      <a:pt x="377" y="9164"/>
                      <a:pt x="365" y="9198"/>
                      <a:pt x="353" y="9232"/>
                    </a:cubicBezTo>
                    <a:cubicBezTo>
                      <a:pt x="342" y="9266"/>
                      <a:pt x="342" y="9266"/>
                      <a:pt x="342" y="9266"/>
                    </a:cubicBezTo>
                    <a:cubicBezTo>
                      <a:pt x="353" y="9300"/>
                      <a:pt x="365" y="9300"/>
                      <a:pt x="377" y="9334"/>
                    </a:cubicBezTo>
                    <a:cubicBezTo>
                      <a:pt x="389" y="9368"/>
                      <a:pt x="412" y="9402"/>
                      <a:pt x="424" y="9504"/>
                    </a:cubicBezTo>
                    <a:cubicBezTo>
                      <a:pt x="424" y="9606"/>
                      <a:pt x="389" y="9674"/>
                      <a:pt x="365" y="9708"/>
                    </a:cubicBezTo>
                    <a:cubicBezTo>
                      <a:pt x="353" y="9708"/>
                      <a:pt x="342" y="9708"/>
                      <a:pt x="342" y="9742"/>
                    </a:cubicBezTo>
                    <a:cubicBezTo>
                      <a:pt x="342" y="9742"/>
                      <a:pt x="342" y="9742"/>
                      <a:pt x="353" y="9742"/>
                    </a:cubicBezTo>
                    <a:cubicBezTo>
                      <a:pt x="365" y="9776"/>
                      <a:pt x="377" y="9810"/>
                      <a:pt x="389" y="9844"/>
                    </a:cubicBezTo>
                    <a:cubicBezTo>
                      <a:pt x="424" y="9878"/>
                      <a:pt x="448" y="9912"/>
                      <a:pt x="483" y="9980"/>
                    </a:cubicBezTo>
                    <a:cubicBezTo>
                      <a:pt x="483" y="10014"/>
                      <a:pt x="495" y="10048"/>
                      <a:pt x="507" y="10048"/>
                    </a:cubicBezTo>
                    <a:cubicBezTo>
                      <a:pt x="554" y="10218"/>
                      <a:pt x="554" y="10320"/>
                      <a:pt x="542" y="10422"/>
                    </a:cubicBezTo>
                    <a:cubicBezTo>
                      <a:pt x="530" y="10558"/>
                      <a:pt x="483" y="10626"/>
                      <a:pt x="436" y="10728"/>
                    </a:cubicBezTo>
                    <a:cubicBezTo>
                      <a:pt x="401" y="10797"/>
                      <a:pt x="353" y="10900"/>
                      <a:pt x="342" y="10968"/>
                    </a:cubicBezTo>
                    <a:cubicBezTo>
                      <a:pt x="318" y="11138"/>
                      <a:pt x="271" y="11206"/>
                      <a:pt x="212" y="11308"/>
                    </a:cubicBezTo>
                    <a:cubicBezTo>
                      <a:pt x="188" y="11376"/>
                      <a:pt x="153" y="11410"/>
                      <a:pt x="129" y="11478"/>
                    </a:cubicBezTo>
                    <a:cubicBezTo>
                      <a:pt x="129" y="11478"/>
                      <a:pt x="129" y="11512"/>
                      <a:pt x="117" y="11512"/>
                    </a:cubicBezTo>
                    <a:cubicBezTo>
                      <a:pt x="117" y="11546"/>
                      <a:pt x="117" y="11546"/>
                      <a:pt x="117" y="11546"/>
                    </a:cubicBezTo>
                    <a:cubicBezTo>
                      <a:pt x="117" y="11546"/>
                      <a:pt x="117" y="11546"/>
                      <a:pt x="117" y="11546"/>
                    </a:cubicBezTo>
                    <a:cubicBezTo>
                      <a:pt x="153" y="11546"/>
                      <a:pt x="165" y="11614"/>
                      <a:pt x="176" y="11682"/>
                    </a:cubicBezTo>
                    <a:cubicBezTo>
                      <a:pt x="188" y="11750"/>
                      <a:pt x="200" y="11784"/>
                      <a:pt x="212" y="11818"/>
                    </a:cubicBezTo>
                    <a:cubicBezTo>
                      <a:pt x="224" y="11818"/>
                      <a:pt x="235" y="11818"/>
                      <a:pt x="259" y="11818"/>
                    </a:cubicBezTo>
                    <a:cubicBezTo>
                      <a:pt x="283" y="11818"/>
                      <a:pt x="306" y="11818"/>
                      <a:pt x="330" y="11886"/>
                    </a:cubicBezTo>
                    <a:cubicBezTo>
                      <a:pt x="342" y="11920"/>
                      <a:pt x="342" y="11988"/>
                      <a:pt x="342" y="11988"/>
                    </a:cubicBezTo>
                    <a:cubicBezTo>
                      <a:pt x="330" y="12056"/>
                      <a:pt x="294" y="12056"/>
                      <a:pt x="294" y="12056"/>
                    </a:cubicBezTo>
                    <a:cubicBezTo>
                      <a:pt x="271" y="12056"/>
                      <a:pt x="259" y="12056"/>
                      <a:pt x="247" y="12056"/>
                    </a:cubicBezTo>
                    <a:cubicBezTo>
                      <a:pt x="224" y="12022"/>
                      <a:pt x="212" y="12056"/>
                      <a:pt x="188" y="12090"/>
                    </a:cubicBezTo>
                    <a:cubicBezTo>
                      <a:pt x="176" y="12124"/>
                      <a:pt x="153" y="12124"/>
                      <a:pt x="129" y="12158"/>
                    </a:cubicBezTo>
                    <a:cubicBezTo>
                      <a:pt x="94" y="12192"/>
                      <a:pt x="94" y="12226"/>
                      <a:pt x="82" y="12260"/>
                    </a:cubicBezTo>
                    <a:cubicBezTo>
                      <a:pt x="82" y="12260"/>
                      <a:pt x="82" y="12260"/>
                      <a:pt x="82" y="12260"/>
                    </a:cubicBezTo>
                    <a:cubicBezTo>
                      <a:pt x="82" y="12260"/>
                      <a:pt x="82" y="12260"/>
                      <a:pt x="82" y="12260"/>
                    </a:cubicBezTo>
                    <a:cubicBezTo>
                      <a:pt x="82" y="12260"/>
                      <a:pt x="82" y="12260"/>
                      <a:pt x="82" y="12260"/>
                    </a:cubicBezTo>
                    <a:cubicBezTo>
                      <a:pt x="82" y="12294"/>
                      <a:pt x="82" y="12294"/>
                      <a:pt x="94" y="12294"/>
                    </a:cubicBezTo>
                    <a:cubicBezTo>
                      <a:pt x="94" y="12294"/>
                      <a:pt x="94" y="12294"/>
                      <a:pt x="94" y="12328"/>
                    </a:cubicBezTo>
                    <a:cubicBezTo>
                      <a:pt x="94" y="12328"/>
                      <a:pt x="94" y="12328"/>
                      <a:pt x="94" y="12328"/>
                    </a:cubicBezTo>
                    <a:cubicBezTo>
                      <a:pt x="94" y="12328"/>
                      <a:pt x="94" y="12362"/>
                      <a:pt x="94" y="12362"/>
                    </a:cubicBezTo>
                    <a:cubicBezTo>
                      <a:pt x="94" y="12362"/>
                      <a:pt x="94" y="12362"/>
                      <a:pt x="94" y="12362"/>
                    </a:cubicBezTo>
                    <a:cubicBezTo>
                      <a:pt x="82" y="12362"/>
                      <a:pt x="82" y="12362"/>
                      <a:pt x="82" y="12396"/>
                    </a:cubicBezTo>
                    <a:cubicBezTo>
                      <a:pt x="82" y="12396"/>
                      <a:pt x="82" y="12396"/>
                      <a:pt x="82" y="12396"/>
                    </a:cubicBezTo>
                    <a:cubicBezTo>
                      <a:pt x="82" y="12396"/>
                      <a:pt x="82" y="12396"/>
                      <a:pt x="82" y="12396"/>
                    </a:cubicBezTo>
                    <a:cubicBezTo>
                      <a:pt x="82" y="12430"/>
                      <a:pt x="82" y="12430"/>
                      <a:pt x="82" y="12430"/>
                    </a:cubicBezTo>
                    <a:cubicBezTo>
                      <a:pt x="82" y="12430"/>
                      <a:pt x="82" y="12430"/>
                      <a:pt x="82" y="12430"/>
                    </a:cubicBezTo>
                    <a:cubicBezTo>
                      <a:pt x="70" y="12430"/>
                      <a:pt x="70" y="12430"/>
                      <a:pt x="70" y="12464"/>
                    </a:cubicBezTo>
                    <a:cubicBezTo>
                      <a:pt x="70" y="12464"/>
                      <a:pt x="70" y="12464"/>
                      <a:pt x="70" y="12464"/>
                    </a:cubicBezTo>
                    <a:cubicBezTo>
                      <a:pt x="70" y="12464"/>
                      <a:pt x="70" y="12464"/>
                      <a:pt x="70" y="12464"/>
                    </a:cubicBezTo>
                    <a:cubicBezTo>
                      <a:pt x="58" y="12498"/>
                      <a:pt x="58" y="12498"/>
                      <a:pt x="47" y="12532"/>
                    </a:cubicBezTo>
                    <a:cubicBezTo>
                      <a:pt x="35" y="12600"/>
                      <a:pt x="23" y="12634"/>
                      <a:pt x="23" y="12668"/>
                    </a:cubicBezTo>
                    <a:cubicBezTo>
                      <a:pt x="11" y="12702"/>
                      <a:pt x="11" y="12702"/>
                      <a:pt x="11" y="12702"/>
                    </a:cubicBezTo>
                    <a:cubicBezTo>
                      <a:pt x="11" y="12736"/>
                      <a:pt x="11" y="12770"/>
                      <a:pt x="11" y="12804"/>
                    </a:cubicBezTo>
                    <a:cubicBezTo>
                      <a:pt x="11" y="12838"/>
                      <a:pt x="11" y="12872"/>
                      <a:pt x="11" y="12906"/>
                    </a:cubicBezTo>
                    <a:cubicBezTo>
                      <a:pt x="23" y="12975"/>
                      <a:pt x="23" y="13009"/>
                      <a:pt x="35" y="13077"/>
                    </a:cubicBezTo>
                    <a:cubicBezTo>
                      <a:pt x="47" y="13077"/>
                      <a:pt x="47" y="13077"/>
                      <a:pt x="47" y="13077"/>
                    </a:cubicBezTo>
                    <a:cubicBezTo>
                      <a:pt x="47" y="13111"/>
                      <a:pt x="58" y="13145"/>
                      <a:pt x="47" y="13179"/>
                    </a:cubicBezTo>
                    <a:cubicBezTo>
                      <a:pt x="47" y="13247"/>
                      <a:pt x="23" y="13281"/>
                      <a:pt x="11" y="13281"/>
                    </a:cubicBezTo>
                    <a:cubicBezTo>
                      <a:pt x="11" y="13281"/>
                      <a:pt x="0" y="13315"/>
                      <a:pt x="0" y="13315"/>
                    </a:cubicBezTo>
                    <a:cubicBezTo>
                      <a:pt x="0" y="13315"/>
                      <a:pt x="0" y="13315"/>
                      <a:pt x="0" y="13349"/>
                    </a:cubicBezTo>
                    <a:cubicBezTo>
                      <a:pt x="0" y="13349"/>
                      <a:pt x="0" y="13349"/>
                      <a:pt x="0" y="13349"/>
                    </a:cubicBezTo>
                    <a:cubicBezTo>
                      <a:pt x="11" y="13349"/>
                      <a:pt x="11" y="13383"/>
                      <a:pt x="23" y="13417"/>
                    </a:cubicBezTo>
                    <a:cubicBezTo>
                      <a:pt x="47" y="13451"/>
                      <a:pt x="47" y="13519"/>
                      <a:pt x="47" y="13587"/>
                    </a:cubicBezTo>
                    <a:cubicBezTo>
                      <a:pt x="47" y="13621"/>
                      <a:pt x="47" y="13655"/>
                      <a:pt x="47" y="13655"/>
                    </a:cubicBezTo>
                    <a:cubicBezTo>
                      <a:pt x="47" y="13689"/>
                      <a:pt x="47" y="13689"/>
                      <a:pt x="35" y="13689"/>
                    </a:cubicBezTo>
                    <a:cubicBezTo>
                      <a:pt x="35" y="13723"/>
                      <a:pt x="47" y="13757"/>
                      <a:pt x="82" y="13825"/>
                    </a:cubicBezTo>
                    <a:cubicBezTo>
                      <a:pt x="94" y="13893"/>
                      <a:pt x="94" y="13961"/>
                      <a:pt x="106" y="14029"/>
                    </a:cubicBezTo>
                    <a:cubicBezTo>
                      <a:pt x="106" y="14063"/>
                      <a:pt x="106" y="14063"/>
                      <a:pt x="106" y="14097"/>
                    </a:cubicBezTo>
                    <a:cubicBezTo>
                      <a:pt x="106" y="14097"/>
                      <a:pt x="106" y="14097"/>
                      <a:pt x="106" y="14097"/>
                    </a:cubicBezTo>
                    <a:cubicBezTo>
                      <a:pt x="117" y="14131"/>
                      <a:pt x="129" y="14131"/>
                      <a:pt x="141" y="14165"/>
                    </a:cubicBezTo>
                    <a:cubicBezTo>
                      <a:pt x="141" y="14165"/>
                      <a:pt x="153" y="14165"/>
                      <a:pt x="165" y="14131"/>
                    </a:cubicBezTo>
                    <a:cubicBezTo>
                      <a:pt x="200" y="14131"/>
                      <a:pt x="235" y="14165"/>
                      <a:pt x="259" y="14267"/>
                    </a:cubicBezTo>
                    <a:cubicBezTo>
                      <a:pt x="259" y="14301"/>
                      <a:pt x="259" y="14301"/>
                      <a:pt x="259" y="14301"/>
                    </a:cubicBezTo>
                    <a:cubicBezTo>
                      <a:pt x="271" y="14301"/>
                      <a:pt x="283" y="14267"/>
                      <a:pt x="294" y="14233"/>
                    </a:cubicBezTo>
                    <a:cubicBezTo>
                      <a:pt x="306" y="14233"/>
                      <a:pt x="306" y="14233"/>
                      <a:pt x="318" y="14233"/>
                    </a:cubicBezTo>
                    <a:cubicBezTo>
                      <a:pt x="353" y="14233"/>
                      <a:pt x="401" y="14301"/>
                      <a:pt x="436" y="14335"/>
                    </a:cubicBezTo>
                    <a:cubicBezTo>
                      <a:pt x="436" y="14335"/>
                      <a:pt x="436" y="14335"/>
                      <a:pt x="436" y="14335"/>
                    </a:cubicBezTo>
                    <a:cubicBezTo>
                      <a:pt x="460" y="14369"/>
                      <a:pt x="460" y="14471"/>
                      <a:pt x="460" y="14573"/>
                    </a:cubicBezTo>
                    <a:cubicBezTo>
                      <a:pt x="460" y="14607"/>
                      <a:pt x="460" y="14641"/>
                      <a:pt x="460" y="14675"/>
                    </a:cubicBezTo>
                    <a:cubicBezTo>
                      <a:pt x="460" y="14709"/>
                      <a:pt x="460" y="14743"/>
                      <a:pt x="460" y="14777"/>
                    </a:cubicBezTo>
                    <a:cubicBezTo>
                      <a:pt x="460" y="14845"/>
                      <a:pt x="460" y="14879"/>
                      <a:pt x="471" y="14879"/>
                    </a:cubicBezTo>
                    <a:cubicBezTo>
                      <a:pt x="495" y="14913"/>
                      <a:pt x="495" y="14981"/>
                      <a:pt x="507" y="15049"/>
                    </a:cubicBezTo>
                    <a:cubicBezTo>
                      <a:pt x="507" y="15083"/>
                      <a:pt x="519" y="15118"/>
                      <a:pt x="530" y="15118"/>
                    </a:cubicBezTo>
                    <a:cubicBezTo>
                      <a:pt x="554" y="15152"/>
                      <a:pt x="566" y="15220"/>
                      <a:pt x="589" y="15288"/>
                    </a:cubicBezTo>
                    <a:cubicBezTo>
                      <a:pt x="589" y="15288"/>
                      <a:pt x="589" y="15288"/>
                      <a:pt x="589" y="15288"/>
                    </a:cubicBezTo>
                    <a:cubicBezTo>
                      <a:pt x="589" y="15322"/>
                      <a:pt x="601" y="15322"/>
                      <a:pt x="601" y="15322"/>
                    </a:cubicBezTo>
                    <a:cubicBezTo>
                      <a:pt x="625" y="15356"/>
                      <a:pt x="648" y="15390"/>
                      <a:pt x="672" y="15458"/>
                    </a:cubicBezTo>
                    <a:cubicBezTo>
                      <a:pt x="684" y="15492"/>
                      <a:pt x="684" y="15526"/>
                      <a:pt x="696" y="15560"/>
                    </a:cubicBezTo>
                    <a:cubicBezTo>
                      <a:pt x="707" y="15730"/>
                      <a:pt x="637" y="15798"/>
                      <a:pt x="613" y="15832"/>
                    </a:cubicBezTo>
                    <a:cubicBezTo>
                      <a:pt x="601" y="15832"/>
                      <a:pt x="601" y="15832"/>
                      <a:pt x="589" y="15832"/>
                    </a:cubicBezTo>
                    <a:cubicBezTo>
                      <a:pt x="589" y="15832"/>
                      <a:pt x="589" y="15832"/>
                      <a:pt x="589" y="15832"/>
                    </a:cubicBezTo>
                    <a:cubicBezTo>
                      <a:pt x="589" y="15832"/>
                      <a:pt x="589" y="15832"/>
                      <a:pt x="578" y="15832"/>
                    </a:cubicBezTo>
                    <a:cubicBezTo>
                      <a:pt x="578" y="15832"/>
                      <a:pt x="578" y="15832"/>
                      <a:pt x="578" y="15832"/>
                    </a:cubicBezTo>
                    <a:cubicBezTo>
                      <a:pt x="566" y="15832"/>
                      <a:pt x="566" y="15832"/>
                      <a:pt x="566" y="15832"/>
                    </a:cubicBezTo>
                    <a:cubicBezTo>
                      <a:pt x="554" y="15832"/>
                      <a:pt x="554" y="15798"/>
                      <a:pt x="542" y="15798"/>
                    </a:cubicBezTo>
                    <a:cubicBezTo>
                      <a:pt x="542" y="15798"/>
                      <a:pt x="530" y="15798"/>
                      <a:pt x="519" y="15798"/>
                    </a:cubicBezTo>
                    <a:cubicBezTo>
                      <a:pt x="519" y="15798"/>
                      <a:pt x="530" y="15866"/>
                      <a:pt x="530" y="15900"/>
                    </a:cubicBezTo>
                    <a:cubicBezTo>
                      <a:pt x="542" y="15968"/>
                      <a:pt x="542" y="16002"/>
                      <a:pt x="554" y="16070"/>
                    </a:cubicBezTo>
                    <a:cubicBezTo>
                      <a:pt x="554" y="16138"/>
                      <a:pt x="566" y="16172"/>
                      <a:pt x="566" y="16206"/>
                    </a:cubicBezTo>
                    <a:cubicBezTo>
                      <a:pt x="566" y="16206"/>
                      <a:pt x="566" y="16206"/>
                      <a:pt x="578" y="16206"/>
                    </a:cubicBezTo>
                    <a:cubicBezTo>
                      <a:pt x="578" y="16206"/>
                      <a:pt x="578" y="16206"/>
                      <a:pt x="578" y="16206"/>
                    </a:cubicBezTo>
                    <a:cubicBezTo>
                      <a:pt x="589" y="16206"/>
                      <a:pt x="601" y="16206"/>
                      <a:pt x="613" y="16172"/>
                    </a:cubicBezTo>
                    <a:cubicBezTo>
                      <a:pt x="613" y="16172"/>
                      <a:pt x="625" y="16138"/>
                      <a:pt x="637" y="16138"/>
                    </a:cubicBezTo>
                    <a:cubicBezTo>
                      <a:pt x="648" y="16104"/>
                      <a:pt x="672" y="16104"/>
                      <a:pt x="696" y="16104"/>
                    </a:cubicBezTo>
                    <a:cubicBezTo>
                      <a:pt x="707" y="16138"/>
                      <a:pt x="719" y="16138"/>
                      <a:pt x="719" y="16138"/>
                    </a:cubicBezTo>
                    <a:cubicBezTo>
                      <a:pt x="743" y="16104"/>
                      <a:pt x="766" y="16104"/>
                      <a:pt x="778" y="16104"/>
                    </a:cubicBezTo>
                    <a:cubicBezTo>
                      <a:pt x="813" y="16104"/>
                      <a:pt x="849" y="16104"/>
                      <a:pt x="861" y="16172"/>
                    </a:cubicBezTo>
                    <a:cubicBezTo>
                      <a:pt x="872" y="16240"/>
                      <a:pt x="884" y="16376"/>
                      <a:pt x="884" y="16444"/>
                    </a:cubicBezTo>
                    <a:cubicBezTo>
                      <a:pt x="884" y="16478"/>
                      <a:pt x="884" y="16512"/>
                      <a:pt x="884" y="16546"/>
                    </a:cubicBezTo>
                    <a:cubicBezTo>
                      <a:pt x="884" y="16546"/>
                      <a:pt x="884" y="16580"/>
                      <a:pt x="896" y="16614"/>
                    </a:cubicBezTo>
                    <a:cubicBezTo>
                      <a:pt x="896" y="16648"/>
                      <a:pt x="908" y="16648"/>
                      <a:pt x="908" y="16682"/>
                    </a:cubicBezTo>
                    <a:cubicBezTo>
                      <a:pt x="908" y="16716"/>
                      <a:pt x="943" y="16716"/>
                      <a:pt x="955" y="16716"/>
                    </a:cubicBezTo>
                    <a:cubicBezTo>
                      <a:pt x="967" y="16716"/>
                      <a:pt x="979" y="16716"/>
                      <a:pt x="990" y="16716"/>
                    </a:cubicBezTo>
                    <a:cubicBezTo>
                      <a:pt x="1026" y="16750"/>
                      <a:pt x="1085" y="16988"/>
                      <a:pt x="1073" y="17090"/>
                    </a:cubicBezTo>
                    <a:cubicBezTo>
                      <a:pt x="1073" y="17090"/>
                      <a:pt x="1073" y="17090"/>
                      <a:pt x="1073" y="17090"/>
                    </a:cubicBezTo>
                    <a:cubicBezTo>
                      <a:pt x="1085" y="17090"/>
                      <a:pt x="1085" y="17090"/>
                      <a:pt x="1085" y="17090"/>
                    </a:cubicBezTo>
                    <a:cubicBezTo>
                      <a:pt x="1108" y="17056"/>
                      <a:pt x="1132" y="17124"/>
                      <a:pt x="1156" y="17158"/>
                    </a:cubicBezTo>
                    <a:cubicBezTo>
                      <a:pt x="1167" y="17158"/>
                      <a:pt x="1167" y="17192"/>
                      <a:pt x="1167" y="17192"/>
                    </a:cubicBezTo>
                    <a:cubicBezTo>
                      <a:pt x="1179" y="17192"/>
                      <a:pt x="1179" y="17192"/>
                      <a:pt x="1191" y="17192"/>
                    </a:cubicBezTo>
                    <a:cubicBezTo>
                      <a:pt x="1191" y="17192"/>
                      <a:pt x="1203" y="17192"/>
                      <a:pt x="1215" y="17158"/>
                    </a:cubicBezTo>
                    <a:cubicBezTo>
                      <a:pt x="1226" y="17158"/>
                      <a:pt x="1250" y="17124"/>
                      <a:pt x="1274" y="17124"/>
                    </a:cubicBezTo>
                    <a:cubicBezTo>
                      <a:pt x="1309" y="17124"/>
                      <a:pt x="1321" y="17158"/>
                      <a:pt x="1321" y="17192"/>
                    </a:cubicBezTo>
                    <a:cubicBezTo>
                      <a:pt x="1321" y="17192"/>
                      <a:pt x="1344" y="17226"/>
                      <a:pt x="1344" y="17260"/>
                    </a:cubicBezTo>
                    <a:cubicBezTo>
                      <a:pt x="1368" y="17295"/>
                      <a:pt x="1368" y="17329"/>
                      <a:pt x="1380" y="17363"/>
                    </a:cubicBezTo>
                    <a:cubicBezTo>
                      <a:pt x="1380" y="17363"/>
                      <a:pt x="1392" y="17363"/>
                      <a:pt x="1392" y="17363"/>
                    </a:cubicBezTo>
                    <a:cubicBezTo>
                      <a:pt x="1427" y="17363"/>
                      <a:pt x="1462" y="17363"/>
                      <a:pt x="1486" y="17397"/>
                    </a:cubicBezTo>
                    <a:cubicBezTo>
                      <a:pt x="1498" y="17431"/>
                      <a:pt x="1509" y="17431"/>
                      <a:pt x="1521" y="17431"/>
                    </a:cubicBezTo>
                    <a:cubicBezTo>
                      <a:pt x="1545" y="17465"/>
                      <a:pt x="1568" y="17465"/>
                      <a:pt x="1592" y="17499"/>
                    </a:cubicBezTo>
                    <a:cubicBezTo>
                      <a:pt x="1604" y="17499"/>
                      <a:pt x="1616" y="17533"/>
                      <a:pt x="1627" y="17533"/>
                    </a:cubicBezTo>
                    <a:cubicBezTo>
                      <a:pt x="1651" y="17567"/>
                      <a:pt x="1675" y="17601"/>
                      <a:pt x="1686" y="17669"/>
                    </a:cubicBezTo>
                    <a:cubicBezTo>
                      <a:pt x="1686" y="17771"/>
                      <a:pt x="1663" y="17805"/>
                      <a:pt x="1651" y="17839"/>
                    </a:cubicBezTo>
                    <a:cubicBezTo>
                      <a:pt x="1663" y="17873"/>
                      <a:pt x="1675" y="17907"/>
                      <a:pt x="1675" y="17975"/>
                    </a:cubicBezTo>
                    <a:cubicBezTo>
                      <a:pt x="1675" y="18043"/>
                      <a:pt x="1651" y="18077"/>
                      <a:pt x="1639" y="18077"/>
                    </a:cubicBezTo>
                    <a:cubicBezTo>
                      <a:pt x="1639" y="18077"/>
                      <a:pt x="1639" y="18077"/>
                      <a:pt x="1639" y="18077"/>
                    </a:cubicBezTo>
                    <a:cubicBezTo>
                      <a:pt x="1639" y="18077"/>
                      <a:pt x="1639" y="18111"/>
                      <a:pt x="1639" y="18111"/>
                    </a:cubicBezTo>
                    <a:cubicBezTo>
                      <a:pt x="1651" y="18111"/>
                      <a:pt x="1651" y="18145"/>
                      <a:pt x="1663" y="18179"/>
                    </a:cubicBezTo>
                    <a:cubicBezTo>
                      <a:pt x="1663" y="18213"/>
                      <a:pt x="1651" y="18281"/>
                      <a:pt x="1639" y="18349"/>
                    </a:cubicBezTo>
                    <a:cubicBezTo>
                      <a:pt x="1639" y="18383"/>
                      <a:pt x="1639" y="18417"/>
                      <a:pt x="1639" y="18451"/>
                    </a:cubicBezTo>
                    <a:cubicBezTo>
                      <a:pt x="1639" y="18451"/>
                      <a:pt x="1627" y="18519"/>
                      <a:pt x="1592" y="18519"/>
                    </a:cubicBezTo>
                    <a:cubicBezTo>
                      <a:pt x="1580" y="18519"/>
                      <a:pt x="1557" y="18519"/>
                      <a:pt x="1533" y="18485"/>
                    </a:cubicBezTo>
                    <a:cubicBezTo>
                      <a:pt x="1521" y="18485"/>
                      <a:pt x="1509" y="18485"/>
                      <a:pt x="1498" y="18485"/>
                    </a:cubicBezTo>
                    <a:cubicBezTo>
                      <a:pt x="1498" y="18485"/>
                      <a:pt x="1474" y="18553"/>
                      <a:pt x="1462" y="18587"/>
                    </a:cubicBezTo>
                    <a:cubicBezTo>
                      <a:pt x="1439" y="18621"/>
                      <a:pt x="1427" y="18655"/>
                      <a:pt x="1415" y="18689"/>
                    </a:cubicBezTo>
                    <a:cubicBezTo>
                      <a:pt x="1415" y="18689"/>
                      <a:pt x="1415" y="18723"/>
                      <a:pt x="1415" y="18723"/>
                    </a:cubicBezTo>
                    <a:cubicBezTo>
                      <a:pt x="1451" y="18723"/>
                      <a:pt x="1474" y="18723"/>
                      <a:pt x="1498" y="18723"/>
                    </a:cubicBezTo>
                    <a:cubicBezTo>
                      <a:pt x="1521" y="18723"/>
                      <a:pt x="1545" y="18723"/>
                      <a:pt x="1557" y="18757"/>
                    </a:cubicBezTo>
                    <a:cubicBezTo>
                      <a:pt x="1557" y="18791"/>
                      <a:pt x="1557" y="18825"/>
                      <a:pt x="1557" y="18859"/>
                    </a:cubicBezTo>
                    <a:cubicBezTo>
                      <a:pt x="1545" y="18927"/>
                      <a:pt x="1439" y="19063"/>
                      <a:pt x="1392" y="19131"/>
                    </a:cubicBezTo>
                    <a:cubicBezTo>
                      <a:pt x="1403" y="19131"/>
                      <a:pt x="1403" y="19131"/>
                      <a:pt x="1403" y="19131"/>
                    </a:cubicBezTo>
                    <a:cubicBezTo>
                      <a:pt x="1427" y="19165"/>
                      <a:pt x="1439" y="19233"/>
                      <a:pt x="1439" y="19301"/>
                    </a:cubicBezTo>
                    <a:cubicBezTo>
                      <a:pt x="1439" y="19369"/>
                      <a:pt x="1415" y="19403"/>
                      <a:pt x="1392" y="19438"/>
                    </a:cubicBezTo>
                    <a:cubicBezTo>
                      <a:pt x="1368" y="19472"/>
                      <a:pt x="1356" y="19472"/>
                      <a:pt x="1368" y="19506"/>
                    </a:cubicBezTo>
                    <a:cubicBezTo>
                      <a:pt x="1368" y="19574"/>
                      <a:pt x="1368" y="19642"/>
                      <a:pt x="1344" y="19676"/>
                    </a:cubicBezTo>
                    <a:cubicBezTo>
                      <a:pt x="1333" y="19744"/>
                      <a:pt x="1297" y="19744"/>
                      <a:pt x="1262" y="19744"/>
                    </a:cubicBezTo>
                    <a:cubicBezTo>
                      <a:pt x="1262" y="19744"/>
                      <a:pt x="1262" y="19744"/>
                      <a:pt x="1262" y="19744"/>
                    </a:cubicBezTo>
                    <a:cubicBezTo>
                      <a:pt x="1262" y="19778"/>
                      <a:pt x="1262" y="19778"/>
                      <a:pt x="1274" y="19778"/>
                    </a:cubicBezTo>
                    <a:cubicBezTo>
                      <a:pt x="1285" y="19846"/>
                      <a:pt x="1297" y="19914"/>
                      <a:pt x="1344" y="19948"/>
                    </a:cubicBezTo>
                    <a:cubicBezTo>
                      <a:pt x="1415" y="20016"/>
                      <a:pt x="1509" y="20186"/>
                      <a:pt x="1604" y="20492"/>
                    </a:cubicBezTo>
                    <a:cubicBezTo>
                      <a:pt x="1604" y="20492"/>
                      <a:pt x="1616" y="20526"/>
                      <a:pt x="1616" y="20526"/>
                    </a:cubicBezTo>
                    <a:cubicBezTo>
                      <a:pt x="1616" y="20526"/>
                      <a:pt x="1627" y="20526"/>
                      <a:pt x="1627" y="20526"/>
                    </a:cubicBezTo>
                    <a:cubicBezTo>
                      <a:pt x="1627" y="20526"/>
                      <a:pt x="1627" y="20526"/>
                      <a:pt x="1627" y="20492"/>
                    </a:cubicBezTo>
                    <a:cubicBezTo>
                      <a:pt x="1639" y="20492"/>
                      <a:pt x="1639" y="20492"/>
                      <a:pt x="1639" y="20492"/>
                    </a:cubicBezTo>
                    <a:cubicBezTo>
                      <a:pt x="1639" y="20492"/>
                      <a:pt x="1639" y="20492"/>
                      <a:pt x="1651" y="20492"/>
                    </a:cubicBezTo>
                    <a:cubicBezTo>
                      <a:pt x="1651" y="20492"/>
                      <a:pt x="1651" y="20492"/>
                      <a:pt x="1651" y="20492"/>
                    </a:cubicBezTo>
                    <a:cubicBezTo>
                      <a:pt x="1651" y="20492"/>
                      <a:pt x="1651" y="20492"/>
                      <a:pt x="1663" y="20492"/>
                    </a:cubicBezTo>
                    <a:cubicBezTo>
                      <a:pt x="1663" y="20458"/>
                      <a:pt x="1663" y="20458"/>
                      <a:pt x="1663" y="20458"/>
                    </a:cubicBezTo>
                    <a:cubicBezTo>
                      <a:pt x="1710" y="20458"/>
                      <a:pt x="1793" y="20526"/>
                      <a:pt x="1840" y="20628"/>
                    </a:cubicBezTo>
                    <a:cubicBezTo>
                      <a:pt x="1840" y="20628"/>
                      <a:pt x="1852" y="20628"/>
                      <a:pt x="1899" y="20628"/>
                    </a:cubicBezTo>
                    <a:cubicBezTo>
                      <a:pt x="1911" y="20628"/>
                      <a:pt x="1934" y="20628"/>
                      <a:pt x="1946" y="20628"/>
                    </a:cubicBezTo>
                    <a:cubicBezTo>
                      <a:pt x="1993" y="20628"/>
                      <a:pt x="2040" y="20628"/>
                      <a:pt x="2052" y="20696"/>
                    </a:cubicBezTo>
                    <a:cubicBezTo>
                      <a:pt x="2064" y="20730"/>
                      <a:pt x="2099" y="20798"/>
                      <a:pt x="2111" y="20798"/>
                    </a:cubicBezTo>
                    <a:cubicBezTo>
                      <a:pt x="2135" y="20798"/>
                      <a:pt x="2158" y="20866"/>
                      <a:pt x="2170" y="20900"/>
                    </a:cubicBezTo>
                    <a:cubicBezTo>
                      <a:pt x="2170" y="20900"/>
                      <a:pt x="2182" y="20934"/>
                      <a:pt x="2194" y="20934"/>
                    </a:cubicBezTo>
                    <a:cubicBezTo>
                      <a:pt x="2206" y="20900"/>
                      <a:pt x="2241" y="20866"/>
                      <a:pt x="2335" y="20866"/>
                    </a:cubicBezTo>
                    <a:cubicBezTo>
                      <a:pt x="2359" y="20866"/>
                      <a:pt x="2359" y="20900"/>
                      <a:pt x="2371" y="20934"/>
                    </a:cubicBezTo>
                    <a:cubicBezTo>
                      <a:pt x="2382" y="20934"/>
                      <a:pt x="2382" y="20934"/>
                      <a:pt x="2382" y="20934"/>
                    </a:cubicBezTo>
                    <a:cubicBezTo>
                      <a:pt x="2418" y="20934"/>
                      <a:pt x="2418" y="21036"/>
                      <a:pt x="2430" y="21104"/>
                    </a:cubicBezTo>
                    <a:cubicBezTo>
                      <a:pt x="2430" y="21138"/>
                      <a:pt x="2430" y="21138"/>
                      <a:pt x="2430" y="21172"/>
                    </a:cubicBezTo>
                    <a:cubicBezTo>
                      <a:pt x="2441" y="21172"/>
                      <a:pt x="2465" y="21206"/>
                      <a:pt x="2489" y="21240"/>
                    </a:cubicBezTo>
                    <a:cubicBezTo>
                      <a:pt x="2500" y="21274"/>
                      <a:pt x="2500" y="21274"/>
                      <a:pt x="2512" y="21308"/>
                    </a:cubicBezTo>
                    <a:cubicBezTo>
                      <a:pt x="2512" y="21308"/>
                      <a:pt x="2512" y="21308"/>
                      <a:pt x="2512" y="21308"/>
                    </a:cubicBezTo>
                    <a:cubicBezTo>
                      <a:pt x="2536" y="21308"/>
                      <a:pt x="2536" y="21342"/>
                      <a:pt x="2548" y="21342"/>
                    </a:cubicBezTo>
                    <a:cubicBezTo>
                      <a:pt x="2548" y="21342"/>
                      <a:pt x="2548" y="21342"/>
                      <a:pt x="2548" y="21342"/>
                    </a:cubicBezTo>
                    <a:cubicBezTo>
                      <a:pt x="2583" y="21342"/>
                      <a:pt x="2607" y="21444"/>
                      <a:pt x="2630" y="21478"/>
                    </a:cubicBezTo>
                    <a:cubicBezTo>
                      <a:pt x="2630" y="21512"/>
                      <a:pt x="2642" y="21546"/>
                      <a:pt x="2642" y="21546"/>
                    </a:cubicBezTo>
                    <a:cubicBezTo>
                      <a:pt x="2654" y="21546"/>
                      <a:pt x="2654" y="21546"/>
                      <a:pt x="2654" y="21546"/>
                    </a:cubicBezTo>
                    <a:cubicBezTo>
                      <a:pt x="2654" y="21546"/>
                      <a:pt x="2654" y="21546"/>
                      <a:pt x="2666" y="21546"/>
                    </a:cubicBezTo>
                    <a:cubicBezTo>
                      <a:pt x="2666" y="21546"/>
                      <a:pt x="2666" y="21546"/>
                      <a:pt x="2666" y="21546"/>
                    </a:cubicBezTo>
                    <a:cubicBezTo>
                      <a:pt x="2666" y="21546"/>
                      <a:pt x="2677" y="21546"/>
                      <a:pt x="2677" y="21580"/>
                    </a:cubicBezTo>
                    <a:cubicBezTo>
                      <a:pt x="2677" y="21580"/>
                      <a:pt x="2689" y="21580"/>
                      <a:pt x="2689" y="21580"/>
                    </a:cubicBezTo>
                    <a:cubicBezTo>
                      <a:pt x="2701" y="21512"/>
                      <a:pt x="2713" y="21512"/>
                      <a:pt x="2736" y="21478"/>
                    </a:cubicBezTo>
                    <a:cubicBezTo>
                      <a:pt x="2736" y="21478"/>
                      <a:pt x="2748" y="21478"/>
                      <a:pt x="2748" y="21478"/>
                    </a:cubicBezTo>
                    <a:cubicBezTo>
                      <a:pt x="2748" y="21478"/>
                      <a:pt x="2748" y="21478"/>
                      <a:pt x="2748" y="21478"/>
                    </a:cubicBezTo>
                    <a:cubicBezTo>
                      <a:pt x="2760" y="21444"/>
                      <a:pt x="2760" y="21444"/>
                      <a:pt x="2760" y="21444"/>
                    </a:cubicBezTo>
                    <a:cubicBezTo>
                      <a:pt x="2760" y="21444"/>
                      <a:pt x="2760" y="21444"/>
                      <a:pt x="2760" y="21444"/>
                    </a:cubicBezTo>
                    <a:cubicBezTo>
                      <a:pt x="2666" y="21104"/>
                      <a:pt x="2618" y="20866"/>
                      <a:pt x="2618" y="20764"/>
                    </a:cubicBezTo>
                    <a:cubicBezTo>
                      <a:pt x="2618" y="20730"/>
                      <a:pt x="2618" y="20696"/>
                      <a:pt x="2618" y="20662"/>
                    </a:cubicBezTo>
                    <a:cubicBezTo>
                      <a:pt x="2630" y="20526"/>
                      <a:pt x="2630" y="20424"/>
                      <a:pt x="2571" y="20288"/>
                    </a:cubicBezTo>
                    <a:cubicBezTo>
                      <a:pt x="2548" y="20220"/>
                      <a:pt x="2536" y="20152"/>
                      <a:pt x="2536" y="20084"/>
                    </a:cubicBezTo>
                    <a:cubicBezTo>
                      <a:pt x="2524" y="19982"/>
                      <a:pt x="2559" y="19880"/>
                      <a:pt x="2595" y="19778"/>
                    </a:cubicBezTo>
                    <a:cubicBezTo>
                      <a:pt x="2607" y="19744"/>
                      <a:pt x="2618" y="19676"/>
                      <a:pt x="2642" y="19642"/>
                    </a:cubicBezTo>
                    <a:cubicBezTo>
                      <a:pt x="2677" y="19506"/>
                      <a:pt x="2736" y="19438"/>
                      <a:pt x="2795" y="19335"/>
                    </a:cubicBezTo>
                    <a:cubicBezTo>
                      <a:pt x="2807" y="19335"/>
                      <a:pt x="2831" y="19301"/>
                      <a:pt x="2843" y="19267"/>
                    </a:cubicBezTo>
                    <a:cubicBezTo>
                      <a:pt x="2843" y="19267"/>
                      <a:pt x="2843" y="19267"/>
                      <a:pt x="2843" y="19267"/>
                    </a:cubicBezTo>
                    <a:cubicBezTo>
                      <a:pt x="2795" y="19199"/>
                      <a:pt x="2772" y="19131"/>
                      <a:pt x="2772" y="19063"/>
                    </a:cubicBezTo>
                    <a:cubicBezTo>
                      <a:pt x="2772" y="19029"/>
                      <a:pt x="2784" y="18995"/>
                      <a:pt x="2807" y="18961"/>
                    </a:cubicBezTo>
                    <a:cubicBezTo>
                      <a:pt x="2819" y="18961"/>
                      <a:pt x="2819" y="18961"/>
                      <a:pt x="2819" y="18961"/>
                    </a:cubicBezTo>
                    <a:cubicBezTo>
                      <a:pt x="2807" y="18927"/>
                      <a:pt x="2795" y="18859"/>
                      <a:pt x="2784" y="18825"/>
                    </a:cubicBezTo>
                    <a:cubicBezTo>
                      <a:pt x="2760" y="18791"/>
                      <a:pt x="2748" y="18723"/>
                      <a:pt x="2736" y="18689"/>
                    </a:cubicBezTo>
                    <a:cubicBezTo>
                      <a:pt x="2736" y="18655"/>
                      <a:pt x="2725" y="18587"/>
                      <a:pt x="2713" y="18587"/>
                    </a:cubicBezTo>
                    <a:cubicBezTo>
                      <a:pt x="2713" y="18587"/>
                      <a:pt x="2713" y="18587"/>
                      <a:pt x="2701" y="18587"/>
                    </a:cubicBezTo>
                    <a:cubicBezTo>
                      <a:pt x="2701" y="18587"/>
                      <a:pt x="2701" y="18587"/>
                      <a:pt x="2701" y="18587"/>
                    </a:cubicBezTo>
                    <a:cubicBezTo>
                      <a:pt x="2689" y="18587"/>
                      <a:pt x="2677" y="18587"/>
                      <a:pt x="2666" y="18587"/>
                    </a:cubicBezTo>
                    <a:cubicBezTo>
                      <a:pt x="2666" y="18587"/>
                      <a:pt x="2654" y="18587"/>
                      <a:pt x="2642" y="18587"/>
                    </a:cubicBezTo>
                    <a:cubicBezTo>
                      <a:pt x="2642" y="18587"/>
                      <a:pt x="2630" y="18587"/>
                      <a:pt x="2630" y="18587"/>
                    </a:cubicBezTo>
                    <a:cubicBezTo>
                      <a:pt x="2618" y="18621"/>
                      <a:pt x="2607" y="18621"/>
                      <a:pt x="2595" y="18587"/>
                    </a:cubicBezTo>
                    <a:cubicBezTo>
                      <a:pt x="2595" y="18587"/>
                      <a:pt x="2583" y="18587"/>
                      <a:pt x="2583" y="18553"/>
                    </a:cubicBezTo>
                    <a:cubicBezTo>
                      <a:pt x="2571" y="18553"/>
                      <a:pt x="2571" y="18519"/>
                      <a:pt x="2571" y="18451"/>
                    </a:cubicBezTo>
                    <a:cubicBezTo>
                      <a:pt x="2571" y="18417"/>
                      <a:pt x="2571" y="18383"/>
                      <a:pt x="2571" y="18315"/>
                    </a:cubicBezTo>
                    <a:cubicBezTo>
                      <a:pt x="2571" y="18315"/>
                      <a:pt x="2559" y="18281"/>
                      <a:pt x="2559" y="18281"/>
                    </a:cubicBezTo>
                    <a:cubicBezTo>
                      <a:pt x="2548" y="18281"/>
                      <a:pt x="2548" y="18281"/>
                      <a:pt x="2548" y="18281"/>
                    </a:cubicBezTo>
                    <a:cubicBezTo>
                      <a:pt x="2524" y="18281"/>
                      <a:pt x="2512" y="18247"/>
                      <a:pt x="2500" y="18213"/>
                    </a:cubicBezTo>
                    <a:cubicBezTo>
                      <a:pt x="2500" y="18179"/>
                      <a:pt x="2489" y="18145"/>
                      <a:pt x="2500" y="18077"/>
                    </a:cubicBezTo>
                    <a:cubicBezTo>
                      <a:pt x="2500" y="18043"/>
                      <a:pt x="2524" y="17907"/>
                      <a:pt x="2548" y="17873"/>
                    </a:cubicBezTo>
                    <a:cubicBezTo>
                      <a:pt x="2559" y="17873"/>
                      <a:pt x="2559" y="17839"/>
                      <a:pt x="2571" y="17839"/>
                    </a:cubicBezTo>
                    <a:cubicBezTo>
                      <a:pt x="2571" y="17839"/>
                      <a:pt x="2571" y="17839"/>
                      <a:pt x="2571" y="17839"/>
                    </a:cubicBezTo>
                    <a:cubicBezTo>
                      <a:pt x="2559" y="17805"/>
                      <a:pt x="2548" y="17805"/>
                      <a:pt x="2536" y="17771"/>
                    </a:cubicBezTo>
                    <a:cubicBezTo>
                      <a:pt x="2536" y="17737"/>
                      <a:pt x="2524" y="17669"/>
                      <a:pt x="2536" y="17601"/>
                    </a:cubicBezTo>
                    <a:cubicBezTo>
                      <a:pt x="2548" y="17533"/>
                      <a:pt x="2571" y="17499"/>
                      <a:pt x="2583" y="17465"/>
                    </a:cubicBezTo>
                    <a:cubicBezTo>
                      <a:pt x="2607" y="17431"/>
                      <a:pt x="2607" y="17431"/>
                      <a:pt x="2607" y="17397"/>
                    </a:cubicBezTo>
                    <a:cubicBezTo>
                      <a:pt x="2607" y="17260"/>
                      <a:pt x="2642" y="17158"/>
                      <a:pt x="2677" y="17158"/>
                    </a:cubicBezTo>
                    <a:cubicBezTo>
                      <a:pt x="2689" y="17158"/>
                      <a:pt x="2701" y="17158"/>
                      <a:pt x="2725" y="17192"/>
                    </a:cubicBezTo>
                    <a:cubicBezTo>
                      <a:pt x="2736" y="17226"/>
                      <a:pt x="2748" y="17295"/>
                      <a:pt x="2760" y="17363"/>
                    </a:cubicBezTo>
                    <a:cubicBezTo>
                      <a:pt x="2772" y="17397"/>
                      <a:pt x="2784" y="17465"/>
                      <a:pt x="2795" y="17465"/>
                    </a:cubicBezTo>
                    <a:cubicBezTo>
                      <a:pt x="2795" y="17465"/>
                      <a:pt x="2807" y="17465"/>
                      <a:pt x="2807" y="17465"/>
                    </a:cubicBezTo>
                    <a:cubicBezTo>
                      <a:pt x="2807" y="17431"/>
                      <a:pt x="2819" y="17431"/>
                      <a:pt x="2819" y="17431"/>
                    </a:cubicBezTo>
                    <a:cubicBezTo>
                      <a:pt x="2819" y="17397"/>
                      <a:pt x="2807" y="17363"/>
                      <a:pt x="2807" y="17329"/>
                    </a:cubicBezTo>
                    <a:cubicBezTo>
                      <a:pt x="2807" y="17329"/>
                      <a:pt x="2807" y="17295"/>
                      <a:pt x="2795" y="17295"/>
                    </a:cubicBezTo>
                    <a:cubicBezTo>
                      <a:pt x="2795" y="17226"/>
                      <a:pt x="2784" y="17158"/>
                      <a:pt x="2807" y="17090"/>
                    </a:cubicBezTo>
                    <a:cubicBezTo>
                      <a:pt x="2807" y="17056"/>
                      <a:pt x="2831" y="17022"/>
                      <a:pt x="2854" y="16988"/>
                    </a:cubicBezTo>
                    <a:cubicBezTo>
                      <a:pt x="2866" y="16988"/>
                      <a:pt x="2878" y="16988"/>
                      <a:pt x="2878" y="16920"/>
                    </a:cubicBezTo>
                    <a:cubicBezTo>
                      <a:pt x="2878" y="16886"/>
                      <a:pt x="2890" y="16818"/>
                      <a:pt x="2925" y="16818"/>
                    </a:cubicBezTo>
                    <a:cubicBezTo>
                      <a:pt x="2961" y="16818"/>
                      <a:pt x="3008" y="16716"/>
                      <a:pt x="3031" y="16682"/>
                    </a:cubicBezTo>
                    <a:cubicBezTo>
                      <a:pt x="3043" y="16648"/>
                      <a:pt x="3055" y="16648"/>
                      <a:pt x="3067" y="16648"/>
                    </a:cubicBezTo>
                    <a:cubicBezTo>
                      <a:pt x="3067" y="16614"/>
                      <a:pt x="3067" y="16614"/>
                      <a:pt x="3067" y="16614"/>
                    </a:cubicBezTo>
                    <a:cubicBezTo>
                      <a:pt x="3114" y="16580"/>
                      <a:pt x="3149" y="16512"/>
                      <a:pt x="3185" y="16546"/>
                    </a:cubicBezTo>
                    <a:cubicBezTo>
                      <a:pt x="3185" y="16546"/>
                      <a:pt x="3196" y="16580"/>
                      <a:pt x="3196" y="16580"/>
                    </a:cubicBezTo>
                    <a:cubicBezTo>
                      <a:pt x="3208" y="16580"/>
                      <a:pt x="3208" y="16614"/>
                      <a:pt x="3220" y="16614"/>
                    </a:cubicBezTo>
                    <a:cubicBezTo>
                      <a:pt x="3220" y="16614"/>
                      <a:pt x="3220" y="16614"/>
                      <a:pt x="3220" y="16580"/>
                    </a:cubicBezTo>
                    <a:cubicBezTo>
                      <a:pt x="3232" y="16512"/>
                      <a:pt x="3255" y="16478"/>
                      <a:pt x="3291" y="16478"/>
                    </a:cubicBezTo>
                    <a:cubicBezTo>
                      <a:pt x="3314" y="16478"/>
                      <a:pt x="3350" y="16512"/>
                      <a:pt x="3362" y="16580"/>
                    </a:cubicBezTo>
                    <a:cubicBezTo>
                      <a:pt x="3362" y="16580"/>
                      <a:pt x="3397" y="16614"/>
                      <a:pt x="3409" y="16614"/>
                    </a:cubicBezTo>
                    <a:cubicBezTo>
                      <a:pt x="3444" y="16648"/>
                      <a:pt x="3480" y="16648"/>
                      <a:pt x="3503" y="16682"/>
                    </a:cubicBezTo>
                    <a:cubicBezTo>
                      <a:pt x="3515" y="16716"/>
                      <a:pt x="3515" y="16716"/>
                      <a:pt x="3515" y="16716"/>
                    </a:cubicBezTo>
                    <a:cubicBezTo>
                      <a:pt x="3574" y="16818"/>
                      <a:pt x="3609" y="16920"/>
                      <a:pt x="3621" y="16988"/>
                    </a:cubicBezTo>
                    <a:cubicBezTo>
                      <a:pt x="3633" y="16920"/>
                      <a:pt x="3645" y="16920"/>
                      <a:pt x="3657" y="16920"/>
                    </a:cubicBezTo>
                    <a:cubicBezTo>
                      <a:pt x="3680" y="16920"/>
                      <a:pt x="3692" y="16954"/>
                      <a:pt x="3727" y="17022"/>
                    </a:cubicBezTo>
                    <a:cubicBezTo>
                      <a:pt x="3739" y="17022"/>
                      <a:pt x="3763" y="17056"/>
                      <a:pt x="3774" y="17056"/>
                    </a:cubicBezTo>
                    <a:cubicBezTo>
                      <a:pt x="3798" y="17056"/>
                      <a:pt x="3810" y="17022"/>
                      <a:pt x="3822" y="17022"/>
                    </a:cubicBezTo>
                    <a:cubicBezTo>
                      <a:pt x="3833" y="16920"/>
                      <a:pt x="3892" y="16818"/>
                      <a:pt x="3940" y="16818"/>
                    </a:cubicBezTo>
                    <a:cubicBezTo>
                      <a:pt x="3963" y="16818"/>
                      <a:pt x="3975" y="16852"/>
                      <a:pt x="3987" y="16852"/>
                    </a:cubicBezTo>
                    <a:cubicBezTo>
                      <a:pt x="3987" y="16886"/>
                      <a:pt x="3987" y="16886"/>
                      <a:pt x="3987" y="16886"/>
                    </a:cubicBezTo>
                    <a:cubicBezTo>
                      <a:pt x="3999" y="16886"/>
                      <a:pt x="4010" y="16920"/>
                      <a:pt x="4010" y="16920"/>
                    </a:cubicBezTo>
                    <a:cubicBezTo>
                      <a:pt x="4010" y="16920"/>
                      <a:pt x="4010" y="16920"/>
                      <a:pt x="4022" y="16886"/>
                    </a:cubicBezTo>
                    <a:cubicBezTo>
                      <a:pt x="4046" y="16818"/>
                      <a:pt x="4081" y="16784"/>
                      <a:pt x="4117" y="16784"/>
                    </a:cubicBezTo>
                    <a:cubicBezTo>
                      <a:pt x="4152" y="16784"/>
                      <a:pt x="4187" y="16852"/>
                      <a:pt x="4199" y="16920"/>
                    </a:cubicBezTo>
                    <a:cubicBezTo>
                      <a:pt x="4199" y="16954"/>
                      <a:pt x="4211" y="16988"/>
                      <a:pt x="4258" y="16988"/>
                    </a:cubicBezTo>
                    <a:cubicBezTo>
                      <a:pt x="4294" y="16988"/>
                      <a:pt x="4305" y="17056"/>
                      <a:pt x="4317" y="17090"/>
                    </a:cubicBezTo>
                    <a:cubicBezTo>
                      <a:pt x="4317" y="17090"/>
                      <a:pt x="4317" y="17090"/>
                      <a:pt x="4317" y="17124"/>
                    </a:cubicBezTo>
                    <a:cubicBezTo>
                      <a:pt x="4317" y="17090"/>
                      <a:pt x="4329" y="17090"/>
                      <a:pt x="4329" y="17056"/>
                    </a:cubicBezTo>
                    <a:cubicBezTo>
                      <a:pt x="4329" y="17022"/>
                      <a:pt x="4341" y="16988"/>
                      <a:pt x="4353" y="16954"/>
                    </a:cubicBezTo>
                    <a:cubicBezTo>
                      <a:pt x="4353" y="16954"/>
                      <a:pt x="4364" y="16920"/>
                      <a:pt x="4376" y="16920"/>
                    </a:cubicBezTo>
                    <a:cubicBezTo>
                      <a:pt x="4376" y="16920"/>
                      <a:pt x="4376" y="16920"/>
                      <a:pt x="4376" y="16920"/>
                    </a:cubicBezTo>
                    <a:cubicBezTo>
                      <a:pt x="4400" y="16954"/>
                      <a:pt x="4412" y="16954"/>
                      <a:pt x="4423" y="16988"/>
                    </a:cubicBezTo>
                    <a:cubicBezTo>
                      <a:pt x="4435" y="17022"/>
                      <a:pt x="4459" y="17056"/>
                      <a:pt x="4470" y="17056"/>
                    </a:cubicBezTo>
                    <a:cubicBezTo>
                      <a:pt x="4518" y="17056"/>
                      <a:pt x="4529" y="17022"/>
                      <a:pt x="4529" y="16988"/>
                    </a:cubicBezTo>
                    <a:cubicBezTo>
                      <a:pt x="4529" y="16852"/>
                      <a:pt x="4529" y="16784"/>
                      <a:pt x="4518" y="16784"/>
                    </a:cubicBezTo>
                    <a:cubicBezTo>
                      <a:pt x="4506" y="16784"/>
                      <a:pt x="4482" y="16750"/>
                      <a:pt x="4470" y="16750"/>
                    </a:cubicBezTo>
                    <a:cubicBezTo>
                      <a:pt x="4459" y="16716"/>
                      <a:pt x="4447" y="16682"/>
                      <a:pt x="4423" y="16682"/>
                    </a:cubicBezTo>
                    <a:cubicBezTo>
                      <a:pt x="4388" y="16682"/>
                      <a:pt x="4364" y="16580"/>
                      <a:pt x="4353" y="16512"/>
                    </a:cubicBezTo>
                    <a:cubicBezTo>
                      <a:pt x="4353" y="16444"/>
                      <a:pt x="4364" y="16376"/>
                      <a:pt x="4388" y="16376"/>
                    </a:cubicBezTo>
                    <a:cubicBezTo>
                      <a:pt x="4423" y="16308"/>
                      <a:pt x="4447" y="16274"/>
                      <a:pt x="4459" y="16240"/>
                    </a:cubicBezTo>
                    <a:cubicBezTo>
                      <a:pt x="4447" y="16206"/>
                      <a:pt x="4435" y="16070"/>
                      <a:pt x="4447" y="15968"/>
                    </a:cubicBezTo>
                    <a:cubicBezTo>
                      <a:pt x="4459" y="15934"/>
                      <a:pt x="4470" y="15900"/>
                      <a:pt x="4494" y="15866"/>
                    </a:cubicBezTo>
                    <a:cubicBezTo>
                      <a:pt x="4506" y="15866"/>
                      <a:pt x="4529" y="15866"/>
                      <a:pt x="4541" y="15866"/>
                    </a:cubicBezTo>
                    <a:cubicBezTo>
                      <a:pt x="4553" y="15866"/>
                      <a:pt x="4565" y="15866"/>
                      <a:pt x="4565" y="15866"/>
                    </a:cubicBezTo>
                    <a:cubicBezTo>
                      <a:pt x="4541" y="15832"/>
                      <a:pt x="4518" y="15798"/>
                      <a:pt x="4506" y="15730"/>
                    </a:cubicBezTo>
                    <a:cubicBezTo>
                      <a:pt x="4482" y="15662"/>
                      <a:pt x="4470" y="15390"/>
                      <a:pt x="4506" y="15322"/>
                    </a:cubicBezTo>
                    <a:cubicBezTo>
                      <a:pt x="4518" y="15322"/>
                      <a:pt x="4529" y="15322"/>
                      <a:pt x="4541" y="15322"/>
                    </a:cubicBezTo>
                    <a:cubicBezTo>
                      <a:pt x="4553" y="15322"/>
                      <a:pt x="4553" y="15322"/>
                      <a:pt x="4565" y="15322"/>
                    </a:cubicBezTo>
                    <a:cubicBezTo>
                      <a:pt x="4588" y="15322"/>
                      <a:pt x="4612" y="15322"/>
                      <a:pt x="4624" y="15322"/>
                    </a:cubicBezTo>
                    <a:cubicBezTo>
                      <a:pt x="4636" y="15288"/>
                      <a:pt x="4659" y="15288"/>
                      <a:pt x="4683" y="15288"/>
                    </a:cubicBezTo>
                    <a:cubicBezTo>
                      <a:pt x="4695" y="15288"/>
                      <a:pt x="4706" y="15288"/>
                      <a:pt x="4718" y="15288"/>
                    </a:cubicBezTo>
                    <a:cubicBezTo>
                      <a:pt x="4742" y="15288"/>
                      <a:pt x="4754" y="15288"/>
                      <a:pt x="4765" y="15288"/>
                    </a:cubicBezTo>
                    <a:cubicBezTo>
                      <a:pt x="4765" y="15288"/>
                      <a:pt x="4765" y="15288"/>
                      <a:pt x="4777" y="15254"/>
                    </a:cubicBezTo>
                    <a:cubicBezTo>
                      <a:pt x="4824" y="15152"/>
                      <a:pt x="4931" y="15118"/>
                      <a:pt x="4990" y="15118"/>
                    </a:cubicBezTo>
                    <a:cubicBezTo>
                      <a:pt x="5013" y="15118"/>
                      <a:pt x="5037" y="15118"/>
                      <a:pt x="5060" y="15083"/>
                    </a:cubicBezTo>
                    <a:cubicBezTo>
                      <a:pt x="5084" y="15049"/>
                      <a:pt x="5096" y="15015"/>
                      <a:pt x="5119" y="15015"/>
                    </a:cubicBezTo>
                    <a:cubicBezTo>
                      <a:pt x="5190" y="14981"/>
                      <a:pt x="5284" y="14947"/>
                      <a:pt x="5308" y="14913"/>
                    </a:cubicBezTo>
                    <a:cubicBezTo>
                      <a:pt x="5320" y="14913"/>
                      <a:pt x="5332" y="14879"/>
                      <a:pt x="5367" y="14879"/>
                    </a:cubicBezTo>
                    <a:cubicBezTo>
                      <a:pt x="5391" y="14845"/>
                      <a:pt x="5473" y="14811"/>
                      <a:pt x="5485" y="14777"/>
                    </a:cubicBezTo>
                    <a:cubicBezTo>
                      <a:pt x="5497" y="14641"/>
                      <a:pt x="5615" y="14607"/>
                      <a:pt x="5638" y="14607"/>
                    </a:cubicBezTo>
                    <a:cubicBezTo>
                      <a:pt x="5662" y="14607"/>
                      <a:pt x="5674" y="14607"/>
                      <a:pt x="5686" y="14607"/>
                    </a:cubicBezTo>
                    <a:cubicBezTo>
                      <a:pt x="5721" y="14675"/>
                      <a:pt x="5745" y="14675"/>
                      <a:pt x="5768" y="14675"/>
                    </a:cubicBezTo>
                    <a:cubicBezTo>
                      <a:pt x="5792" y="14641"/>
                      <a:pt x="5851" y="14675"/>
                      <a:pt x="5874" y="14743"/>
                    </a:cubicBezTo>
                    <a:cubicBezTo>
                      <a:pt x="5886" y="14811"/>
                      <a:pt x="5886" y="14845"/>
                      <a:pt x="5886" y="14879"/>
                    </a:cubicBezTo>
                    <a:cubicBezTo>
                      <a:pt x="5886" y="14913"/>
                      <a:pt x="5886" y="14947"/>
                      <a:pt x="5898" y="15015"/>
                    </a:cubicBezTo>
                    <a:cubicBezTo>
                      <a:pt x="5898" y="15049"/>
                      <a:pt x="5910" y="15118"/>
                      <a:pt x="5910" y="15152"/>
                    </a:cubicBezTo>
                    <a:cubicBezTo>
                      <a:pt x="5910" y="15220"/>
                      <a:pt x="5898" y="15254"/>
                      <a:pt x="5886" y="15254"/>
                    </a:cubicBezTo>
                    <a:cubicBezTo>
                      <a:pt x="5886" y="15254"/>
                      <a:pt x="5886" y="15254"/>
                      <a:pt x="5886" y="15254"/>
                    </a:cubicBezTo>
                    <a:cubicBezTo>
                      <a:pt x="5898" y="15254"/>
                      <a:pt x="5898" y="15254"/>
                      <a:pt x="5898" y="15254"/>
                    </a:cubicBezTo>
                    <a:cubicBezTo>
                      <a:pt x="5933" y="15254"/>
                      <a:pt x="5969" y="15220"/>
                      <a:pt x="5969" y="15220"/>
                    </a:cubicBezTo>
                    <a:cubicBezTo>
                      <a:pt x="5980" y="15152"/>
                      <a:pt x="6004" y="15152"/>
                      <a:pt x="6004" y="15152"/>
                    </a:cubicBezTo>
                    <a:cubicBezTo>
                      <a:pt x="6039" y="15152"/>
                      <a:pt x="6051" y="15220"/>
                      <a:pt x="6063" y="15322"/>
                    </a:cubicBezTo>
                    <a:cubicBezTo>
                      <a:pt x="6075" y="15288"/>
                      <a:pt x="6087" y="15254"/>
                      <a:pt x="6098" y="15254"/>
                    </a:cubicBezTo>
                    <a:cubicBezTo>
                      <a:pt x="6110" y="15254"/>
                      <a:pt x="6146" y="15288"/>
                      <a:pt x="6157" y="15356"/>
                    </a:cubicBezTo>
                    <a:cubicBezTo>
                      <a:pt x="6157" y="15356"/>
                      <a:pt x="6169" y="15322"/>
                      <a:pt x="6169" y="15322"/>
                    </a:cubicBezTo>
                    <a:cubicBezTo>
                      <a:pt x="6181" y="15322"/>
                      <a:pt x="6193" y="15322"/>
                      <a:pt x="6205" y="15322"/>
                    </a:cubicBezTo>
                    <a:cubicBezTo>
                      <a:pt x="6216" y="15322"/>
                      <a:pt x="6240" y="15356"/>
                      <a:pt x="6240" y="15424"/>
                    </a:cubicBezTo>
                    <a:cubicBezTo>
                      <a:pt x="6240" y="15492"/>
                      <a:pt x="6216" y="15526"/>
                      <a:pt x="6205" y="15560"/>
                    </a:cubicBezTo>
                    <a:cubicBezTo>
                      <a:pt x="6193" y="15594"/>
                      <a:pt x="6181" y="15594"/>
                      <a:pt x="6181" y="15628"/>
                    </a:cubicBezTo>
                    <a:cubicBezTo>
                      <a:pt x="6181" y="15628"/>
                      <a:pt x="6181" y="15628"/>
                      <a:pt x="6181" y="15628"/>
                    </a:cubicBezTo>
                    <a:cubicBezTo>
                      <a:pt x="6181" y="15628"/>
                      <a:pt x="6193" y="15594"/>
                      <a:pt x="6205" y="15594"/>
                    </a:cubicBezTo>
                    <a:cubicBezTo>
                      <a:pt x="6216" y="15560"/>
                      <a:pt x="6240" y="15526"/>
                      <a:pt x="6264" y="15526"/>
                    </a:cubicBezTo>
                    <a:cubicBezTo>
                      <a:pt x="6264" y="15526"/>
                      <a:pt x="6264" y="15526"/>
                      <a:pt x="6275" y="15526"/>
                    </a:cubicBezTo>
                    <a:cubicBezTo>
                      <a:pt x="6275" y="15526"/>
                      <a:pt x="6275" y="15526"/>
                      <a:pt x="6275" y="15526"/>
                    </a:cubicBezTo>
                    <a:cubicBezTo>
                      <a:pt x="6287" y="15526"/>
                      <a:pt x="6323" y="15492"/>
                      <a:pt x="6346" y="15458"/>
                    </a:cubicBezTo>
                    <a:cubicBezTo>
                      <a:pt x="6370" y="15424"/>
                      <a:pt x="6382" y="15390"/>
                      <a:pt x="6405" y="15356"/>
                    </a:cubicBezTo>
                    <a:cubicBezTo>
                      <a:pt x="6429" y="15356"/>
                      <a:pt x="6464" y="15288"/>
                      <a:pt x="6488" y="15254"/>
                    </a:cubicBezTo>
                    <a:cubicBezTo>
                      <a:pt x="6500" y="15220"/>
                      <a:pt x="6511" y="15186"/>
                      <a:pt x="6523" y="15186"/>
                    </a:cubicBezTo>
                    <a:cubicBezTo>
                      <a:pt x="6535" y="15152"/>
                      <a:pt x="6547" y="15152"/>
                      <a:pt x="6570" y="15118"/>
                    </a:cubicBezTo>
                    <a:cubicBezTo>
                      <a:pt x="6570" y="15118"/>
                      <a:pt x="6582" y="15118"/>
                      <a:pt x="6582" y="15118"/>
                    </a:cubicBezTo>
                    <a:cubicBezTo>
                      <a:pt x="6606" y="15118"/>
                      <a:pt x="6641" y="15152"/>
                      <a:pt x="6641" y="15186"/>
                    </a:cubicBezTo>
                    <a:cubicBezTo>
                      <a:pt x="6641" y="15220"/>
                      <a:pt x="6653" y="15254"/>
                      <a:pt x="6641" y="15322"/>
                    </a:cubicBezTo>
                    <a:cubicBezTo>
                      <a:pt x="6629" y="15356"/>
                      <a:pt x="6618" y="15356"/>
                      <a:pt x="6618" y="15390"/>
                    </a:cubicBezTo>
                    <a:cubicBezTo>
                      <a:pt x="6618" y="15390"/>
                      <a:pt x="6629" y="15458"/>
                      <a:pt x="6665" y="15492"/>
                    </a:cubicBezTo>
                    <a:cubicBezTo>
                      <a:pt x="6747" y="15560"/>
                      <a:pt x="6842" y="15968"/>
                      <a:pt x="6901" y="16240"/>
                    </a:cubicBezTo>
                    <a:cubicBezTo>
                      <a:pt x="6924" y="16342"/>
                      <a:pt x="6924" y="16342"/>
                      <a:pt x="6924" y="16342"/>
                    </a:cubicBezTo>
                    <a:cubicBezTo>
                      <a:pt x="6948" y="16444"/>
                      <a:pt x="6971" y="16580"/>
                      <a:pt x="6995" y="16716"/>
                    </a:cubicBezTo>
                    <a:cubicBezTo>
                      <a:pt x="7007" y="16818"/>
                      <a:pt x="7030" y="16954"/>
                      <a:pt x="7042" y="16988"/>
                    </a:cubicBezTo>
                    <a:cubicBezTo>
                      <a:pt x="7042" y="16988"/>
                      <a:pt x="7054" y="16954"/>
                      <a:pt x="7054" y="16920"/>
                    </a:cubicBezTo>
                    <a:cubicBezTo>
                      <a:pt x="7066" y="16886"/>
                      <a:pt x="7078" y="16818"/>
                      <a:pt x="7089" y="16784"/>
                    </a:cubicBezTo>
                    <a:cubicBezTo>
                      <a:pt x="7101" y="16784"/>
                      <a:pt x="7101" y="16750"/>
                      <a:pt x="7113" y="16750"/>
                    </a:cubicBezTo>
                    <a:cubicBezTo>
                      <a:pt x="7148" y="16750"/>
                      <a:pt x="7172" y="16818"/>
                      <a:pt x="7196" y="16886"/>
                    </a:cubicBezTo>
                    <a:cubicBezTo>
                      <a:pt x="7207" y="16920"/>
                      <a:pt x="7219" y="16954"/>
                      <a:pt x="7231" y="16954"/>
                    </a:cubicBezTo>
                    <a:cubicBezTo>
                      <a:pt x="7243" y="16988"/>
                      <a:pt x="7255" y="16988"/>
                      <a:pt x="7266" y="16988"/>
                    </a:cubicBezTo>
                    <a:cubicBezTo>
                      <a:pt x="7290" y="17022"/>
                      <a:pt x="7325" y="17056"/>
                      <a:pt x="7337" y="17022"/>
                    </a:cubicBezTo>
                    <a:cubicBezTo>
                      <a:pt x="7349" y="17022"/>
                      <a:pt x="7361" y="17022"/>
                      <a:pt x="7373" y="16988"/>
                    </a:cubicBezTo>
                    <a:cubicBezTo>
                      <a:pt x="7420" y="16954"/>
                      <a:pt x="7467" y="16886"/>
                      <a:pt x="7490" y="16920"/>
                    </a:cubicBezTo>
                    <a:cubicBezTo>
                      <a:pt x="7502" y="16920"/>
                      <a:pt x="7502" y="16954"/>
                      <a:pt x="7514" y="16954"/>
                    </a:cubicBezTo>
                    <a:cubicBezTo>
                      <a:pt x="7538" y="16988"/>
                      <a:pt x="7573" y="17022"/>
                      <a:pt x="7585" y="17158"/>
                    </a:cubicBezTo>
                    <a:cubicBezTo>
                      <a:pt x="7608" y="17295"/>
                      <a:pt x="7632" y="17329"/>
                      <a:pt x="7656" y="17329"/>
                    </a:cubicBezTo>
                    <a:cubicBezTo>
                      <a:pt x="7667" y="17329"/>
                      <a:pt x="7703" y="17329"/>
                      <a:pt x="7703" y="17533"/>
                    </a:cubicBezTo>
                    <a:cubicBezTo>
                      <a:pt x="7703" y="17567"/>
                      <a:pt x="7738" y="17635"/>
                      <a:pt x="7750" y="17635"/>
                    </a:cubicBezTo>
                    <a:cubicBezTo>
                      <a:pt x="7774" y="17635"/>
                      <a:pt x="7833" y="17601"/>
                      <a:pt x="7844" y="17567"/>
                    </a:cubicBezTo>
                    <a:cubicBezTo>
                      <a:pt x="7856" y="17533"/>
                      <a:pt x="7868" y="17533"/>
                      <a:pt x="7880" y="17533"/>
                    </a:cubicBezTo>
                    <a:cubicBezTo>
                      <a:pt x="7903" y="17533"/>
                      <a:pt x="7915" y="17567"/>
                      <a:pt x="7927" y="17635"/>
                    </a:cubicBezTo>
                    <a:cubicBezTo>
                      <a:pt x="7927" y="17635"/>
                      <a:pt x="7927" y="17669"/>
                      <a:pt x="7927" y="17669"/>
                    </a:cubicBezTo>
                    <a:cubicBezTo>
                      <a:pt x="7927" y="17669"/>
                      <a:pt x="7927" y="17669"/>
                      <a:pt x="7927" y="17703"/>
                    </a:cubicBezTo>
                    <a:cubicBezTo>
                      <a:pt x="7939" y="17703"/>
                      <a:pt x="7939" y="17703"/>
                      <a:pt x="7939" y="17703"/>
                    </a:cubicBezTo>
                    <a:cubicBezTo>
                      <a:pt x="7939" y="17737"/>
                      <a:pt x="7939" y="17737"/>
                      <a:pt x="7939" y="17737"/>
                    </a:cubicBezTo>
                    <a:cubicBezTo>
                      <a:pt x="7951" y="17737"/>
                      <a:pt x="7951" y="17737"/>
                      <a:pt x="7951" y="17771"/>
                    </a:cubicBezTo>
                    <a:cubicBezTo>
                      <a:pt x="7951" y="17771"/>
                      <a:pt x="7951" y="17771"/>
                      <a:pt x="7951" y="17771"/>
                    </a:cubicBezTo>
                    <a:cubicBezTo>
                      <a:pt x="7962" y="17771"/>
                      <a:pt x="7962" y="17771"/>
                      <a:pt x="7962" y="17771"/>
                    </a:cubicBezTo>
                    <a:cubicBezTo>
                      <a:pt x="7962" y="17771"/>
                      <a:pt x="7962" y="17771"/>
                      <a:pt x="7962" y="17771"/>
                    </a:cubicBezTo>
                    <a:cubicBezTo>
                      <a:pt x="7962" y="17771"/>
                      <a:pt x="7962" y="17771"/>
                      <a:pt x="7962" y="17771"/>
                    </a:cubicBezTo>
                    <a:cubicBezTo>
                      <a:pt x="7974" y="17771"/>
                      <a:pt x="7986" y="17771"/>
                      <a:pt x="7998" y="17805"/>
                    </a:cubicBezTo>
                    <a:cubicBezTo>
                      <a:pt x="7998" y="17805"/>
                      <a:pt x="7998" y="17805"/>
                      <a:pt x="7998" y="17805"/>
                    </a:cubicBezTo>
                    <a:cubicBezTo>
                      <a:pt x="7998" y="17805"/>
                      <a:pt x="8010" y="17805"/>
                      <a:pt x="8021" y="17805"/>
                    </a:cubicBezTo>
                    <a:cubicBezTo>
                      <a:pt x="8021" y="17805"/>
                      <a:pt x="8021" y="17805"/>
                      <a:pt x="8021" y="17805"/>
                    </a:cubicBezTo>
                    <a:cubicBezTo>
                      <a:pt x="8021" y="17805"/>
                      <a:pt x="8021" y="17805"/>
                      <a:pt x="8021" y="17805"/>
                    </a:cubicBezTo>
                    <a:cubicBezTo>
                      <a:pt x="8021" y="17805"/>
                      <a:pt x="8021" y="17805"/>
                      <a:pt x="8021" y="17771"/>
                    </a:cubicBezTo>
                    <a:cubicBezTo>
                      <a:pt x="8021" y="17771"/>
                      <a:pt x="8021" y="17771"/>
                      <a:pt x="8021" y="17771"/>
                    </a:cubicBezTo>
                    <a:cubicBezTo>
                      <a:pt x="8033" y="17737"/>
                      <a:pt x="8057" y="17703"/>
                      <a:pt x="8128" y="17669"/>
                    </a:cubicBezTo>
                    <a:cubicBezTo>
                      <a:pt x="8187" y="17635"/>
                      <a:pt x="8222" y="17601"/>
                      <a:pt x="8234" y="17567"/>
                    </a:cubicBezTo>
                    <a:cubicBezTo>
                      <a:pt x="8245" y="17465"/>
                      <a:pt x="8269" y="17431"/>
                      <a:pt x="8304" y="17431"/>
                    </a:cubicBezTo>
                    <a:cubicBezTo>
                      <a:pt x="8316" y="17397"/>
                      <a:pt x="8328" y="17397"/>
                      <a:pt x="8340" y="17363"/>
                    </a:cubicBezTo>
                    <a:cubicBezTo>
                      <a:pt x="8352" y="17329"/>
                      <a:pt x="8363" y="17295"/>
                      <a:pt x="8387" y="17260"/>
                    </a:cubicBezTo>
                    <a:cubicBezTo>
                      <a:pt x="8399" y="17260"/>
                      <a:pt x="8411" y="17226"/>
                      <a:pt x="8422" y="17226"/>
                    </a:cubicBezTo>
                    <a:cubicBezTo>
                      <a:pt x="8434" y="17158"/>
                      <a:pt x="8458" y="17124"/>
                      <a:pt x="8481" y="17124"/>
                    </a:cubicBezTo>
                    <a:cubicBezTo>
                      <a:pt x="8493" y="17124"/>
                      <a:pt x="8505" y="17090"/>
                      <a:pt x="8505" y="17090"/>
                    </a:cubicBezTo>
                    <a:cubicBezTo>
                      <a:pt x="8529" y="17022"/>
                      <a:pt x="8576" y="17022"/>
                      <a:pt x="8588" y="17022"/>
                    </a:cubicBezTo>
                    <a:cubicBezTo>
                      <a:pt x="8611" y="17022"/>
                      <a:pt x="8623" y="17022"/>
                      <a:pt x="8635" y="17022"/>
                    </a:cubicBezTo>
                    <a:cubicBezTo>
                      <a:pt x="8658" y="17056"/>
                      <a:pt x="8776" y="17124"/>
                      <a:pt x="8800" y="17124"/>
                    </a:cubicBezTo>
                    <a:cubicBezTo>
                      <a:pt x="8812" y="17124"/>
                      <a:pt x="8812" y="17124"/>
                      <a:pt x="8812" y="17124"/>
                    </a:cubicBezTo>
                    <a:cubicBezTo>
                      <a:pt x="8835" y="17124"/>
                      <a:pt x="8847" y="17192"/>
                      <a:pt x="8859" y="17260"/>
                    </a:cubicBezTo>
                    <a:cubicBezTo>
                      <a:pt x="8859" y="17295"/>
                      <a:pt x="8859" y="17329"/>
                      <a:pt x="8859" y="17329"/>
                    </a:cubicBezTo>
                    <a:cubicBezTo>
                      <a:pt x="8871" y="17329"/>
                      <a:pt x="8883" y="17363"/>
                      <a:pt x="8894" y="17397"/>
                    </a:cubicBezTo>
                    <a:cubicBezTo>
                      <a:pt x="8918" y="17397"/>
                      <a:pt x="8941" y="17465"/>
                      <a:pt x="8953" y="17465"/>
                    </a:cubicBezTo>
                    <a:cubicBezTo>
                      <a:pt x="8965" y="17431"/>
                      <a:pt x="8989" y="17397"/>
                      <a:pt x="9024" y="17397"/>
                    </a:cubicBezTo>
                    <a:cubicBezTo>
                      <a:pt x="9048" y="17397"/>
                      <a:pt x="9059" y="17397"/>
                      <a:pt x="9083" y="17431"/>
                    </a:cubicBezTo>
                    <a:cubicBezTo>
                      <a:pt x="9083" y="17465"/>
                      <a:pt x="9095" y="17465"/>
                      <a:pt x="9095" y="17465"/>
                    </a:cubicBezTo>
                    <a:cubicBezTo>
                      <a:pt x="9118" y="17499"/>
                      <a:pt x="9130" y="17533"/>
                      <a:pt x="9142" y="17533"/>
                    </a:cubicBezTo>
                    <a:cubicBezTo>
                      <a:pt x="9154" y="17499"/>
                      <a:pt x="9177" y="17465"/>
                      <a:pt x="9201" y="17431"/>
                    </a:cubicBezTo>
                    <a:cubicBezTo>
                      <a:pt x="9201" y="17431"/>
                      <a:pt x="9213" y="17431"/>
                      <a:pt x="9225" y="17397"/>
                    </a:cubicBezTo>
                    <a:cubicBezTo>
                      <a:pt x="9236" y="17397"/>
                      <a:pt x="9248" y="17397"/>
                      <a:pt x="9260" y="17363"/>
                    </a:cubicBezTo>
                    <a:cubicBezTo>
                      <a:pt x="9260" y="17363"/>
                      <a:pt x="9272" y="17260"/>
                      <a:pt x="9260" y="17226"/>
                    </a:cubicBezTo>
                    <a:cubicBezTo>
                      <a:pt x="9236" y="17192"/>
                      <a:pt x="9213" y="16954"/>
                      <a:pt x="9201" y="16886"/>
                    </a:cubicBezTo>
                    <a:cubicBezTo>
                      <a:pt x="9201" y="16784"/>
                      <a:pt x="9225" y="16750"/>
                      <a:pt x="9248" y="16716"/>
                    </a:cubicBezTo>
                    <a:cubicBezTo>
                      <a:pt x="9248" y="16682"/>
                      <a:pt x="9260" y="16682"/>
                      <a:pt x="9260" y="16648"/>
                    </a:cubicBezTo>
                    <a:cubicBezTo>
                      <a:pt x="9272" y="16580"/>
                      <a:pt x="9295" y="16546"/>
                      <a:pt x="9319" y="16512"/>
                    </a:cubicBezTo>
                    <a:cubicBezTo>
                      <a:pt x="9331" y="16512"/>
                      <a:pt x="9331" y="16512"/>
                      <a:pt x="9343" y="16478"/>
                    </a:cubicBezTo>
                    <a:cubicBezTo>
                      <a:pt x="9343" y="16478"/>
                      <a:pt x="9343" y="16478"/>
                      <a:pt x="9343" y="16444"/>
                    </a:cubicBezTo>
                    <a:cubicBezTo>
                      <a:pt x="9354" y="16410"/>
                      <a:pt x="9366" y="16342"/>
                      <a:pt x="9390" y="16342"/>
                    </a:cubicBezTo>
                    <a:cubicBezTo>
                      <a:pt x="9402" y="16342"/>
                      <a:pt x="9402" y="16342"/>
                      <a:pt x="9413" y="16342"/>
                    </a:cubicBezTo>
                    <a:cubicBezTo>
                      <a:pt x="9413" y="16376"/>
                      <a:pt x="9496" y="16444"/>
                      <a:pt x="9520" y="16478"/>
                    </a:cubicBezTo>
                    <a:cubicBezTo>
                      <a:pt x="9520" y="16512"/>
                      <a:pt x="9555" y="16512"/>
                      <a:pt x="9579" y="16512"/>
                    </a:cubicBezTo>
                    <a:cubicBezTo>
                      <a:pt x="9614" y="16512"/>
                      <a:pt x="9661" y="16580"/>
                      <a:pt x="9696" y="16648"/>
                    </a:cubicBezTo>
                    <a:cubicBezTo>
                      <a:pt x="9696" y="16648"/>
                      <a:pt x="9720" y="16682"/>
                      <a:pt x="9744" y="16682"/>
                    </a:cubicBezTo>
                    <a:cubicBezTo>
                      <a:pt x="9779" y="16682"/>
                      <a:pt x="9814" y="16716"/>
                      <a:pt x="9826" y="16784"/>
                    </a:cubicBezTo>
                    <a:cubicBezTo>
                      <a:pt x="9838" y="16818"/>
                      <a:pt x="9838" y="16886"/>
                      <a:pt x="9838" y="16954"/>
                    </a:cubicBezTo>
                    <a:cubicBezTo>
                      <a:pt x="9838" y="17022"/>
                      <a:pt x="9838" y="17090"/>
                      <a:pt x="9850" y="17090"/>
                    </a:cubicBezTo>
                    <a:cubicBezTo>
                      <a:pt x="9873" y="17192"/>
                      <a:pt x="9897" y="17260"/>
                      <a:pt x="9897" y="17260"/>
                    </a:cubicBezTo>
                    <a:cubicBezTo>
                      <a:pt x="9921" y="17226"/>
                      <a:pt x="9944" y="17260"/>
                      <a:pt x="9980" y="17295"/>
                    </a:cubicBezTo>
                    <a:cubicBezTo>
                      <a:pt x="9991" y="17329"/>
                      <a:pt x="10015" y="17363"/>
                      <a:pt x="10027" y="17363"/>
                    </a:cubicBezTo>
                    <a:cubicBezTo>
                      <a:pt x="10027" y="17363"/>
                      <a:pt x="10050" y="17329"/>
                      <a:pt x="10062" y="17295"/>
                    </a:cubicBezTo>
                    <a:cubicBezTo>
                      <a:pt x="10086" y="17260"/>
                      <a:pt x="10098" y="17226"/>
                      <a:pt x="10121" y="17226"/>
                    </a:cubicBezTo>
                    <a:cubicBezTo>
                      <a:pt x="10133" y="17226"/>
                      <a:pt x="10145" y="17226"/>
                      <a:pt x="10168" y="17192"/>
                    </a:cubicBezTo>
                    <a:cubicBezTo>
                      <a:pt x="10204" y="17192"/>
                      <a:pt x="10227" y="17158"/>
                      <a:pt x="10251" y="17192"/>
                    </a:cubicBezTo>
                    <a:cubicBezTo>
                      <a:pt x="10251" y="17192"/>
                      <a:pt x="10275" y="17192"/>
                      <a:pt x="10286" y="17226"/>
                    </a:cubicBezTo>
                    <a:cubicBezTo>
                      <a:pt x="10310" y="17226"/>
                      <a:pt x="10345" y="17260"/>
                      <a:pt x="10357" y="17260"/>
                    </a:cubicBezTo>
                    <a:cubicBezTo>
                      <a:pt x="10369" y="17260"/>
                      <a:pt x="10369" y="17260"/>
                      <a:pt x="10381" y="17260"/>
                    </a:cubicBezTo>
                    <a:cubicBezTo>
                      <a:pt x="10393" y="17260"/>
                      <a:pt x="10475" y="17260"/>
                      <a:pt x="10487" y="17363"/>
                    </a:cubicBezTo>
                    <a:cubicBezTo>
                      <a:pt x="10487" y="17397"/>
                      <a:pt x="10510" y="17397"/>
                      <a:pt x="10522" y="17397"/>
                    </a:cubicBezTo>
                    <a:cubicBezTo>
                      <a:pt x="10558" y="17431"/>
                      <a:pt x="10605" y="17465"/>
                      <a:pt x="10605" y="17567"/>
                    </a:cubicBezTo>
                    <a:cubicBezTo>
                      <a:pt x="10605" y="17567"/>
                      <a:pt x="10617" y="17601"/>
                      <a:pt x="10628" y="17601"/>
                    </a:cubicBezTo>
                    <a:cubicBezTo>
                      <a:pt x="10640" y="17635"/>
                      <a:pt x="10664" y="17669"/>
                      <a:pt x="10676" y="17737"/>
                    </a:cubicBezTo>
                    <a:cubicBezTo>
                      <a:pt x="10676" y="17737"/>
                      <a:pt x="10699" y="17737"/>
                      <a:pt x="10711" y="17771"/>
                    </a:cubicBezTo>
                    <a:cubicBezTo>
                      <a:pt x="10723" y="17771"/>
                      <a:pt x="10735" y="17771"/>
                      <a:pt x="10746" y="17771"/>
                    </a:cubicBezTo>
                    <a:cubicBezTo>
                      <a:pt x="10782" y="17771"/>
                      <a:pt x="10805" y="17771"/>
                      <a:pt x="10817" y="17771"/>
                    </a:cubicBezTo>
                    <a:cubicBezTo>
                      <a:pt x="10829" y="17805"/>
                      <a:pt x="10829" y="17805"/>
                      <a:pt x="10829" y="17805"/>
                    </a:cubicBezTo>
                    <a:cubicBezTo>
                      <a:pt x="10841" y="17805"/>
                      <a:pt x="10864" y="17839"/>
                      <a:pt x="10912" y="17839"/>
                    </a:cubicBezTo>
                    <a:cubicBezTo>
                      <a:pt x="10947" y="17839"/>
                      <a:pt x="10971" y="17805"/>
                      <a:pt x="10982" y="17805"/>
                    </a:cubicBezTo>
                    <a:cubicBezTo>
                      <a:pt x="10982" y="17771"/>
                      <a:pt x="11018" y="17771"/>
                      <a:pt x="11065" y="17737"/>
                    </a:cubicBezTo>
                    <a:cubicBezTo>
                      <a:pt x="11100" y="17737"/>
                      <a:pt x="11148" y="17703"/>
                      <a:pt x="11159" y="17669"/>
                    </a:cubicBezTo>
                    <a:cubicBezTo>
                      <a:pt x="11171" y="17635"/>
                      <a:pt x="11195" y="17635"/>
                      <a:pt x="11218" y="17635"/>
                    </a:cubicBezTo>
                    <a:cubicBezTo>
                      <a:pt x="11230" y="17635"/>
                      <a:pt x="11242" y="17601"/>
                      <a:pt x="11254" y="17601"/>
                    </a:cubicBezTo>
                    <a:cubicBezTo>
                      <a:pt x="11254" y="17533"/>
                      <a:pt x="11289" y="17465"/>
                      <a:pt x="11324" y="17431"/>
                    </a:cubicBezTo>
                    <a:cubicBezTo>
                      <a:pt x="11336" y="17397"/>
                      <a:pt x="11360" y="17397"/>
                      <a:pt x="11372" y="17363"/>
                    </a:cubicBezTo>
                    <a:cubicBezTo>
                      <a:pt x="11372" y="17363"/>
                      <a:pt x="11383" y="17329"/>
                      <a:pt x="11383" y="17329"/>
                    </a:cubicBezTo>
                    <a:cubicBezTo>
                      <a:pt x="11419" y="17295"/>
                      <a:pt x="11442" y="17295"/>
                      <a:pt x="11454" y="17295"/>
                    </a:cubicBezTo>
                    <a:cubicBezTo>
                      <a:pt x="11454" y="17295"/>
                      <a:pt x="11454" y="17295"/>
                      <a:pt x="11454" y="17295"/>
                    </a:cubicBezTo>
                    <a:cubicBezTo>
                      <a:pt x="11454" y="17295"/>
                      <a:pt x="11454" y="17295"/>
                      <a:pt x="11454" y="17295"/>
                    </a:cubicBezTo>
                    <a:cubicBezTo>
                      <a:pt x="11478" y="17295"/>
                      <a:pt x="11501" y="17295"/>
                      <a:pt x="11525" y="17329"/>
                    </a:cubicBezTo>
                    <a:cubicBezTo>
                      <a:pt x="11549" y="17329"/>
                      <a:pt x="11560" y="17363"/>
                      <a:pt x="11572" y="17431"/>
                    </a:cubicBezTo>
                    <a:cubicBezTo>
                      <a:pt x="11572" y="17431"/>
                      <a:pt x="11596" y="17465"/>
                      <a:pt x="11619" y="17465"/>
                    </a:cubicBezTo>
                    <a:cubicBezTo>
                      <a:pt x="11631" y="17465"/>
                      <a:pt x="11643" y="17465"/>
                      <a:pt x="11655" y="17431"/>
                    </a:cubicBezTo>
                    <a:cubicBezTo>
                      <a:pt x="11655" y="17431"/>
                      <a:pt x="11667" y="17431"/>
                      <a:pt x="11678" y="17431"/>
                    </a:cubicBezTo>
                    <a:cubicBezTo>
                      <a:pt x="11678" y="17431"/>
                      <a:pt x="11678" y="17431"/>
                      <a:pt x="11678" y="17431"/>
                    </a:cubicBezTo>
                    <a:cubicBezTo>
                      <a:pt x="11678" y="17431"/>
                      <a:pt x="11678" y="17431"/>
                      <a:pt x="11690" y="17431"/>
                    </a:cubicBezTo>
                    <a:cubicBezTo>
                      <a:pt x="11702" y="17431"/>
                      <a:pt x="11726" y="17431"/>
                      <a:pt x="11749" y="17465"/>
                    </a:cubicBezTo>
                    <a:cubicBezTo>
                      <a:pt x="11749" y="17431"/>
                      <a:pt x="11749" y="17431"/>
                      <a:pt x="11749" y="17431"/>
                    </a:cubicBezTo>
                    <a:cubicBezTo>
                      <a:pt x="11749" y="17465"/>
                      <a:pt x="11749" y="17465"/>
                      <a:pt x="11749" y="17465"/>
                    </a:cubicBezTo>
                    <a:cubicBezTo>
                      <a:pt x="11761" y="17465"/>
                      <a:pt x="11773" y="17465"/>
                      <a:pt x="11773" y="17465"/>
                    </a:cubicBezTo>
                    <a:cubicBezTo>
                      <a:pt x="11785" y="17499"/>
                      <a:pt x="11785" y="17499"/>
                      <a:pt x="11785" y="17499"/>
                    </a:cubicBezTo>
                    <a:cubicBezTo>
                      <a:pt x="11785" y="17499"/>
                      <a:pt x="11785" y="17499"/>
                      <a:pt x="11785" y="17499"/>
                    </a:cubicBezTo>
                    <a:cubicBezTo>
                      <a:pt x="11785" y="17499"/>
                      <a:pt x="11785" y="17499"/>
                      <a:pt x="11785" y="17499"/>
                    </a:cubicBezTo>
                    <a:cubicBezTo>
                      <a:pt x="11796" y="17533"/>
                      <a:pt x="11796" y="17533"/>
                      <a:pt x="11796" y="17533"/>
                    </a:cubicBezTo>
                    <a:cubicBezTo>
                      <a:pt x="11796" y="17533"/>
                      <a:pt x="11796" y="17533"/>
                      <a:pt x="11796" y="17533"/>
                    </a:cubicBezTo>
                    <a:cubicBezTo>
                      <a:pt x="11808" y="17533"/>
                      <a:pt x="11808" y="17567"/>
                      <a:pt x="11808" y="17567"/>
                    </a:cubicBezTo>
                    <a:cubicBezTo>
                      <a:pt x="11808" y="17567"/>
                      <a:pt x="11808" y="17567"/>
                      <a:pt x="11808" y="17567"/>
                    </a:cubicBezTo>
                    <a:cubicBezTo>
                      <a:pt x="11808" y="17567"/>
                      <a:pt x="11808" y="17567"/>
                      <a:pt x="11808" y="17567"/>
                    </a:cubicBezTo>
                    <a:cubicBezTo>
                      <a:pt x="11808" y="17601"/>
                      <a:pt x="11820" y="17601"/>
                      <a:pt x="11820" y="17601"/>
                    </a:cubicBezTo>
                    <a:cubicBezTo>
                      <a:pt x="11820" y="17601"/>
                      <a:pt x="11820" y="17601"/>
                      <a:pt x="11820" y="17601"/>
                    </a:cubicBezTo>
                    <a:cubicBezTo>
                      <a:pt x="11820" y="17601"/>
                      <a:pt x="11820" y="17601"/>
                      <a:pt x="11832" y="17601"/>
                    </a:cubicBezTo>
                    <a:cubicBezTo>
                      <a:pt x="11832" y="17601"/>
                      <a:pt x="11832" y="17601"/>
                      <a:pt x="11832" y="17601"/>
                    </a:cubicBezTo>
                    <a:cubicBezTo>
                      <a:pt x="11832" y="17601"/>
                      <a:pt x="11832" y="17601"/>
                      <a:pt x="11832" y="17601"/>
                    </a:cubicBezTo>
                    <a:cubicBezTo>
                      <a:pt x="11844" y="17601"/>
                      <a:pt x="11844" y="17601"/>
                      <a:pt x="11844" y="17601"/>
                    </a:cubicBezTo>
                    <a:cubicBezTo>
                      <a:pt x="11844" y="17601"/>
                      <a:pt x="11844" y="17601"/>
                      <a:pt x="11844" y="17601"/>
                    </a:cubicBezTo>
                    <a:cubicBezTo>
                      <a:pt x="11844" y="17635"/>
                      <a:pt x="11855" y="17635"/>
                      <a:pt x="11855" y="17635"/>
                    </a:cubicBezTo>
                    <a:cubicBezTo>
                      <a:pt x="11855" y="17635"/>
                      <a:pt x="11855" y="17635"/>
                      <a:pt x="11855" y="17635"/>
                    </a:cubicBezTo>
                    <a:cubicBezTo>
                      <a:pt x="11867" y="17635"/>
                      <a:pt x="11879" y="17635"/>
                      <a:pt x="11903" y="17635"/>
                    </a:cubicBezTo>
                    <a:cubicBezTo>
                      <a:pt x="11903" y="17635"/>
                      <a:pt x="11903" y="17635"/>
                      <a:pt x="11903" y="17635"/>
                    </a:cubicBezTo>
                    <a:cubicBezTo>
                      <a:pt x="11914" y="17635"/>
                      <a:pt x="11938" y="17601"/>
                      <a:pt x="11950" y="17567"/>
                    </a:cubicBezTo>
                    <a:cubicBezTo>
                      <a:pt x="11997" y="17499"/>
                      <a:pt x="12020" y="17465"/>
                      <a:pt x="12032" y="17431"/>
                    </a:cubicBezTo>
                    <a:cubicBezTo>
                      <a:pt x="12056" y="17431"/>
                      <a:pt x="12068" y="17397"/>
                      <a:pt x="12079" y="17363"/>
                    </a:cubicBezTo>
                    <a:cubicBezTo>
                      <a:pt x="12079" y="17363"/>
                      <a:pt x="12079" y="17363"/>
                      <a:pt x="12079" y="17363"/>
                    </a:cubicBezTo>
                    <a:cubicBezTo>
                      <a:pt x="12079" y="17329"/>
                      <a:pt x="12079" y="17329"/>
                      <a:pt x="12079" y="17295"/>
                    </a:cubicBezTo>
                    <a:cubicBezTo>
                      <a:pt x="12079" y="17226"/>
                      <a:pt x="12091" y="17158"/>
                      <a:pt x="12115" y="17056"/>
                    </a:cubicBezTo>
                    <a:cubicBezTo>
                      <a:pt x="12127" y="17022"/>
                      <a:pt x="12127" y="16988"/>
                      <a:pt x="12138" y="16954"/>
                    </a:cubicBezTo>
                    <a:cubicBezTo>
                      <a:pt x="12138" y="16954"/>
                      <a:pt x="12138" y="16920"/>
                      <a:pt x="12138" y="16920"/>
                    </a:cubicBezTo>
                    <a:cubicBezTo>
                      <a:pt x="12150" y="16818"/>
                      <a:pt x="12209" y="16546"/>
                      <a:pt x="12233" y="16512"/>
                    </a:cubicBezTo>
                    <a:cubicBezTo>
                      <a:pt x="12256" y="16512"/>
                      <a:pt x="12280" y="16410"/>
                      <a:pt x="12280" y="16376"/>
                    </a:cubicBezTo>
                    <a:cubicBezTo>
                      <a:pt x="12280" y="16376"/>
                      <a:pt x="12280" y="16342"/>
                      <a:pt x="12280" y="16342"/>
                    </a:cubicBezTo>
                    <a:cubicBezTo>
                      <a:pt x="12280" y="16342"/>
                      <a:pt x="12280" y="16342"/>
                      <a:pt x="12280" y="16308"/>
                    </a:cubicBezTo>
                    <a:cubicBezTo>
                      <a:pt x="12280" y="16308"/>
                      <a:pt x="12280" y="16308"/>
                      <a:pt x="12280" y="16308"/>
                    </a:cubicBezTo>
                    <a:cubicBezTo>
                      <a:pt x="12268" y="16274"/>
                      <a:pt x="12268" y="16274"/>
                      <a:pt x="12268" y="16274"/>
                    </a:cubicBezTo>
                    <a:cubicBezTo>
                      <a:pt x="12268" y="16274"/>
                      <a:pt x="12268" y="16274"/>
                      <a:pt x="12268" y="16240"/>
                    </a:cubicBezTo>
                    <a:cubicBezTo>
                      <a:pt x="12268" y="16240"/>
                      <a:pt x="12268" y="16240"/>
                      <a:pt x="12268" y="16240"/>
                    </a:cubicBezTo>
                    <a:cubicBezTo>
                      <a:pt x="12268" y="16240"/>
                      <a:pt x="12268" y="16240"/>
                      <a:pt x="12268" y="16240"/>
                    </a:cubicBezTo>
                    <a:cubicBezTo>
                      <a:pt x="12268" y="16240"/>
                      <a:pt x="12268" y="16206"/>
                      <a:pt x="12268" y="16206"/>
                    </a:cubicBezTo>
                    <a:cubicBezTo>
                      <a:pt x="12268" y="16206"/>
                      <a:pt x="12268" y="16206"/>
                      <a:pt x="12268" y="16206"/>
                    </a:cubicBezTo>
                    <a:cubicBezTo>
                      <a:pt x="12268" y="16206"/>
                      <a:pt x="12268" y="16206"/>
                      <a:pt x="12268" y="16206"/>
                    </a:cubicBezTo>
                    <a:cubicBezTo>
                      <a:pt x="12268" y="16206"/>
                      <a:pt x="12268" y="16206"/>
                      <a:pt x="12256" y="16172"/>
                    </a:cubicBezTo>
                    <a:cubicBezTo>
                      <a:pt x="12256" y="16172"/>
                      <a:pt x="12256" y="16172"/>
                      <a:pt x="12256" y="16172"/>
                    </a:cubicBezTo>
                    <a:cubicBezTo>
                      <a:pt x="12256" y="16172"/>
                      <a:pt x="12256" y="16172"/>
                      <a:pt x="12256" y="16172"/>
                    </a:cubicBezTo>
                    <a:cubicBezTo>
                      <a:pt x="12256" y="16172"/>
                      <a:pt x="12256" y="16172"/>
                      <a:pt x="12256" y="16172"/>
                    </a:cubicBezTo>
                    <a:cubicBezTo>
                      <a:pt x="12245" y="16172"/>
                      <a:pt x="12221" y="16172"/>
                      <a:pt x="12209" y="16104"/>
                    </a:cubicBezTo>
                    <a:cubicBezTo>
                      <a:pt x="12197" y="16070"/>
                      <a:pt x="12209" y="15968"/>
                      <a:pt x="12233" y="15866"/>
                    </a:cubicBezTo>
                    <a:cubicBezTo>
                      <a:pt x="12268" y="15730"/>
                      <a:pt x="12315" y="15662"/>
                      <a:pt x="12386" y="15662"/>
                    </a:cubicBezTo>
                    <a:cubicBezTo>
                      <a:pt x="12398" y="15662"/>
                      <a:pt x="12410" y="15662"/>
                      <a:pt x="12422" y="15696"/>
                    </a:cubicBezTo>
                    <a:cubicBezTo>
                      <a:pt x="12422" y="15696"/>
                      <a:pt x="12422" y="15696"/>
                      <a:pt x="12422" y="15696"/>
                    </a:cubicBezTo>
                    <a:cubicBezTo>
                      <a:pt x="12422" y="15696"/>
                      <a:pt x="12433" y="15662"/>
                      <a:pt x="12445" y="15662"/>
                    </a:cubicBezTo>
                    <a:cubicBezTo>
                      <a:pt x="12492" y="15662"/>
                      <a:pt x="12587" y="15594"/>
                      <a:pt x="12622" y="15628"/>
                    </a:cubicBezTo>
                    <a:cubicBezTo>
                      <a:pt x="12646" y="15662"/>
                      <a:pt x="12658" y="15662"/>
                      <a:pt x="12669" y="15662"/>
                    </a:cubicBezTo>
                    <a:cubicBezTo>
                      <a:pt x="12693" y="15662"/>
                      <a:pt x="12693" y="15662"/>
                      <a:pt x="12693" y="15662"/>
                    </a:cubicBezTo>
                    <a:cubicBezTo>
                      <a:pt x="12716" y="15662"/>
                      <a:pt x="12740" y="15662"/>
                      <a:pt x="12775" y="15696"/>
                    </a:cubicBezTo>
                    <a:cubicBezTo>
                      <a:pt x="12799" y="15764"/>
                      <a:pt x="12834" y="15764"/>
                      <a:pt x="12870" y="15764"/>
                    </a:cubicBezTo>
                    <a:cubicBezTo>
                      <a:pt x="12905" y="15798"/>
                      <a:pt x="12929" y="15798"/>
                      <a:pt x="12952" y="15866"/>
                    </a:cubicBezTo>
                    <a:cubicBezTo>
                      <a:pt x="12952" y="15900"/>
                      <a:pt x="12964" y="15900"/>
                      <a:pt x="12976" y="15934"/>
                    </a:cubicBezTo>
                    <a:cubicBezTo>
                      <a:pt x="13011" y="16002"/>
                      <a:pt x="13047" y="16070"/>
                      <a:pt x="13035" y="16206"/>
                    </a:cubicBezTo>
                    <a:cubicBezTo>
                      <a:pt x="13035" y="16206"/>
                      <a:pt x="13035" y="16240"/>
                      <a:pt x="13035" y="16240"/>
                    </a:cubicBezTo>
                    <a:cubicBezTo>
                      <a:pt x="13035" y="16240"/>
                      <a:pt x="13047" y="16240"/>
                      <a:pt x="13047" y="16240"/>
                    </a:cubicBezTo>
                    <a:cubicBezTo>
                      <a:pt x="13059" y="16274"/>
                      <a:pt x="13094" y="16342"/>
                      <a:pt x="13106" y="16546"/>
                    </a:cubicBezTo>
                    <a:cubicBezTo>
                      <a:pt x="13118" y="16682"/>
                      <a:pt x="13129" y="16750"/>
                      <a:pt x="13153" y="16818"/>
                    </a:cubicBezTo>
                    <a:cubicBezTo>
                      <a:pt x="13165" y="16852"/>
                      <a:pt x="13177" y="16920"/>
                      <a:pt x="13177" y="16988"/>
                    </a:cubicBezTo>
                    <a:cubicBezTo>
                      <a:pt x="13188" y="17022"/>
                      <a:pt x="13200" y="17124"/>
                      <a:pt x="13212" y="17192"/>
                    </a:cubicBezTo>
                    <a:cubicBezTo>
                      <a:pt x="13236" y="17329"/>
                      <a:pt x="13259" y="17397"/>
                      <a:pt x="13247" y="17465"/>
                    </a:cubicBezTo>
                    <a:cubicBezTo>
                      <a:pt x="13247" y="17499"/>
                      <a:pt x="13236" y="17567"/>
                      <a:pt x="13247" y="17567"/>
                    </a:cubicBezTo>
                    <a:cubicBezTo>
                      <a:pt x="13247" y="17601"/>
                      <a:pt x="13259" y="17601"/>
                      <a:pt x="13283" y="17601"/>
                    </a:cubicBezTo>
                    <a:cubicBezTo>
                      <a:pt x="13318" y="17601"/>
                      <a:pt x="13354" y="17669"/>
                      <a:pt x="13377" y="17703"/>
                    </a:cubicBezTo>
                    <a:cubicBezTo>
                      <a:pt x="13389" y="17737"/>
                      <a:pt x="13401" y="17737"/>
                      <a:pt x="13401" y="17737"/>
                    </a:cubicBezTo>
                    <a:cubicBezTo>
                      <a:pt x="13401" y="17737"/>
                      <a:pt x="13412" y="17737"/>
                      <a:pt x="13412" y="17737"/>
                    </a:cubicBezTo>
                    <a:cubicBezTo>
                      <a:pt x="13412" y="17737"/>
                      <a:pt x="13412" y="17737"/>
                      <a:pt x="13412" y="17737"/>
                    </a:cubicBezTo>
                    <a:cubicBezTo>
                      <a:pt x="13412" y="17737"/>
                      <a:pt x="13412" y="17737"/>
                      <a:pt x="13412" y="17737"/>
                    </a:cubicBezTo>
                    <a:cubicBezTo>
                      <a:pt x="13436" y="17737"/>
                      <a:pt x="13483" y="17805"/>
                      <a:pt x="13519" y="17873"/>
                    </a:cubicBezTo>
                    <a:cubicBezTo>
                      <a:pt x="13530" y="17873"/>
                      <a:pt x="13542" y="17907"/>
                      <a:pt x="13554" y="17941"/>
                    </a:cubicBezTo>
                    <a:cubicBezTo>
                      <a:pt x="13566" y="17975"/>
                      <a:pt x="13589" y="17975"/>
                      <a:pt x="13601" y="18009"/>
                    </a:cubicBezTo>
                    <a:cubicBezTo>
                      <a:pt x="13613" y="18009"/>
                      <a:pt x="13625" y="18009"/>
                      <a:pt x="13625" y="18043"/>
                    </a:cubicBezTo>
                    <a:cubicBezTo>
                      <a:pt x="13648" y="18043"/>
                      <a:pt x="13660" y="18077"/>
                      <a:pt x="13660" y="18179"/>
                    </a:cubicBezTo>
                    <a:cubicBezTo>
                      <a:pt x="13660" y="18179"/>
                      <a:pt x="13660" y="18213"/>
                      <a:pt x="13660" y="18247"/>
                    </a:cubicBezTo>
                    <a:cubicBezTo>
                      <a:pt x="13660" y="18281"/>
                      <a:pt x="13672" y="18281"/>
                      <a:pt x="13672" y="18315"/>
                    </a:cubicBezTo>
                    <a:cubicBezTo>
                      <a:pt x="13672" y="18349"/>
                      <a:pt x="13684" y="18417"/>
                      <a:pt x="13684" y="18451"/>
                    </a:cubicBezTo>
                    <a:cubicBezTo>
                      <a:pt x="13684" y="18485"/>
                      <a:pt x="13684" y="18485"/>
                      <a:pt x="13684" y="18485"/>
                    </a:cubicBezTo>
                    <a:cubicBezTo>
                      <a:pt x="13684" y="18519"/>
                      <a:pt x="13719" y="18587"/>
                      <a:pt x="13766" y="18587"/>
                    </a:cubicBezTo>
                    <a:cubicBezTo>
                      <a:pt x="13778" y="18587"/>
                      <a:pt x="13778" y="18587"/>
                      <a:pt x="13790" y="18587"/>
                    </a:cubicBezTo>
                    <a:cubicBezTo>
                      <a:pt x="13802" y="18553"/>
                      <a:pt x="13825" y="18553"/>
                      <a:pt x="13837" y="18587"/>
                    </a:cubicBezTo>
                    <a:cubicBezTo>
                      <a:pt x="13849" y="18587"/>
                      <a:pt x="13861" y="18587"/>
                      <a:pt x="13861" y="18587"/>
                    </a:cubicBezTo>
                    <a:cubicBezTo>
                      <a:pt x="13873" y="18587"/>
                      <a:pt x="13884" y="18553"/>
                      <a:pt x="13884" y="18519"/>
                    </a:cubicBezTo>
                    <a:cubicBezTo>
                      <a:pt x="13908" y="18417"/>
                      <a:pt x="13955" y="18383"/>
                      <a:pt x="13991" y="18383"/>
                    </a:cubicBezTo>
                    <a:cubicBezTo>
                      <a:pt x="14002" y="18383"/>
                      <a:pt x="14014" y="18383"/>
                      <a:pt x="14026" y="18383"/>
                    </a:cubicBezTo>
                    <a:cubicBezTo>
                      <a:pt x="14038" y="18349"/>
                      <a:pt x="14073" y="18315"/>
                      <a:pt x="14097" y="18315"/>
                    </a:cubicBezTo>
                    <a:cubicBezTo>
                      <a:pt x="14120" y="18315"/>
                      <a:pt x="14144" y="18315"/>
                      <a:pt x="14156" y="18349"/>
                    </a:cubicBezTo>
                    <a:cubicBezTo>
                      <a:pt x="14167" y="18383"/>
                      <a:pt x="14167" y="18451"/>
                      <a:pt x="14167" y="18519"/>
                    </a:cubicBezTo>
                    <a:cubicBezTo>
                      <a:pt x="14167" y="18587"/>
                      <a:pt x="14179" y="18621"/>
                      <a:pt x="14179" y="18689"/>
                    </a:cubicBezTo>
                    <a:cubicBezTo>
                      <a:pt x="14191" y="18723"/>
                      <a:pt x="14203" y="18825"/>
                      <a:pt x="14156" y="18893"/>
                    </a:cubicBezTo>
                    <a:cubicBezTo>
                      <a:pt x="14132" y="18927"/>
                      <a:pt x="14120" y="19165"/>
                      <a:pt x="14109" y="19267"/>
                    </a:cubicBezTo>
                    <a:cubicBezTo>
                      <a:pt x="14109" y="19301"/>
                      <a:pt x="14097" y="19301"/>
                      <a:pt x="14097" y="19335"/>
                    </a:cubicBezTo>
                    <a:cubicBezTo>
                      <a:pt x="14097" y="19403"/>
                      <a:pt x="14073" y="19472"/>
                      <a:pt x="14050" y="19506"/>
                    </a:cubicBezTo>
                    <a:cubicBezTo>
                      <a:pt x="14038" y="19540"/>
                      <a:pt x="14026" y="19574"/>
                      <a:pt x="14026" y="19608"/>
                    </a:cubicBezTo>
                    <a:cubicBezTo>
                      <a:pt x="14014" y="19710"/>
                      <a:pt x="13991" y="19778"/>
                      <a:pt x="13979" y="19812"/>
                    </a:cubicBezTo>
                    <a:cubicBezTo>
                      <a:pt x="13967" y="19812"/>
                      <a:pt x="13955" y="19846"/>
                      <a:pt x="13955" y="19846"/>
                    </a:cubicBezTo>
                    <a:cubicBezTo>
                      <a:pt x="13955" y="19880"/>
                      <a:pt x="13955" y="19880"/>
                      <a:pt x="13955" y="19880"/>
                    </a:cubicBezTo>
                    <a:cubicBezTo>
                      <a:pt x="13955" y="19880"/>
                      <a:pt x="13955" y="19880"/>
                      <a:pt x="13955" y="19880"/>
                    </a:cubicBezTo>
                    <a:cubicBezTo>
                      <a:pt x="13955" y="19914"/>
                      <a:pt x="13955" y="19914"/>
                      <a:pt x="13955" y="19914"/>
                    </a:cubicBezTo>
                    <a:cubicBezTo>
                      <a:pt x="13955" y="19914"/>
                      <a:pt x="13955" y="19914"/>
                      <a:pt x="13955" y="19914"/>
                    </a:cubicBezTo>
                    <a:cubicBezTo>
                      <a:pt x="13955" y="19948"/>
                      <a:pt x="13943" y="19948"/>
                      <a:pt x="13932" y="19982"/>
                    </a:cubicBezTo>
                    <a:cubicBezTo>
                      <a:pt x="13932" y="19982"/>
                      <a:pt x="13932" y="19982"/>
                      <a:pt x="13932" y="19982"/>
                    </a:cubicBezTo>
                    <a:cubicBezTo>
                      <a:pt x="13932" y="19982"/>
                      <a:pt x="13932" y="19982"/>
                      <a:pt x="13932" y="19982"/>
                    </a:cubicBezTo>
                    <a:cubicBezTo>
                      <a:pt x="13932" y="19982"/>
                      <a:pt x="13932" y="19982"/>
                      <a:pt x="13920" y="19982"/>
                    </a:cubicBezTo>
                    <a:cubicBezTo>
                      <a:pt x="13920" y="19982"/>
                      <a:pt x="13920" y="19982"/>
                      <a:pt x="13920" y="19982"/>
                    </a:cubicBezTo>
                    <a:cubicBezTo>
                      <a:pt x="13908" y="19982"/>
                      <a:pt x="13908" y="19982"/>
                      <a:pt x="13896" y="19982"/>
                    </a:cubicBezTo>
                    <a:cubicBezTo>
                      <a:pt x="13861" y="19982"/>
                      <a:pt x="13825" y="19948"/>
                      <a:pt x="13802" y="19914"/>
                    </a:cubicBezTo>
                    <a:cubicBezTo>
                      <a:pt x="13790" y="19914"/>
                      <a:pt x="13778" y="19948"/>
                      <a:pt x="13766" y="19982"/>
                    </a:cubicBezTo>
                    <a:cubicBezTo>
                      <a:pt x="13743" y="20016"/>
                      <a:pt x="13731" y="20084"/>
                      <a:pt x="13707" y="20084"/>
                    </a:cubicBezTo>
                    <a:cubicBezTo>
                      <a:pt x="13707" y="20084"/>
                      <a:pt x="13707" y="20186"/>
                      <a:pt x="13707" y="20254"/>
                    </a:cubicBezTo>
                    <a:cubicBezTo>
                      <a:pt x="13719" y="20288"/>
                      <a:pt x="13719" y="20356"/>
                      <a:pt x="13707" y="20390"/>
                    </a:cubicBezTo>
                    <a:cubicBezTo>
                      <a:pt x="13707" y="20458"/>
                      <a:pt x="13707" y="20492"/>
                      <a:pt x="13719" y="20560"/>
                    </a:cubicBezTo>
                    <a:cubicBezTo>
                      <a:pt x="13731" y="20628"/>
                      <a:pt x="13731" y="20696"/>
                      <a:pt x="13731" y="20798"/>
                    </a:cubicBezTo>
                    <a:cubicBezTo>
                      <a:pt x="13731" y="20798"/>
                      <a:pt x="13731" y="20832"/>
                      <a:pt x="13731" y="20832"/>
                    </a:cubicBezTo>
                    <a:cubicBezTo>
                      <a:pt x="13790" y="20730"/>
                      <a:pt x="13814" y="20730"/>
                      <a:pt x="13814" y="20730"/>
                    </a:cubicBezTo>
                    <a:cubicBezTo>
                      <a:pt x="13849" y="20730"/>
                      <a:pt x="13873" y="20798"/>
                      <a:pt x="13908" y="20866"/>
                    </a:cubicBezTo>
                    <a:cubicBezTo>
                      <a:pt x="13932" y="20900"/>
                      <a:pt x="13955" y="20968"/>
                      <a:pt x="13967" y="20968"/>
                    </a:cubicBezTo>
                    <a:cubicBezTo>
                      <a:pt x="14014" y="20968"/>
                      <a:pt x="14226" y="20560"/>
                      <a:pt x="14250" y="20458"/>
                    </a:cubicBezTo>
                    <a:cubicBezTo>
                      <a:pt x="14262" y="20390"/>
                      <a:pt x="14297" y="20254"/>
                      <a:pt x="14415" y="19914"/>
                    </a:cubicBezTo>
                    <a:cubicBezTo>
                      <a:pt x="14439" y="19846"/>
                      <a:pt x="14462" y="19778"/>
                      <a:pt x="14474" y="19744"/>
                    </a:cubicBezTo>
                    <a:cubicBezTo>
                      <a:pt x="14533" y="19574"/>
                      <a:pt x="14628" y="19267"/>
                      <a:pt x="14663" y="18995"/>
                    </a:cubicBezTo>
                    <a:cubicBezTo>
                      <a:pt x="14675" y="18893"/>
                      <a:pt x="14722" y="18757"/>
                      <a:pt x="14757" y="18655"/>
                    </a:cubicBezTo>
                    <a:cubicBezTo>
                      <a:pt x="14781" y="18553"/>
                      <a:pt x="14805" y="18485"/>
                      <a:pt x="14805" y="18451"/>
                    </a:cubicBezTo>
                    <a:cubicBezTo>
                      <a:pt x="14816" y="18417"/>
                      <a:pt x="14828" y="18383"/>
                      <a:pt x="14828" y="18349"/>
                    </a:cubicBezTo>
                    <a:cubicBezTo>
                      <a:pt x="14852" y="18315"/>
                      <a:pt x="14864" y="18247"/>
                      <a:pt x="14887" y="18077"/>
                    </a:cubicBezTo>
                    <a:cubicBezTo>
                      <a:pt x="14911" y="17907"/>
                      <a:pt x="14922" y="17567"/>
                      <a:pt x="14934" y="17363"/>
                    </a:cubicBezTo>
                    <a:cubicBezTo>
                      <a:pt x="14934" y="17124"/>
                      <a:pt x="14946" y="17090"/>
                      <a:pt x="14946" y="17056"/>
                    </a:cubicBezTo>
                    <a:cubicBezTo>
                      <a:pt x="14958" y="17022"/>
                      <a:pt x="14958" y="16988"/>
                      <a:pt x="14958" y="16988"/>
                    </a:cubicBezTo>
                    <a:cubicBezTo>
                      <a:pt x="14958" y="16920"/>
                      <a:pt x="14958" y="16852"/>
                      <a:pt x="14970" y="16818"/>
                    </a:cubicBezTo>
                    <a:cubicBezTo>
                      <a:pt x="14981" y="16784"/>
                      <a:pt x="14981" y="16750"/>
                      <a:pt x="14981" y="16750"/>
                    </a:cubicBezTo>
                    <a:cubicBezTo>
                      <a:pt x="14993" y="16682"/>
                      <a:pt x="14993" y="16614"/>
                      <a:pt x="15029" y="16512"/>
                    </a:cubicBezTo>
                    <a:cubicBezTo>
                      <a:pt x="15052" y="16444"/>
                      <a:pt x="15052" y="16410"/>
                      <a:pt x="15040" y="16342"/>
                    </a:cubicBezTo>
                    <a:cubicBezTo>
                      <a:pt x="15040" y="16308"/>
                      <a:pt x="15040" y="16240"/>
                      <a:pt x="15040" y="16172"/>
                    </a:cubicBezTo>
                    <a:cubicBezTo>
                      <a:pt x="15040" y="16138"/>
                      <a:pt x="15040" y="16070"/>
                      <a:pt x="15040" y="16070"/>
                    </a:cubicBezTo>
                    <a:cubicBezTo>
                      <a:pt x="15017" y="15968"/>
                      <a:pt x="15029" y="15900"/>
                      <a:pt x="15052" y="15866"/>
                    </a:cubicBezTo>
                    <a:cubicBezTo>
                      <a:pt x="15040" y="15866"/>
                      <a:pt x="15029" y="15832"/>
                      <a:pt x="15017" y="15798"/>
                    </a:cubicBezTo>
                    <a:cubicBezTo>
                      <a:pt x="15005" y="15764"/>
                      <a:pt x="15005" y="15764"/>
                      <a:pt x="15005" y="15764"/>
                    </a:cubicBezTo>
                    <a:cubicBezTo>
                      <a:pt x="14970" y="15730"/>
                      <a:pt x="14922" y="15696"/>
                      <a:pt x="14922" y="15560"/>
                    </a:cubicBezTo>
                    <a:cubicBezTo>
                      <a:pt x="14922" y="15492"/>
                      <a:pt x="14875" y="15390"/>
                      <a:pt x="14840" y="15390"/>
                    </a:cubicBezTo>
                    <a:cubicBezTo>
                      <a:pt x="14840" y="15390"/>
                      <a:pt x="14828" y="15390"/>
                      <a:pt x="14828" y="15390"/>
                    </a:cubicBezTo>
                    <a:cubicBezTo>
                      <a:pt x="14816" y="15390"/>
                      <a:pt x="14793" y="15390"/>
                      <a:pt x="14781" y="15356"/>
                    </a:cubicBezTo>
                    <a:cubicBezTo>
                      <a:pt x="14769" y="15356"/>
                      <a:pt x="14757" y="15356"/>
                      <a:pt x="14746" y="15356"/>
                    </a:cubicBezTo>
                    <a:cubicBezTo>
                      <a:pt x="14757" y="15390"/>
                      <a:pt x="14746" y="15424"/>
                      <a:pt x="14746" y="15458"/>
                    </a:cubicBezTo>
                    <a:cubicBezTo>
                      <a:pt x="14734" y="15526"/>
                      <a:pt x="14710" y="15526"/>
                      <a:pt x="14698" y="15526"/>
                    </a:cubicBezTo>
                    <a:cubicBezTo>
                      <a:pt x="14687" y="15526"/>
                      <a:pt x="14675" y="15560"/>
                      <a:pt x="14663" y="15628"/>
                    </a:cubicBezTo>
                    <a:cubicBezTo>
                      <a:pt x="14663" y="15628"/>
                      <a:pt x="14663" y="15628"/>
                      <a:pt x="14663" y="15628"/>
                    </a:cubicBezTo>
                    <a:cubicBezTo>
                      <a:pt x="14639" y="15730"/>
                      <a:pt x="14604" y="15764"/>
                      <a:pt x="14580" y="15764"/>
                    </a:cubicBezTo>
                    <a:cubicBezTo>
                      <a:pt x="14545" y="15764"/>
                      <a:pt x="14533" y="15730"/>
                      <a:pt x="14533" y="15696"/>
                    </a:cubicBezTo>
                    <a:cubicBezTo>
                      <a:pt x="14533" y="15662"/>
                      <a:pt x="14533" y="15628"/>
                      <a:pt x="14557" y="15560"/>
                    </a:cubicBezTo>
                    <a:cubicBezTo>
                      <a:pt x="14557" y="15560"/>
                      <a:pt x="14557" y="15560"/>
                      <a:pt x="14557" y="15560"/>
                    </a:cubicBezTo>
                    <a:cubicBezTo>
                      <a:pt x="14557" y="15560"/>
                      <a:pt x="14557" y="15526"/>
                      <a:pt x="14557" y="15526"/>
                    </a:cubicBezTo>
                    <a:cubicBezTo>
                      <a:pt x="14545" y="15526"/>
                      <a:pt x="14533" y="15458"/>
                      <a:pt x="14533" y="15424"/>
                    </a:cubicBezTo>
                    <a:cubicBezTo>
                      <a:pt x="14533" y="15424"/>
                      <a:pt x="14533" y="15424"/>
                      <a:pt x="14533" y="15424"/>
                    </a:cubicBezTo>
                    <a:cubicBezTo>
                      <a:pt x="14521" y="15492"/>
                      <a:pt x="14510" y="15560"/>
                      <a:pt x="14474" y="15594"/>
                    </a:cubicBezTo>
                    <a:cubicBezTo>
                      <a:pt x="14474" y="15594"/>
                      <a:pt x="14474" y="15594"/>
                      <a:pt x="14474" y="15594"/>
                    </a:cubicBezTo>
                    <a:cubicBezTo>
                      <a:pt x="14462" y="15594"/>
                      <a:pt x="14451" y="15560"/>
                      <a:pt x="14439" y="15526"/>
                    </a:cubicBezTo>
                    <a:cubicBezTo>
                      <a:pt x="14415" y="15458"/>
                      <a:pt x="14427" y="15254"/>
                      <a:pt x="14427" y="15152"/>
                    </a:cubicBezTo>
                    <a:cubicBezTo>
                      <a:pt x="14427" y="15152"/>
                      <a:pt x="14415" y="15152"/>
                      <a:pt x="14403" y="15152"/>
                    </a:cubicBezTo>
                    <a:cubicBezTo>
                      <a:pt x="14380" y="15186"/>
                      <a:pt x="14344" y="15186"/>
                      <a:pt x="14309" y="15186"/>
                    </a:cubicBezTo>
                    <a:cubicBezTo>
                      <a:pt x="14250" y="15152"/>
                      <a:pt x="14238" y="15083"/>
                      <a:pt x="14226" y="15049"/>
                    </a:cubicBezTo>
                    <a:cubicBezTo>
                      <a:pt x="14226" y="14947"/>
                      <a:pt x="14250" y="14845"/>
                      <a:pt x="14297" y="14777"/>
                    </a:cubicBezTo>
                    <a:cubicBezTo>
                      <a:pt x="14333" y="14709"/>
                      <a:pt x="14344" y="14675"/>
                      <a:pt x="14356" y="14641"/>
                    </a:cubicBezTo>
                    <a:cubicBezTo>
                      <a:pt x="14368" y="14607"/>
                      <a:pt x="14368" y="14539"/>
                      <a:pt x="14392" y="14539"/>
                    </a:cubicBezTo>
                    <a:cubicBezTo>
                      <a:pt x="14415" y="14505"/>
                      <a:pt x="14462" y="14437"/>
                      <a:pt x="14498" y="14335"/>
                    </a:cubicBezTo>
                    <a:cubicBezTo>
                      <a:pt x="14521" y="14301"/>
                      <a:pt x="14545" y="14267"/>
                      <a:pt x="14557" y="14233"/>
                    </a:cubicBezTo>
                    <a:cubicBezTo>
                      <a:pt x="14604" y="14165"/>
                      <a:pt x="14616" y="14097"/>
                      <a:pt x="14628" y="13995"/>
                    </a:cubicBezTo>
                    <a:cubicBezTo>
                      <a:pt x="14628" y="13927"/>
                      <a:pt x="14663" y="13859"/>
                      <a:pt x="14722" y="13757"/>
                    </a:cubicBezTo>
                    <a:cubicBezTo>
                      <a:pt x="14746" y="13689"/>
                      <a:pt x="14793" y="13621"/>
                      <a:pt x="14816" y="13553"/>
                    </a:cubicBezTo>
                    <a:cubicBezTo>
                      <a:pt x="14899" y="13383"/>
                      <a:pt x="14946" y="13247"/>
                      <a:pt x="14958" y="13145"/>
                    </a:cubicBezTo>
                    <a:cubicBezTo>
                      <a:pt x="14970" y="13077"/>
                      <a:pt x="15005" y="13009"/>
                      <a:pt x="15052" y="12941"/>
                    </a:cubicBezTo>
                    <a:cubicBezTo>
                      <a:pt x="15076" y="12906"/>
                      <a:pt x="15099" y="12838"/>
                      <a:pt x="15111" y="12804"/>
                    </a:cubicBezTo>
                    <a:cubicBezTo>
                      <a:pt x="15111" y="12668"/>
                      <a:pt x="15288" y="12430"/>
                      <a:pt x="15371" y="12362"/>
                    </a:cubicBezTo>
                    <a:cubicBezTo>
                      <a:pt x="15394" y="12362"/>
                      <a:pt x="15430" y="12362"/>
                      <a:pt x="15465" y="12362"/>
                    </a:cubicBezTo>
                    <a:cubicBezTo>
                      <a:pt x="15548" y="12362"/>
                      <a:pt x="15654" y="12396"/>
                      <a:pt x="15689" y="12498"/>
                    </a:cubicBezTo>
                    <a:cubicBezTo>
                      <a:pt x="15701" y="12532"/>
                      <a:pt x="15701" y="12532"/>
                      <a:pt x="15725" y="12498"/>
                    </a:cubicBezTo>
                    <a:cubicBezTo>
                      <a:pt x="15736" y="12430"/>
                      <a:pt x="15760" y="12430"/>
                      <a:pt x="15772" y="12430"/>
                    </a:cubicBezTo>
                    <a:cubicBezTo>
                      <a:pt x="15784" y="12430"/>
                      <a:pt x="15807" y="12430"/>
                      <a:pt x="15831" y="12464"/>
                    </a:cubicBezTo>
                    <a:cubicBezTo>
                      <a:pt x="15866" y="12464"/>
                      <a:pt x="15866" y="12464"/>
                      <a:pt x="15866" y="12464"/>
                    </a:cubicBezTo>
                    <a:cubicBezTo>
                      <a:pt x="15890" y="12464"/>
                      <a:pt x="15913" y="12464"/>
                      <a:pt x="15925" y="12430"/>
                    </a:cubicBezTo>
                    <a:cubicBezTo>
                      <a:pt x="15949" y="12430"/>
                      <a:pt x="15972" y="12396"/>
                      <a:pt x="15996" y="12430"/>
                    </a:cubicBezTo>
                    <a:cubicBezTo>
                      <a:pt x="16008" y="12430"/>
                      <a:pt x="16031" y="12430"/>
                      <a:pt x="16043" y="12430"/>
                    </a:cubicBezTo>
                    <a:cubicBezTo>
                      <a:pt x="16055" y="12430"/>
                      <a:pt x="16067" y="12430"/>
                      <a:pt x="16079" y="12362"/>
                    </a:cubicBezTo>
                    <a:cubicBezTo>
                      <a:pt x="16102" y="12226"/>
                      <a:pt x="16161" y="12226"/>
                      <a:pt x="16197" y="12226"/>
                    </a:cubicBezTo>
                    <a:cubicBezTo>
                      <a:pt x="16232" y="12226"/>
                      <a:pt x="16279" y="12226"/>
                      <a:pt x="16303" y="12260"/>
                    </a:cubicBezTo>
                    <a:cubicBezTo>
                      <a:pt x="16303" y="12294"/>
                      <a:pt x="16303" y="12294"/>
                      <a:pt x="16315" y="12294"/>
                    </a:cubicBezTo>
                    <a:cubicBezTo>
                      <a:pt x="16338" y="12362"/>
                      <a:pt x="16350" y="12362"/>
                      <a:pt x="16374" y="12328"/>
                    </a:cubicBezTo>
                    <a:cubicBezTo>
                      <a:pt x="16385" y="12294"/>
                      <a:pt x="16397" y="12294"/>
                      <a:pt x="16409" y="12294"/>
                    </a:cubicBezTo>
                    <a:cubicBezTo>
                      <a:pt x="16432" y="12294"/>
                      <a:pt x="16444" y="12362"/>
                      <a:pt x="16456" y="12396"/>
                    </a:cubicBezTo>
                    <a:cubicBezTo>
                      <a:pt x="16468" y="12430"/>
                      <a:pt x="16468" y="12464"/>
                      <a:pt x="16480" y="12464"/>
                    </a:cubicBezTo>
                    <a:cubicBezTo>
                      <a:pt x="16515" y="12464"/>
                      <a:pt x="16527" y="12532"/>
                      <a:pt x="16527" y="12566"/>
                    </a:cubicBezTo>
                    <a:cubicBezTo>
                      <a:pt x="16527" y="12600"/>
                      <a:pt x="16515" y="12634"/>
                      <a:pt x="16503" y="12668"/>
                    </a:cubicBezTo>
                    <a:cubicBezTo>
                      <a:pt x="16515" y="12668"/>
                      <a:pt x="16527" y="12634"/>
                      <a:pt x="16539" y="12634"/>
                    </a:cubicBezTo>
                    <a:cubicBezTo>
                      <a:pt x="16550" y="12634"/>
                      <a:pt x="16550" y="12634"/>
                      <a:pt x="16550" y="12634"/>
                    </a:cubicBezTo>
                    <a:cubicBezTo>
                      <a:pt x="16562" y="12668"/>
                      <a:pt x="16574" y="12668"/>
                      <a:pt x="16586" y="12668"/>
                    </a:cubicBezTo>
                    <a:cubicBezTo>
                      <a:pt x="16621" y="12668"/>
                      <a:pt x="16645" y="12634"/>
                      <a:pt x="16668" y="12600"/>
                    </a:cubicBezTo>
                    <a:cubicBezTo>
                      <a:pt x="16704" y="12532"/>
                      <a:pt x="16739" y="12566"/>
                      <a:pt x="16751" y="12600"/>
                    </a:cubicBezTo>
                    <a:cubicBezTo>
                      <a:pt x="16751" y="12600"/>
                      <a:pt x="16763" y="12600"/>
                      <a:pt x="16763" y="12600"/>
                    </a:cubicBezTo>
                    <a:cubicBezTo>
                      <a:pt x="16786" y="12532"/>
                      <a:pt x="16822" y="12498"/>
                      <a:pt x="16845" y="12498"/>
                    </a:cubicBezTo>
                    <a:cubicBezTo>
                      <a:pt x="16834" y="12498"/>
                      <a:pt x="16810" y="12464"/>
                      <a:pt x="16798" y="12430"/>
                    </a:cubicBezTo>
                    <a:cubicBezTo>
                      <a:pt x="16786" y="12328"/>
                      <a:pt x="16798" y="12226"/>
                      <a:pt x="16834" y="12056"/>
                    </a:cubicBezTo>
                    <a:cubicBezTo>
                      <a:pt x="16869" y="11886"/>
                      <a:pt x="16928" y="11784"/>
                      <a:pt x="16975" y="11682"/>
                    </a:cubicBezTo>
                    <a:cubicBezTo>
                      <a:pt x="16999" y="11648"/>
                      <a:pt x="17022" y="11580"/>
                      <a:pt x="17034" y="11546"/>
                    </a:cubicBezTo>
                    <a:cubicBezTo>
                      <a:pt x="17070" y="11478"/>
                      <a:pt x="17093" y="11444"/>
                      <a:pt x="17117" y="11444"/>
                    </a:cubicBezTo>
                    <a:cubicBezTo>
                      <a:pt x="17117" y="11444"/>
                      <a:pt x="17117" y="11444"/>
                      <a:pt x="17129" y="11444"/>
                    </a:cubicBezTo>
                    <a:cubicBezTo>
                      <a:pt x="17129" y="11308"/>
                      <a:pt x="17152" y="11036"/>
                      <a:pt x="17211" y="11036"/>
                    </a:cubicBezTo>
                    <a:cubicBezTo>
                      <a:pt x="17223" y="11036"/>
                      <a:pt x="17223" y="11036"/>
                      <a:pt x="17223" y="11036"/>
                    </a:cubicBezTo>
                    <a:cubicBezTo>
                      <a:pt x="17235" y="11036"/>
                      <a:pt x="17246" y="11036"/>
                      <a:pt x="17258" y="11036"/>
                    </a:cubicBezTo>
                    <a:cubicBezTo>
                      <a:pt x="17282" y="11036"/>
                      <a:pt x="17294" y="11036"/>
                      <a:pt x="17317" y="11036"/>
                    </a:cubicBezTo>
                    <a:cubicBezTo>
                      <a:pt x="17364" y="11036"/>
                      <a:pt x="17400" y="11002"/>
                      <a:pt x="17423" y="10968"/>
                    </a:cubicBezTo>
                    <a:cubicBezTo>
                      <a:pt x="17447" y="10934"/>
                      <a:pt x="17459" y="10934"/>
                      <a:pt x="17471" y="10934"/>
                    </a:cubicBezTo>
                    <a:cubicBezTo>
                      <a:pt x="17506" y="10934"/>
                      <a:pt x="17518" y="11002"/>
                      <a:pt x="17530" y="11036"/>
                    </a:cubicBezTo>
                    <a:cubicBezTo>
                      <a:pt x="17530" y="11070"/>
                      <a:pt x="17530" y="11070"/>
                      <a:pt x="17530" y="11070"/>
                    </a:cubicBezTo>
                    <a:cubicBezTo>
                      <a:pt x="17530" y="11070"/>
                      <a:pt x="17541" y="11036"/>
                      <a:pt x="17553" y="11036"/>
                    </a:cubicBezTo>
                    <a:cubicBezTo>
                      <a:pt x="17565" y="11002"/>
                      <a:pt x="17589" y="10968"/>
                      <a:pt x="17612" y="10968"/>
                    </a:cubicBezTo>
                    <a:cubicBezTo>
                      <a:pt x="17612" y="10968"/>
                      <a:pt x="17624" y="10968"/>
                      <a:pt x="17636" y="10968"/>
                    </a:cubicBezTo>
                    <a:cubicBezTo>
                      <a:pt x="17648" y="11002"/>
                      <a:pt x="17648" y="11036"/>
                      <a:pt x="17648" y="11036"/>
                    </a:cubicBezTo>
                    <a:cubicBezTo>
                      <a:pt x="17659" y="11104"/>
                      <a:pt x="17636" y="11172"/>
                      <a:pt x="17624" y="11240"/>
                    </a:cubicBezTo>
                    <a:cubicBezTo>
                      <a:pt x="17600" y="11274"/>
                      <a:pt x="17589" y="11342"/>
                      <a:pt x="17577" y="11410"/>
                    </a:cubicBezTo>
                    <a:cubicBezTo>
                      <a:pt x="17577" y="11444"/>
                      <a:pt x="17577" y="11444"/>
                      <a:pt x="17577" y="11444"/>
                    </a:cubicBezTo>
                    <a:cubicBezTo>
                      <a:pt x="17577" y="11444"/>
                      <a:pt x="17589" y="11444"/>
                      <a:pt x="17600" y="11444"/>
                    </a:cubicBezTo>
                    <a:cubicBezTo>
                      <a:pt x="17612" y="11444"/>
                      <a:pt x="17624" y="11444"/>
                      <a:pt x="17636" y="11478"/>
                    </a:cubicBezTo>
                    <a:cubicBezTo>
                      <a:pt x="17659" y="11512"/>
                      <a:pt x="17659" y="11546"/>
                      <a:pt x="17659" y="11546"/>
                    </a:cubicBezTo>
                    <a:cubicBezTo>
                      <a:pt x="17659" y="11580"/>
                      <a:pt x="17659" y="11614"/>
                      <a:pt x="17659" y="11614"/>
                    </a:cubicBezTo>
                    <a:cubicBezTo>
                      <a:pt x="17683" y="11580"/>
                      <a:pt x="17707" y="11546"/>
                      <a:pt x="17742" y="11444"/>
                    </a:cubicBezTo>
                    <a:cubicBezTo>
                      <a:pt x="17836" y="11172"/>
                      <a:pt x="17907" y="11138"/>
                      <a:pt x="17966" y="11138"/>
                    </a:cubicBezTo>
                    <a:cubicBezTo>
                      <a:pt x="17966" y="11138"/>
                      <a:pt x="17978" y="11138"/>
                      <a:pt x="17978" y="11138"/>
                    </a:cubicBezTo>
                    <a:cubicBezTo>
                      <a:pt x="17978" y="11138"/>
                      <a:pt x="17978" y="11138"/>
                      <a:pt x="17990" y="11138"/>
                    </a:cubicBezTo>
                    <a:cubicBezTo>
                      <a:pt x="17990" y="11104"/>
                      <a:pt x="17990" y="11070"/>
                      <a:pt x="17990" y="11036"/>
                    </a:cubicBezTo>
                    <a:cubicBezTo>
                      <a:pt x="17978" y="10968"/>
                      <a:pt x="17978" y="10900"/>
                      <a:pt x="17978" y="10797"/>
                    </a:cubicBezTo>
                    <a:cubicBezTo>
                      <a:pt x="17990" y="10592"/>
                      <a:pt x="18108" y="10490"/>
                      <a:pt x="18178" y="10490"/>
                    </a:cubicBezTo>
                    <a:cubicBezTo>
                      <a:pt x="18190" y="10490"/>
                      <a:pt x="18226" y="10490"/>
                      <a:pt x="18237" y="10524"/>
                    </a:cubicBezTo>
                    <a:cubicBezTo>
                      <a:pt x="18285" y="10558"/>
                      <a:pt x="18296" y="10626"/>
                      <a:pt x="18296" y="10694"/>
                    </a:cubicBezTo>
                    <a:cubicBezTo>
                      <a:pt x="18296" y="10694"/>
                      <a:pt x="18285" y="10762"/>
                      <a:pt x="18261" y="10762"/>
                    </a:cubicBezTo>
                    <a:cubicBezTo>
                      <a:pt x="18249" y="10762"/>
                      <a:pt x="18237" y="10762"/>
                      <a:pt x="18226" y="10728"/>
                    </a:cubicBezTo>
                    <a:cubicBezTo>
                      <a:pt x="18202" y="10728"/>
                      <a:pt x="18190" y="10728"/>
                      <a:pt x="18178" y="10797"/>
                    </a:cubicBezTo>
                    <a:cubicBezTo>
                      <a:pt x="18167" y="10832"/>
                      <a:pt x="18155" y="10900"/>
                      <a:pt x="18155" y="10968"/>
                    </a:cubicBezTo>
                    <a:cubicBezTo>
                      <a:pt x="18155" y="11070"/>
                      <a:pt x="18143" y="11138"/>
                      <a:pt x="18131" y="11206"/>
                    </a:cubicBezTo>
                    <a:cubicBezTo>
                      <a:pt x="18131" y="11206"/>
                      <a:pt x="18119" y="11240"/>
                      <a:pt x="18119" y="11240"/>
                    </a:cubicBezTo>
                    <a:cubicBezTo>
                      <a:pt x="18143" y="11274"/>
                      <a:pt x="18143" y="11308"/>
                      <a:pt x="18143" y="11342"/>
                    </a:cubicBezTo>
                    <a:cubicBezTo>
                      <a:pt x="18131" y="11376"/>
                      <a:pt x="18119" y="11410"/>
                      <a:pt x="18108" y="11444"/>
                    </a:cubicBezTo>
                    <a:cubicBezTo>
                      <a:pt x="18108" y="11444"/>
                      <a:pt x="18096" y="11478"/>
                      <a:pt x="18096" y="11478"/>
                    </a:cubicBezTo>
                    <a:cubicBezTo>
                      <a:pt x="18096" y="11478"/>
                      <a:pt x="18096" y="11478"/>
                      <a:pt x="18096" y="11478"/>
                    </a:cubicBezTo>
                    <a:cubicBezTo>
                      <a:pt x="18096" y="11546"/>
                      <a:pt x="18084" y="11648"/>
                      <a:pt x="18037" y="11716"/>
                    </a:cubicBezTo>
                    <a:cubicBezTo>
                      <a:pt x="18025" y="11716"/>
                      <a:pt x="18013" y="11716"/>
                      <a:pt x="18001" y="11716"/>
                    </a:cubicBezTo>
                    <a:cubicBezTo>
                      <a:pt x="17966" y="11750"/>
                      <a:pt x="17883" y="11784"/>
                      <a:pt x="17883" y="11852"/>
                    </a:cubicBezTo>
                    <a:cubicBezTo>
                      <a:pt x="17872" y="11988"/>
                      <a:pt x="17848" y="12022"/>
                      <a:pt x="17825" y="12090"/>
                    </a:cubicBezTo>
                    <a:cubicBezTo>
                      <a:pt x="17801" y="12124"/>
                      <a:pt x="17777" y="12158"/>
                      <a:pt x="17766" y="12226"/>
                    </a:cubicBezTo>
                    <a:cubicBezTo>
                      <a:pt x="17754" y="12328"/>
                      <a:pt x="17718" y="12396"/>
                      <a:pt x="17671" y="12498"/>
                    </a:cubicBezTo>
                    <a:cubicBezTo>
                      <a:pt x="17624" y="12600"/>
                      <a:pt x="17565" y="12702"/>
                      <a:pt x="17518" y="12906"/>
                    </a:cubicBezTo>
                    <a:cubicBezTo>
                      <a:pt x="17459" y="13145"/>
                      <a:pt x="17376" y="13247"/>
                      <a:pt x="17329" y="13281"/>
                    </a:cubicBezTo>
                    <a:cubicBezTo>
                      <a:pt x="17317" y="13315"/>
                      <a:pt x="17305" y="13315"/>
                      <a:pt x="17305" y="13315"/>
                    </a:cubicBezTo>
                    <a:cubicBezTo>
                      <a:pt x="17294" y="13417"/>
                      <a:pt x="17246" y="13417"/>
                      <a:pt x="17187" y="13417"/>
                    </a:cubicBezTo>
                    <a:cubicBezTo>
                      <a:pt x="17187" y="13417"/>
                      <a:pt x="17176" y="13417"/>
                      <a:pt x="17176" y="13417"/>
                    </a:cubicBezTo>
                    <a:cubicBezTo>
                      <a:pt x="17176" y="13451"/>
                      <a:pt x="17176" y="13451"/>
                      <a:pt x="17176" y="13451"/>
                    </a:cubicBezTo>
                    <a:cubicBezTo>
                      <a:pt x="17176" y="13553"/>
                      <a:pt x="17187" y="13723"/>
                      <a:pt x="17129" y="13859"/>
                    </a:cubicBezTo>
                    <a:cubicBezTo>
                      <a:pt x="17058" y="14097"/>
                      <a:pt x="17011" y="14403"/>
                      <a:pt x="17011" y="14709"/>
                    </a:cubicBezTo>
                    <a:cubicBezTo>
                      <a:pt x="17022" y="15049"/>
                      <a:pt x="17058" y="15934"/>
                      <a:pt x="17081" y="16104"/>
                    </a:cubicBezTo>
                    <a:cubicBezTo>
                      <a:pt x="17105" y="16172"/>
                      <a:pt x="17105" y="16342"/>
                      <a:pt x="17117" y="16478"/>
                    </a:cubicBezTo>
                    <a:cubicBezTo>
                      <a:pt x="17117" y="16580"/>
                      <a:pt x="17117" y="16716"/>
                      <a:pt x="17129" y="16716"/>
                    </a:cubicBezTo>
                    <a:cubicBezTo>
                      <a:pt x="17140" y="16784"/>
                      <a:pt x="17152" y="16886"/>
                      <a:pt x="17152" y="16920"/>
                    </a:cubicBezTo>
                    <a:cubicBezTo>
                      <a:pt x="17152" y="16954"/>
                      <a:pt x="17152" y="16954"/>
                      <a:pt x="17152" y="16988"/>
                    </a:cubicBezTo>
                    <a:cubicBezTo>
                      <a:pt x="17164" y="16954"/>
                      <a:pt x="17187" y="16886"/>
                      <a:pt x="17211" y="16818"/>
                    </a:cubicBezTo>
                    <a:cubicBezTo>
                      <a:pt x="17223" y="16750"/>
                      <a:pt x="17246" y="16716"/>
                      <a:pt x="17270" y="16648"/>
                    </a:cubicBezTo>
                    <a:cubicBezTo>
                      <a:pt x="17294" y="16614"/>
                      <a:pt x="17294" y="16580"/>
                      <a:pt x="17305" y="16546"/>
                    </a:cubicBezTo>
                    <a:cubicBezTo>
                      <a:pt x="17305" y="16512"/>
                      <a:pt x="17317" y="16478"/>
                      <a:pt x="17329" y="16444"/>
                    </a:cubicBezTo>
                    <a:cubicBezTo>
                      <a:pt x="17341" y="16410"/>
                      <a:pt x="17353" y="16274"/>
                      <a:pt x="17353" y="16206"/>
                    </a:cubicBezTo>
                    <a:cubicBezTo>
                      <a:pt x="17353" y="16138"/>
                      <a:pt x="17353" y="16104"/>
                      <a:pt x="17353" y="16070"/>
                    </a:cubicBezTo>
                    <a:cubicBezTo>
                      <a:pt x="17364" y="16002"/>
                      <a:pt x="17388" y="15968"/>
                      <a:pt x="17412" y="15934"/>
                    </a:cubicBezTo>
                    <a:cubicBezTo>
                      <a:pt x="17423" y="15934"/>
                      <a:pt x="17447" y="15900"/>
                      <a:pt x="17447" y="15866"/>
                    </a:cubicBezTo>
                    <a:cubicBezTo>
                      <a:pt x="17471" y="15798"/>
                      <a:pt x="17506" y="15798"/>
                      <a:pt x="17530" y="15798"/>
                    </a:cubicBezTo>
                    <a:cubicBezTo>
                      <a:pt x="17541" y="15798"/>
                      <a:pt x="17541" y="15798"/>
                      <a:pt x="17553" y="15798"/>
                    </a:cubicBezTo>
                    <a:cubicBezTo>
                      <a:pt x="17553" y="15764"/>
                      <a:pt x="17541" y="15696"/>
                      <a:pt x="17541" y="15628"/>
                    </a:cubicBezTo>
                    <a:cubicBezTo>
                      <a:pt x="17541" y="15594"/>
                      <a:pt x="17530" y="15594"/>
                      <a:pt x="17530" y="15560"/>
                    </a:cubicBezTo>
                    <a:cubicBezTo>
                      <a:pt x="17518" y="15424"/>
                      <a:pt x="17577" y="15288"/>
                      <a:pt x="17636" y="15186"/>
                    </a:cubicBezTo>
                    <a:cubicBezTo>
                      <a:pt x="17648" y="15152"/>
                      <a:pt x="17659" y="15152"/>
                      <a:pt x="17671" y="15118"/>
                    </a:cubicBezTo>
                    <a:cubicBezTo>
                      <a:pt x="17695" y="15083"/>
                      <a:pt x="17718" y="15083"/>
                      <a:pt x="17754" y="15083"/>
                    </a:cubicBezTo>
                    <a:cubicBezTo>
                      <a:pt x="17766" y="15083"/>
                      <a:pt x="17777" y="15118"/>
                      <a:pt x="17789" y="15118"/>
                    </a:cubicBezTo>
                    <a:cubicBezTo>
                      <a:pt x="17801" y="15118"/>
                      <a:pt x="17813" y="15083"/>
                      <a:pt x="17825" y="15049"/>
                    </a:cubicBezTo>
                    <a:cubicBezTo>
                      <a:pt x="17848" y="14981"/>
                      <a:pt x="17836" y="14913"/>
                      <a:pt x="17801" y="14811"/>
                    </a:cubicBezTo>
                    <a:cubicBezTo>
                      <a:pt x="17801" y="14777"/>
                      <a:pt x="17801" y="14777"/>
                      <a:pt x="17801" y="14777"/>
                    </a:cubicBezTo>
                    <a:cubicBezTo>
                      <a:pt x="17789" y="14743"/>
                      <a:pt x="17789" y="14675"/>
                      <a:pt x="17801" y="14607"/>
                    </a:cubicBezTo>
                    <a:cubicBezTo>
                      <a:pt x="17813" y="14471"/>
                      <a:pt x="17860" y="14233"/>
                      <a:pt x="17907" y="14199"/>
                    </a:cubicBezTo>
                    <a:cubicBezTo>
                      <a:pt x="17931" y="14165"/>
                      <a:pt x="17954" y="14199"/>
                      <a:pt x="17966" y="14199"/>
                    </a:cubicBezTo>
                    <a:cubicBezTo>
                      <a:pt x="17966" y="14199"/>
                      <a:pt x="17978" y="14233"/>
                      <a:pt x="17978" y="14233"/>
                    </a:cubicBezTo>
                    <a:cubicBezTo>
                      <a:pt x="17978" y="14233"/>
                      <a:pt x="17990" y="14233"/>
                      <a:pt x="18001" y="14199"/>
                    </a:cubicBezTo>
                    <a:cubicBezTo>
                      <a:pt x="18001" y="14199"/>
                      <a:pt x="18001" y="14165"/>
                      <a:pt x="18001" y="14165"/>
                    </a:cubicBezTo>
                    <a:cubicBezTo>
                      <a:pt x="17990" y="14131"/>
                      <a:pt x="17966" y="14063"/>
                      <a:pt x="17954" y="14063"/>
                    </a:cubicBezTo>
                    <a:cubicBezTo>
                      <a:pt x="17942" y="14063"/>
                      <a:pt x="17919" y="14063"/>
                      <a:pt x="17907" y="13961"/>
                    </a:cubicBezTo>
                    <a:cubicBezTo>
                      <a:pt x="17895" y="13859"/>
                      <a:pt x="17907" y="13621"/>
                      <a:pt x="17966" y="13519"/>
                    </a:cubicBezTo>
                    <a:cubicBezTo>
                      <a:pt x="17978" y="13485"/>
                      <a:pt x="17990" y="13451"/>
                      <a:pt x="17990" y="13451"/>
                    </a:cubicBezTo>
                    <a:cubicBezTo>
                      <a:pt x="17978" y="13451"/>
                      <a:pt x="17978" y="13417"/>
                      <a:pt x="17966" y="13417"/>
                    </a:cubicBezTo>
                    <a:cubicBezTo>
                      <a:pt x="17954" y="13417"/>
                      <a:pt x="17942" y="13417"/>
                      <a:pt x="17931" y="13417"/>
                    </a:cubicBezTo>
                    <a:cubicBezTo>
                      <a:pt x="17919" y="13417"/>
                      <a:pt x="17907" y="13451"/>
                      <a:pt x="17895" y="13451"/>
                    </a:cubicBezTo>
                    <a:cubicBezTo>
                      <a:pt x="17895" y="13451"/>
                      <a:pt x="17895" y="13451"/>
                      <a:pt x="17895" y="13451"/>
                    </a:cubicBezTo>
                    <a:cubicBezTo>
                      <a:pt x="17872" y="13451"/>
                      <a:pt x="17848" y="13417"/>
                      <a:pt x="17836" y="13349"/>
                    </a:cubicBezTo>
                    <a:cubicBezTo>
                      <a:pt x="17825" y="13247"/>
                      <a:pt x="17813" y="13077"/>
                      <a:pt x="17860" y="12941"/>
                    </a:cubicBezTo>
                    <a:cubicBezTo>
                      <a:pt x="17883" y="12838"/>
                      <a:pt x="17907" y="12804"/>
                      <a:pt x="17931" y="12736"/>
                    </a:cubicBezTo>
                    <a:cubicBezTo>
                      <a:pt x="17954" y="12702"/>
                      <a:pt x="17954" y="12668"/>
                      <a:pt x="17966" y="12634"/>
                    </a:cubicBezTo>
                    <a:cubicBezTo>
                      <a:pt x="17978" y="12498"/>
                      <a:pt x="18013" y="12328"/>
                      <a:pt x="18049" y="12226"/>
                    </a:cubicBezTo>
                    <a:cubicBezTo>
                      <a:pt x="18049" y="12158"/>
                      <a:pt x="18060" y="12158"/>
                      <a:pt x="18072" y="12124"/>
                    </a:cubicBezTo>
                    <a:cubicBezTo>
                      <a:pt x="18072" y="12056"/>
                      <a:pt x="18096" y="12056"/>
                      <a:pt x="18119" y="12056"/>
                    </a:cubicBezTo>
                    <a:cubicBezTo>
                      <a:pt x="18131" y="12056"/>
                      <a:pt x="18155" y="12056"/>
                      <a:pt x="18167" y="12056"/>
                    </a:cubicBezTo>
                    <a:cubicBezTo>
                      <a:pt x="18178" y="12056"/>
                      <a:pt x="18190" y="12056"/>
                      <a:pt x="18190" y="12056"/>
                    </a:cubicBezTo>
                    <a:cubicBezTo>
                      <a:pt x="18202" y="12056"/>
                      <a:pt x="18202" y="12056"/>
                      <a:pt x="18202" y="12056"/>
                    </a:cubicBezTo>
                    <a:cubicBezTo>
                      <a:pt x="18226" y="12056"/>
                      <a:pt x="18237" y="12124"/>
                      <a:pt x="18237" y="12158"/>
                    </a:cubicBezTo>
                    <a:cubicBezTo>
                      <a:pt x="18249" y="12124"/>
                      <a:pt x="18261" y="12090"/>
                      <a:pt x="18273" y="12022"/>
                    </a:cubicBezTo>
                    <a:cubicBezTo>
                      <a:pt x="18308" y="11920"/>
                      <a:pt x="18344" y="11784"/>
                      <a:pt x="18391" y="11784"/>
                    </a:cubicBezTo>
                    <a:cubicBezTo>
                      <a:pt x="18403" y="11784"/>
                      <a:pt x="18414" y="11784"/>
                      <a:pt x="18426" y="11818"/>
                    </a:cubicBezTo>
                    <a:cubicBezTo>
                      <a:pt x="18438" y="11852"/>
                      <a:pt x="18438" y="11954"/>
                      <a:pt x="18438" y="12022"/>
                    </a:cubicBezTo>
                    <a:cubicBezTo>
                      <a:pt x="18438" y="12056"/>
                      <a:pt x="18438" y="12090"/>
                      <a:pt x="18438" y="12124"/>
                    </a:cubicBezTo>
                    <a:cubicBezTo>
                      <a:pt x="18438" y="12124"/>
                      <a:pt x="18450" y="12090"/>
                      <a:pt x="18450" y="12090"/>
                    </a:cubicBezTo>
                    <a:cubicBezTo>
                      <a:pt x="18473" y="12056"/>
                      <a:pt x="18497" y="11988"/>
                      <a:pt x="18521" y="11920"/>
                    </a:cubicBezTo>
                    <a:cubicBezTo>
                      <a:pt x="18591" y="11784"/>
                      <a:pt x="18697" y="11784"/>
                      <a:pt x="18745" y="11784"/>
                    </a:cubicBezTo>
                    <a:cubicBezTo>
                      <a:pt x="18804" y="11784"/>
                      <a:pt x="18851" y="11784"/>
                      <a:pt x="18886" y="11818"/>
                    </a:cubicBezTo>
                    <a:cubicBezTo>
                      <a:pt x="18910" y="11886"/>
                      <a:pt x="18933" y="11954"/>
                      <a:pt x="18945" y="12022"/>
                    </a:cubicBezTo>
                    <a:cubicBezTo>
                      <a:pt x="18957" y="12022"/>
                      <a:pt x="18957" y="12056"/>
                      <a:pt x="18969" y="12056"/>
                    </a:cubicBezTo>
                    <a:cubicBezTo>
                      <a:pt x="18969" y="12056"/>
                      <a:pt x="18969" y="12056"/>
                      <a:pt x="18969" y="12022"/>
                    </a:cubicBezTo>
                    <a:cubicBezTo>
                      <a:pt x="18981" y="11954"/>
                      <a:pt x="18981" y="11886"/>
                      <a:pt x="19016" y="11852"/>
                    </a:cubicBezTo>
                    <a:cubicBezTo>
                      <a:pt x="19063" y="11818"/>
                      <a:pt x="19134" y="11682"/>
                      <a:pt x="19205" y="11546"/>
                    </a:cubicBezTo>
                    <a:cubicBezTo>
                      <a:pt x="19228" y="11478"/>
                      <a:pt x="19252" y="11478"/>
                      <a:pt x="19264" y="11444"/>
                    </a:cubicBezTo>
                    <a:cubicBezTo>
                      <a:pt x="19264" y="11444"/>
                      <a:pt x="19264" y="11444"/>
                      <a:pt x="19276" y="11410"/>
                    </a:cubicBezTo>
                    <a:cubicBezTo>
                      <a:pt x="19299" y="11308"/>
                      <a:pt x="19323" y="11308"/>
                      <a:pt x="19335" y="11308"/>
                    </a:cubicBezTo>
                    <a:cubicBezTo>
                      <a:pt x="19346" y="11274"/>
                      <a:pt x="19346" y="11274"/>
                      <a:pt x="19346" y="11274"/>
                    </a:cubicBezTo>
                    <a:cubicBezTo>
                      <a:pt x="19370" y="11138"/>
                      <a:pt x="19488" y="11002"/>
                      <a:pt x="19594" y="10934"/>
                    </a:cubicBezTo>
                    <a:cubicBezTo>
                      <a:pt x="19700" y="10866"/>
                      <a:pt x="19830" y="10694"/>
                      <a:pt x="19854" y="10626"/>
                    </a:cubicBezTo>
                    <a:cubicBezTo>
                      <a:pt x="19854" y="10592"/>
                      <a:pt x="19854" y="10558"/>
                      <a:pt x="19854" y="10524"/>
                    </a:cubicBezTo>
                    <a:cubicBezTo>
                      <a:pt x="19865" y="10490"/>
                      <a:pt x="19889" y="10490"/>
                      <a:pt x="19901" y="10490"/>
                    </a:cubicBezTo>
                    <a:cubicBezTo>
                      <a:pt x="19924" y="10490"/>
                      <a:pt x="19948" y="10524"/>
                      <a:pt x="19948" y="10558"/>
                    </a:cubicBezTo>
                    <a:cubicBezTo>
                      <a:pt x="19948" y="10558"/>
                      <a:pt x="19972" y="10558"/>
                      <a:pt x="19983" y="10592"/>
                    </a:cubicBezTo>
                    <a:cubicBezTo>
                      <a:pt x="20007" y="10592"/>
                      <a:pt x="20031" y="10592"/>
                      <a:pt x="20054" y="10592"/>
                    </a:cubicBezTo>
                    <a:cubicBezTo>
                      <a:pt x="20066" y="10626"/>
                      <a:pt x="20078" y="10626"/>
                      <a:pt x="20090" y="10626"/>
                    </a:cubicBezTo>
                    <a:cubicBezTo>
                      <a:pt x="20101" y="10660"/>
                      <a:pt x="20113" y="10660"/>
                      <a:pt x="20125" y="10660"/>
                    </a:cubicBezTo>
                    <a:cubicBezTo>
                      <a:pt x="20137" y="10660"/>
                      <a:pt x="20148" y="10660"/>
                      <a:pt x="20172" y="10592"/>
                    </a:cubicBezTo>
                    <a:cubicBezTo>
                      <a:pt x="20196" y="10524"/>
                      <a:pt x="20196" y="10524"/>
                      <a:pt x="20184" y="10456"/>
                    </a:cubicBezTo>
                    <a:cubicBezTo>
                      <a:pt x="20172" y="10422"/>
                      <a:pt x="20160" y="10388"/>
                      <a:pt x="20160" y="10320"/>
                    </a:cubicBezTo>
                    <a:cubicBezTo>
                      <a:pt x="20160" y="10286"/>
                      <a:pt x="20148" y="10252"/>
                      <a:pt x="20137" y="10218"/>
                    </a:cubicBezTo>
                    <a:cubicBezTo>
                      <a:pt x="20101" y="10150"/>
                      <a:pt x="20078" y="10048"/>
                      <a:pt x="20090" y="9946"/>
                    </a:cubicBezTo>
                    <a:cubicBezTo>
                      <a:pt x="20090" y="9878"/>
                      <a:pt x="20054" y="9708"/>
                      <a:pt x="20031" y="9674"/>
                    </a:cubicBezTo>
                    <a:cubicBezTo>
                      <a:pt x="20007" y="9708"/>
                      <a:pt x="19972" y="9674"/>
                      <a:pt x="19948" y="9606"/>
                    </a:cubicBezTo>
                    <a:cubicBezTo>
                      <a:pt x="19924" y="9572"/>
                      <a:pt x="19913" y="9504"/>
                      <a:pt x="19913" y="9470"/>
                    </a:cubicBezTo>
                    <a:cubicBezTo>
                      <a:pt x="19913" y="9402"/>
                      <a:pt x="19913" y="9402"/>
                      <a:pt x="19913" y="9368"/>
                    </a:cubicBezTo>
                    <a:cubicBezTo>
                      <a:pt x="19913" y="9368"/>
                      <a:pt x="19913" y="9368"/>
                      <a:pt x="19913" y="9368"/>
                    </a:cubicBezTo>
                    <a:cubicBezTo>
                      <a:pt x="19901" y="9402"/>
                      <a:pt x="19877" y="9436"/>
                      <a:pt x="19854" y="9436"/>
                    </a:cubicBezTo>
                    <a:cubicBezTo>
                      <a:pt x="19806" y="9436"/>
                      <a:pt x="19771" y="9368"/>
                      <a:pt x="19771" y="9266"/>
                    </a:cubicBezTo>
                    <a:cubicBezTo>
                      <a:pt x="19759" y="9232"/>
                      <a:pt x="19759" y="9198"/>
                      <a:pt x="19771" y="9164"/>
                    </a:cubicBezTo>
                    <a:cubicBezTo>
                      <a:pt x="19783" y="9096"/>
                      <a:pt x="19830" y="9062"/>
                      <a:pt x="19865" y="9062"/>
                    </a:cubicBezTo>
                    <a:cubicBezTo>
                      <a:pt x="19889" y="9062"/>
                      <a:pt x="19913" y="9062"/>
                      <a:pt x="19924" y="9096"/>
                    </a:cubicBezTo>
                    <a:cubicBezTo>
                      <a:pt x="19972" y="9130"/>
                      <a:pt x="19983" y="9198"/>
                      <a:pt x="19995" y="9232"/>
                    </a:cubicBezTo>
                    <a:cubicBezTo>
                      <a:pt x="19995" y="9266"/>
                      <a:pt x="19995" y="9266"/>
                      <a:pt x="20007" y="9266"/>
                    </a:cubicBezTo>
                    <a:cubicBezTo>
                      <a:pt x="20007" y="9300"/>
                      <a:pt x="20019" y="9300"/>
                      <a:pt x="20042" y="9300"/>
                    </a:cubicBezTo>
                    <a:cubicBezTo>
                      <a:pt x="20078" y="9300"/>
                      <a:pt x="20113" y="9266"/>
                      <a:pt x="20137" y="9232"/>
                    </a:cubicBezTo>
                    <a:cubicBezTo>
                      <a:pt x="20137" y="9232"/>
                      <a:pt x="20160" y="9198"/>
                      <a:pt x="20172" y="9198"/>
                    </a:cubicBezTo>
                    <a:cubicBezTo>
                      <a:pt x="20207" y="9164"/>
                      <a:pt x="20290" y="9062"/>
                      <a:pt x="20302" y="9028"/>
                    </a:cubicBezTo>
                    <a:cubicBezTo>
                      <a:pt x="20302" y="8994"/>
                      <a:pt x="20302" y="8960"/>
                      <a:pt x="20302" y="8960"/>
                    </a:cubicBezTo>
                    <a:cubicBezTo>
                      <a:pt x="20314" y="8892"/>
                      <a:pt x="20314" y="8824"/>
                      <a:pt x="20349" y="8790"/>
                    </a:cubicBezTo>
                    <a:cubicBezTo>
                      <a:pt x="20349" y="8790"/>
                      <a:pt x="20349" y="8790"/>
                      <a:pt x="20349" y="8790"/>
                    </a:cubicBezTo>
                    <a:cubicBezTo>
                      <a:pt x="20349" y="8756"/>
                      <a:pt x="20337" y="8722"/>
                      <a:pt x="20325" y="8688"/>
                    </a:cubicBezTo>
                    <a:cubicBezTo>
                      <a:pt x="20290" y="8654"/>
                      <a:pt x="20278" y="8551"/>
                      <a:pt x="20290" y="8483"/>
                    </a:cubicBezTo>
                    <a:cubicBezTo>
                      <a:pt x="20290" y="8415"/>
                      <a:pt x="20314" y="8381"/>
                      <a:pt x="20337" y="8381"/>
                    </a:cubicBezTo>
                    <a:cubicBezTo>
                      <a:pt x="20349" y="8381"/>
                      <a:pt x="20349" y="8381"/>
                      <a:pt x="20349" y="8347"/>
                    </a:cubicBezTo>
                    <a:cubicBezTo>
                      <a:pt x="20361" y="8313"/>
                      <a:pt x="20361" y="8245"/>
                      <a:pt x="20384" y="8245"/>
                    </a:cubicBezTo>
                    <a:cubicBezTo>
                      <a:pt x="20396" y="8245"/>
                      <a:pt x="20396" y="8245"/>
                      <a:pt x="20396" y="8245"/>
                    </a:cubicBezTo>
                    <a:cubicBezTo>
                      <a:pt x="20408" y="8245"/>
                      <a:pt x="20408" y="8245"/>
                      <a:pt x="20420" y="8245"/>
                    </a:cubicBezTo>
                    <a:cubicBezTo>
                      <a:pt x="20420" y="8245"/>
                      <a:pt x="20420" y="8245"/>
                      <a:pt x="20432" y="8245"/>
                    </a:cubicBezTo>
                    <a:cubicBezTo>
                      <a:pt x="20432" y="8245"/>
                      <a:pt x="20443" y="8245"/>
                      <a:pt x="20455" y="8245"/>
                    </a:cubicBezTo>
                    <a:cubicBezTo>
                      <a:pt x="20467" y="8211"/>
                      <a:pt x="20467" y="8211"/>
                      <a:pt x="20479" y="8211"/>
                    </a:cubicBezTo>
                    <a:cubicBezTo>
                      <a:pt x="20491" y="8211"/>
                      <a:pt x="20491" y="8211"/>
                      <a:pt x="20491" y="8211"/>
                    </a:cubicBezTo>
                    <a:cubicBezTo>
                      <a:pt x="20502" y="8245"/>
                      <a:pt x="20502" y="8245"/>
                      <a:pt x="20502" y="8245"/>
                    </a:cubicBezTo>
                    <a:cubicBezTo>
                      <a:pt x="20514" y="8313"/>
                      <a:pt x="20502" y="8381"/>
                      <a:pt x="20479" y="8449"/>
                    </a:cubicBezTo>
                    <a:cubicBezTo>
                      <a:pt x="20479" y="8483"/>
                      <a:pt x="20467" y="8517"/>
                      <a:pt x="20467" y="8551"/>
                    </a:cubicBezTo>
                    <a:cubicBezTo>
                      <a:pt x="20467" y="8551"/>
                      <a:pt x="20467" y="8585"/>
                      <a:pt x="20491" y="8654"/>
                    </a:cubicBezTo>
                    <a:cubicBezTo>
                      <a:pt x="20502" y="8688"/>
                      <a:pt x="20502" y="8688"/>
                      <a:pt x="20514" y="8722"/>
                    </a:cubicBezTo>
                    <a:cubicBezTo>
                      <a:pt x="20514" y="8756"/>
                      <a:pt x="20538" y="8756"/>
                      <a:pt x="20550" y="8756"/>
                    </a:cubicBezTo>
                    <a:cubicBezTo>
                      <a:pt x="20585" y="8756"/>
                      <a:pt x="20597" y="8756"/>
                      <a:pt x="20620" y="8722"/>
                    </a:cubicBezTo>
                    <a:cubicBezTo>
                      <a:pt x="20632" y="8688"/>
                      <a:pt x="20644" y="8688"/>
                      <a:pt x="20668" y="8688"/>
                    </a:cubicBezTo>
                    <a:cubicBezTo>
                      <a:pt x="20727" y="8688"/>
                      <a:pt x="20845" y="8824"/>
                      <a:pt x="20856" y="8960"/>
                    </a:cubicBezTo>
                    <a:cubicBezTo>
                      <a:pt x="20868" y="9028"/>
                      <a:pt x="20880" y="9164"/>
                      <a:pt x="20939" y="9232"/>
                    </a:cubicBezTo>
                    <a:cubicBezTo>
                      <a:pt x="20974" y="9266"/>
                      <a:pt x="20998" y="9300"/>
                      <a:pt x="21021" y="9300"/>
                    </a:cubicBezTo>
                    <a:cubicBezTo>
                      <a:pt x="21045" y="9334"/>
                      <a:pt x="21069" y="9334"/>
                      <a:pt x="21080" y="9402"/>
                    </a:cubicBezTo>
                    <a:cubicBezTo>
                      <a:pt x="21092" y="9470"/>
                      <a:pt x="21104" y="9470"/>
                      <a:pt x="21116" y="9470"/>
                    </a:cubicBezTo>
                    <a:cubicBezTo>
                      <a:pt x="21116" y="9470"/>
                      <a:pt x="21128" y="9470"/>
                      <a:pt x="21128" y="9470"/>
                    </a:cubicBezTo>
                    <a:cubicBezTo>
                      <a:pt x="21151" y="9470"/>
                      <a:pt x="21175" y="9504"/>
                      <a:pt x="21187" y="9504"/>
                    </a:cubicBezTo>
                    <a:cubicBezTo>
                      <a:pt x="21187" y="9504"/>
                      <a:pt x="21198" y="9538"/>
                      <a:pt x="21198" y="9538"/>
                    </a:cubicBezTo>
                    <a:cubicBezTo>
                      <a:pt x="21222" y="9470"/>
                      <a:pt x="21234" y="9470"/>
                      <a:pt x="21257" y="9470"/>
                    </a:cubicBezTo>
                    <a:cubicBezTo>
                      <a:pt x="21257" y="9504"/>
                      <a:pt x="21257" y="9504"/>
                      <a:pt x="21257" y="9504"/>
                    </a:cubicBezTo>
                    <a:cubicBezTo>
                      <a:pt x="21257" y="9504"/>
                      <a:pt x="21257" y="9504"/>
                      <a:pt x="21269" y="9504"/>
                    </a:cubicBezTo>
                    <a:cubicBezTo>
                      <a:pt x="21257" y="9470"/>
                      <a:pt x="21257" y="9470"/>
                      <a:pt x="21246" y="9470"/>
                    </a:cubicBezTo>
                    <a:cubicBezTo>
                      <a:pt x="21234" y="9436"/>
                      <a:pt x="21210" y="9402"/>
                      <a:pt x="21210" y="9334"/>
                    </a:cubicBezTo>
                    <a:cubicBezTo>
                      <a:pt x="21198" y="9334"/>
                      <a:pt x="21198" y="9300"/>
                      <a:pt x="21210" y="9266"/>
                    </a:cubicBezTo>
                    <a:cubicBezTo>
                      <a:pt x="21222" y="9232"/>
                      <a:pt x="21234" y="9232"/>
                      <a:pt x="21234" y="9232"/>
                    </a:cubicBezTo>
                    <a:cubicBezTo>
                      <a:pt x="21257" y="9232"/>
                      <a:pt x="21257" y="9232"/>
                      <a:pt x="21269" y="9266"/>
                    </a:cubicBezTo>
                    <a:cubicBezTo>
                      <a:pt x="21269" y="9266"/>
                      <a:pt x="21281" y="9266"/>
                      <a:pt x="21281" y="9266"/>
                    </a:cubicBezTo>
                    <a:cubicBezTo>
                      <a:pt x="21281" y="9266"/>
                      <a:pt x="21281" y="9266"/>
                      <a:pt x="21281" y="9266"/>
                    </a:cubicBezTo>
                    <a:cubicBezTo>
                      <a:pt x="21281" y="9232"/>
                      <a:pt x="21269" y="9164"/>
                      <a:pt x="21293" y="9130"/>
                    </a:cubicBezTo>
                    <a:cubicBezTo>
                      <a:pt x="21293" y="9062"/>
                      <a:pt x="21293" y="8892"/>
                      <a:pt x="21281" y="8858"/>
                    </a:cubicBezTo>
                    <a:cubicBezTo>
                      <a:pt x="21257" y="8824"/>
                      <a:pt x="21257" y="8790"/>
                      <a:pt x="21257" y="8756"/>
                    </a:cubicBezTo>
                    <a:cubicBezTo>
                      <a:pt x="21257" y="8654"/>
                      <a:pt x="21305" y="8620"/>
                      <a:pt x="21340" y="8688"/>
                    </a:cubicBezTo>
                    <a:cubicBezTo>
                      <a:pt x="21364" y="8722"/>
                      <a:pt x="21387" y="8756"/>
                      <a:pt x="21423" y="8756"/>
                    </a:cubicBezTo>
                    <a:cubicBezTo>
                      <a:pt x="21411" y="8756"/>
                      <a:pt x="21411" y="8722"/>
                      <a:pt x="21411" y="8688"/>
                    </a:cubicBezTo>
                    <a:cubicBezTo>
                      <a:pt x="21411" y="8654"/>
                      <a:pt x="21434" y="8620"/>
                      <a:pt x="21458" y="8620"/>
                    </a:cubicBezTo>
                    <a:cubicBezTo>
                      <a:pt x="21470" y="8620"/>
                      <a:pt x="21482" y="8620"/>
                      <a:pt x="21493" y="8654"/>
                    </a:cubicBezTo>
                    <a:cubicBezTo>
                      <a:pt x="21505" y="8688"/>
                      <a:pt x="21517" y="8688"/>
                      <a:pt x="21529" y="8688"/>
                    </a:cubicBezTo>
                    <a:cubicBezTo>
                      <a:pt x="21529" y="8620"/>
                      <a:pt x="21564" y="8449"/>
                      <a:pt x="21600" y="8449"/>
                    </a:cubicBezTo>
                    <a:cubicBezTo>
                      <a:pt x="21552" y="8347"/>
                      <a:pt x="21446" y="8177"/>
                      <a:pt x="21423" y="8041"/>
                    </a:cubicBezTo>
                    <a:cubicBezTo>
                      <a:pt x="21399" y="7973"/>
                      <a:pt x="21328" y="7905"/>
                      <a:pt x="21281" y="7905"/>
                    </a:cubicBezTo>
                    <a:cubicBezTo>
                      <a:pt x="21281" y="7905"/>
                      <a:pt x="21281" y="7905"/>
                      <a:pt x="21269" y="7905"/>
                    </a:cubicBezTo>
                    <a:cubicBezTo>
                      <a:pt x="21269" y="7939"/>
                      <a:pt x="21257" y="7973"/>
                      <a:pt x="21246" y="7973"/>
                    </a:cubicBezTo>
                    <a:cubicBezTo>
                      <a:pt x="21222" y="7973"/>
                      <a:pt x="21187" y="7905"/>
                      <a:pt x="21175" y="7837"/>
                    </a:cubicBezTo>
                    <a:cubicBezTo>
                      <a:pt x="21163" y="7803"/>
                      <a:pt x="21139" y="7803"/>
                      <a:pt x="21092" y="7803"/>
                    </a:cubicBezTo>
                    <a:cubicBezTo>
                      <a:pt x="21080" y="7803"/>
                      <a:pt x="21057" y="7803"/>
                      <a:pt x="21057" y="7803"/>
                    </a:cubicBezTo>
                    <a:cubicBezTo>
                      <a:pt x="21057" y="7803"/>
                      <a:pt x="21057" y="7803"/>
                      <a:pt x="21057" y="7803"/>
                    </a:cubicBezTo>
                    <a:cubicBezTo>
                      <a:pt x="21069" y="7837"/>
                      <a:pt x="21092" y="7871"/>
                      <a:pt x="21104" y="7905"/>
                    </a:cubicBezTo>
                    <a:cubicBezTo>
                      <a:pt x="21128" y="8007"/>
                      <a:pt x="21104" y="8075"/>
                      <a:pt x="21092" y="8109"/>
                    </a:cubicBezTo>
                    <a:cubicBezTo>
                      <a:pt x="21080" y="8143"/>
                      <a:pt x="21080" y="8177"/>
                      <a:pt x="21080" y="8177"/>
                    </a:cubicBezTo>
                    <a:cubicBezTo>
                      <a:pt x="21092" y="8211"/>
                      <a:pt x="21092" y="8245"/>
                      <a:pt x="21080" y="8279"/>
                    </a:cubicBezTo>
                    <a:cubicBezTo>
                      <a:pt x="21069" y="8313"/>
                      <a:pt x="21069" y="8313"/>
                      <a:pt x="21069" y="8313"/>
                    </a:cubicBezTo>
                    <a:cubicBezTo>
                      <a:pt x="21057" y="8313"/>
                      <a:pt x="21057" y="8313"/>
                      <a:pt x="21057" y="8313"/>
                    </a:cubicBezTo>
                    <a:cubicBezTo>
                      <a:pt x="21045" y="8313"/>
                      <a:pt x="21021" y="8279"/>
                      <a:pt x="20962" y="8143"/>
                    </a:cubicBezTo>
                    <a:cubicBezTo>
                      <a:pt x="20951" y="8143"/>
                      <a:pt x="20927" y="8075"/>
                      <a:pt x="20951" y="7701"/>
                    </a:cubicBezTo>
                    <a:cubicBezTo>
                      <a:pt x="20951" y="7667"/>
                      <a:pt x="20939" y="7667"/>
                      <a:pt x="20939" y="7667"/>
                    </a:cubicBezTo>
                    <a:cubicBezTo>
                      <a:pt x="20927" y="7633"/>
                      <a:pt x="20903" y="7599"/>
                      <a:pt x="20892" y="7497"/>
                    </a:cubicBezTo>
                    <a:cubicBezTo>
                      <a:pt x="20892" y="7463"/>
                      <a:pt x="20797" y="7293"/>
                      <a:pt x="20656" y="7123"/>
                    </a:cubicBezTo>
                    <a:cubicBezTo>
                      <a:pt x="20632" y="7089"/>
                      <a:pt x="20620" y="7089"/>
                      <a:pt x="20597" y="7055"/>
                    </a:cubicBezTo>
                    <a:cubicBezTo>
                      <a:pt x="20538" y="6987"/>
                      <a:pt x="20467" y="6919"/>
                      <a:pt x="20443" y="6817"/>
                    </a:cubicBezTo>
                    <a:cubicBezTo>
                      <a:pt x="20443" y="6783"/>
                      <a:pt x="20396" y="6749"/>
                      <a:pt x="20373" y="6715"/>
                    </a:cubicBezTo>
                    <a:cubicBezTo>
                      <a:pt x="20325" y="6681"/>
                      <a:pt x="20266" y="6647"/>
                      <a:pt x="20243" y="6545"/>
                    </a:cubicBezTo>
                    <a:cubicBezTo>
                      <a:pt x="20196" y="6408"/>
                      <a:pt x="19972" y="6136"/>
                      <a:pt x="19877" y="6136"/>
                    </a:cubicBezTo>
                    <a:cubicBezTo>
                      <a:pt x="19818" y="6102"/>
                      <a:pt x="19795" y="6034"/>
                      <a:pt x="19783" y="6000"/>
                    </a:cubicBezTo>
                    <a:cubicBezTo>
                      <a:pt x="19771" y="5966"/>
                      <a:pt x="19771" y="5966"/>
                      <a:pt x="19771" y="5966"/>
                    </a:cubicBezTo>
                    <a:cubicBezTo>
                      <a:pt x="19747" y="6000"/>
                      <a:pt x="19736" y="6000"/>
                      <a:pt x="19700" y="6000"/>
                    </a:cubicBezTo>
                    <a:cubicBezTo>
                      <a:pt x="19618" y="6000"/>
                      <a:pt x="19500" y="5966"/>
                      <a:pt x="19441" y="5932"/>
                    </a:cubicBezTo>
                    <a:cubicBezTo>
                      <a:pt x="19417" y="5932"/>
                      <a:pt x="19405" y="5966"/>
                      <a:pt x="19393" y="5966"/>
                    </a:cubicBezTo>
                    <a:cubicBezTo>
                      <a:pt x="19370" y="6000"/>
                      <a:pt x="19346" y="6034"/>
                      <a:pt x="19323" y="6000"/>
                    </a:cubicBezTo>
                    <a:cubicBezTo>
                      <a:pt x="19264" y="5932"/>
                      <a:pt x="19110" y="5762"/>
                      <a:pt x="19051" y="5762"/>
                    </a:cubicBezTo>
                    <a:cubicBezTo>
                      <a:pt x="19040" y="5762"/>
                      <a:pt x="19040" y="5796"/>
                      <a:pt x="19040" y="5796"/>
                    </a:cubicBezTo>
                    <a:cubicBezTo>
                      <a:pt x="19028" y="5796"/>
                      <a:pt x="19028" y="5830"/>
                      <a:pt x="19028" y="5898"/>
                    </a:cubicBezTo>
                    <a:cubicBezTo>
                      <a:pt x="19016" y="5932"/>
                      <a:pt x="19016" y="6000"/>
                      <a:pt x="18992" y="6034"/>
                    </a:cubicBezTo>
                    <a:cubicBezTo>
                      <a:pt x="19004" y="6068"/>
                      <a:pt x="19016" y="6102"/>
                      <a:pt x="19063" y="6238"/>
                    </a:cubicBezTo>
                    <a:cubicBezTo>
                      <a:pt x="19087" y="6306"/>
                      <a:pt x="19099" y="6408"/>
                      <a:pt x="19099" y="6477"/>
                    </a:cubicBezTo>
                    <a:cubicBezTo>
                      <a:pt x="19099" y="6579"/>
                      <a:pt x="19063" y="6647"/>
                      <a:pt x="19016" y="6715"/>
                    </a:cubicBezTo>
                    <a:cubicBezTo>
                      <a:pt x="19004" y="6749"/>
                      <a:pt x="18992" y="6749"/>
                      <a:pt x="18969" y="6749"/>
                    </a:cubicBezTo>
                    <a:cubicBezTo>
                      <a:pt x="18910" y="6749"/>
                      <a:pt x="18839" y="6613"/>
                      <a:pt x="18804" y="6511"/>
                    </a:cubicBezTo>
                    <a:cubicBezTo>
                      <a:pt x="18792" y="6442"/>
                      <a:pt x="18780" y="6442"/>
                      <a:pt x="18756" y="6408"/>
                    </a:cubicBezTo>
                    <a:cubicBezTo>
                      <a:pt x="18733" y="6408"/>
                      <a:pt x="18686" y="6374"/>
                      <a:pt x="18674" y="6238"/>
                    </a:cubicBezTo>
                    <a:cubicBezTo>
                      <a:pt x="18662" y="6136"/>
                      <a:pt x="18674" y="6068"/>
                      <a:pt x="18674" y="6034"/>
                    </a:cubicBezTo>
                    <a:cubicBezTo>
                      <a:pt x="18697" y="5966"/>
                      <a:pt x="18745" y="5966"/>
                      <a:pt x="18780" y="6068"/>
                    </a:cubicBezTo>
                    <a:cubicBezTo>
                      <a:pt x="18792" y="6102"/>
                      <a:pt x="18827" y="6068"/>
                      <a:pt x="18839" y="6000"/>
                    </a:cubicBezTo>
                    <a:cubicBezTo>
                      <a:pt x="18839" y="6000"/>
                      <a:pt x="18839" y="6000"/>
                      <a:pt x="18827" y="5966"/>
                    </a:cubicBezTo>
                    <a:cubicBezTo>
                      <a:pt x="18815" y="5932"/>
                      <a:pt x="18745" y="5864"/>
                      <a:pt x="18697" y="5864"/>
                    </a:cubicBezTo>
                    <a:cubicBezTo>
                      <a:pt x="18662" y="5864"/>
                      <a:pt x="18650" y="5932"/>
                      <a:pt x="18615" y="6034"/>
                    </a:cubicBezTo>
                    <a:cubicBezTo>
                      <a:pt x="18603" y="6102"/>
                      <a:pt x="18580" y="6170"/>
                      <a:pt x="18544" y="6204"/>
                    </a:cubicBezTo>
                    <a:cubicBezTo>
                      <a:pt x="18521" y="6238"/>
                      <a:pt x="18497" y="6272"/>
                      <a:pt x="18462" y="6272"/>
                    </a:cubicBezTo>
                    <a:cubicBezTo>
                      <a:pt x="18367" y="6272"/>
                      <a:pt x="18214" y="6170"/>
                      <a:pt x="18190" y="6102"/>
                    </a:cubicBezTo>
                    <a:cubicBezTo>
                      <a:pt x="18190" y="6102"/>
                      <a:pt x="18167" y="6102"/>
                      <a:pt x="18108" y="6102"/>
                    </a:cubicBezTo>
                    <a:cubicBezTo>
                      <a:pt x="18001" y="6102"/>
                      <a:pt x="17836" y="6136"/>
                      <a:pt x="17813" y="6170"/>
                    </a:cubicBezTo>
                    <a:cubicBezTo>
                      <a:pt x="17801" y="6204"/>
                      <a:pt x="17801" y="6306"/>
                      <a:pt x="17801" y="6340"/>
                    </a:cubicBezTo>
                    <a:cubicBezTo>
                      <a:pt x="17801" y="6442"/>
                      <a:pt x="17801" y="6511"/>
                      <a:pt x="17777" y="6545"/>
                    </a:cubicBezTo>
                    <a:cubicBezTo>
                      <a:pt x="17777" y="6545"/>
                      <a:pt x="17777" y="6545"/>
                      <a:pt x="17777" y="6545"/>
                    </a:cubicBezTo>
                    <a:cubicBezTo>
                      <a:pt x="17766" y="6545"/>
                      <a:pt x="17766" y="6545"/>
                      <a:pt x="17766" y="6545"/>
                    </a:cubicBezTo>
                    <a:cubicBezTo>
                      <a:pt x="17742" y="6545"/>
                      <a:pt x="17730" y="6477"/>
                      <a:pt x="17730" y="6340"/>
                    </a:cubicBezTo>
                    <a:cubicBezTo>
                      <a:pt x="17718" y="6238"/>
                      <a:pt x="17718" y="6136"/>
                      <a:pt x="17718" y="6102"/>
                    </a:cubicBezTo>
                    <a:cubicBezTo>
                      <a:pt x="17707" y="6102"/>
                      <a:pt x="17683" y="6068"/>
                      <a:pt x="17636" y="6068"/>
                    </a:cubicBezTo>
                    <a:cubicBezTo>
                      <a:pt x="17577" y="6068"/>
                      <a:pt x="17541" y="6068"/>
                      <a:pt x="17530" y="6000"/>
                    </a:cubicBezTo>
                    <a:cubicBezTo>
                      <a:pt x="17530" y="5966"/>
                      <a:pt x="17530" y="5932"/>
                      <a:pt x="17541" y="5864"/>
                    </a:cubicBezTo>
                    <a:cubicBezTo>
                      <a:pt x="17553" y="5864"/>
                      <a:pt x="17541" y="5864"/>
                      <a:pt x="17541" y="5830"/>
                    </a:cubicBezTo>
                    <a:cubicBezTo>
                      <a:pt x="17541" y="5796"/>
                      <a:pt x="17530" y="5694"/>
                      <a:pt x="17577" y="5626"/>
                    </a:cubicBezTo>
                    <a:cubicBezTo>
                      <a:pt x="17577" y="5558"/>
                      <a:pt x="17482" y="5354"/>
                      <a:pt x="17364" y="5184"/>
                    </a:cubicBezTo>
                    <a:cubicBezTo>
                      <a:pt x="17317" y="5150"/>
                      <a:pt x="17246" y="5116"/>
                      <a:pt x="17152" y="5116"/>
                    </a:cubicBezTo>
                    <a:cubicBezTo>
                      <a:pt x="17046" y="5116"/>
                      <a:pt x="16916" y="5150"/>
                      <a:pt x="16869" y="5218"/>
                    </a:cubicBezTo>
                    <a:cubicBezTo>
                      <a:pt x="16822" y="5252"/>
                      <a:pt x="16739" y="5252"/>
                      <a:pt x="16657" y="5252"/>
                    </a:cubicBezTo>
                    <a:cubicBezTo>
                      <a:pt x="16598" y="5252"/>
                      <a:pt x="16598" y="5252"/>
                      <a:pt x="16598" y="5252"/>
                    </a:cubicBezTo>
                    <a:cubicBezTo>
                      <a:pt x="16586" y="5252"/>
                      <a:pt x="16574" y="5252"/>
                      <a:pt x="16562" y="5252"/>
                    </a:cubicBezTo>
                    <a:cubicBezTo>
                      <a:pt x="16550" y="5252"/>
                      <a:pt x="16550" y="5252"/>
                      <a:pt x="16550" y="5252"/>
                    </a:cubicBezTo>
                    <a:cubicBezTo>
                      <a:pt x="16527" y="5252"/>
                      <a:pt x="16515" y="5252"/>
                      <a:pt x="16503" y="5218"/>
                    </a:cubicBezTo>
                    <a:cubicBezTo>
                      <a:pt x="16491" y="5184"/>
                      <a:pt x="16491" y="5116"/>
                      <a:pt x="16503" y="5082"/>
                    </a:cubicBezTo>
                    <a:cubicBezTo>
                      <a:pt x="16503" y="5048"/>
                      <a:pt x="16503" y="5048"/>
                      <a:pt x="16503" y="5048"/>
                    </a:cubicBezTo>
                    <a:cubicBezTo>
                      <a:pt x="16491" y="4980"/>
                      <a:pt x="16421" y="4912"/>
                      <a:pt x="16385" y="4912"/>
                    </a:cubicBezTo>
                    <a:cubicBezTo>
                      <a:pt x="16374" y="4912"/>
                      <a:pt x="16374" y="4912"/>
                      <a:pt x="16374" y="4912"/>
                    </a:cubicBezTo>
                    <a:cubicBezTo>
                      <a:pt x="16362" y="4946"/>
                      <a:pt x="16350" y="4980"/>
                      <a:pt x="16338" y="4980"/>
                    </a:cubicBezTo>
                    <a:cubicBezTo>
                      <a:pt x="16326" y="4980"/>
                      <a:pt x="16303" y="4946"/>
                      <a:pt x="16291" y="4912"/>
                    </a:cubicBezTo>
                    <a:cubicBezTo>
                      <a:pt x="16291" y="4878"/>
                      <a:pt x="16279" y="4844"/>
                      <a:pt x="16279" y="4810"/>
                    </a:cubicBezTo>
                    <a:cubicBezTo>
                      <a:pt x="16267" y="4776"/>
                      <a:pt x="16197" y="4708"/>
                      <a:pt x="16149" y="4708"/>
                    </a:cubicBezTo>
                    <a:cubicBezTo>
                      <a:pt x="16149" y="4708"/>
                      <a:pt x="16149" y="4708"/>
                      <a:pt x="16138" y="4708"/>
                    </a:cubicBezTo>
                    <a:cubicBezTo>
                      <a:pt x="16114" y="4742"/>
                      <a:pt x="16090" y="4708"/>
                      <a:pt x="16067" y="4640"/>
                    </a:cubicBezTo>
                    <a:cubicBezTo>
                      <a:pt x="16067" y="4606"/>
                      <a:pt x="16067" y="4538"/>
                      <a:pt x="16067" y="4504"/>
                    </a:cubicBezTo>
                    <a:cubicBezTo>
                      <a:pt x="16079" y="4504"/>
                      <a:pt x="16090" y="4436"/>
                      <a:pt x="16126" y="4436"/>
                    </a:cubicBezTo>
                    <a:cubicBezTo>
                      <a:pt x="16126" y="4436"/>
                      <a:pt x="16138" y="4436"/>
                      <a:pt x="16149" y="4436"/>
                    </a:cubicBezTo>
                    <a:cubicBezTo>
                      <a:pt x="16161" y="4436"/>
                      <a:pt x="16161" y="4436"/>
                      <a:pt x="16173" y="4436"/>
                    </a:cubicBezTo>
                    <a:cubicBezTo>
                      <a:pt x="16208" y="4436"/>
                      <a:pt x="16208" y="4436"/>
                      <a:pt x="16220" y="4436"/>
                    </a:cubicBezTo>
                    <a:cubicBezTo>
                      <a:pt x="16220" y="4436"/>
                      <a:pt x="16220" y="4436"/>
                      <a:pt x="16208" y="4402"/>
                    </a:cubicBezTo>
                    <a:cubicBezTo>
                      <a:pt x="16185" y="4300"/>
                      <a:pt x="15984" y="4231"/>
                      <a:pt x="15843" y="4231"/>
                    </a:cubicBezTo>
                    <a:cubicBezTo>
                      <a:pt x="15819" y="4231"/>
                      <a:pt x="15807" y="4231"/>
                      <a:pt x="15807" y="4231"/>
                    </a:cubicBezTo>
                    <a:cubicBezTo>
                      <a:pt x="15807" y="4231"/>
                      <a:pt x="15807" y="4265"/>
                      <a:pt x="15807" y="4265"/>
                    </a:cubicBezTo>
                    <a:cubicBezTo>
                      <a:pt x="15795" y="4334"/>
                      <a:pt x="15784" y="4470"/>
                      <a:pt x="15736" y="4606"/>
                    </a:cubicBezTo>
                    <a:cubicBezTo>
                      <a:pt x="15701" y="4708"/>
                      <a:pt x="15666" y="4708"/>
                      <a:pt x="15642" y="4708"/>
                    </a:cubicBezTo>
                    <a:cubicBezTo>
                      <a:pt x="15607" y="4708"/>
                      <a:pt x="15583" y="4674"/>
                      <a:pt x="15571" y="4606"/>
                    </a:cubicBezTo>
                    <a:cubicBezTo>
                      <a:pt x="15560" y="4572"/>
                      <a:pt x="15560" y="4538"/>
                      <a:pt x="15560" y="4504"/>
                    </a:cubicBezTo>
                    <a:cubicBezTo>
                      <a:pt x="15571" y="4402"/>
                      <a:pt x="15595" y="4368"/>
                      <a:pt x="15630" y="4334"/>
                    </a:cubicBezTo>
                    <a:cubicBezTo>
                      <a:pt x="15630" y="4334"/>
                      <a:pt x="15642" y="4334"/>
                      <a:pt x="15654" y="4334"/>
                    </a:cubicBezTo>
                    <a:cubicBezTo>
                      <a:pt x="15642" y="4334"/>
                      <a:pt x="15619" y="4334"/>
                      <a:pt x="15607" y="4300"/>
                    </a:cubicBezTo>
                    <a:cubicBezTo>
                      <a:pt x="15571" y="4300"/>
                      <a:pt x="15536" y="4300"/>
                      <a:pt x="15512" y="4231"/>
                    </a:cubicBezTo>
                    <a:cubicBezTo>
                      <a:pt x="15512" y="4197"/>
                      <a:pt x="15501" y="4129"/>
                      <a:pt x="15512" y="4095"/>
                    </a:cubicBezTo>
                    <a:cubicBezTo>
                      <a:pt x="15524" y="4061"/>
                      <a:pt x="15536" y="4027"/>
                      <a:pt x="15560" y="4027"/>
                    </a:cubicBezTo>
                    <a:cubicBezTo>
                      <a:pt x="15560" y="3993"/>
                      <a:pt x="15560" y="3993"/>
                      <a:pt x="15560" y="3993"/>
                    </a:cubicBezTo>
                    <a:cubicBezTo>
                      <a:pt x="15465" y="3959"/>
                      <a:pt x="15324" y="3891"/>
                      <a:pt x="15253" y="3891"/>
                    </a:cubicBezTo>
                    <a:cubicBezTo>
                      <a:pt x="15182" y="3925"/>
                      <a:pt x="15135" y="3857"/>
                      <a:pt x="15099" y="3823"/>
                    </a:cubicBezTo>
                    <a:cubicBezTo>
                      <a:pt x="15076" y="3789"/>
                      <a:pt x="15064" y="3789"/>
                      <a:pt x="15040" y="3789"/>
                    </a:cubicBezTo>
                    <a:cubicBezTo>
                      <a:pt x="15029" y="3789"/>
                      <a:pt x="15029" y="3789"/>
                      <a:pt x="15029" y="3789"/>
                    </a:cubicBezTo>
                    <a:cubicBezTo>
                      <a:pt x="15029" y="3789"/>
                      <a:pt x="15029" y="3823"/>
                      <a:pt x="15040" y="3857"/>
                    </a:cubicBezTo>
                    <a:cubicBezTo>
                      <a:pt x="15052" y="3891"/>
                      <a:pt x="15052" y="3925"/>
                      <a:pt x="15040" y="3959"/>
                    </a:cubicBezTo>
                    <a:cubicBezTo>
                      <a:pt x="15029" y="4061"/>
                      <a:pt x="14958" y="4095"/>
                      <a:pt x="14934" y="4095"/>
                    </a:cubicBezTo>
                    <a:cubicBezTo>
                      <a:pt x="14922" y="4095"/>
                      <a:pt x="14911" y="4095"/>
                      <a:pt x="14899" y="4061"/>
                    </a:cubicBezTo>
                    <a:cubicBezTo>
                      <a:pt x="14852" y="4061"/>
                      <a:pt x="14805" y="4129"/>
                      <a:pt x="14793" y="4163"/>
                    </a:cubicBezTo>
                    <a:cubicBezTo>
                      <a:pt x="14793" y="4163"/>
                      <a:pt x="14793" y="4197"/>
                      <a:pt x="14793" y="4197"/>
                    </a:cubicBezTo>
                    <a:cubicBezTo>
                      <a:pt x="14805" y="4231"/>
                      <a:pt x="14805" y="4231"/>
                      <a:pt x="14805" y="4231"/>
                    </a:cubicBezTo>
                    <a:cubicBezTo>
                      <a:pt x="14816" y="4231"/>
                      <a:pt x="14828" y="4231"/>
                      <a:pt x="14828" y="4197"/>
                    </a:cubicBezTo>
                    <a:cubicBezTo>
                      <a:pt x="14852" y="4197"/>
                      <a:pt x="14875" y="4163"/>
                      <a:pt x="14899" y="4197"/>
                    </a:cubicBezTo>
                    <a:cubicBezTo>
                      <a:pt x="14911" y="4197"/>
                      <a:pt x="14911" y="4231"/>
                      <a:pt x="14911" y="4265"/>
                    </a:cubicBezTo>
                    <a:cubicBezTo>
                      <a:pt x="14911" y="4334"/>
                      <a:pt x="14899" y="4368"/>
                      <a:pt x="14875" y="4402"/>
                    </a:cubicBezTo>
                    <a:cubicBezTo>
                      <a:pt x="14875" y="4402"/>
                      <a:pt x="14875" y="4402"/>
                      <a:pt x="14875" y="4402"/>
                    </a:cubicBezTo>
                    <a:cubicBezTo>
                      <a:pt x="14911" y="4504"/>
                      <a:pt x="14911" y="4606"/>
                      <a:pt x="14911" y="4674"/>
                    </a:cubicBezTo>
                    <a:cubicBezTo>
                      <a:pt x="14911" y="4708"/>
                      <a:pt x="14911" y="4708"/>
                      <a:pt x="14911" y="4708"/>
                    </a:cubicBezTo>
                    <a:cubicBezTo>
                      <a:pt x="14911" y="4742"/>
                      <a:pt x="14911" y="4776"/>
                      <a:pt x="14899" y="4776"/>
                    </a:cubicBezTo>
                    <a:cubicBezTo>
                      <a:pt x="14887" y="4844"/>
                      <a:pt x="14852" y="4844"/>
                      <a:pt x="14840" y="4844"/>
                    </a:cubicBezTo>
                    <a:cubicBezTo>
                      <a:pt x="14805" y="4844"/>
                      <a:pt x="14781" y="4810"/>
                      <a:pt x="14769" y="4776"/>
                    </a:cubicBezTo>
                    <a:cubicBezTo>
                      <a:pt x="14757" y="4708"/>
                      <a:pt x="14734" y="4742"/>
                      <a:pt x="14710" y="4742"/>
                    </a:cubicBezTo>
                    <a:cubicBezTo>
                      <a:pt x="14698" y="4742"/>
                      <a:pt x="14687" y="4776"/>
                      <a:pt x="14675" y="4776"/>
                    </a:cubicBezTo>
                    <a:cubicBezTo>
                      <a:pt x="14687" y="4776"/>
                      <a:pt x="14698" y="4810"/>
                      <a:pt x="14698" y="4878"/>
                    </a:cubicBezTo>
                    <a:cubicBezTo>
                      <a:pt x="14698" y="4912"/>
                      <a:pt x="14687" y="4980"/>
                      <a:pt x="14616" y="5014"/>
                    </a:cubicBezTo>
                    <a:cubicBezTo>
                      <a:pt x="14557" y="5014"/>
                      <a:pt x="14545" y="4912"/>
                      <a:pt x="14533" y="4844"/>
                    </a:cubicBezTo>
                    <a:cubicBezTo>
                      <a:pt x="14521" y="4844"/>
                      <a:pt x="14521" y="4810"/>
                      <a:pt x="14521" y="4810"/>
                    </a:cubicBezTo>
                    <a:cubicBezTo>
                      <a:pt x="14510" y="4810"/>
                      <a:pt x="14510" y="4810"/>
                      <a:pt x="14498" y="4810"/>
                    </a:cubicBezTo>
                    <a:cubicBezTo>
                      <a:pt x="14474" y="4810"/>
                      <a:pt x="14439" y="4810"/>
                      <a:pt x="14403" y="4776"/>
                    </a:cubicBezTo>
                    <a:cubicBezTo>
                      <a:pt x="14368" y="4742"/>
                      <a:pt x="14333" y="4708"/>
                      <a:pt x="14309" y="4708"/>
                    </a:cubicBezTo>
                    <a:cubicBezTo>
                      <a:pt x="14285" y="4708"/>
                      <a:pt x="14274" y="4742"/>
                      <a:pt x="14250" y="4776"/>
                    </a:cubicBezTo>
                    <a:cubicBezTo>
                      <a:pt x="14226" y="4810"/>
                      <a:pt x="14203" y="4844"/>
                      <a:pt x="14156" y="4878"/>
                    </a:cubicBezTo>
                    <a:cubicBezTo>
                      <a:pt x="14085" y="4878"/>
                      <a:pt x="13967" y="4742"/>
                      <a:pt x="13932" y="4606"/>
                    </a:cubicBezTo>
                    <a:cubicBezTo>
                      <a:pt x="13932" y="4606"/>
                      <a:pt x="13920" y="4538"/>
                      <a:pt x="13920" y="4538"/>
                    </a:cubicBezTo>
                    <a:cubicBezTo>
                      <a:pt x="13920" y="4538"/>
                      <a:pt x="13908" y="4572"/>
                      <a:pt x="13896" y="4606"/>
                    </a:cubicBezTo>
                    <a:cubicBezTo>
                      <a:pt x="13884" y="4640"/>
                      <a:pt x="13873" y="4708"/>
                      <a:pt x="13873" y="4776"/>
                    </a:cubicBezTo>
                    <a:cubicBezTo>
                      <a:pt x="13861" y="4912"/>
                      <a:pt x="13849" y="5014"/>
                      <a:pt x="13814" y="5014"/>
                    </a:cubicBezTo>
                    <a:cubicBezTo>
                      <a:pt x="13802" y="5014"/>
                      <a:pt x="13790" y="5082"/>
                      <a:pt x="13778" y="5116"/>
                    </a:cubicBezTo>
                    <a:cubicBezTo>
                      <a:pt x="13766" y="5218"/>
                      <a:pt x="13755" y="5286"/>
                      <a:pt x="13731" y="5320"/>
                    </a:cubicBezTo>
                    <a:cubicBezTo>
                      <a:pt x="13719" y="5320"/>
                      <a:pt x="13719" y="5320"/>
                      <a:pt x="13707" y="5320"/>
                    </a:cubicBezTo>
                    <a:cubicBezTo>
                      <a:pt x="13684" y="5320"/>
                      <a:pt x="13672" y="5286"/>
                      <a:pt x="13672" y="5286"/>
                    </a:cubicBezTo>
                    <a:cubicBezTo>
                      <a:pt x="13660" y="5252"/>
                      <a:pt x="13648" y="5252"/>
                      <a:pt x="13648" y="5252"/>
                    </a:cubicBezTo>
                    <a:cubicBezTo>
                      <a:pt x="13637" y="5252"/>
                      <a:pt x="13637" y="5252"/>
                      <a:pt x="13637" y="5252"/>
                    </a:cubicBezTo>
                    <a:cubicBezTo>
                      <a:pt x="13578" y="5252"/>
                      <a:pt x="13424" y="4810"/>
                      <a:pt x="13412" y="4674"/>
                    </a:cubicBezTo>
                    <a:cubicBezTo>
                      <a:pt x="13412" y="4606"/>
                      <a:pt x="13330" y="4368"/>
                      <a:pt x="13306" y="4334"/>
                    </a:cubicBezTo>
                    <a:cubicBezTo>
                      <a:pt x="13283" y="4300"/>
                      <a:pt x="13295" y="4231"/>
                      <a:pt x="13295" y="4231"/>
                    </a:cubicBezTo>
                    <a:cubicBezTo>
                      <a:pt x="13295" y="4197"/>
                      <a:pt x="13295" y="4163"/>
                      <a:pt x="13330" y="4163"/>
                    </a:cubicBezTo>
                    <a:cubicBezTo>
                      <a:pt x="13354" y="4163"/>
                      <a:pt x="13377" y="4197"/>
                      <a:pt x="13389" y="4231"/>
                    </a:cubicBezTo>
                    <a:cubicBezTo>
                      <a:pt x="13412" y="4265"/>
                      <a:pt x="13436" y="4265"/>
                      <a:pt x="13460" y="4231"/>
                    </a:cubicBezTo>
                    <a:cubicBezTo>
                      <a:pt x="13460" y="4231"/>
                      <a:pt x="13460" y="4197"/>
                      <a:pt x="13460" y="4163"/>
                    </a:cubicBezTo>
                    <a:cubicBezTo>
                      <a:pt x="13460" y="4129"/>
                      <a:pt x="13448" y="4095"/>
                      <a:pt x="13436" y="4095"/>
                    </a:cubicBezTo>
                    <a:cubicBezTo>
                      <a:pt x="13401" y="4095"/>
                      <a:pt x="13389" y="4027"/>
                      <a:pt x="13389" y="3993"/>
                    </a:cubicBezTo>
                    <a:cubicBezTo>
                      <a:pt x="13389" y="3925"/>
                      <a:pt x="13401" y="3891"/>
                      <a:pt x="13412" y="3857"/>
                    </a:cubicBezTo>
                    <a:cubicBezTo>
                      <a:pt x="13412" y="3823"/>
                      <a:pt x="13401" y="3823"/>
                      <a:pt x="13401" y="3789"/>
                    </a:cubicBezTo>
                    <a:cubicBezTo>
                      <a:pt x="13389" y="3721"/>
                      <a:pt x="13377" y="3687"/>
                      <a:pt x="13377" y="3619"/>
                    </a:cubicBezTo>
                    <a:cubicBezTo>
                      <a:pt x="13389" y="3585"/>
                      <a:pt x="13389" y="3585"/>
                      <a:pt x="13401" y="3551"/>
                    </a:cubicBezTo>
                    <a:cubicBezTo>
                      <a:pt x="13389" y="3551"/>
                      <a:pt x="13389" y="3551"/>
                      <a:pt x="13377" y="3551"/>
                    </a:cubicBezTo>
                    <a:cubicBezTo>
                      <a:pt x="13342" y="3551"/>
                      <a:pt x="13283" y="3449"/>
                      <a:pt x="13271" y="3347"/>
                    </a:cubicBezTo>
                    <a:cubicBezTo>
                      <a:pt x="13259" y="3347"/>
                      <a:pt x="13236" y="3313"/>
                      <a:pt x="13188" y="3313"/>
                    </a:cubicBezTo>
                    <a:cubicBezTo>
                      <a:pt x="13165" y="3313"/>
                      <a:pt x="13153" y="3313"/>
                      <a:pt x="13141" y="3347"/>
                    </a:cubicBezTo>
                    <a:cubicBezTo>
                      <a:pt x="13141" y="3347"/>
                      <a:pt x="13141" y="3381"/>
                      <a:pt x="13129" y="3381"/>
                    </a:cubicBezTo>
                    <a:cubicBezTo>
                      <a:pt x="13129" y="3415"/>
                      <a:pt x="13118" y="3449"/>
                      <a:pt x="13094" y="3449"/>
                    </a:cubicBezTo>
                    <a:cubicBezTo>
                      <a:pt x="13082" y="3449"/>
                      <a:pt x="13059" y="3415"/>
                      <a:pt x="13047" y="3381"/>
                    </a:cubicBezTo>
                    <a:cubicBezTo>
                      <a:pt x="13047" y="3347"/>
                      <a:pt x="13047" y="3347"/>
                      <a:pt x="13047" y="3313"/>
                    </a:cubicBezTo>
                    <a:cubicBezTo>
                      <a:pt x="13035" y="3313"/>
                      <a:pt x="13023" y="3313"/>
                      <a:pt x="13011" y="3313"/>
                    </a:cubicBezTo>
                    <a:cubicBezTo>
                      <a:pt x="12976" y="3279"/>
                      <a:pt x="12941" y="3279"/>
                      <a:pt x="12905" y="3245"/>
                    </a:cubicBezTo>
                    <a:cubicBezTo>
                      <a:pt x="12846" y="3211"/>
                      <a:pt x="12823" y="3109"/>
                      <a:pt x="12811" y="3041"/>
                    </a:cubicBezTo>
                    <a:cubicBezTo>
                      <a:pt x="12799" y="3041"/>
                      <a:pt x="12799" y="3007"/>
                      <a:pt x="12799" y="3007"/>
                    </a:cubicBezTo>
                    <a:cubicBezTo>
                      <a:pt x="12799" y="3007"/>
                      <a:pt x="12799" y="3041"/>
                      <a:pt x="12799" y="3041"/>
                    </a:cubicBezTo>
                    <a:cubicBezTo>
                      <a:pt x="12787" y="3109"/>
                      <a:pt x="12775" y="3177"/>
                      <a:pt x="12752" y="3177"/>
                    </a:cubicBezTo>
                    <a:cubicBezTo>
                      <a:pt x="12740" y="3177"/>
                      <a:pt x="12728" y="3177"/>
                      <a:pt x="12728" y="3177"/>
                    </a:cubicBezTo>
                    <a:cubicBezTo>
                      <a:pt x="12716" y="3143"/>
                      <a:pt x="12693" y="3177"/>
                      <a:pt x="12693" y="3211"/>
                    </a:cubicBezTo>
                    <a:cubicBezTo>
                      <a:pt x="12681" y="3211"/>
                      <a:pt x="12681" y="3245"/>
                      <a:pt x="12693" y="3279"/>
                    </a:cubicBezTo>
                    <a:cubicBezTo>
                      <a:pt x="12705" y="3381"/>
                      <a:pt x="12705" y="3449"/>
                      <a:pt x="12693" y="3517"/>
                    </a:cubicBezTo>
                    <a:cubicBezTo>
                      <a:pt x="12693" y="3551"/>
                      <a:pt x="12693" y="3585"/>
                      <a:pt x="12693" y="3619"/>
                    </a:cubicBezTo>
                    <a:cubicBezTo>
                      <a:pt x="12681" y="3721"/>
                      <a:pt x="12658" y="3755"/>
                      <a:pt x="12646" y="3755"/>
                    </a:cubicBezTo>
                    <a:cubicBezTo>
                      <a:pt x="12634" y="3755"/>
                      <a:pt x="12622" y="3721"/>
                      <a:pt x="12599" y="3721"/>
                    </a:cubicBezTo>
                    <a:cubicBezTo>
                      <a:pt x="12599" y="3687"/>
                      <a:pt x="12587" y="3687"/>
                      <a:pt x="12575" y="3687"/>
                    </a:cubicBezTo>
                    <a:cubicBezTo>
                      <a:pt x="12563" y="3653"/>
                      <a:pt x="12563" y="3687"/>
                      <a:pt x="12551" y="3687"/>
                    </a:cubicBezTo>
                    <a:cubicBezTo>
                      <a:pt x="12540" y="3721"/>
                      <a:pt x="12516" y="3755"/>
                      <a:pt x="12481" y="3755"/>
                    </a:cubicBezTo>
                    <a:cubicBezTo>
                      <a:pt x="12457" y="3755"/>
                      <a:pt x="12445" y="3755"/>
                      <a:pt x="12422" y="3721"/>
                    </a:cubicBezTo>
                    <a:cubicBezTo>
                      <a:pt x="12374" y="3687"/>
                      <a:pt x="12339" y="3687"/>
                      <a:pt x="12304" y="3687"/>
                    </a:cubicBezTo>
                    <a:cubicBezTo>
                      <a:pt x="12280" y="3687"/>
                      <a:pt x="12245" y="3687"/>
                      <a:pt x="12221" y="3585"/>
                    </a:cubicBezTo>
                    <a:cubicBezTo>
                      <a:pt x="12221" y="3585"/>
                      <a:pt x="12221" y="3551"/>
                      <a:pt x="12209" y="3551"/>
                    </a:cubicBezTo>
                    <a:cubicBezTo>
                      <a:pt x="12209" y="3653"/>
                      <a:pt x="12150" y="3653"/>
                      <a:pt x="12138" y="3653"/>
                    </a:cubicBezTo>
                    <a:cubicBezTo>
                      <a:pt x="12091" y="3653"/>
                      <a:pt x="11997" y="3619"/>
                      <a:pt x="11985" y="3483"/>
                    </a:cubicBezTo>
                    <a:cubicBezTo>
                      <a:pt x="11973" y="3381"/>
                      <a:pt x="11985" y="3313"/>
                      <a:pt x="12009" y="3279"/>
                    </a:cubicBezTo>
                    <a:cubicBezTo>
                      <a:pt x="11985" y="3279"/>
                      <a:pt x="11961" y="3279"/>
                      <a:pt x="11938" y="3279"/>
                    </a:cubicBezTo>
                    <a:cubicBezTo>
                      <a:pt x="11891" y="3279"/>
                      <a:pt x="11855" y="3245"/>
                      <a:pt x="11808" y="3211"/>
                    </a:cubicBezTo>
                    <a:cubicBezTo>
                      <a:pt x="11773" y="3177"/>
                      <a:pt x="11737" y="3177"/>
                      <a:pt x="11690" y="3177"/>
                    </a:cubicBezTo>
                    <a:cubicBezTo>
                      <a:pt x="11655" y="3177"/>
                      <a:pt x="11655" y="3177"/>
                      <a:pt x="11655" y="3177"/>
                    </a:cubicBezTo>
                    <a:cubicBezTo>
                      <a:pt x="11572" y="3211"/>
                      <a:pt x="11407" y="3245"/>
                      <a:pt x="11372" y="3279"/>
                    </a:cubicBezTo>
                    <a:cubicBezTo>
                      <a:pt x="11372" y="3279"/>
                      <a:pt x="11372" y="3313"/>
                      <a:pt x="11372" y="3313"/>
                    </a:cubicBezTo>
                    <a:cubicBezTo>
                      <a:pt x="11383" y="3347"/>
                      <a:pt x="11383" y="3415"/>
                      <a:pt x="11372" y="3449"/>
                    </a:cubicBezTo>
                    <a:cubicBezTo>
                      <a:pt x="11372" y="3483"/>
                      <a:pt x="11360" y="3483"/>
                      <a:pt x="11348" y="3517"/>
                    </a:cubicBezTo>
                    <a:cubicBezTo>
                      <a:pt x="11336" y="3517"/>
                      <a:pt x="11336" y="3517"/>
                      <a:pt x="11336" y="3517"/>
                    </a:cubicBezTo>
                    <a:cubicBezTo>
                      <a:pt x="11324" y="3517"/>
                      <a:pt x="11313" y="3483"/>
                      <a:pt x="11301" y="3449"/>
                    </a:cubicBezTo>
                    <a:cubicBezTo>
                      <a:pt x="11289" y="3415"/>
                      <a:pt x="11289" y="3313"/>
                      <a:pt x="11289" y="3211"/>
                    </a:cubicBezTo>
                    <a:cubicBezTo>
                      <a:pt x="11301" y="3177"/>
                      <a:pt x="11301" y="3109"/>
                      <a:pt x="11301" y="3075"/>
                    </a:cubicBezTo>
                    <a:cubicBezTo>
                      <a:pt x="11289" y="3041"/>
                      <a:pt x="11289" y="3041"/>
                      <a:pt x="11277" y="3007"/>
                    </a:cubicBezTo>
                    <a:cubicBezTo>
                      <a:pt x="11277" y="3041"/>
                      <a:pt x="11277" y="3075"/>
                      <a:pt x="11265" y="3075"/>
                    </a:cubicBezTo>
                    <a:cubicBezTo>
                      <a:pt x="11242" y="3177"/>
                      <a:pt x="11183" y="3177"/>
                      <a:pt x="11171" y="3177"/>
                    </a:cubicBezTo>
                    <a:cubicBezTo>
                      <a:pt x="11159" y="3177"/>
                      <a:pt x="11124" y="3177"/>
                      <a:pt x="11100" y="3109"/>
                    </a:cubicBezTo>
                    <a:cubicBezTo>
                      <a:pt x="11053" y="3007"/>
                      <a:pt x="11018" y="2939"/>
                      <a:pt x="10959" y="2905"/>
                    </a:cubicBezTo>
                    <a:cubicBezTo>
                      <a:pt x="10947" y="2905"/>
                      <a:pt x="10947" y="2905"/>
                      <a:pt x="10935" y="2905"/>
                    </a:cubicBezTo>
                    <a:cubicBezTo>
                      <a:pt x="10888" y="2905"/>
                      <a:pt x="10841" y="3007"/>
                      <a:pt x="10829" y="3041"/>
                    </a:cubicBezTo>
                    <a:cubicBezTo>
                      <a:pt x="10841" y="3075"/>
                      <a:pt x="10853" y="3075"/>
                      <a:pt x="10864" y="3075"/>
                    </a:cubicBezTo>
                    <a:cubicBezTo>
                      <a:pt x="10888" y="3075"/>
                      <a:pt x="10912" y="3075"/>
                      <a:pt x="10912" y="3143"/>
                    </a:cubicBezTo>
                    <a:cubicBezTo>
                      <a:pt x="10912" y="3177"/>
                      <a:pt x="10912" y="3211"/>
                      <a:pt x="10912" y="3211"/>
                    </a:cubicBezTo>
                    <a:cubicBezTo>
                      <a:pt x="10900" y="3279"/>
                      <a:pt x="10864" y="3279"/>
                      <a:pt x="10805" y="3313"/>
                    </a:cubicBezTo>
                    <a:cubicBezTo>
                      <a:pt x="10794" y="3313"/>
                      <a:pt x="10758" y="3313"/>
                      <a:pt x="10746" y="3313"/>
                    </a:cubicBezTo>
                    <a:cubicBezTo>
                      <a:pt x="10723" y="3483"/>
                      <a:pt x="10534" y="3551"/>
                      <a:pt x="10534" y="3551"/>
                    </a:cubicBezTo>
                    <a:cubicBezTo>
                      <a:pt x="10499" y="3585"/>
                      <a:pt x="10499" y="3585"/>
                      <a:pt x="10499" y="3585"/>
                    </a:cubicBezTo>
                    <a:cubicBezTo>
                      <a:pt x="10393" y="3619"/>
                      <a:pt x="10369" y="3619"/>
                      <a:pt x="10322" y="3755"/>
                    </a:cubicBezTo>
                    <a:cubicBezTo>
                      <a:pt x="10310" y="3789"/>
                      <a:pt x="10298" y="3789"/>
                      <a:pt x="10286" y="3789"/>
                    </a:cubicBezTo>
                    <a:cubicBezTo>
                      <a:pt x="10263" y="3789"/>
                      <a:pt x="10263" y="3789"/>
                      <a:pt x="10263" y="3789"/>
                    </a:cubicBezTo>
                    <a:cubicBezTo>
                      <a:pt x="10263" y="3755"/>
                      <a:pt x="10263" y="3755"/>
                      <a:pt x="10263" y="3755"/>
                    </a:cubicBezTo>
                    <a:cubicBezTo>
                      <a:pt x="10239" y="3653"/>
                      <a:pt x="10310" y="3415"/>
                      <a:pt x="10322" y="3381"/>
                    </a:cubicBezTo>
                    <a:cubicBezTo>
                      <a:pt x="10357" y="3279"/>
                      <a:pt x="10381" y="3279"/>
                      <a:pt x="10404" y="3245"/>
                    </a:cubicBezTo>
                    <a:cubicBezTo>
                      <a:pt x="10428" y="3245"/>
                      <a:pt x="10440" y="3211"/>
                      <a:pt x="10451" y="3211"/>
                    </a:cubicBezTo>
                    <a:cubicBezTo>
                      <a:pt x="10475" y="3075"/>
                      <a:pt x="10510" y="3075"/>
                      <a:pt x="10569" y="3041"/>
                    </a:cubicBezTo>
                    <a:cubicBezTo>
                      <a:pt x="10581" y="3041"/>
                      <a:pt x="10593" y="3041"/>
                      <a:pt x="10605" y="3041"/>
                    </a:cubicBezTo>
                    <a:cubicBezTo>
                      <a:pt x="10640" y="3007"/>
                      <a:pt x="10652" y="2973"/>
                      <a:pt x="10676" y="2939"/>
                    </a:cubicBezTo>
                    <a:cubicBezTo>
                      <a:pt x="10676" y="2905"/>
                      <a:pt x="10687" y="2871"/>
                      <a:pt x="10711" y="2837"/>
                    </a:cubicBezTo>
                    <a:cubicBezTo>
                      <a:pt x="10723" y="2837"/>
                      <a:pt x="10723" y="2837"/>
                      <a:pt x="10723" y="2837"/>
                    </a:cubicBezTo>
                    <a:cubicBezTo>
                      <a:pt x="10746" y="2803"/>
                      <a:pt x="10829" y="2701"/>
                      <a:pt x="10829" y="2633"/>
                    </a:cubicBezTo>
                    <a:cubicBezTo>
                      <a:pt x="10853" y="2497"/>
                      <a:pt x="11041" y="2327"/>
                      <a:pt x="11077" y="2327"/>
                    </a:cubicBezTo>
                    <a:cubicBezTo>
                      <a:pt x="11089" y="2327"/>
                      <a:pt x="11100" y="2259"/>
                      <a:pt x="11100" y="2225"/>
                    </a:cubicBezTo>
                    <a:cubicBezTo>
                      <a:pt x="11112" y="2191"/>
                      <a:pt x="11124" y="2122"/>
                      <a:pt x="11148" y="2122"/>
                    </a:cubicBezTo>
                    <a:cubicBezTo>
                      <a:pt x="11159" y="2122"/>
                      <a:pt x="11195" y="2088"/>
                      <a:pt x="11301" y="1952"/>
                    </a:cubicBezTo>
                    <a:cubicBezTo>
                      <a:pt x="11324" y="1918"/>
                      <a:pt x="11336" y="1816"/>
                      <a:pt x="11348" y="1782"/>
                    </a:cubicBezTo>
                    <a:cubicBezTo>
                      <a:pt x="11336" y="1782"/>
                      <a:pt x="11336" y="1782"/>
                      <a:pt x="11336" y="1782"/>
                    </a:cubicBezTo>
                    <a:cubicBezTo>
                      <a:pt x="11313" y="1748"/>
                      <a:pt x="11289" y="1714"/>
                      <a:pt x="11289" y="1646"/>
                    </a:cubicBezTo>
                    <a:cubicBezTo>
                      <a:pt x="11289" y="1612"/>
                      <a:pt x="11289" y="1612"/>
                      <a:pt x="11289" y="1578"/>
                    </a:cubicBezTo>
                    <a:cubicBezTo>
                      <a:pt x="11301" y="1544"/>
                      <a:pt x="11313" y="1544"/>
                      <a:pt x="11324" y="1544"/>
                    </a:cubicBezTo>
                    <a:cubicBezTo>
                      <a:pt x="11336" y="1544"/>
                      <a:pt x="11348" y="1544"/>
                      <a:pt x="11372" y="1510"/>
                    </a:cubicBezTo>
                    <a:cubicBezTo>
                      <a:pt x="11372" y="1510"/>
                      <a:pt x="11372" y="1510"/>
                      <a:pt x="11360" y="1476"/>
                    </a:cubicBezTo>
                    <a:cubicBezTo>
                      <a:pt x="11360" y="1476"/>
                      <a:pt x="11360" y="1476"/>
                      <a:pt x="11348" y="1476"/>
                    </a:cubicBezTo>
                    <a:cubicBezTo>
                      <a:pt x="11348" y="1476"/>
                      <a:pt x="11336" y="1476"/>
                      <a:pt x="11336" y="1476"/>
                    </a:cubicBezTo>
                    <a:cubicBezTo>
                      <a:pt x="11324" y="1476"/>
                      <a:pt x="11324" y="1476"/>
                      <a:pt x="11324" y="1476"/>
                    </a:cubicBezTo>
                    <a:cubicBezTo>
                      <a:pt x="11313" y="1442"/>
                      <a:pt x="11313" y="1442"/>
                      <a:pt x="11313" y="1442"/>
                    </a:cubicBezTo>
                    <a:cubicBezTo>
                      <a:pt x="11301" y="1408"/>
                      <a:pt x="11313" y="1374"/>
                      <a:pt x="11313" y="1340"/>
                    </a:cubicBezTo>
                    <a:cubicBezTo>
                      <a:pt x="11313" y="1306"/>
                      <a:pt x="11324" y="1272"/>
                      <a:pt x="11313" y="1272"/>
                    </a:cubicBezTo>
                    <a:cubicBezTo>
                      <a:pt x="11313" y="1238"/>
                      <a:pt x="11289" y="1238"/>
                      <a:pt x="11277" y="1272"/>
                    </a:cubicBezTo>
                    <a:cubicBezTo>
                      <a:pt x="11277" y="1272"/>
                      <a:pt x="11265" y="1272"/>
                      <a:pt x="11254" y="1272"/>
                    </a:cubicBezTo>
                    <a:cubicBezTo>
                      <a:pt x="11242" y="1272"/>
                      <a:pt x="11230" y="1272"/>
                      <a:pt x="11230" y="1238"/>
                    </a:cubicBezTo>
                    <a:cubicBezTo>
                      <a:pt x="11218" y="1238"/>
                      <a:pt x="11218" y="1204"/>
                      <a:pt x="11218" y="1170"/>
                    </a:cubicBezTo>
                    <a:cubicBezTo>
                      <a:pt x="11218" y="1034"/>
                      <a:pt x="11218" y="932"/>
                      <a:pt x="11195" y="898"/>
                    </a:cubicBezTo>
                    <a:cubicBezTo>
                      <a:pt x="11206" y="898"/>
                      <a:pt x="11195" y="932"/>
                      <a:pt x="11183" y="932"/>
                    </a:cubicBezTo>
                    <a:cubicBezTo>
                      <a:pt x="11171" y="932"/>
                      <a:pt x="11159" y="966"/>
                      <a:pt x="11136" y="966"/>
                    </a:cubicBezTo>
                    <a:cubicBezTo>
                      <a:pt x="11112" y="966"/>
                      <a:pt x="11100" y="966"/>
                      <a:pt x="11089" y="932"/>
                    </a:cubicBezTo>
                    <a:cubicBezTo>
                      <a:pt x="11053" y="864"/>
                      <a:pt x="10971" y="796"/>
                      <a:pt x="10923" y="796"/>
                    </a:cubicBezTo>
                    <a:cubicBezTo>
                      <a:pt x="10923" y="796"/>
                      <a:pt x="10923" y="796"/>
                      <a:pt x="10923" y="796"/>
                    </a:cubicBezTo>
                    <a:cubicBezTo>
                      <a:pt x="10912" y="830"/>
                      <a:pt x="10900" y="830"/>
                      <a:pt x="10864" y="796"/>
                    </a:cubicBezTo>
                    <a:cubicBezTo>
                      <a:pt x="10864" y="796"/>
                      <a:pt x="10841" y="762"/>
                      <a:pt x="10841" y="762"/>
                    </a:cubicBezTo>
                    <a:cubicBezTo>
                      <a:pt x="10829" y="796"/>
                      <a:pt x="10817" y="830"/>
                      <a:pt x="10746" y="830"/>
                    </a:cubicBezTo>
                    <a:cubicBezTo>
                      <a:pt x="10723" y="830"/>
                      <a:pt x="10676" y="796"/>
                      <a:pt x="10652" y="796"/>
                    </a:cubicBezTo>
                    <a:cubicBezTo>
                      <a:pt x="10628" y="762"/>
                      <a:pt x="10605" y="830"/>
                      <a:pt x="10605" y="864"/>
                    </a:cubicBezTo>
                    <a:cubicBezTo>
                      <a:pt x="10593" y="1000"/>
                      <a:pt x="10522" y="1000"/>
                      <a:pt x="10499" y="1000"/>
                    </a:cubicBezTo>
                    <a:cubicBezTo>
                      <a:pt x="10463" y="1000"/>
                      <a:pt x="10416" y="1000"/>
                      <a:pt x="10404" y="966"/>
                    </a:cubicBezTo>
                    <a:cubicBezTo>
                      <a:pt x="10393" y="966"/>
                      <a:pt x="10393" y="966"/>
                      <a:pt x="10393" y="966"/>
                    </a:cubicBezTo>
                    <a:cubicBezTo>
                      <a:pt x="10381" y="932"/>
                      <a:pt x="10381" y="932"/>
                      <a:pt x="10381" y="932"/>
                    </a:cubicBezTo>
                    <a:cubicBezTo>
                      <a:pt x="10381" y="864"/>
                      <a:pt x="10393" y="796"/>
                      <a:pt x="10440" y="660"/>
                    </a:cubicBezTo>
                    <a:cubicBezTo>
                      <a:pt x="10451" y="660"/>
                      <a:pt x="10451" y="626"/>
                      <a:pt x="10463" y="592"/>
                    </a:cubicBezTo>
                    <a:cubicBezTo>
                      <a:pt x="10451" y="592"/>
                      <a:pt x="10428" y="592"/>
                      <a:pt x="10404" y="592"/>
                    </a:cubicBezTo>
                    <a:cubicBezTo>
                      <a:pt x="10393" y="592"/>
                      <a:pt x="10381" y="592"/>
                      <a:pt x="10357" y="592"/>
                    </a:cubicBezTo>
                    <a:cubicBezTo>
                      <a:pt x="10298" y="592"/>
                      <a:pt x="10275" y="592"/>
                      <a:pt x="10263" y="558"/>
                    </a:cubicBezTo>
                    <a:cubicBezTo>
                      <a:pt x="10263" y="524"/>
                      <a:pt x="10204" y="524"/>
                      <a:pt x="10145" y="524"/>
                    </a:cubicBezTo>
                    <a:cubicBezTo>
                      <a:pt x="10145" y="524"/>
                      <a:pt x="10133" y="524"/>
                      <a:pt x="10133" y="524"/>
                    </a:cubicBezTo>
                    <a:cubicBezTo>
                      <a:pt x="10121" y="524"/>
                      <a:pt x="10121" y="524"/>
                      <a:pt x="10121" y="524"/>
                    </a:cubicBezTo>
                    <a:cubicBezTo>
                      <a:pt x="10098" y="524"/>
                      <a:pt x="10086" y="456"/>
                      <a:pt x="10086" y="456"/>
                    </a:cubicBezTo>
                    <a:cubicBezTo>
                      <a:pt x="10086" y="422"/>
                      <a:pt x="10086" y="354"/>
                      <a:pt x="10168" y="320"/>
                    </a:cubicBezTo>
                    <a:cubicBezTo>
                      <a:pt x="10180" y="320"/>
                      <a:pt x="10204" y="286"/>
                      <a:pt x="10216" y="286"/>
                    </a:cubicBezTo>
                    <a:cubicBezTo>
                      <a:pt x="10239" y="252"/>
                      <a:pt x="10263" y="218"/>
                      <a:pt x="10286" y="184"/>
                    </a:cubicBezTo>
                    <a:cubicBezTo>
                      <a:pt x="10298" y="184"/>
                      <a:pt x="10298" y="184"/>
                      <a:pt x="10298" y="184"/>
                    </a:cubicBezTo>
                    <a:cubicBezTo>
                      <a:pt x="10298" y="184"/>
                      <a:pt x="10286" y="150"/>
                      <a:pt x="10286" y="150"/>
                    </a:cubicBezTo>
                    <a:cubicBezTo>
                      <a:pt x="10286" y="116"/>
                      <a:pt x="10263" y="116"/>
                      <a:pt x="10251" y="116"/>
                    </a:cubicBezTo>
                    <a:cubicBezTo>
                      <a:pt x="10227" y="116"/>
                      <a:pt x="10216" y="116"/>
                      <a:pt x="10192" y="82"/>
                    </a:cubicBezTo>
                    <a:cubicBezTo>
                      <a:pt x="10168" y="82"/>
                      <a:pt x="10168" y="82"/>
                      <a:pt x="10168" y="82"/>
                    </a:cubicBezTo>
                    <a:cubicBezTo>
                      <a:pt x="10121" y="48"/>
                      <a:pt x="10086" y="14"/>
                      <a:pt x="10050" y="14"/>
                    </a:cubicBezTo>
                    <a:cubicBezTo>
                      <a:pt x="10039" y="-20"/>
                      <a:pt x="10015" y="14"/>
                      <a:pt x="9980" y="48"/>
                    </a:cubicBezTo>
                    <a:cubicBezTo>
                      <a:pt x="9956" y="48"/>
                      <a:pt x="9932" y="82"/>
                      <a:pt x="9885" y="116"/>
                    </a:cubicBezTo>
                    <a:cubicBezTo>
                      <a:pt x="9838" y="150"/>
                      <a:pt x="9814" y="218"/>
                      <a:pt x="9803" y="286"/>
                    </a:cubicBezTo>
                    <a:cubicBezTo>
                      <a:pt x="9779" y="320"/>
                      <a:pt x="9767" y="388"/>
                      <a:pt x="9744" y="422"/>
                    </a:cubicBezTo>
                    <a:cubicBezTo>
                      <a:pt x="9720" y="456"/>
                      <a:pt x="9673" y="558"/>
                      <a:pt x="9661" y="626"/>
                    </a:cubicBezTo>
                    <a:cubicBezTo>
                      <a:pt x="9696" y="660"/>
                      <a:pt x="9696" y="762"/>
                      <a:pt x="9696" y="796"/>
                    </a:cubicBezTo>
                    <a:cubicBezTo>
                      <a:pt x="9696" y="796"/>
                      <a:pt x="9696" y="830"/>
                      <a:pt x="9696" y="830"/>
                    </a:cubicBezTo>
                    <a:cubicBezTo>
                      <a:pt x="9696" y="864"/>
                      <a:pt x="9696" y="898"/>
                      <a:pt x="9685" y="932"/>
                    </a:cubicBezTo>
                    <a:cubicBezTo>
                      <a:pt x="9673" y="1000"/>
                      <a:pt x="9638" y="1000"/>
                      <a:pt x="9590" y="1000"/>
                    </a:cubicBezTo>
                    <a:cubicBezTo>
                      <a:pt x="9579" y="1000"/>
                      <a:pt x="9555" y="966"/>
                      <a:pt x="9531" y="966"/>
                    </a:cubicBezTo>
                    <a:cubicBezTo>
                      <a:pt x="9472" y="966"/>
                      <a:pt x="9437" y="1000"/>
                      <a:pt x="9425" y="1000"/>
                    </a:cubicBezTo>
                    <a:cubicBezTo>
                      <a:pt x="9425" y="1034"/>
                      <a:pt x="9449" y="1068"/>
                      <a:pt x="9461" y="1068"/>
                    </a:cubicBezTo>
                    <a:cubicBezTo>
                      <a:pt x="9484" y="1102"/>
                      <a:pt x="9508" y="1136"/>
                      <a:pt x="9496" y="1204"/>
                    </a:cubicBezTo>
                    <a:cubicBezTo>
                      <a:pt x="9496" y="1238"/>
                      <a:pt x="9496" y="1272"/>
                      <a:pt x="9461" y="1272"/>
                    </a:cubicBezTo>
                    <a:cubicBezTo>
                      <a:pt x="9437" y="1272"/>
                      <a:pt x="9390" y="1238"/>
                      <a:pt x="9366" y="1204"/>
                    </a:cubicBezTo>
                    <a:cubicBezTo>
                      <a:pt x="9366" y="1204"/>
                      <a:pt x="9354" y="1170"/>
                      <a:pt x="9343" y="1170"/>
                    </a:cubicBezTo>
                    <a:cubicBezTo>
                      <a:pt x="9307" y="1170"/>
                      <a:pt x="9284" y="1204"/>
                      <a:pt x="9284" y="1238"/>
                    </a:cubicBezTo>
                    <a:cubicBezTo>
                      <a:pt x="9272" y="1306"/>
                      <a:pt x="9248" y="1340"/>
                      <a:pt x="9213" y="1340"/>
                    </a:cubicBezTo>
                    <a:cubicBezTo>
                      <a:pt x="9201" y="1340"/>
                      <a:pt x="9177" y="1340"/>
                      <a:pt x="9166" y="1340"/>
                    </a:cubicBezTo>
                    <a:cubicBezTo>
                      <a:pt x="9166" y="1340"/>
                      <a:pt x="9154" y="1340"/>
                      <a:pt x="9142" y="1340"/>
                    </a:cubicBezTo>
                    <a:cubicBezTo>
                      <a:pt x="9130" y="1340"/>
                      <a:pt x="9107" y="1374"/>
                      <a:pt x="9083" y="1340"/>
                    </a:cubicBezTo>
                    <a:cubicBezTo>
                      <a:pt x="9071" y="1340"/>
                      <a:pt x="9059" y="1306"/>
                      <a:pt x="9059" y="1272"/>
                    </a:cubicBezTo>
                    <a:cubicBezTo>
                      <a:pt x="9059" y="1238"/>
                      <a:pt x="9071" y="1170"/>
                      <a:pt x="9083" y="1136"/>
                    </a:cubicBezTo>
                    <a:cubicBezTo>
                      <a:pt x="9095" y="1136"/>
                      <a:pt x="9095" y="1136"/>
                      <a:pt x="9095" y="1102"/>
                    </a:cubicBezTo>
                    <a:cubicBezTo>
                      <a:pt x="9095" y="1102"/>
                      <a:pt x="9095" y="1102"/>
                      <a:pt x="9095" y="1102"/>
                    </a:cubicBezTo>
                    <a:cubicBezTo>
                      <a:pt x="9059" y="1102"/>
                      <a:pt x="9024" y="1170"/>
                      <a:pt x="9024" y="1170"/>
                    </a:cubicBezTo>
                    <a:cubicBezTo>
                      <a:pt x="9024" y="1238"/>
                      <a:pt x="9000" y="1272"/>
                      <a:pt x="8989" y="1272"/>
                    </a:cubicBezTo>
                    <a:cubicBezTo>
                      <a:pt x="8977" y="1272"/>
                      <a:pt x="8953" y="1238"/>
                      <a:pt x="8941" y="1204"/>
                    </a:cubicBezTo>
                    <a:cubicBezTo>
                      <a:pt x="8941" y="1204"/>
                      <a:pt x="8930" y="1204"/>
                      <a:pt x="8918" y="1170"/>
                    </a:cubicBezTo>
                    <a:cubicBezTo>
                      <a:pt x="8918" y="1204"/>
                      <a:pt x="8918" y="1204"/>
                      <a:pt x="8918" y="1204"/>
                    </a:cubicBezTo>
                    <a:cubicBezTo>
                      <a:pt x="8894" y="1238"/>
                      <a:pt x="8871" y="1272"/>
                      <a:pt x="8835" y="1306"/>
                    </a:cubicBezTo>
                    <a:cubicBezTo>
                      <a:pt x="8812" y="1340"/>
                      <a:pt x="8788" y="1340"/>
                      <a:pt x="8753" y="1306"/>
                    </a:cubicBezTo>
                    <a:cubicBezTo>
                      <a:pt x="8753" y="1306"/>
                      <a:pt x="8741" y="1306"/>
                      <a:pt x="8741" y="1306"/>
                    </a:cubicBezTo>
                    <a:cubicBezTo>
                      <a:pt x="8741" y="1306"/>
                      <a:pt x="8753" y="1340"/>
                      <a:pt x="8753" y="1340"/>
                    </a:cubicBezTo>
                    <a:cubicBezTo>
                      <a:pt x="8776" y="1340"/>
                      <a:pt x="8800" y="1374"/>
                      <a:pt x="8800" y="1442"/>
                    </a:cubicBezTo>
                    <a:cubicBezTo>
                      <a:pt x="8800" y="1442"/>
                      <a:pt x="8800" y="1442"/>
                      <a:pt x="8800" y="1442"/>
                    </a:cubicBezTo>
                    <a:cubicBezTo>
                      <a:pt x="8800" y="1476"/>
                      <a:pt x="8800" y="1476"/>
                      <a:pt x="8800" y="1476"/>
                    </a:cubicBezTo>
                    <a:cubicBezTo>
                      <a:pt x="8788" y="1510"/>
                      <a:pt x="8776" y="1510"/>
                      <a:pt x="8694" y="1544"/>
                    </a:cubicBezTo>
                    <a:cubicBezTo>
                      <a:pt x="8658" y="1544"/>
                      <a:pt x="8599" y="1578"/>
                      <a:pt x="8576" y="1578"/>
                    </a:cubicBezTo>
                    <a:cubicBezTo>
                      <a:pt x="8564" y="1646"/>
                      <a:pt x="8505" y="1680"/>
                      <a:pt x="8411" y="1680"/>
                    </a:cubicBezTo>
                    <a:cubicBezTo>
                      <a:pt x="8387" y="1680"/>
                      <a:pt x="8387" y="1680"/>
                      <a:pt x="8387" y="1680"/>
                    </a:cubicBezTo>
                    <a:cubicBezTo>
                      <a:pt x="8352" y="1680"/>
                      <a:pt x="8352" y="1680"/>
                      <a:pt x="8340" y="1714"/>
                    </a:cubicBezTo>
                    <a:cubicBezTo>
                      <a:pt x="8328" y="1782"/>
                      <a:pt x="8316" y="1816"/>
                      <a:pt x="8269" y="1850"/>
                    </a:cubicBezTo>
                    <a:cubicBezTo>
                      <a:pt x="8245" y="1850"/>
                      <a:pt x="8245" y="1850"/>
                      <a:pt x="8245" y="1850"/>
                    </a:cubicBezTo>
                    <a:cubicBezTo>
                      <a:pt x="8198" y="1884"/>
                      <a:pt x="8175" y="1884"/>
                      <a:pt x="8163" y="1952"/>
                    </a:cubicBezTo>
                    <a:cubicBezTo>
                      <a:pt x="8139" y="2020"/>
                      <a:pt x="8116" y="2088"/>
                      <a:pt x="8080" y="2088"/>
                    </a:cubicBezTo>
                    <a:cubicBezTo>
                      <a:pt x="8057" y="2088"/>
                      <a:pt x="8033" y="2054"/>
                      <a:pt x="8021" y="2020"/>
                    </a:cubicBezTo>
                    <a:cubicBezTo>
                      <a:pt x="8021" y="2020"/>
                      <a:pt x="8021" y="2020"/>
                      <a:pt x="8021" y="2054"/>
                    </a:cubicBezTo>
                    <a:cubicBezTo>
                      <a:pt x="8021" y="2122"/>
                      <a:pt x="7998" y="2191"/>
                      <a:pt x="7962" y="2157"/>
                    </a:cubicBezTo>
                    <a:cubicBezTo>
                      <a:pt x="7974" y="2191"/>
                      <a:pt x="7974" y="2191"/>
                      <a:pt x="7974" y="2225"/>
                    </a:cubicBezTo>
                    <a:cubicBezTo>
                      <a:pt x="7986" y="2259"/>
                      <a:pt x="7986" y="2327"/>
                      <a:pt x="7974" y="2395"/>
                    </a:cubicBezTo>
                    <a:cubicBezTo>
                      <a:pt x="7974" y="2395"/>
                      <a:pt x="7962" y="2395"/>
                      <a:pt x="7962" y="2395"/>
                    </a:cubicBezTo>
                    <a:cubicBezTo>
                      <a:pt x="7974" y="2429"/>
                      <a:pt x="7986" y="2497"/>
                      <a:pt x="7998" y="2565"/>
                    </a:cubicBezTo>
                    <a:cubicBezTo>
                      <a:pt x="7998" y="2599"/>
                      <a:pt x="7998" y="2599"/>
                      <a:pt x="7986" y="2633"/>
                    </a:cubicBezTo>
                    <a:cubicBezTo>
                      <a:pt x="7986" y="2633"/>
                      <a:pt x="7974" y="2667"/>
                      <a:pt x="7962" y="2667"/>
                    </a:cubicBezTo>
                    <a:cubicBezTo>
                      <a:pt x="7962" y="2667"/>
                      <a:pt x="7962" y="2667"/>
                      <a:pt x="7962" y="2667"/>
                    </a:cubicBezTo>
                    <a:cubicBezTo>
                      <a:pt x="7962" y="2667"/>
                      <a:pt x="7962" y="2701"/>
                      <a:pt x="7974" y="2701"/>
                    </a:cubicBezTo>
                    <a:cubicBezTo>
                      <a:pt x="7974" y="2735"/>
                      <a:pt x="7974" y="2735"/>
                      <a:pt x="7986" y="2769"/>
                    </a:cubicBezTo>
                    <a:cubicBezTo>
                      <a:pt x="7986" y="2769"/>
                      <a:pt x="7986" y="2803"/>
                      <a:pt x="7986" y="2803"/>
                    </a:cubicBezTo>
                    <a:cubicBezTo>
                      <a:pt x="8010" y="2871"/>
                      <a:pt x="7998" y="2939"/>
                      <a:pt x="7986" y="2973"/>
                    </a:cubicBezTo>
                    <a:cubicBezTo>
                      <a:pt x="7986" y="2973"/>
                      <a:pt x="7986" y="3007"/>
                      <a:pt x="7986" y="3007"/>
                    </a:cubicBezTo>
                    <a:cubicBezTo>
                      <a:pt x="7986" y="3041"/>
                      <a:pt x="7974" y="3075"/>
                      <a:pt x="7974" y="3109"/>
                    </a:cubicBezTo>
                    <a:cubicBezTo>
                      <a:pt x="7951" y="3143"/>
                      <a:pt x="7927" y="3143"/>
                      <a:pt x="7903" y="3109"/>
                    </a:cubicBezTo>
                    <a:cubicBezTo>
                      <a:pt x="7903" y="3109"/>
                      <a:pt x="7903" y="3075"/>
                      <a:pt x="7892" y="3075"/>
                    </a:cubicBezTo>
                    <a:cubicBezTo>
                      <a:pt x="7892" y="3041"/>
                      <a:pt x="7880" y="3041"/>
                      <a:pt x="7856" y="3041"/>
                    </a:cubicBezTo>
                    <a:cubicBezTo>
                      <a:pt x="7833" y="3041"/>
                      <a:pt x="7809" y="3075"/>
                      <a:pt x="7809" y="3075"/>
                    </a:cubicBezTo>
                    <a:cubicBezTo>
                      <a:pt x="7797" y="3143"/>
                      <a:pt x="7774" y="3177"/>
                      <a:pt x="7750" y="3177"/>
                    </a:cubicBezTo>
                    <a:cubicBezTo>
                      <a:pt x="7738" y="3177"/>
                      <a:pt x="7726" y="3177"/>
                      <a:pt x="7715" y="3143"/>
                    </a:cubicBezTo>
                    <a:cubicBezTo>
                      <a:pt x="7715" y="3143"/>
                      <a:pt x="7715" y="3109"/>
                      <a:pt x="7703" y="3109"/>
                    </a:cubicBezTo>
                    <a:cubicBezTo>
                      <a:pt x="7679" y="3109"/>
                      <a:pt x="7667" y="3143"/>
                      <a:pt x="7644" y="3143"/>
                    </a:cubicBezTo>
                    <a:cubicBezTo>
                      <a:pt x="7608" y="3143"/>
                      <a:pt x="7573" y="3177"/>
                      <a:pt x="7538" y="3177"/>
                    </a:cubicBezTo>
                    <a:cubicBezTo>
                      <a:pt x="7443" y="3177"/>
                      <a:pt x="7243" y="3211"/>
                      <a:pt x="7196" y="3245"/>
                    </a:cubicBezTo>
                    <a:cubicBezTo>
                      <a:pt x="7172" y="3279"/>
                      <a:pt x="7160" y="3347"/>
                      <a:pt x="7148" y="3415"/>
                    </a:cubicBezTo>
                    <a:cubicBezTo>
                      <a:pt x="7148" y="3449"/>
                      <a:pt x="7148" y="3483"/>
                      <a:pt x="7160" y="3517"/>
                    </a:cubicBezTo>
                    <a:cubicBezTo>
                      <a:pt x="7207" y="3653"/>
                      <a:pt x="7184" y="3755"/>
                      <a:pt x="7172" y="3789"/>
                    </a:cubicBezTo>
                    <a:cubicBezTo>
                      <a:pt x="7172" y="3823"/>
                      <a:pt x="7172" y="3823"/>
                      <a:pt x="7172" y="3857"/>
                    </a:cubicBezTo>
                    <a:cubicBezTo>
                      <a:pt x="7184" y="3891"/>
                      <a:pt x="7278" y="4027"/>
                      <a:pt x="7325" y="4061"/>
                    </a:cubicBezTo>
                    <a:cubicBezTo>
                      <a:pt x="7373" y="4061"/>
                      <a:pt x="7420" y="4163"/>
                      <a:pt x="7432" y="4265"/>
                    </a:cubicBezTo>
                    <a:cubicBezTo>
                      <a:pt x="7443" y="4368"/>
                      <a:pt x="7443" y="4470"/>
                      <a:pt x="7420" y="4538"/>
                    </a:cubicBezTo>
                    <a:cubicBezTo>
                      <a:pt x="7420" y="4572"/>
                      <a:pt x="7396" y="4606"/>
                      <a:pt x="7361" y="4606"/>
                    </a:cubicBezTo>
                    <a:cubicBezTo>
                      <a:pt x="7302" y="4606"/>
                      <a:pt x="7219" y="4470"/>
                      <a:pt x="7160" y="4334"/>
                    </a:cubicBezTo>
                    <a:cubicBezTo>
                      <a:pt x="7101" y="4197"/>
                      <a:pt x="6936" y="4129"/>
                      <a:pt x="6877" y="4129"/>
                    </a:cubicBezTo>
                    <a:cubicBezTo>
                      <a:pt x="6830" y="4129"/>
                      <a:pt x="6818" y="4061"/>
                      <a:pt x="6818" y="4027"/>
                    </a:cubicBezTo>
                    <a:cubicBezTo>
                      <a:pt x="6806" y="3993"/>
                      <a:pt x="6806" y="3993"/>
                      <a:pt x="6783" y="3993"/>
                    </a:cubicBezTo>
                    <a:cubicBezTo>
                      <a:pt x="6759" y="3993"/>
                      <a:pt x="6735" y="4027"/>
                      <a:pt x="6712" y="4061"/>
                    </a:cubicBezTo>
                    <a:cubicBezTo>
                      <a:pt x="6724" y="4061"/>
                      <a:pt x="6724" y="4061"/>
                      <a:pt x="6724" y="4061"/>
                    </a:cubicBezTo>
                    <a:cubicBezTo>
                      <a:pt x="6747" y="4061"/>
                      <a:pt x="6771" y="4061"/>
                      <a:pt x="6783" y="4095"/>
                    </a:cubicBezTo>
                    <a:cubicBezTo>
                      <a:pt x="6783" y="4129"/>
                      <a:pt x="6783" y="4163"/>
                      <a:pt x="6771" y="4197"/>
                    </a:cubicBezTo>
                    <a:cubicBezTo>
                      <a:pt x="6794" y="4197"/>
                      <a:pt x="6806" y="4197"/>
                      <a:pt x="6830" y="4231"/>
                    </a:cubicBezTo>
                    <a:cubicBezTo>
                      <a:pt x="6865" y="4265"/>
                      <a:pt x="6865" y="4334"/>
                      <a:pt x="6865" y="4368"/>
                    </a:cubicBezTo>
                    <a:cubicBezTo>
                      <a:pt x="6853" y="4436"/>
                      <a:pt x="6818" y="4470"/>
                      <a:pt x="6783" y="4470"/>
                    </a:cubicBezTo>
                    <a:cubicBezTo>
                      <a:pt x="6747" y="4470"/>
                      <a:pt x="6724" y="4436"/>
                      <a:pt x="6700" y="4402"/>
                    </a:cubicBezTo>
                    <a:cubicBezTo>
                      <a:pt x="6688" y="4368"/>
                      <a:pt x="6665" y="4368"/>
                      <a:pt x="6653" y="4368"/>
                    </a:cubicBezTo>
                    <a:cubicBezTo>
                      <a:pt x="6618" y="4368"/>
                      <a:pt x="6594" y="4436"/>
                      <a:pt x="6582" y="4470"/>
                    </a:cubicBezTo>
                    <a:cubicBezTo>
                      <a:pt x="6582" y="4504"/>
                      <a:pt x="6653" y="4742"/>
                      <a:pt x="6747" y="4776"/>
                    </a:cubicBezTo>
                    <a:cubicBezTo>
                      <a:pt x="6818" y="4810"/>
                      <a:pt x="6842" y="4844"/>
                      <a:pt x="6853" y="4912"/>
                    </a:cubicBezTo>
                    <a:cubicBezTo>
                      <a:pt x="6853" y="4946"/>
                      <a:pt x="6865" y="4946"/>
                      <a:pt x="6877" y="4980"/>
                    </a:cubicBezTo>
                    <a:cubicBezTo>
                      <a:pt x="6912" y="5014"/>
                      <a:pt x="6912" y="5048"/>
                      <a:pt x="6912" y="5082"/>
                    </a:cubicBezTo>
                    <a:cubicBezTo>
                      <a:pt x="6912" y="5184"/>
                      <a:pt x="6877" y="5218"/>
                      <a:pt x="6842" y="5218"/>
                    </a:cubicBezTo>
                    <a:cubicBezTo>
                      <a:pt x="6842" y="5218"/>
                      <a:pt x="6842" y="5218"/>
                      <a:pt x="6842" y="5218"/>
                    </a:cubicBezTo>
                    <a:cubicBezTo>
                      <a:pt x="6818" y="5218"/>
                      <a:pt x="6771" y="5150"/>
                      <a:pt x="6735" y="5082"/>
                    </a:cubicBezTo>
                    <a:cubicBezTo>
                      <a:pt x="6712" y="5048"/>
                      <a:pt x="6700" y="5014"/>
                      <a:pt x="6677" y="4980"/>
                    </a:cubicBezTo>
                    <a:cubicBezTo>
                      <a:pt x="6665" y="4946"/>
                      <a:pt x="6653" y="4946"/>
                      <a:pt x="6629" y="4946"/>
                    </a:cubicBezTo>
                    <a:cubicBezTo>
                      <a:pt x="6606" y="4946"/>
                      <a:pt x="6594" y="4946"/>
                      <a:pt x="6570" y="4946"/>
                    </a:cubicBezTo>
                    <a:cubicBezTo>
                      <a:pt x="6559" y="4946"/>
                      <a:pt x="6535" y="4980"/>
                      <a:pt x="6523" y="4980"/>
                    </a:cubicBezTo>
                    <a:cubicBezTo>
                      <a:pt x="6500" y="4980"/>
                      <a:pt x="6464" y="4946"/>
                      <a:pt x="6452" y="4912"/>
                    </a:cubicBezTo>
                    <a:cubicBezTo>
                      <a:pt x="6417" y="4844"/>
                      <a:pt x="6429" y="4742"/>
                      <a:pt x="6441" y="4708"/>
                    </a:cubicBezTo>
                    <a:cubicBezTo>
                      <a:pt x="6441" y="4674"/>
                      <a:pt x="6441" y="4674"/>
                      <a:pt x="6441" y="4674"/>
                    </a:cubicBezTo>
                    <a:cubicBezTo>
                      <a:pt x="6393" y="4538"/>
                      <a:pt x="6452" y="4300"/>
                      <a:pt x="6464" y="4197"/>
                    </a:cubicBezTo>
                    <a:cubicBezTo>
                      <a:pt x="6476" y="4129"/>
                      <a:pt x="6476" y="4061"/>
                      <a:pt x="6476" y="3959"/>
                    </a:cubicBezTo>
                    <a:cubicBezTo>
                      <a:pt x="6464" y="3891"/>
                      <a:pt x="6441" y="3823"/>
                      <a:pt x="6429" y="3823"/>
                    </a:cubicBezTo>
                    <a:cubicBezTo>
                      <a:pt x="6417" y="3823"/>
                      <a:pt x="6417" y="3823"/>
                      <a:pt x="6417" y="3823"/>
                    </a:cubicBezTo>
                    <a:cubicBezTo>
                      <a:pt x="6417" y="3823"/>
                      <a:pt x="6417" y="3857"/>
                      <a:pt x="6417" y="3857"/>
                    </a:cubicBezTo>
                    <a:cubicBezTo>
                      <a:pt x="6441" y="3959"/>
                      <a:pt x="6429" y="4197"/>
                      <a:pt x="6382" y="4334"/>
                    </a:cubicBezTo>
                    <a:cubicBezTo>
                      <a:pt x="6358" y="4436"/>
                      <a:pt x="6311" y="4470"/>
                      <a:pt x="6275" y="4504"/>
                    </a:cubicBezTo>
                    <a:cubicBezTo>
                      <a:pt x="6252" y="4538"/>
                      <a:pt x="6240" y="4538"/>
                      <a:pt x="6228" y="4572"/>
                    </a:cubicBezTo>
                    <a:cubicBezTo>
                      <a:pt x="6228" y="4640"/>
                      <a:pt x="6205" y="4674"/>
                      <a:pt x="6181" y="4708"/>
                    </a:cubicBezTo>
                    <a:cubicBezTo>
                      <a:pt x="6181" y="4742"/>
                      <a:pt x="6181" y="4742"/>
                      <a:pt x="6169" y="4742"/>
                    </a:cubicBezTo>
                    <a:cubicBezTo>
                      <a:pt x="6205" y="4844"/>
                      <a:pt x="6311" y="5184"/>
                      <a:pt x="6323" y="5286"/>
                    </a:cubicBezTo>
                    <a:cubicBezTo>
                      <a:pt x="6334" y="5354"/>
                      <a:pt x="6311" y="5456"/>
                      <a:pt x="6287" y="5592"/>
                    </a:cubicBezTo>
                    <a:cubicBezTo>
                      <a:pt x="6264" y="5728"/>
                      <a:pt x="6240" y="5864"/>
                      <a:pt x="6252" y="5932"/>
                    </a:cubicBezTo>
                    <a:cubicBezTo>
                      <a:pt x="6252" y="6068"/>
                      <a:pt x="6252" y="6136"/>
                      <a:pt x="6252" y="6204"/>
                    </a:cubicBezTo>
                    <a:cubicBezTo>
                      <a:pt x="6240" y="6272"/>
                      <a:pt x="6240" y="6272"/>
                      <a:pt x="6252" y="6306"/>
                    </a:cubicBezTo>
                    <a:cubicBezTo>
                      <a:pt x="6252" y="6306"/>
                      <a:pt x="6252" y="6340"/>
                      <a:pt x="6264" y="6340"/>
                    </a:cubicBezTo>
                    <a:cubicBezTo>
                      <a:pt x="6275" y="6340"/>
                      <a:pt x="6275" y="6306"/>
                      <a:pt x="6287" y="6306"/>
                    </a:cubicBezTo>
                    <a:cubicBezTo>
                      <a:pt x="6311" y="6306"/>
                      <a:pt x="6323" y="6306"/>
                      <a:pt x="6346" y="6340"/>
                    </a:cubicBezTo>
                    <a:cubicBezTo>
                      <a:pt x="6346" y="6340"/>
                      <a:pt x="6370" y="6306"/>
                      <a:pt x="6405" y="6306"/>
                    </a:cubicBezTo>
                    <a:cubicBezTo>
                      <a:pt x="6429" y="6272"/>
                      <a:pt x="6452" y="6238"/>
                      <a:pt x="6488" y="6238"/>
                    </a:cubicBezTo>
                    <a:cubicBezTo>
                      <a:pt x="6547" y="6204"/>
                      <a:pt x="6665" y="6340"/>
                      <a:pt x="6724" y="6442"/>
                    </a:cubicBezTo>
                    <a:cubicBezTo>
                      <a:pt x="6735" y="6477"/>
                      <a:pt x="6747" y="6477"/>
                      <a:pt x="6747" y="6477"/>
                    </a:cubicBezTo>
                    <a:cubicBezTo>
                      <a:pt x="6794" y="6545"/>
                      <a:pt x="6794" y="6647"/>
                      <a:pt x="6806" y="6715"/>
                    </a:cubicBezTo>
                    <a:cubicBezTo>
                      <a:pt x="6806" y="6749"/>
                      <a:pt x="6806" y="6783"/>
                      <a:pt x="6806" y="6817"/>
                    </a:cubicBezTo>
                    <a:cubicBezTo>
                      <a:pt x="6842" y="6919"/>
                      <a:pt x="6806" y="6987"/>
                      <a:pt x="6783" y="7021"/>
                    </a:cubicBezTo>
                    <a:cubicBezTo>
                      <a:pt x="6771" y="7055"/>
                      <a:pt x="6759" y="7089"/>
                      <a:pt x="6759" y="7123"/>
                    </a:cubicBezTo>
                    <a:cubicBezTo>
                      <a:pt x="6759" y="7191"/>
                      <a:pt x="6818" y="7259"/>
                      <a:pt x="6853" y="7293"/>
                    </a:cubicBezTo>
                    <a:cubicBezTo>
                      <a:pt x="6889" y="7327"/>
                      <a:pt x="6901" y="7361"/>
                      <a:pt x="6901" y="7395"/>
                    </a:cubicBezTo>
                    <a:cubicBezTo>
                      <a:pt x="6912" y="7429"/>
                      <a:pt x="6912" y="7429"/>
                      <a:pt x="6912" y="7429"/>
                    </a:cubicBezTo>
                    <a:cubicBezTo>
                      <a:pt x="6901" y="7463"/>
                      <a:pt x="6901" y="7463"/>
                      <a:pt x="6901" y="7463"/>
                    </a:cubicBezTo>
                    <a:cubicBezTo>
                      <a:pt x="6889" y="7497"/>
                      <a:pt x="6877" y="7497"/>
                      <a:pt x="6853" y="7497"/>
                    </a:cubicBezTo>
                    <a:cubicBezTo>
                      <a:pt x="6818" y="7497"/>
                      <a:pt x="6759" y="7497"/>
                      <a:pt x="6724" y="7463"/>
                    </a:cubicBezTo>
                    <a:cubicBezTo>
                      <a:pt x="6688" y="7395"/>
                      <a:pt x="6677" y="7293"/>
                      <a:pt x="6665" y="7225"/>
                    </a:cubicBezTo>
                    <a:cubicBezTo>
                      <a:pt x="6665" y="7225"/>
                      <a:pt x="6653" y="7191"/>
                      <a:pt x="6653" y="7191"/>
                    </a:cubicBezTo>
                    <a:cubicBezTo>
                      <a:pt x="6641" y="7157"/>
                      <a:pt x="6653" y="7055"/>
                      <a:pt x="6665" y="6987"/>
                    </a:cubicBezTo>
                    <a:cubicBezTo>
                      <a:pt x="6677" y="6953"/>
                      <a:pt x="6677" y="6885"/>
                      <a:pt x="6688" y="6851"/>
                    </a:cubicBezTo>
                    <a:cubicBezTo>
                      <a:pt x="6688" y="6817"/>
                      <a:pt x="6665" y="6783"/>
                      <a:pt x="6653" y="6749"/>
                    </a:cubicBezTo>
                    <a:cubicBezTo>
                      <a:pt x="6641" y="6715"/>
                      <a:pt x="6629" y="6681"/>
                      <a:pt x="6618" y="6647"/>
                    </a:cubicBezTo>
                    <a:cubicBezTo>
                      <a:pt x="6594" y="6545"/>
                      <a:pt x="6570" y="6511"/>
                      <a:pt x="6570" y="6511"/>
                    </a:cubicBezTo>
                    <a:cubicBezTo>
                      <a:pt x="6547" y="6545"/>
                      <a:pt x="6535" y="6545"/>
                      <a:pt x="6523" y="6545"/>
                    </a:cubicBezTo>
                    <a:cubicBezTo>
                      <a:pt x="6476" y="6579"/>
                      <a:pt x="6393" y="6613"/>
                      <a:pt x="6370" y="6681"/>
                    </a:cubicBezTo>
                    <a:cubicBezTo>
                      <a:pt x="6346" y="6749"/>
                      <a:pt x="6382" y="7021"/>
                      <a:pt x="6393" y="7123"/>
                    </a:cubicBezTo>
                    <a:cubicBezTo>
                      <a:pt x="6417" y="7259"/>
                      <a:pt x="6370" y="7361"/>
                      <a:pt x="6334" y="7463"/>
                    </a:cubicBezTo>
                    <a:cubicBezTo>
                      <a:pt x="6323" y="7497"/>
                      <a:pt x="6299" y="7565"/>
                      <a:pt x="6287" y="7599"/>
                    </a:cubicBezTo>
                    <a:cubicBezTo>
                      <a:pt x="6299" y="7735"/>
                      <a:pt x="6252" y="7803"/>
                      <a:pt x="6205" y="7905"/>
                    </a:cubicBezTo>
                    <a:cubicBezTo>
                      <a:pt x="6181" y="7939"/>
                      <a:pt x="6181" y="7939"/>
                      <a:pt x="6181" y="7939"/>
                    </a:cubicBezTo>
                    <a:cubicBezTo>
                      <a:pt x="6169" y="7939"/>
                      <a:pt x="6157" y="7939"/>
                      <a:pt x="6157" y="7973"/>
                    </a:cubicBezTo>
                    <a:cubicBezTo>
                      <a:pt x="6098" y="8041"/>
                      <a:pt x="6063" y="8075"/>
                      <a:pt x="6075" y="8177"/>
                    </a:cubicBezTo>
                    <a:cubicBezTo>
                      <a:pt x="6075" y="8211"/>
                      <a:pt x="6063" y="8245"/>
                      <a:pt x="6051" y="8279"/>
                    </a:cubicBezTo>
                    <a:cubicBezTo>
                      <a:pt x="6051" y="8313"/>
                      <a:pt x="6028" y="8313"/>
                      <a:pt x="6016" y="8313"/>
                    </a:cubicBezTo>
                    <a:cubicBezTo>
                      <a:pt x="5980" y="8313"/>
                      <a:pt x="5945" y="8279"/>
                      <a:pt x="5910" y="8211"/>
                    </a:cubicBezTo>
                    <a:cubicBezTo>
                      <a:pt x="5898" y="8211"/>
                      <a:pt x="5874" y="8211"/>
                      <a:pt x="5851" y="8245"/>
                    </a:cubicBezTo>
                    <a:cubicBezTo>
                      <a:pt x="5827" y="8245"/>
                      <a:pt x="5804" y="8279"/>
                      <a:pt x="5780" y="8279"/>
                    </a:cubicBezTo>
                    <a:cubicBezTo>
                      <a:pt x="5768" y="8279"/>
                      <a:pt x="5768" y="8279"/>
                      <a:pt x="5768" y="8279"/>
                    </a:cubicBezTo>
                    <a:cubicBezTo>
                      <a:pt x="5733" y="8279"/>
                      <a:pt x="5721" y="8211"/>
                      <a:pt x="5697" y="8177"/>
                    </a:cubicBezTo>
                    <a:cubicBezTo>
                      <a:pt x="5686" y="8143"/>
                      <a:pt x="5686" y="8143"/>
                      <a:pt x="5674" y="8177"/>
                    </a:cubicBezTo>
                    <a:cubicBezTo>
                      <a:pt x="5638" y="8211"/>
                      <a:pt x="5603" y="8177"/>
                      <a:pt x="5591" y="8109"/>
                    </a:cubicBezTo>
                    <a:cubicBezTo>
                      <a:pt x="5579" y="8041"/>
                      <a:pt x="5568" y="7973"/>
                      <a:pt x="5579" y="7905"/>
                    </a:cubicBezTo>
                    <a:cubicBezTo>
                      <a:pt x="5591" y="7871"/>
                      <a:pt x="5603" y="7837"/>
                      <a:pt x="5627" y="7837"/>
                    </a:cubicBezTo>
                    <a:cubicBezTo>
                      <a:pt x="5650" y="7837"/>
                      <a:pt x="5686" y="7905"/>
                      <a:pt x="5697" y="7973"/>
                    </a:cubicBezTo>
                    <a:cubicBezTo>
                      <a:pt x="5697" y="7973"/>
                      <a:pt x="5709" y="7939"/>
                      <a:pt x="5733" y="7905"/>
                    </a:cubicBezTo>
                    <a:cubicBezTo>
                      <a:pt x="5768" y="7871"/>
                      <a:pt x="5792" y="7905"/>
                      <a:pt x="5804" y="7939"/>
                    </a:cubicBezTo>
                    <a:cubicBezTo>
                      <a:pt x="5804" y="7973"/>
                      <a:pt x="5815" y="7973"/>
                      <a:pt x="5827" y="8007"/>
                    </a:cubicBezTo>
                    <a:cubicBezTo>
                      <a:pt x="5839" y="8007"/>
                      <a:pt x="5851" y="8007"/>
                      <a:pt x="5851" y="8007"/>
                    </a:cubicBezTo>
                    <a:cubicBezTo>
                      <a:pt x="5851" y="7973"/>
                      <a:pt x="5863" y="7905"/>
                      <a:pt x="5898" y="7905"/>
                    </a:cubicBezTo>
                    <a:cubicBezTo>
                      <a:pt x="5898" y="7905"/>
                      <a:pt x="5898" y="7905"/>
                      <a:pt x="5910" y="7905"/>
                    </a:cubicBezTo>
                    <a:cubicBezTo>
                      <a:pt x="5898" y="7905"/>
                      <a:pt x="5898" y="7871"/>
                      <a:pt x="5898" y="7837"/>
                    </a:cubicBezTo>
                    <a:cubicBezTo>
                      <a:pt x="5910" y="7769"/>
                      <a:pt x="5945" y="7735"/>
                      <a:pt x="5969" y="7701"/>
                    </a:cubicBezTo>
                    <a:cubicBezTo>
                      <a:pt x="5980" y="7701"/>
                      <a:pt x="5980" y="7701"/>
                      <a:pt x="5980" y="7701"/>
                    </a:cubicBezTo>
                    <a:cubicBezTo>
                      <a:pt x="5980" y="7701"/>
                      <a:pt x="5980" y="7667"/>
                      <a:pt x="5980" y="7633"/>
                    </a:cubicBezTo>
                    <a:cubicBezTo>
                      <a:pt x="5992" y="7599"/>
                      <a:pt x="5992" y="7531"/>
                      <a:pt x="6016" y="7497"/>
                    </a:cubicBezTo>
                    <a:cubicBezTo>
                      <a:pt x="6016" y="7497"/>
                      <a:pt x="6016" y="7497"/>
                      <a:pt x="6016" y="7463"/>
                    </a:cubicBezTo>
                    <a:cubicBezTo>
                      <a:pt x="6028" y="7429"/>
                      <a:pt x="6028" y="7361"/>
                      <a:pt x="6063" y="7361"/>
                    </a:cubicBezTo>
                    <a:cubicBezTo>
                      <a:pt x="6063" y="7361"/>
                      <a:pt x="6075" y="7327"/>
                      <a:pt x="6075" y="7327"/>
                    </a:cubicBezTo>
                    <a:cubicBezTo>
                      <a:pt x="6087" y="7293"/>
                      <a:pt x="6098" y="7225"/>
                      <a:pt x="6122" y="7225"/>
                    </a:cubicBezTo>
                    <a:cubicBezTo>
                      <a:pt x="6122" y="7225"/>
                      <a:pt x="6134" y="7225"/>
                      <a:pt x="6134" y="7191"/>
                    </a:cubicBezTo>
                    <a:cubicBezTo>
                      <a:pt x="6134" y="7191"/>
                      <a:pt x="6134" y="7157"/>
                      <a:pt x="6134" y="7157"/>
                    </a:cubicBezTo>
                    <a:cubicBezTo>
                      <a:pt x="6122" y="7123"/>
                      <a:pt x="6122" y="7055"/>
                      <a:pt x="6122" y="6987"/>
                    </a:cubicBezTo>
                    <a:cubicBezTo>
                      <a:pt x="6134" y="6919"/>
                      <a:pt x="6157" y="6817"/>
                      <a:pt x="6181" y="6817"/>
                    </a:cubicBezTo>
                    <a:cubicBezTo>
                      <a:pt x="6181" y="6783"/>
                      <a:pt x="6181" y="6783"/>
                      <a:pt x="6181" y="6783"/>
                    </a:cubicBezTo>
                    <a:cubicBezTo>
                      <a:pt x="6181" y="6783"/>
                      <a:pt x="6181" y="6783"/>
                      <a:pt x="6181" y="6783"/>
                    </a:cubicBezTo>
                    <a:cubicBezTo>
                      <a:pt x="6169" y="6749"/>
                      <a:pt x="6169" y="6749"/>
                      <a:pt x="6169" y="6749"/>
                    </a:cubicBezTo>
                    <a:cubicBezTo>
                      <a:pt x="6110" y="6647"/>
                      <a:pt x="6051" y="6511"/>
                      <a:pt x="6063" y="6374"/>
                    </a:cubicBezTo>
                    <a:cubicBezTo>
                      <a:pt x="6063" y="6340"/>
                      <a:pt x="6063" y="6272"/>
                      <a:pt x="6063" y="6204"/>
                    </a:cubicBezTo>
                    <a:cubicBezTo>
                      <a:pt x="6051" y="6136"/>
                      <a:pt x="6051" y="6034"/>
                      <a:pt x="6063" y="5966"/>
                    </a:cubicBezTo>
                    <a:cubicBezTo>
                      <a:pt x="6063" y="5932"/>
                      <a:pt x="6063" y="5762"/>
                      <a:pt x="6063" y="5694"/>
                    </a:cubicBezTo>
                    <a:cubicBezTo>
                      <a:pt x="6051" y="5660"/>
                      <a:pt x="6051" y="5660"/>
                      <a:pt x="6051" y="5660"/>
                    </a:cubicBezTo>
                    <a:cubicBezTo>
                      <a:pt x="6051" y="5592"/>
                      <a:pt x="6063" y="5490"/>
                      <a:pt x="6075" y="5422"/>
                    </a:cubicBezTo>
                    <a:cubicBezTo>
                      <a:pt x="6075" y="5354"/>
                      <a:pt x="6087" y="5320"/>
                      <a:pt x="6087" y="5218"/>
                    </a:cubicBezTo>
                    <a:cubicBezTo>
                      <a:pt x="6098" y="5082"/>
                      <a:pt x="6028" y="4912"/>
                      <a:pt x="5992" y="4878"/>
                    </a:cubicBezTo>
                    <a:cubicBezTo>
                      <a:pt x="5969" y="4844"/>
                      <a:pt x="5969" y="4776"/>
                      <a:pt x="5969" y="4742"/>
                    </a:cubicBezTo>
                    <a:cubicBezTo>
                      <a:pt x="5957" y="4674"/>
                      <a:pt x="5980" y="4572"/>
                      <a:pt x="6028" y="4470"/>
                    </a:cubicBezTo>
                    <a:cubicBezTo>
                      <a:pt x="6075" y="4334"/>
                      <a:pt x="6087" y="3959"/>
                      <a:pt x="6087" y="3857"/>
                    </a:cubicBezTo>
                    <a:cubicBezTo>
                      <a:pt x="6075" y="3823"/>
                      <a:pt x="5992" y="3755"/>
                      <a:pt x="5945" y="3755"/>
                    </a:cubicBezTo>
                    <a:cubicBezTo>
                      <a:pt x="5945" y="3755"/>
                      <a:pt x="5945" y="3755"/>
                      <a:pt x="5945" y="3755"/>
                    </a:cubicBezTo>
                    <a:cubicBezTo>
                      <a:pt x="5898" y="3789"/>
                      <a:pt x="5721" y="3755"/>
                      <a:pt x="5686" y="3721"/>
                    </a:cubicBezTo>
                    <a:cubicBezTo>
                      <a:pt x="5662" y="3721"/>
                      <a:pt x="5650" y="3789"/>
                      <a:pt x="5638" y="3857"/>
                    </a:cubicBezTo>
                    <a:cubicBezTo>
                      <a:pt x="5638" y="3925"/>
                      <a:pt x="5638" y="3925"/>
                      <a:pt x="5638" y="3925"/>
                    </a:cubicBezTo>
                    <a:cubicBezTo>
                      <a:pt x="5627" y="3959"/>
                      <a:pt x="5627" y="3993"/>
                      <a:pt x="5615" y="4027"/>
                    </a:cubicBezTo>
                    <a:cubicBezTo>
                      <a:pt x="5591" y="4129"/>
                      <a:pt x="5568" y="4265"/>
                      <a:pt x="5544" y="4436"/>
                    </a:cubicBezTo>
                    <a:cubicBezTo>
                      <a:pt x="5520" y="4708"/>
                      <a:pt x="5426" y="4810"/>
                      <a:pt x="5379" y="4844"/>
                    </a:cubicBezTo>
                    <a:cubicBezTo>
                      <a:pt x="5367" y="4878"/>
                      <a:pt x="5367" y="4878"/>
                      <a:pt x="5355" y="4878"/>
                    </a:cubicBezTo>
                    <a:cubicBezTo>
                      <a:pt x="5332" y="4912"/>
                      <a:pt x="5320" y="4980"/>
                      <a:pt x="5308" y="5048"/>
                    </a:cubicBezTo>
                    <a:cubicBezTo>
                      <a:pt x="5308" y="5082"/>
                      <a:pt x="5308" y="5082"/>
                      <a:pt x="5308" y="5116"/>
                    </a:cubicBezTo>
                    <a:cubicBezTo>
                      <a:pt x="5320" y="5150"/>
                      <a:pt x="5320" y="5116"/>
                      <a:pt x="5332" y="5116"/>
                    </a:cubicBezTo>
                    <a:cubicBezTo>
                      <a:pt x="5355" y="5116"/>
                      <a:pt x="5367" y="5116"/>
                      <a:pt x="5379" y="5150"/>
                    </a:cubicBezTo>
                    <a:cubicBezTo>
                      <a:pt x="5391" y="5150"/>
                      <a:pt x="5391" y="5184"/>
                      <a:pt x="5402" y="5252"/>
                    </a:cubicBezTo>
                    <a:cubicBezTo>
                      <a:pt x="5402" y="5320"/>
                      <a:pt x="5391" y="5490"/>
                      <a:pt x="5367" y="5524"/>
                    </a:cubicBezTo>
                    <a:cubicBezTo>
                      <a:pt x="5367" y="5558"/>
                      <a:pt x="5367" y="5558"/>
                      <a:pt x="5379" y="5558"/>
                    </a:cubicBezTo>
                    <a:cubicBezTo>
                      <a:pt x="5379" y="5592"/>
                      <a:pt x="5391" y="5694"/>
                      <a:pt x="5355" y="5762"/>
                    </a:cubicBezTo>
                    <a:cubicBezTo>
                      <a:pt x="5332" y="5796"/>
                      <a:pt x="5320" y="5864"/>
                      <a:pt x="5320" y="5898"/>
                    </a:cubicBezTo>
                    <a:cubicBezTo>
                      <a:pt x="5320" y="5898"/>
                      <a:pt x="5320" y="5898"/>
                      <a:pt x="5320" y="5898"/>
                    </a:cubicBezTo>
                    <a:cubicBezTo>
                      <a:pt x="5320" y="5932"/>
                      <a:pt x="5355" y="5966"/>
                      <a:pt x="5379" y="5966"/>
                    </a:cubicBezTo>
                    <a:cubicBezTo>
                      <a:pt x="5414" y="6000"/>
                      <a:pt x="5450" y="6034"/>
                      <a:pt x="5461" y="6068"/>
                    </a:cubicBezTo>
                    <a:cubicBezTo>
                      <a:pt x="5497" y="6102"/>
                      <a:pt x="5509" y="6204"/>
                      <a:pt x="5509" y="6272"/>
                    </a:cubicBezTo>
                    <a:cubicBezTo>
                      <a:pt x="5520" y="6306"/>
                      <a:pt x="5520" y="6340"/>
                      <a:pt x="5532" y="6408"/>
                    </a:cubicBezTo>
                    <a:cubicBezTo>
                      <a:pt x="5544" y="6442"/>
                      <a:pt x="5556" y="6442"/>
                      <a:pt x="5568" y="6442"/>
                    </a:cubicBezTo>
                    <a:cubicBezTo>
                      <a:pt x="5579" y="6442"/>
                      <a:pt x="5603" y="6442"/>
                      <a:pt x="5615" y="6511"/>
                    </a:cubicBezTo>
                    <a:cubicBezTo>
                      <a:pt x="5627" y="6545"/>
                      <a:pt x="5615" y="6613"/>
                      <a:pt x="5603" y="6715"/>
                    </a:cubicBezTo>
                    <a:cubicBezTo>
                      <a:pt x="5591" y="6783"/>
                      <a:pt x="5544" y="6987"/>
                      <a:pt x="5509" y="6987"/>
                    </a:cubicBezTo>
                    <a:cubicBezTo>
                      <a:pt x="5509" y="6987"/>
                      <a:pt x="5509" y="6987"/>
                      <a:pt x="5509" y="6987"/>
                    </a:cubicBezTo>
                    <a:cubicBezTo>
                      <a:pt x="5485" y="6987"/>
                      <a:pt x="5450" y="6919"/>
                      <a:pt x="5379" y="6715"/>
                    </a:cubicBezTo>
                    <a:cubicBezTo>
                      <a:pt x="5355" y="6681"/>
                      <a:pt x="5343" y="6647"/>
                      <a:pt x="5332" y="6613"/>
                    </a:cubicBezTo>
                    <a:cubicBezTo>
                      <a:pt x="5320" y="6579"/>
                      <a:pt x="5273" y="6545"/>
                      <a:pt x="5237" y="6477"/>
                    </a:cubicBezTo>
                    <a:cubicBezTo>
                      <a:pt x="5190" y="6442"/>
                      <a:pt x="5155" y="6408"/>
                      <a:pt x="5119" y="6374"/>
                    </a:cubicBezTo>
                    <a:cubicBezTo>
                      <a:pt x="5096" y="6306"/>
                      <a:pt x="5072" y="6306"/>
                      <a:pt x="5049" y="6272"/>
                    </a:cubicBezTo>
                    <a:cubicBezTo>
                      <a:pt x="5025" y="6272"/>
                      <a:pt x="4990" y="6238"/>
                      <a:pt x="4942" y="6136"/>
                    </a:cubicBezTo>
                    <a:cubicBezTo>
                      <a:pt x="4883" y="6034"/>
                      <a:pt x="4836" y="5966"/>
                      <a:pt x="4730" y="5966"/>
                    </a:cubicBezTo>
                    <a:cubicBezTo>
                      <a:pt x="4695" y="5966"/>
                      <a:pt x="4695" y="5966"/>
                      <a:pt x="4695" y="5966"/>
                    </a:cubicBezTo>
                    <a:cubicBezTo>
                      <a:pt x="4636" y="5966"/>
                      <a:pt x="4577" y="5932"/>
                      <a:pt x="4541" y="5932"/>
                    </a:cubicBezTo>
                    <a:cubicBezTo>
                      <a:pt x="4506" y="5898"/>
                      <a:pt x="4482" y="5898"/>
                      <a:pt x="4470" y="5898"/>
                    </a:cubicBezTo>
                    <a:cubicBezTo>
                      <a:pt x="4435" y="5932"/>
                      <a:pt x="4423" y="5864"/>
                      <a:pt x="4412" y="5830"/>
                    </a:cubicBezTo>
                    <a:cubicBezTo>
                      <a:pt x="4400" y="5762"/>
                      <a:pt x="4388" y="5728"/>
                      <a:pt x="4364" y="5694"/>
                    </a:cubicBezTo>
                    <a:cubicBezTo>
                      <a:pt x="4341" y="5660"/>
                      <a:pt x="4317" y="5626"/>
                      <a:pt x="4305" y="5592"/>
                    </a:cubicBezTo>
                    <a:cubicBezTo>
                      <a:pt x="4270" y="5558"/>
                      <a:pt x="4235" y="5524"/>
                      <a:pt x="4223" y="5524"/>
                    </a:cubicBezTo>
                    <a:cubicBezTo>
                      <a:pt x="4211" y="5558"/>
                      <a:pt x="4211" y="5592"/>
                      <a:pt x="4211" y="5626"/>
                    </a:cubicBezTo>
                    <a:cubicBezTo>
                      <a:pt x="4211" y="5660"/>
                      <a:pt x="4223" y="5728"/>
                      <a:pt x="4246" y="5728"/>
                    </a:cubicBezTo>
                    <a:cubicBezTo>
                      <a:pt x="4282" y="5728"/>
                      <a:pt x="4305" y="5762"/>
                      <a:pt x="4305" y="5830"/>
                    </a:cubicBezTo>
                    <a:cubicBezTo>
                      <a:pt x="4317" y="5830"/>
                      <a:pt x="4317" y="5830"/>
                      <a:pt x="4341" y="5830"/>
                    </a:cubicBezTo>
                    <a:cubicBezTo>
                      <a:pt x="4388" y="5830"/>
                      <a:pt x="4412" y="5864"/>
                      <a:pt x="4435" y="5898"/>
                    </a:cubicBezTo>
                    <a:cubicBezTo>
                      <a:pt x="4447" y="5966"/>
                      <a:pt x="4459" y="6000"/>
                      <a:pt x="4459" y="6102"/>
                    </a:cubicBezTo>
                    <a:cubicBezTo>
                      <a:pt x="4447" y="6170"/>
                      <a:pt x="4482" y="6306"/>
                      <a:pt x="4506" y="6340"/>
                    </a:cubicBezTo>
                    <a:cubicBezTo>
                      <a:pt x="4529" y="6408"/>
                      <a:pt x="4529" y="6477"/>
                      <a:pt x="4529" y="6545"/>
                    </a:cubicBezTo>
                    <a:cubicBezTo>
                      <a:pt x="4518" y="6613"/>
                      <a:pt x="4482" y="6681"/>
                      <a:pt x="4447" y="6681"/>
                    </a:cubicBezTo>
                    <a:cubicBezTo>
                      <a:pt x="4400" y="6681"/>
                      <a:pt x="4388" y="6681"/>
                      <a:pt x="4376" y="6715"/>
                    </a:cubicBezTo>
                    <a:cubicBezTo>
                      <a:pt x="4400" y="6783"/>
                      <a:pt x="4388" y="6817"/>
                      <a:pt x="4388" y="6851"/>
                    </a:cubicBezTo>
                    <a:cubicBezTo>
                      <a:pt x="4376" y="6885"/>
                      <a:pt x="4364" y="6919"/>
                      <a:pt x="4341" y="6919"/>
                    </a:cubicBezTo>
                    <a:cubicBezTo>
                      <a:pt x="4317" y="6919"/>
                      <a:pt x="4305" y="6919"/>
                      <a:pt x="4282" y="6885"/>
                    </a:cubicBezTo>
                    <a:cubicBezTo>
                      <a:pt x="4258" y="6851"/>
                      <a:pt x="4246" y="6817"/>
                      <a:pt x="4235" y="6749"/>
                    </a:cubicBezTo>
                    <a:cubicBezTo>
                      <a:pt x="4235" y="6681"/>
                      <a:pt x="4246" y="6613"/>
                      <a:pt x="4270" y="6579"/>
                    </a:cubicBezTo>
                    <a:cubicBezTo>
                      <a:pt x="4258" y="6545"/>
                      <a:pt x="4235" y="6511"/>
                      <a:pt x="4199" y="6477"/>
                    </a:cubicBezTo>
                    <a:cubicBezTo>
                      <a:pt x="4187" y="6477"/>
                      <a:pt x="4117" y="6613"/>
                      <a:pt x="4081" y="6681"/>
                    </a:cubicBezTo>
                    <a:cubicBezTo>
                      <a:pt x="4046" y="6715"/>
                      <a:pt x="4034" y="6749"/>
                      <a:pt x="4010" y="6783"/>
                    </a:cubicBezTo>
                    <a:cubicBezTo>
                      <a:pt x="3999" y="6783"/>
                      <a:pt x="3963" y="6783"/>
                      <a:pt x="3928" y="6783"/>
                    </a:cubicBezTo>
                    <a:cubicBezTo>
                      <a:pt x="3881" y="6749"/>
                      <a:pt x="3833" y="6749"/>
                      <a:pt x="3786" y="6783"/>
                    </a:cubicBezTo>
                    <a:cubicBezTo>
                      <a:pt x="3739" y="6817"/>
                      <a:pt x="3727" y="6885"/>
                      <a:pt x="3716" y="6953"/>
                    </a:cubicBezTo>
                    <a:cubicBezTo>
                      <a:pt x="3692" y="6987"/>
                      <a:pt x="3680" y="7055"/>
                      <a:pt x="3657" y="7055"/>
                    </a:cubicBezTo>
                    <a:cubicBezTo>
                      <a:pt x="3645" y="7021"/>
                      <a:pt x="3621" y="7021"/>
                      <a:pt x="3598" y="7021"/>
                    </a:cubicBezTo>
                    <a:cubicBezTo>
                      <a:pt x="3586" y="7021"/>
                      <a:pt x="3574" y="7055"/>
                      <a:pt x="3562" y="7055"/>
                    </a:cubicBezTo>
                    <a:cubicBezTo>
                      <a:pt x="3515" y="7055"/>
                      <a:pt x="3480" y="7021"/>
                      <a:pt x="3468" y="6987"/>
                    </a:cubicBezTo>
                    <a:cubicBezTo>
                      <a:pt x="3432" y="6953"/>
                      <a:pt x="3432" y="6885"/>
                      <a:pt x="3432" y="6851"/>
                    </a:cubicBezTo>
                    <a:cubicBezTo>
                      <a:pt x="3444" y="6783"/>
                      <a:pt x="3468" y="6749"/>
                      <a:pt x="3503" y="6749"/>
                    </a:cubicBezTo>
                    <a:cubicBezTo>
                      <a:pt x="3515" y="6749"/>
                      <a:pt x="3515" y="6749"/>
                      <a:pt x="3515" y="6749"/>
                    </a:cubicBezTo>
                    <a:cubicBezTo>
                      <a:pt x="3527" y="6749"/>
                      <a:pt x="3527" y="6749"/>
                      <a:pt x="3527" y="6749"/>
                    </a:cubicBezTo>
                    <a:cubicBezTo>
                      <a:pt x="3527" y="6749"/>
                      <a:pt x="3527" y="6749"/>
                      <a:pt x="3527" y="6749"/>
                    </a:cubicBezTo>
                    <a:cubicBezTo>
                      <a:pt x="3503" y="6681"/>
                      <a:pt x="3515" y="6579"/>
                      <a:pt x="3539" y="6511"/>
                    </a:cubicBezTo>
                    <a:cubicBezTo>
                      <a:pt x="3491" y="6545"/>
                      <a:pt x="3421" y="6647"/>
                      <a:pt x="3409" y="6647"/>
                    </a:cubicBezTo>
                    <a:cubicBezTo>
                      <a:pt x="3409" y="6681"/>
                      <a:pt x="3409" y="6681"/>
                      <a:pt x="3409" y="6715"/>
                    </a:cubicBezTo>
                    <a:cubicBezTo>
                      <a:pt x="3409" y="6783"/>
                      <a:pt x="3409" y="6851"/>
                      <a:pt x="3373" y="6885"/>
                    </a:cubicBezTo>
                    <a:cubicBezTo>
                      <a:pt x="3373" y="6885"/>
                      <a:pt x="3362" y="6919"/>
                      <a:pt x="3350" y="6919"/>
                    </a:cubicBezTo>
                    <a:cubicBezTo>
                      <a:pt x="3338" y="6919"/>
                      <a:pt x="3326" y="6851"/>
                      <a:pt x="3314" y="6817"/>
                    </a:cubicBezTo>
                    <a:cubicBezTo>
                      <a:pt x="3314" y="6817"/>
                      <a:pt x="3303" y="6783"/>
                      <a:pt x="3303" y="6783"/>
                    </a:cubicBezTo>
                    <a:cubicBezTo>
                      <a:pt x="3303" y="6783"/>
                      <a:pt x="3303" y="6783"/>
                      <a:pt x="3291" y="6783"/>
                    </a:cubicBezTo>
                    <a:cubicBezTo>
                      <a:pt x="3232" y="6783"/>
                      <a:pt x="3055" y="6919"/>
                      <a:pt x="3019" y="7021"/>
                    </a:cubicBezTo>
                    <a:cubicBezTo>
                      <a:pt x="2996" y="7123"/>
                      <a:pt x="2961" y="7157"/>
                      <a:pt x="2925" y="7191"/>
                    </a:cubicBezTo>
                    <a:cubicBezTo>
                      <a:pt x="2913" y="7191"/>
                      <a:pt x="2902" y="7225"/>
                      <a:pt x="2902" y="7225"/>
                    </a:cubicBezTo>
                    <a:cubicBezTo>
                      <a:pt x="2890" y="7327"/>
                      <a:pt x="2854" y="7327"/>
                      <a:pt x="2807" y="7361"/>
                    </a:cubicBezTo>
                    <a:cubicBezTo>
                      <a:pt x="2784" y="7361"/>
                      <a:pt x="2748" y="7395"/>
                      <a:pt x="2736" y="7395"/>
                    </a:cubicBezTo>
                    <a:cubicBezTo>
                      <a:pt x="2725" y="7429"/>
                      <a:pt x="2725" y="7497"/>
                      <a:pt x="2725" y="7565"/>
                    </a:cubicBezTo>
                    <a:cubicBezTo>
                      <a:pt x="2725" y="7633"/>
                      <a:pt x="2725" y="7701"/>
                      <a:pt x="2725" y="7769"/>
                    </a:cubicBezTo>
                    <a:cubicBezTo>
                      <a:pt x="2713" y="7871"/>
                      <a:pt x="2642" y="7905"/>
                      <a:pt x="2548" y="7905"/>
                    </a:cubicBezTo>
                    <a:cubicBezTo>
                      <a:pt x="2489" y="7905"/>
                      <a:pt x="2489" y="7905"/>
                      <a:pt x="2489" y="7905"/>
                    </a:cubicBezTo>
                    <a:cubicBezTo>
                      <a:pt x="2489" y="7905"/>
                      <a:pt x="2477" y="7905"/>
                      <a:pt x="2477" y="7905"/>
                    </a:cubicBezTo>
                    <a:cubicBezTo>
                      <a:pt x="2477" y="7905"/>
                      <a:pt x="2477" y="7905"/>
                      <a:pt x="2477" y="7905"/>
                    </a:cubicBezTo>
                    <a:cubicBezTo>
                      <a:pt x="2430" y="7905"/>
                      <a:pt x="2406" y="7803"/>
                      <a:pt x="2394" y="7701"/>
                    </a:cubicBezTo>
                    <a:cubicBezTo>
                      <a:pt x="2382" y="7667"/>
                      <a:pt x="2371" y="7599"/>
                      <a:pt x="2359" y="7599"/>
                    </a:cubicBezTo>
                    <a:cubicBezTo>
                      <a:pt x="2347" y="7599"/>
                      <a:pt x="2335" y="7565"/>
                      <a:pt x="2323" y="7531"/>
                    </a:cubicBezTo>
                    <a:cubicBezTo>
                      <a:pt x="2312" y="7463"/>
                      <a:pt x="2323" y="7395"/>
                      <a:pt x="2347" y="7259"/>
                    </a:cubicBezTo>
                    <a:cubicBezTo>
                      <a:pt x="2359" y="7191"/>
                      <a:pt x="2371" y="7191"/>
                      <a:pt x="2394" y="7191"/>
                    </a:cubicBezTo>
                    <a:cubicBezTo>
                      <a:pt x="2406" y="7191"/>
                      <a:pt x="2418" y="7191"/>
                      <a:pt x="2441" y="7123"/>
                    </a:cubicBezTo>
                    <a:cubicBezTo>
                      <a:pt x="2477" y="7089"/>
                      <a:pt x="2512" y="7089"/>
                      <a:pt x="2536" y="7123"/>
                    </a:cubicBezTo>
                    <a:cubicBezTo>
                      <a:pt x="2536" y="7123"/>
                      <a:pt x="2536" y="7123"/>
                      <a:pt x="2536" y="7123"/>
                    </a:cubicBezTo>
                    <a:cubicBezTo>
                      <a:pt x="2536" y="7089"/>
                      <a:pt x="2536" y="7089"/>
                      <a:pt x="2524" y="7055"/>
                    </a:cubicBezTo>
                    <a:cubicBezTo>
                      <a:pt x="2500" y="6987"/>
                      <a:pt x="2477" y="6919"/>
                      <a:pt x="2465" y="6817"/>
                    </a:cubicBezTo>
                    <a:cubicBezTo>
                      <a:pt x="2465" y="6783"/>
                      <a:pt x="2430" y="6715"/>
                      <a:pt x="2382" y="6715"/>
                    </a:cubicBezTo>
                    <a:cubicBezTo>
                      <a:pt x="2359" y="6715"/>
                      <a:pt x="2347" y="6715"/>
                      <a:pt x="2335" y="6749"/>
                    </a:cubicBezTo>
                    <a:cubicBezTo>
                      <a:pt x="2300" y="6749"/>
                      <a:pt x="2264" y="6783"/>
                      <a:pt x="2217" y="6749"/>
                    </a:cubicBezTo>
                    <a:cubicBezTo>
                      <a:pt x="2253" y="6817"/>
                      <a:pt x="2241" y="6885"/>
                      <a:pt x="2241" y="6953"/>
                    </a:cubicBezTo>
                    <a:cubicBezTo>
                      <a:pt x="2241" y="6987"/>
                      <a:pt x="2241" y="6987"/>
                      <a:pt x="2241" y="7021"/>
                    </a:cubicBezTo>
                    <a:cubicBezTo>
                      <a:pt x="2264" y="7157"/>
                      <a:pt x="2217" y="7361"/>
                      <a:pt x="2194" y="7497"/>
                    </a:cubicBezTo>
                    <a:cubicBezTo>
                      <a:pt x="2182" y="7497"/>
                      <a:pt x="2182" y="7531"/>
                      <a:pt x="2182" y="7531"/>
                    </a:cubicBezTo>
                    <a:cubicBezTo>
                      <a:pt x="2194" y="7531"/>
                      <a:pt x="2206" y="7531"/>
                      <a:pt x="2206" y="7531"/>
                    </a:cubicBezTo>
                    <a:cubicBezTo>
                      <a:pt x="2217" y="7531"/>
                      <a:pt x="2217" y="7531"/>
                      <a:pt x="2217" y="7531"/>
                    </a:cubicBezTo>
                    <a:cubicBezTo>
                      <a:pt x="2229" y="7531"/>
                      <a:pt x="2253" y="7531"/>
                      <a:pt x="2264" y="7565"/>
                    </a:cubicBezTo>
                    <a:cubicBezTo>
                      <a:pt x="2288" y="7667"/>
                      <a:pt x="2288" y="7803"/>
                      <a:pt x="2288" y="7905"/>
                    </a:cubicBezTo>
                    <a:cubicBezTo>
                      <a:pt x="2288" y="7939"/>
                      <a:pt x="2288" y="7939"/>
                      <a:pt x="2288" y="7939"/>
                    </a:cubicBezTo>
                    <a:cubicBezTo>
                      <a:pt x="2288" y="8041"/>
                      <a:pt x="2276" y="8109"/>
                      <a:pt x="2264" y="8143"/>
                    </a:cubicBezTo>
                    <a:cubicBezTo>
                      <a:pt x="2253" y="8177"/>
                      <a:pt x="2241" y="8211"/>
                      <a:pt x="2241" y="8245"/>
                    </a:cubicBezTo>
                    <a:cubicBezTo>
                      <a:pt x="2241" y="8313"/>
                      <a:pt x="2229" y="8347"/>
                      <a:pt x="2217" y="8347"/>
                    </a:cubicBezTo>
                    <a:cubicBezTo>
                      <a:pt x="2206" y="8347"/>
                      <a:pt x="2194" y="8313"/>
                      <a:pt x="2182" y="8313"/>
                    </a:cubicBezTo>
                    <a:cubicBezTo>
                      <a:pt x="2182" y="8313"/>
                      <a:pt x="2182" y="8279"/>
                      <a:pt x="2170" y="8279"/>
                    </a:cubicBezTo>
                    <a:cubicBezTo>
                      <a:pt x="2170" y="8313"/>
                      <a:pt x="2158" y="8313"/>
                      <a:pt x="2158" y="8313"/>
                    </a:cubicBezTo>
                    <a:cubicBezTo>
                      <a:pt x="2135" y="8313"/>
                      <a:pt x="2111" y="8245"/>
                      <a:pt x="2099" y="8143"/>
                    </a:cubicBezTo>
                    <a:cubicBezTo>
                      <a:pt x="2099" y="8109"/>
                      <a:pt x="2064" y="8109"/>
                      <a:pt x="2052" y="8109"/>
                    </a:cubicBezTo>
                    <a:cubicBezTo>
                      <a:pt x="2029" y="8109"/>
                      <a:pt x="2005" y="8109"/>
                      <a:pt x="1981" y="8109"/>
                    </a:cubicBezTo>
                    <a:cubicBezTo>
                      <a:pt x="1958" y="8075"/>
                      <a:pt x="1946" y="8075"/>
                      <a:pt x="1922" y="8177"/>
                    </a:cubicBezTo>
                    <a:cubicBezTo>
                      <a:pt x="1899" y="8313"/>
                      <a:pt x="1828" y="8347"/>
                      <a:pt x="1793" y="8381"/>
                    </a:cubicBezTo>
                    <a:cubicBezTo>
                      <a:pt x="1781" y="8381"/>
                      <a:pt x="1745" y="8449"/>
                      <a:pt x="1722" y="8517"/>
                    </a:cubicBezTo>
                    <a:cubicBezTo>
                      <a:pt x="1698" y="8551"/>
                      <a:pt x="1686" y="8585"/>
                      <a:pt x="1675" y="8620"/>
                    </a:cubicBezTo>
                    <a:cubicBezTo>
                      <a:pt x="1663" y="8654"/>
                      <a:pt x="1663" y="8654"/>
                      <a:pt x="1663" y="8688"/>
                    </a:cubicBezTo>
                    <a:cubicBezTo>
                      <a:pt x="1651" y="8756"/>
                      <a:pt x="1663" y="8790"/>
                      <a:pt x="1686" y="8858"/>
                    </a:cubicBezTo>
                    <a:cubicBezTo>
                      <a:pt x="1734" y="8994"/>
                      <a:pt x="1757" y="9096"/>
                      <a:pt x="1745" y="9232"/>
                    </a:cubicBezTo>
                    <a:cubicBezTo>
                      <a:pt x="1745" y="9334"/>
                      <a:pt x="1686" y="9334"/>
                      <a:pt x="1675" y="9334"/>
                    </a:cubicBezTo>
                    <a:cubicBezTo>
                      <a:pt x="1663" y="9334"/>
                      <a:pt x="1568" y="9334"/>
                      <a:pt x="1545" y="9232"/>
                    </a:cubicBezTo>
                    <a:cubicBezTo>
                      <a:pt x="1533" y="9198"/>
                      <a:pt x="1486" y="9164"/>
                      <a:pt x="1451" y="9164"/>
                    </a:cubicBezTo>
                    <a:cubicBezTo>
                      <a:pt x="1439" y="9164"/>
                      <a:pt x="1439" y="9164"/>
                      <a:pt x="1427" y="9164"/>
                    </a:cubicBezTo>
                    <a:cubicBezTo>
                      <a:pt x="1427" y="9164"/>
                      <a:pt x="1427" y="9164"/>
                      <a:pt x="1427" y="9164"/>
                    </a:cubicBezTo>
                    <a:cubicBezTo>
                      <a:pt x="1403" y="9164"/>
                      <a:pt x="1380" y="9096"/>
                      <a:pt x="1344" y="9028"/>
                    </a:cubicBezTo>
                    <a:cubicBezTo>
                      <a:pt x="1321" y="8960"/>
                      <a:pt x="1285" y="8892"/>
                      <a:pt x="1274" y="8892"/>
                    </a:cubicBezTo>
                    <a:cubicBezTo>
                      <a:pt x="1274" y="8892"/>
                      <a:pt x="1274" y="8892"/>
                      <a:pt x="1274" y="8892"/>
                    </a:cubicBezTo>
                    <a:cubicBezTo>
                      <a:pt x="1250" y="8892"/>
                      <a:pt x="1226" y="8994"/>
                      <a:pt x="1215" y="9062"/>
                    </a:cubicBezTo>
                    <a:cubicBezTo>
                      <a:pt x="1191" y="9062"/>
                      <a:pt x="1191" y="9062"/>
                      <a:pt x="1191" y="9062"/>
                    </a:cubicBezTo>
                    <a:cubicBezTo>
                      <a:pt x="1191" y="9062"/>
                      <a:pt x="1191" y="9062"/>
                      <a:pt x="1191" y="9062"/>
                    </a:cubicBezTo>
                    <a:cubicBezTo>
                      <a:pt x="1215" y="9062"/>
                      <a:pt x="1215" y="9062"/>
                      <a:pt x="1215" y="9062"/>
                    </a:cubicBezTo>
                    <a:cubicBezTo>
                      <a:pt x="1215" y="9062"/>
                      <a:pt x="1226" y="9096"/>
                      <a:pt x="1226" y="9096"/>
                    </a:cubicBezTo>
                    <a:close/>
                    <a:moveTo>
                      <a:pt x="10015" y="16648"/>
                    </a:moveTo>
                    <a:cubicBezTo>
                      <a:pt x="10027" y="16614"/>
                      <a:pt x="10050" y="16580"/>
                      <a:pt x="10086" y="16546"/>
                    </a:cubicBezTo>
                    <a:cubicBezTo>
                      <a:pt x="10145" y="16478"/>
                      <a:pt x="10239" y="16376"/>
                      <a:pt x="10275" y="16206"/>
                    </a:cubicBezTo>
                    <a:cubicBezTo>
                      <a:pt x="10298" y="16036"/>
                      <a:pt x="10369" y="15900"/>
                      <a:pt x="10428" y="15764"/>
                    </a:cubicBezTo>
                    <a:cubicBezTo>
                      <a:pt x="10499" y="15594"/>
                      <a:pt x="10581" y="15458"/>
                      <a:pt x="10628" y="15220"/>
                    </a:cubicBezTo>
                    <a:cubicBezTo>
                      <a:pt x="10652" y="15118"/>
                      <a:pt x="10676" y="14981"/>
                      <a:pt x="10699" y="14845"/>
                    </a:cubicBezTo>
                    <a:cubicBezTo>
                      <a:pt x="10746" y="14573"/>
                      <a:pt x="10770" y="14403"/>
                      <a:pt x="10817" y="14403"/>
                    </a:cubicBezTo>
                    <a:cubicBezTo>
                      <a:pt x="10817" y="14403"/>
                      <a:pt x="10817" y="14403"/>
                      <a:pt x="10817" y="14403"/>
                    </a:cubicBezTo>
                    <a:cubicBezTo>
                      <a:pt x="10829" y="14437"/>
                      <a:pt x="10841" y="14437"/>
                      <a:pt x="10853" y="14505"/>
                    </a:cubicBezTo>
                    <a:cubicBezTo>
                      <a:pt x="10864" y="14743"/>
                      <a:pt x="10794" y="15628"/>
                      <a:pt x="10687" y="15900"/>
                    </a:cubicBezTo>
                    <a:cubicBezTo>
                      <a:pt x="10628" y="16036"/>
                      <a:pt x="10558" y="16138"/>
                      <a:pt x="10487" y="16206"/>
                    </a:cubicBezTo>
                    <a:cubicBezTo>
                      <a:pt x="10428" y="16274"/>
                      <a:pt x="10357" y="16342"/>
                      <a:pt x="10357" y="16444"/>
                    </a:cubicBezTo>
                    <a:cubicBezTo>
                      <a:pt x="10357" y="16682"/>
                      <a:pt x="10168" y="16784"/>
                      <a:pt x="10086" y="16784"/>
                    </a:cubicBezTo>
                    <a:cubicBezTo>
                      <a:pt x="10050" y="16784"/>
                      <a:pt x="10027" y="16784"/>
                      <a:pt x="10015" y="16750"/>
                    </a:cubicBezTo>
                    <a:cubicBezTo>
                      <a:pt x="10015" y="16716"/>
                      <a:pt x="10015" y="16682"/>
                      <a:pt x="10015" y="1664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1" name="Shape">
                <a:extLst>
                  <a:ext uri="{FF2B5EF4-FFF2-40B4-BE49-F238E27FC236}">
                    <a16:creationId xmlns:a16="http://schemas.microsoft.com/office/drawing/2014/main" id="{0CD66562-2632-1881-128F-E807406AC267}"/>
                  </a:ext>
                </a:extLst>
              </p:cNvPr>
              <p:cNvSpPr/>
              <p:nvPr/>
            </p:nvSpPr>
            <p:spPr>
              <a:xfrm>
                <a:off x="1602032" y="605353"/>
                <a:ext cx="31750" cy="126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extrusionOk="0">
                    <a:moveTo>
                      <a:pt x="3539" y="7957"/>
                    </a:moveTo>
                    <a:cubicBezTo>
                      <a:pt x="4370" y="8526"/>
                      <a:pt x="4370" y="10042"/>
                      <a:pt x="3539" y="12316"/>
                    </a:cubicBezTo>
                    <a:cubicBezTo>
                      <a:pt x="2709" y="13832"/>
                      <a:pt x="1878" y="15727"/>
                      <a:pt x="2709" y="16106"/>
                    </a:cubicBezTo>
                    <a:cubicBezTo>
                      <a:pt x="3539" y="16864"/>
                      <a:pt x="3539" y="18001"/>
                      <a:pt x="1878" y="19895"/>
                    </a:cubicBezTo>
                    <a:cubicBezTo>
                      <a:pt x="1047" y="20464"/>
                      <a:pt x="1047" y="21032"/>
                      <a:pt x="1047" y="21600"/>
                    </a:cubicBezTo>
                    <a:cubicBezTo>
                      <a:pt x="1047" y="21222"/>
                      <a:pt x="2709" y="20653"/>
                      <a:pt x="5201" y="20653"/>
                    </a:cubicBezTo>
                    <a:cubicBezTo>
                      <a:pt x="6862" y="20464"/>
                      <a:pt x="7693" y="20653"/>
                      <a:pt x="8524" y="20653"/>
                    </a:cubicBezTo>
                    <a:cubicBezTo>
                      <a:pt x="6862" y="20274"/>
                      <a:pt x="5201" y="19327"/>
                      <a:pt x="4370" y="18190"/>
                    </a:cubicBezTo>
                    <a:cubicBezTo>
                      <a:pt x="2709" y="17622"/>
                      <a:pt x="4370" y="16864"/>
                      <a:pt x="5201" y="16106"/>
                    </a:cubicBezTo>
                    <a:cubicBezTo>
                      <a:pt x="6032" y="15727"/>
                      <a:pt x="6862" y="15158"/>
                      <a:pt x="6862" y="14590"/>
                    </a:cubicBezTo>
                    <a:cubicBezTo>
                      <a:pt x="6862" y="13832"/>
                      <a:pt x="9355" y="13264"/>
                      <a:pt x="12679" y="13264"/>
                    </a:cubicBezTo>
                    <a:cubicBezTo>
                      <a:pt x="15171" y="13264"/>
                      <a:pt x="18494" y="13643"/>
                      <a:pt x="20156" y="14022"/>
                    </a:cubicBezTo>
                    <a:cubicBezTo>
                      <a:pt x="20986" y="14211"/>
                      <a:pt x="20986" y="14211"/>
                      <a:pt x="20986" y="14211"/>
                    </a:cubicBezTo>
                    <a:cubicBezTo>
                      <a:pt x="20986" y="14211"/>
                      <a:pt x="20986" y="14211"/>
                      <a:pt x="20986" y="14211"/>
                    </a:cubicBezTo>
                    <a:cubicBezTo>
                      <a:pt x="20156" y="13832"/>
                      <a:pt x="18494" y="12695"/>
                      <a:pt x="16002" y="10800"/>
                    </a:cubicBezTo>
                    <a:cubicBezTo>
                      <a:pt x="14340" y="9284"/>
                      <a:pt x="12679" y="7389"/>
                      <a:pt x="11017" y="6631"/>
                    </a:cubicBezTo>
                    <a:cubicBezTo>
                      <a:pt x="9355" y="5684"/>
                      <a:pt x="10186" y="4736"/>
                      <a:pt x="11017" y="3978"/>
                    </a:cubicBezTo>
                    <a:cubicBezTo>
                      <a:pt x="11848" y="3031"/>
                      <a:pt x="12679" y="2463"/>
                      <a:pt x="10186" y="2273"/>
                    </a:cubicBezTo>
                    <a:cubicBezTo>
                      <a:pt x="6862" y="1515"/>
                      <a:pt x="6032" y="757"/>
                      <a:pt x="5201" y="0"/>
                    </a:cubicBezTo>
                    <a:cubicBezTo>
                      <a:pt x="5201" y="189"/>
                      <a:pt x="5201" y="378"/>
                      <a:pt x="5201" y="378"/>
                    </a:cubicBezTo>
                    <a:cubicBezTo>
                      <a:pt x="5201" y="947"/>
                      <a:pt x="5201" y="1894"/>
                      <a:pt x="1047" y="1894"/>
                    </a:cubicBezTo>
                    <a:cubicBezTo>
                      <a:pt x="216" y="1894"/>
                      <a:pt x="216" y="1894"/>
                      <a:pt x="216" y="1894"/>
                    </a:cubicBezTo>
                    <a:cubicBezTo>
                      <a:pt x="216" y="2084"/>
                      <a:pt x="216" y="2273"/>
                      <a:pt x="216" y="2463"/>
                    </a:cubicBezTo>
                    <a:cubicBezTo>
                      <a:pt x="1047" y="2842"/>
                      <a:pt x="1047" y="3410"/>
                      <a:pt x="216" y="3978"/>
                    </a:cubicBezTo>
                    <a:cubicBezTo>
                      <a:pt x="-614" y="5115"/>
                      <a:pt x="1047" y="6821"/>
                      <a:pt x="3539" y="795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2" name="Shape">
                <a:extLst>
                  <a:ext uri="{FF2B5EF4-FFF2-40B4-BE49-F238E27FC236}">
                    <a16:creationId xmlns:a16="http://schemas.microsoft.com/office/drawing/2014/main" id="{65A9DB63-DBA3-CDB6-55B4-D6F541BCB248}"/>
                  </a:ext>
                </a:extLst>
              </p:cNvPr>
              <p:cNvSpPr/>
              <p:nvPr/>
            </p:nvSpPr>
            <p:spPr>
              <a:xfrm>
                <a:off x="339872" y="122985"/>
                <a:ext cx="247739" cy="151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3" h="21600" extrusionOk="0">
                    <a:moveTo>
                      <a:pt x="841" y="18105"/>
                    </a:moveTo>
                    <a:cubicBezTo>
                      <a:pt x="949" y="18264"/>
                      <a:pt x="949" y="18264"/>
                      <a:pt x="1058" y="18264"/>
                    </a:cubicBezTo>
                    <a:cubicBezTo>
                      <a:pt x="1166" y="18264"/>
                      <a:pt x="1384" y="18264"/>
                      <a:pt x="1492" y="18423"/>
                    </a:cubicBezTo>
                    <a:cubicBezTo>
                      <a:pt x="1601" y="18741"/>
                      <a:pt x="1492" y="18900"/>
                      <a:pt x="1384" y="19217"/>
                    </a:cubicBezTo>
                    <a:cubicBezTo>
                      <a:pt x="1384" y="19535"/>
                      <a:pt x="1384" y="19535"/>
                      <a:pt x="1384" y="19535"/>
                    </a:cubicBezTo>
                    <a:cubicBezTo>
                      <a:pt x="1492" y="19694"/>
                      <a:pt x="1601" y="19694"/>
                      <a:pt x="1601" y="19694"/>
                    </a:cubicBezTo>
                    <a:cubicBezTo>
                      <a:pt x="1601" y="19694"/>
                      <a:pt x="1601" y="19535"/>
                      <a:pt x="1601" y="19376"/>
                    </a:cubicBezTo>
                    <a:cubicBezTo>
                      <a:pt x="1492" y="19058"/>
                      <a:pt x="1492" y="18900"/>
                      <a:pt x="1601" y="18900"/>
                    </a:cubicBezTo>
                    <a:cubicBezTo>
                      <a:pt x="1601" y="18741"/>
                      <a:pt x="1709" y="18582"/>
                      <a:pt x="1818" y="18582"/>
                    </a:cubicBezTo>
                    <a:cubicBezTo>
                      <a:pt x="2252" y="18582"/>
                      <a:pt x="2903" y="19058"/>
                      <a:pt x="3012" y="19694"/>
                    </a:cubicBezTo>
                    <a:cubicBezTo>
                      <a:pt x="3120" y="20011"/>
                      <a:pt x="3012" y="20329"/>
                      <a:pt x="2903" y="20488"/>
                    </a:cubicBezTo>
                    <a:cubicBezTo>
                      <a:pt x="2795" y="20488"/>
                      <a:pt x="2795" y="20647"/>
                      <a:pt x="2795" y="20647"/>
                    </a:cubicBezTo>
                    <a:cubicBezTo>
                      <a:pt x="2903" y="20805"/>
                      <a:pt x="3663" y="21123"/>
                      <a:pt x="4314" y="21282"/>
                    </a:cubicBezTo>
                    <a:cubicBezTo>
                      <a:pt x="4423" y="21282"/>
                      <a:pt x="4748" y="21282"/>
                      <a:pt x="5074" y="21282"/>
                    </a:cubicBezTo>
                    <a:cubicBezTo>
                      <a:pt x="5617" y="21441"/>
                      <a:pt x="6268" y="21600"/>
                      <a:pt x="6702" y="21600"/>
                    </a:cubicBezTo>
                    <a:cubicBezTo>
                      <a:pt x="7136" y="21600"/>
                      <a:pt x="7245" y="21441"/>
                      <a:pt x="7245" y="21441"/>
                    </a:cubicBezTo>
                    <a:cubicBezTo>
                      <a:pt x="7245" y="21441"/>
                      <a:pt x="6919" y="21123"/>
                      <a:pt x="6702" y="20805"/>
                    </a:cubicBezTo>
                    <a:cubicBezTo>
                      <a:pt x="6377" y="20488"/>
                      <a:pt x="6051" y="20170"/>
                      <a:pt x="5617" y="19535"/>
                    </a:cubicBezTo>
                    <a:cubicBezTo>
                      <a:pt x="5183" y="18900"/>
                      <a:pt x="4640" y="17629"/>
                      <a:pt x="4748" y="16517"/>
                    </a:cubicBezTo>
                    <a:cubicBezTo>
                      <a:pt x="4748" y="15882"/>
                      <a:pt x="4965" y="15564"/>
                      <a:pt x="5291" y="15247"/>
                    </a:cubicBezTo>
                    <a:cubicBezTo>
                      <a:pt x="5617" y="14929"/>
                      <a:pt x="5617" y="14770"/>
                      <a:pt x="5617" y="14452"/>
                    </a:cubicBezTo>
                    <a:cubicBezTo>
                      <a:pt x="5725" y="13976"/>
                      <a:pt x="5725" y="13658"/>
                      <a:pt x="6268" y="13182"/>
                    </a:cubicBezTo>
                    <a:cubicBezTo>
                      <a:pt x="6594" y="12864"/>
                      <a:pt x="6702" y="12388"/>
                      <a:pt x="6702" y="12070"/>
                    </a:cubicBezTo>
                    <a:cubicBezTo>
                      <a:pt x="6811" y="11752"/>
                      <a:pt x="6919" y="11276"/>
                      <a:pt x="7462" y="11276"/>
                    </a:cubicBezTo>
                    <a:cubicBezTo>
                      <a:pt x="7570" y="11276"/>
                      <a:pt x="7570" y="11276"/>
                      <a:pt x="7570" y="11276"/>
                    </a:cubicBezTo>
                    <a:cubicBezTo>
                      <a:pt x="7570" y="11117"/>
                      <a:pt x="7570" y="11117"/>
                      <a:pt x="7570" y="10958"/>
                    </a:cubicBezTo>
                    <a:cubicBezTo>
                      <a:pt x="7570" y="10800"/>
                      <a:pt x="7462" y="10164"/>
                      <a:pt x="8005" y="10005"/>
                    </a:cubicBezTo>
                    <a:cubicBezTo>
                      <a:pt x="8222" y="10005"/>
                      <a:pt x="8439" y="9847"/>
                      <a:pt x="8547" y="9529"/>
                    </a:cubicBezTo>
                    <a:cubicBezTo>
                      <a:pt x="8656" y="9211"/>
                      <a:pt x="8656" y="8894"/>
                      <a:pt x="8656" y="8735"/>
                    </a:cubicBezTo>
                    <a:cubicBezTo>
                      <a:pt x="8547" y="8576"/>
                      <a:pt x="8656" y="8417"/>
                      <a:pt x="8656" y="8258"/>
                    </a:cubicBezTo>
                    <a:cubicBezTo>
                      <a:pt x="8764" y="8099"/>
                      <a:pt x="8982" y="8099"/>
                      <a:pt x="9199" y="8099"/>
                    </a:cubicBezTo>
                    <a:cubicBezTo>
                      <a:pt x="9416" y="8099"/>
                      <a:pt x="9741" y="8099"/>
                      <a:pt x="9850" y="7782"/>
                    </a:cubicBezTo>
                    <a:cubicBezTo>
                      <a:pt x="10067" y="7464"/>
                      <a:pt x="10393" y="7305"/>
                      <a:pt x="10718" y="7305"/>
                    </a:cubicBezTo>
                    <a:cubicBezTo>
                      <a:pt x="11045" y="7147"/>
                      <a:pt x="11370" y="7147"/>
                      <a:pt x="11479" y="6829"/>
                    </a:cubicBezTo>
                    <a:cubicBezTo>
                      <a:pt x="11805" y="5558"/>
                      <a:pt x="16472" y="3494"/>
                      <a:pt x="18426" y="2858"/>
                    </a:cubicBezTo>
                    <a:cubicBezTo>
                      <a:pt x="20380" y="2223"/>
                      <a:pt x="21465" y="1270"/>
                      <a:pt x="21573" y="635"/>
                    </a:cubicBezTo>
                    <a:cubicBezTo>
                      <a:pt x="21573" y="476"/>
                      <a:pt x="21573" y="476"/>
                      <a:pt x="21465" y="158"/>
                    </a:cubicBezTo>
                    <a:cubicBezTo>
                      <a:pt x="21248" y="0"/>
                      <a:pt x="21031" y="0"/>
                      <a:pt x="20705" y="0"/>
                    </a:cubicBezTo>
                    <a:cubicBezTo>
                      <a:pt x="19728" y="0"/>
                      <a:pt x="18317" y="794"/>
                      <a:pt x="17992" y="1270"/>
                    </a:cubicBezTo>
                    <a:cubicBezTo>
                      <a:pt x="17557" y="1747"/>
                      <a:pt x="17123" y="1747"/>
                      <a:pt x="16689" y="1747"/>
                    </a:cubicBezTo>
                    <a:cubicBezTo>
                      <a:pt x="16472" y="1747"/>
                      <a:pt x="16146" y="1905"/>
                      <a:pt x="15929" y="2064"/>
                    </a:cubicBezTo>
                    <a:cubicBezTo>
                      <a:pt x="15604" y="2382"/>
                      <a:pt x="14844" y="2699"/>
                      <a:pt x="14193" y="2699"/>
                    </a:cubicBezTo>
                    <a:cubicBezTo>
                      <a:pt x="13867" y="2699"/>
                      <a:pt x="13541" y="2541"/>
                      <a:pt x="13324" y="2382"/>
                    </a:cubicBezTo>
                    <a:cubicBezTo>
                      <a:pt x="12999" y="2064"/>
                      <a:pt x="12673" y="2382"/>
                      <a:pt x="12347" y="2541"/>
                    </a:cubicBezTo>
                    <a:cubicBezTo>
                      <a:pt x="12130" y="2858"/>
                      <a:pt x="11805" y="3017"/>
                      <a:pt x="11588" y="3017"/>
                    </a:cubicBezTo>
                    <a:cubicBezTo>
                      <a:pt x="11588" y="3017"/>
                      <a:pt x="11588" y="3017"/>
                      <a:pt x="11588" y="3017"/>
                    </a:cubicBezTo>
                    <a:cubicBezTo>
                      <a:pt x="11370" y="3017"/>
                      <a:pt x="11153" y="3176"/>
                      <a:pt x="10936" y="3335"/>
                    </a:cubicBezTo>
                    <a:cubicBezTo>
                      <a:pt x="10718" y="3494"/>
                      <a:pt x="10393" y="3652"/>
                      <a:pt x="10067" y="3652"/>
                    </a:cubicBezTo>
                    <a:cubicBezTo>
                      <a:pt x="10067" y="3652"/>
                      <a:pt x="10067" y="3652"/>
                      <a:pt x="10067" y="3652"/>
                    </a:cubicBezTo>
                    <a:cubicBezTo>
                      <a:pt x="9524" y="3652"/>
                      <a:pt x="8764" y="4129"/>
                      <a:pt x="8656" y="4447"/>
                    </a:cubicBezTo>
                    <a:cubicBezTo>
                      <a:pt x="8656" y="4764"/>
                      <a:pt x="8330" y="4923"/>
                      <a:pt x="8113" y="4923"/>
                    </a:cubicBezTo>
                    <a:cubicBezTo>
                      <a:pt x="8005" y="5082"/>
                      <a:pt x="7788" y="5082"/>
                      <a:pt x="7788" y="5241"/>
                    </a:cubicBezTo>
                    <a:cubicBezTo>
                      <a:pt x="7788" y="5717"/>
                      <a:pt x="7245" y="6194"/>
                      <a:pt x="6811" y="6194"/>
                    </a:cubicBezTo>
                    <a:cubicBezTo>
                      <a:pt x="6702" y="6194"/>
                      <a:pt x="6485" y="6194"/>
                      <a:pt x="6377" y="5876"/>
                    </a:cubicBezTo>
                    <a:cubicBezTo>
                      <a:pt x="6268" y="5876"/>
                      <a:pt x="6268" y="5876"/>
                      <a:pt x="6159" y="6035"/>
                    </a:cubicBezTo>
                    <a:cubicBezTo>
                      <a:pt x="6159" y="6194"/>
                      <a:pt x="6159" y="6511"/>
                      <a:pt x="6377" y="6670"/>
                    </a:cubicBezTo>
                    <a:cubicBezTo>
                      <a:pt x="6485" y="6829"/>
                      <a:pt x="6594" y="7147"/>
                      <a:pt x="6485" y="7305"/>
                    </a:cubicBezTo>
                    <a:cubicBezTo>
                      <a:pt x="6485" y="7623"/>
                      <a:pt x="6159" y="7782"/>
                      <a:pt x="5942" y="7941"/>
                    </a:cubicBezTo>
                    <a:cubicBezTo>
                      <a:pt x="5834" y="7941"/>
                      <a:pt x="5834" y="8099"/>
                      <a:pt x="5725" y="8099"/>
                    </a:cubicBezTo>
                    <a:cubicBezTo>
                      <a:pt x="5834" y="8099"/>
                      <a:pt x="5834" y="8258"/>
                      <a:pt x="5834" y="8258"/>
                    </a:cubicBezTo>
                    <a:cubicBezTo>
                      <a:pt x="5725" y="8576"/>
                      <a:pt x="5617" y="8735"/>
                      <a:pt x="5508" y="8894"/>
                    </a:cubicBezTo>
                    <a:cubicBezTo>
                      <a:pt x="5400" y="8894"/>
                      <a:pt x="5400" y="9052"/>
                      <a:pt x="5291" y="9052"/>
                    </a:cubicBezTo>
                    <a:cubicBezTo>
                      <a:pt x="5400" y="9211"/>
                      <a:pt x="5400" y="9529"/>
                      <a:pt x="5400" y="9688"/>
                    </a:cubicBezTo>
                    <a:cubicBezTo>
                      <a:pt x="5183" y="10005"/>
                      <a:pt x="4748" y="10164"/>
                      <a:pt x="4206" y="10323"/>
                    </a:cubicBezTo>
                    <a:cubicBezTo>
                      <a:pt x="4097" y="10323"/>
                      <a:pt x="4097" y="10323"/>
                      <a:pt x="4097" y="10323"/>
                    </a:cubicBezTo>
                    <a:cubicBezTo>
                      <a:pt x="3880" y="10482"/>
                      <a:pt x="3771" y="10641"/>
                      <a:pt x="3771" y="10800"/>
                    </a:cubicBezTo>
                    <a:cubicBezTo>
                      <a:pt x="3771" y="10958"/>
                      <a:pt x="3880" y="10958"/>
                      <a:pt x="3989" y="10958"/>
                    </a:cubicBezTo>
                    <a:cubicBezTo>
                      <a:pt x="4206" y="10958"/>
                      <a:pt x="4314" y="10958"/>
                      <a:pt x="4423" y="11276"/>
                    </a:cubicBezTo>
                    <a:cubicBezTo>
                      <a:pt x="4423" y="11594"/>
                      <a:pt x="4314" y="11752"/>
                      <a:pt x="4206" y="11752"/>
                    </a:cubicBezTo>
                    <a:cubicBezTo>
                      <a:pt x="3989" y="11911"/>
                      <a:pt x="3880" y="12070"/>
                      <a:pt x="3880" y="12229"/>
                    </a:cubicBezTo>
                    <a:cubicBezTo>
                      <a:pt x="3880" y="12547"/>
                      <a:pt x="3771" y="12705"/>
                      <a:pt x="3771" y="12864"/>
                    </a:cubicBezTo>
                    <a:cubicBezTo>
                      <a:pt x="3554" y="13023"/>
                      <a:pt x="3337" y="13182"/>
                      <a:pt x="3012" y="13182"/>
                    </a:cubicBezTo>
                    <a:cubicBezTo>
                      <a:pt x="2903" y="13182"/>
                      <a:pt x="2795" y="13182"/>
                      <a:pt x="2795" y="13182"/>
                    </a:cubicBezTo>
                    <a:cubicBezTo>
                      <a:pt x="2795" y="13500"/>
                      <a:pt x="2686" y="13658"/>
                      <a:pt x="2578" y="13976"/>
                    </a:cubicBezTo>
                    <a:cubicBezTo>
                      <a:pt x="2469" y="14135"/>
                      <a:pt x="2252" y="14294"/>
                      <a:pt x="1818" y="14294"/>
                    </a:cubicBezTo>
                    <a:cubicBezTo>
                      <a:pt x="2035" y="14611"/>
                      <a:pt x="2252" y="14770"/>
                      <a:pt x="2252" y="15247"/>
                    </a:cubicBezTo>
                    <a:cubicBezTo>
                      <a:pt x="2360" y="15723"/>
                      <a:pt x="2035" y="15882"/>
                      <a:pt x="1818" y="15882"/>
                    </a:cubicBezTo>
                    <a:cubicBezTo>
                      <a:pt x="1601" y="16041"/>
                      <a:pt x="1601" y="16041"/>
                      <a:pt x="1601" y="16358"/>
                    </a:cubicBezTo>
                    <a:cubicBezTo>
                      <a:pt x="1492" y="16994"/>
                      <a:pt x="1058" y="16994"/>
                      <a:pt x="732" y="17152"/>
                    </a:cubicBezTo>
                    <a:cubicBezTo>
                      <a:pt x="298" y="17152"/>
                      <a:pt x="81" y="17152"/>
                      <a:pt x="81" y="17470"/>
                    </a:cubicBezTo>
                    <a:cubicBezTo>
                      <a:pt x="-27" y="17788"/>
                      <a:pt x="-27" y="17947"/>
                      <a:pt x="81" y="17947"/>
                    </a:cubicBezTo>
                    <a:cubicBezTo>
                      <a:pt x="190" y="18105"/>
                      <a:pt x="515" y="18105"/>
                      <a:pt x="841" y="1810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3" name="Shape">
                <a:extLst>
                  <a:ext uri="{FF2B5EF4-FFF2-40B4-BE49-F238E27FC236}">
                    <a16:creationId xmlns:a16="http://schemas.microsoft.com/office/drawing/2014/main" id="{0F8CF107-03E1-9E81-7B27-3F437E8B5D5F}"/>
                  </a:ext>
                </a:extLst>
              </p:cNvPr>
              <p:cNvSpPr/>
              <p:nvPr/>
            </p:nvSpPr>
            <p:spPr>
              <a:xfrm>
                <a:off x="1444327" y="1368626"/>
                <a:ext cx="138443" cy="103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1" y="3251"/>
                    </a:moveTo>
                    <a:cubicBezTo>
                      <a:pt x="14206" y="3251"/>
                      <a:pt x="14011" y="3483"/>
                      <a:pt x="13622" y="4180"/>
                    </a:cubicBezTo>
                    <a:cubicBezTo>
                      <a:pt x="13428" y="4645"/>
                      <a:pt x="13038" y="5341"/>
                      <a:pt x="12455" y="5341"/>
                    </a:cubicBezTo>
                    <a:cubicBezTo>
                      <a:pt x="12260" y="5341"/>
                      <a:pt x="11676" y="5806"/>
                      <a:pt x="11287" y="6270"/>
                    </a:cubicBezTo>
                    <a:cubicBezTo>
                      <a:pt x="10702" y="6967"/>
                      <a:pt x="9924" y="7664"/>
                      <a:pt x="8951" y="7896"/>
                    </a:cubicBezTo>
                    <a:cubicBezTo>
                      <a:pt x="8951" y="8129"/>
                      <a:pt x="8756" y="8129"/>
                      <a:pt x="8756" y="8129"/>
                    </a:cubicBezTo>
                    <a:cubicBezTo>
                      <a:pt x="7589" y="8129"/>
                      <a:pt x="7200" y="5806"/>
                      <a:pt x="6810" y="3716"/>
                    </a:cubicBezTo>
                    <a:cubicBezTo>
                      <a:pt x="6616" y="2787"/>
                      <a:pt x="6421" y="1625"/>
                      <a:pt x="6227" y="1393"/>
                    </a:cubicBezTo>
                    <a:cubicBezTo>
                      <a:pt x="5837" y="696"/>
                      <a:pt x="4281" y="0"/>
                      <a:pt x="2918" y="0"/>
                    </a:cubicBezTo>
                    <a:cubicBezTo>
                      <a:pt x="2335" y="0"/>
                      <a:pt x="1945" y="232"/>
                      <a:pt x="1945" y="464"/>
                    </a:cubicBezTo>
                    <a:cubicBezTo>
                      <a:pt x="1751" y="1393"/>
                      <a:pt x="972" y="1625"/>
                      <a:pt x="583" y="1625"/>
                    </a:cubicBezTo>
                    <a:cubicBezTo>
                      <a:pt x="194" y="1858"/>
                      <a:pt x="194" y="1858"/>
                      <a:pt x="0" y="2090"/>
                    </a:cubicBezTo>
                    <a:cubicBezTo>
                      <a:pt x="0" y="2090"/>
                      <a:pt x="0" y="2322"/>
                      <a:pt x="0" y="2322"/>
                    </a:cubicBezTo>
                    <a:cubicBezTo>
                      <a:pt x="194" y="2322"/>
                      <a:pt x="194" y="2322"/>
                      <a:pt x="389" y="2322"/>
                    </a:cubicBezTo>
                    <a:cubicBezTo>
                      <a:pt x="583" y="2322"/>
                      <a:pt x="583" y="2322"/>
                      <a:pt x="778" y="2322"/>
                    </a:cubicBezTo>
                    <a:cubicBezTo>
                      <a:pt x="1751" y="2322"/>
                      <a:pt x="1945" y="3019"/>
                      <a:pt x="2140" y="3716"/>
                    </a:cubicBezTo>
                    <a:cubicBezTo>
                      <a:pt x="2335" y="3948"/>
                      <a:pt x="2335" y="3948"/>
                      <a:pt x="2529" y="4180"/>
                    </a:cubicBezTo>
                    <a:cubicBezTo>
                      <a:pt x="2529" y="4412"/>
                      <a:pt x="2529" y="4645"/>
                      <a:pt x="3308" y="4645"/>
                    </a:cubicBezTo>
                    <a:cubicBezTo>
                      <a:pt x="3891" y="4645"/>
                      <a:pt x="4475" y="4412"/>
                      <a:pt x="4864" y="4412"/>
                    </a:cubicBezTo>
                    <a:cubicBezTo>
                      <a:pt x="5254" y="4180"/>
                      <a:pt x="5448" y="4180"/>
                      <a:pt x="5643" y="4180"/>
                    </a:cubicBezTo>
                    <a:cubicBezTo>
                      <a:pt x="5643" y="4180"/>
                      <a:pt x="5643" y="4180"/>
                      <a:pt x="5643" y="4180"/>
                    </a:cubicBezTo>
                    <a:cubicBezTo>
                      <a:pt x="6227" y="4180"/>
                      <a:pt x="6616" y="4645"/>
                      <a:pt x="6616" y="5109"/>
                    </a:cubicBezTo>
                    <a:cubicBezTo>
                      <a:pt x="6616" y="5806"/>
                      <a:pt x="6032" y="6270"/>
                      <a:pt x="5254" y="5806"/>
                    </a:cubicBezTo>
                    <a:cubicBezTo>
                      <a:pt x="4864" y="5806"/>
                      <a:pt x="4670" y="5806"/>
                      <a:pt x="4475" y="6038"/>
                    </a:cubicBezTo>
                    <a:cubicBezTo>
                      <a:pt x="4281" y="6270"/>
                      <a:pt x="3891" y="6503"/>
                      <a:pt x="3502" y="6270"/>
                    </a:cubicBezTo>
                    <a:cubicBezTo>
                      <a:pt x="3308" y="6270"/>
                      <a:pt x="2918" y="6270"/>
                      <a:pt x="2724" y="6270"/>
                    </a:cubicBezTo>
                    <a:cubicBezTo>
                      <a:pt x="3308" y="6735"/>
                      <a:pt x="3891" y="7432"/>
                      <a:pt x="3891" y="8593"/>
                    </a:cubicBezTo>
                    <a:cubicBezTo>
                      <a:pt x="3891" y="8593"/>
                      <a:pt x="3891" y="9058"/>
                      <a:pt x="4281" y="9058"/>
                    </a:cubicBezTo>
                    <a:cubicBezTo>
                      <a:pt x="4475" y="9058"/>
                      <a:pt x="4670" y="8825"/>
                      <a:pt x="4670" y="8593"/>
                    </a:cubicBezTo>
                    <a:cubicBezTo>
                      <a:pt x="4670" y="7664"/>
                      <a:pt x="5059" y="7664"/>
                      <a:pt x="5254" y="7664"/>
                    </a:cubicBezTo>
                    <a:cubicBezTo>
                      <a:pt x="5448" y="7664"/>
                      <a:pt x="5643" y="7896"/>
                      <a:pt x="6032" y="8129"/>
                    </a:cubicBezTo>
                    <a:cubicBezTo>
                      <a:pt x="6421" y="8361"/>
                      <a:pt x="6810" y="8825"/>
                      <a:pt x="7394" y="8825"/>
                    </a:cubicBezTo>
                    <a:cubicBezTo>
                      <a:pt x="8172" y="9058"/>
                      <a:pt x="8562" y="9522"/>
                      <a:pt x="8562" y="9754"/>
                    </a:cubicBezTo>
                    <a:cubicBezTo>
                      <a:pt x="8756" y="9987"/>
                      <a:pt x="8756" y="9987"/>
                      <a:pt x="9340" y="10219"/>
                    </a:cubicBezTo>
                    <a:cubicBezTo>
                      <a:pt x="10898" y="10219"/>
                      <a:pt x="14206" y="11612"/>
                      <a:pt x="15763" y="12774"/>
                    </a:cubicBezTo>
                    <a:cubicBezTo>
                      <a:pt x="16541" y="13470"/>
                      <a:pt x="16541" y="14167"/>
                      <a:pt x="16736" y="14864"/>
                    </a:cubicBezTo>
                    <a:cubicBezTo>
                      <a:pt x="16736" y="15096"/>
                      <a:pt x="16736" y="15561"/>
                      <a:pt x="16930" y="15793"/>
                    </a:cubicBezTo>
                    <a:cubicBezTo>
                      <a:pt x="17709" y="16722"/>
                      <a:pt x="17903" y="17651"/>
                      <a:pt x="17709" y="18348"/>
                    </a:cubicBezTo>
                    <a:cubicBezTo>
                      <a:pt x="17514" y="18580"/>
                      <a:pt x="17319" y="19045"/>
                      <a:pt x="16541" y="19045"/>
                    </a:cubicBezTo>
                    <a:cubicBezTo>
                      <a:pt x="15957" y="19045"/>
                      <a:pt x="15179" y="19509"/>
                      <a:pt x="14984" y="19974"/>
                    </a:cubicBezTo>
                    <a:cubicBezTo>
                      <a:pt x="14984" y="20206"/>
                      <a:pt x="14790" y="20206"/>
                      <a:pt x="14790" y="20206"/>
                    </a:cubicBezTo>
                    <a:cubicBezTo>
                      <a:pt x="14984" y="20206"/>
                      <a:pt x="14984" y="20438"/>
                      <a:pt x="15373" y="20438"/>
                    </a:cubicBezTo>
                    <a:cubicBezTo>
                      <a:pt x="16152" y="20438"/>
                      <a:pt x="17125" y="20206"/>
                      <a:pt x="18098" y="19974"/>
                    </a:cubicBezTo>
                    <a:cubicBezTo>
                      <a:pt x="18682" y="19974"/>
                      <a:pt x="19265" y="19741"/>
                      <a:pt x="19655" y="19741"/>
                    </a:cubicBezTo>
                    <a:cubicBezTo>
                      <a:pt x="20044" y="19741"/>
                      <a:pt x="20433" y="20206"/>
                      <a:pt x="21017" y="20903"/>
                    </a:cubicBezTo>
                    <a:cubicBezTo>
                      <a:pt x="21211" y="21135"/>
                      <a:pt x="21406" y="21367"/>
                      <a:pt x="21600" y="21600"/>
                    </a:cubicBezTo>
                    <a:cubicBezTo>
                      <a:pt x="21600" y="6270"/>
                      <a:pt x="21600" y="6270"/>
                      <a:pt x="21600" y="6270"/>
                    </a:cubicBezTo>
                    <a:cubicBezTo>
                      <a:pt x="20433" y="5806"/>
                      <a:pt x="19460" y="5341"/>
                      <a:pt x="18292" y="4877"/>
                    </a:cubicBezTo>
                    <a:cubicBezTo>
                      <a:pt x="16736" y="3948"/>
                      <a:pt x="14984" y="3251"/>
                      <a:pt x="14401" y="325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4" name="Shape">
                <a:extLst>
                  <a:ext uri="{FF2B5EF4-FFF2-40B4-BE49-F238E27FC236}">
                    <a16:creationId xmlns:a16="http://schemas.microsoft.com/office/drawing/2014/main" id="{42FD6E08-D559-4E1D-EA01-451626E7117C}"/>
                  </a:ext>
                </a:extLst>
              </p:cNvPr>
              <p:cNvSpPr/>
              <p:nvPr/>
            </p:nvSpPr>
            <p:spPr>
              <a:xfrm>
                <a:off x="1403730" y="1400209"/>
                <a:ext cx="33833" cy="10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7200"/>
                    </a:moveTo>
                    <a:cubicBezTo>
                      <a:pt x="0" y="7200"/>
                      <a:pt x="771" y="9599"/>
                      <a:pt x="3857" y="9599"/>
                    </a:cubicBezTo>
                    <a:cubicBezTo>
                      <a:pt x="4628" y="9599"/>
                      <a:pt x="5399" y="9599"/>
                      <a:pt x="6942" y="9599"/>
                    </a:cubicBezTo>
                    <a:cubicBezTo>
                      <a:pt x="7714" y="9599"/>
                      <a:pt x="9257" y="9599"/>
                      <a:pt x="10800" y="9599"/>
                    </a:cubicBezTo>
                    <a:cubicBezTo>
                      <a:pt x="13885" y="9599"/>
                      <a:pt x="16971" y="11999"/>
                      <a:pt x="18514" y="16800"/>
                    </a:cubicBezTo>
                    <a:cubicBezTo>
                      <a:pt x="20057" y="19199"/>
                      <a:pt x="20828" y="19199"/>
                      <a:pt x="21600" y="21600"/>
                    </a:cubicBezTo>
                    <a:cubicBezTo>
                      <a:pt x="21600" y="19199"/>
                      <a:pt x="20828" y="19199"/>
                      <a:pt x="20828" y="16800"/>
                    </a:cubicBezTo>
                    <a:cubicBezTo>
                      <a:pt x="20828" y="14400"/>
                      <a:pt x="19285" y="7200"/>
                      <a:pt x="15428" y="2399"/>
                    </a:cubicBezTo>
                    <a:cubicBezTo>
                      <a:pt x="13885" y="0"/>
                      <a:pt x="11571" y="0"/>
                      <a:pt x="9257" y="0"/>
                    </a:cubicBezTo>
                    <a:cubicBezTo>
                      <a:pt x="3857" y="0"/>
                      <a:pt x="771" y="4799"/>
                      <a:pt x="0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5" name="Shape">
                <a:extLst>
                  <a:ext uri="{FF2B5EF4-FFF2-40B4-BE49-F238E27FC236}">
                    <a16:creationId xmlns:a16="http://schemas.microsoft.com/office/drawing/2014/main" id="{422B1ED5-6C57-1FF9-37C3-D6B4BDAEF24A}"/>
                  </a:ext>
                </a:extLst>
              </p:cNvPr>
              <p:cNvSpPr/>
              <p:nvPr/>
            </p:nvSpPr>
            <p:spPr>
              <a:xfrm>
                <a:off x="942580" y="1293016"/>
                <a:ext cx="155108" cy="140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4" h="21600" extrusionOk="0">
                    <a:moveTo>
                      <a:pt x="19884" y="19201"/>
                    </a:moveTo>
                    <a:cubicBezTo>
                      <a:pt x="19884" y="18686"/>
                      <a:pt x="20057" y="18001"/>
                      <a:pt x="20057" y="17658"/>
                    </a:cubicBezTo>
                    <a:cubicBezTo>
                      <a:pt x="20057" y="17486"/>
                      <a:pt x="20230" y="17315"/>
                      <a:pt x="20230" y="17143"/>
                    </a:cubicBezTo>
                    <a:cubicBezTo>
                      <a:pt x="20230" y="16458"/>
                      <a:pt x="20576" y="16115"/>
                      <a:pt x="21267" y="16286"/>
                    </a:cubicBezTo>
                    <a:cubicBezTo>
                      <a:pt x="21440" y="16115"/>
                      <a:pt x="21267" y="15943"/>
                      <a:pt x="21267" y="15772"/>
                    </a:cubicBezTo>
                    <a:cubicBezTo>
                      <a:pt x="21094" y="15772"/>
                      <a:pt x="20921" y="15429"/>
                      <a:pt x="20748" y="15086"/>
                    </a:cubicBezTo>
                    <a:cubicBezTo>
                      <a:pt x="20403" y="14572"/>
                      <a:pt x="20230" y="14229"/>
                      <a:pt x="19711" y="14229"/>
                    </a:cubicBezTo>
                    <a:cubicBezTo>
                      <a:pt x="19539" y="14229"/>
                      <a:pt x="19366" y="14401"/>
                      <a:pt x="19366" y="14401"/>
                    </a:cubicBezTo>
                    <a:cubicBezTo>
                      <a:pt x="19366" y="14401"/>
                      <a:pt x="19539" y="14401"/>
                      <a:pt x="19539" y="14401"/>
                    </a:cubicBezTo>
                    <a:cubicBezTo>
                      <a:pt x="20057" y="14401"/>
                      <a:pt x="20403" y="14743"/>
                      <a:pt x="20576" y="15086"/>
                    </a:cubicBezTo>
                    <a:cubicBezTo>
                      <a:pt x="20748" y="15258"/>
                      <a:pt x="20748" y="15600"/>
                      <a:pt x="20576" y="15772"/>
                    </a:cubicBezTo>
                    <a:cubicBezTo>
                      <a:pt x="20576" y="16115"/>
                      <a:pt x="20230" y="16115"/>
                      <a:pt x="20230" y="16115"/>
                    </a:cubicBezTo>
                    <a:cubicBezTo>
                      <a:pt x="20057" y="16115"/>
                      <a:pt x="19884" y="16115"/>
                      <a:pt x="19711" y="15943"/>
                    </a:cubicBezTo>
                    <a:cubicBezTo>
                      <a:pt x="19539" y="15772"/>
                      <a:pt x="19366" y="15772"/>
                      <a:pt x="19193" y="15772"/>
                    </a:cubicBezTo>
                    <a:cubicBezTo>
                      <a:pt x="19020" y="15772"/>
                      <a:pt x="19020" y="15772"/>
                      <a:pt x="19020" y="15772"/>
                    </a:cubicBezTo>
                    <a:cubicBezTo>
                      <a:pt x="18502" y="15772"/>
                      <a:pt x="18329" y="15258"/>
                      <a:pt x="18156" y="15086"/>
                    </a:cubicBezTo>
                    <a:cubicBezTo>
                      <a:pt x="18156" y="14743"/>
                      <a:pt x="18156" y="14743"/>
                      <a:pt x="17811" y="14743"/>
                    </a:cubicBezTo>
                    <a:cubicBezTo>
                      <a:pt x="17119" y="14572"/>
                      <a:pt x="16947" y="14058"/>
                      <a:pt x="16774" y="13543"/>
                    </a:cubicBezTo>
                    <a:cubicBezTo>
                      <a:pt x="16601" y="13200"/>
                      <a:pt x="16428" y="13029"/>
                      <a:pt x="16083" y="13029"/>
                    </a:cubicBezTo>
                    <a:cubicBezTo>
                      <a:pt x="15391" y="13029"/>
                      <a:pt x="15046" y="12515"/>
                      <a:pt x="15046" y="12343"/>
                    </a:cubicBezTo>
                    <a:cubicBezTo>
                      <a:pt x="14873" y="12001"/>
                      <a:pt x="15046" y="11315"/>
                      <a:pt x="15564" y="10972"/>
                    </a:cubicBezTo>
                    <a:cubicBezTo>
                      <a:pt x="15564" y="10800"/>
                      <a:pt x="15219" y="10628"/>
                      <a:pt x="15219" y="10628"/>
                    </a:cubicBezTo>
                    <a:cubicBezTo>
                      <a:pt x="14873" y="10285"/>
                      <a:pt x="14355" y="9942"/>
                      <a:pt x="14355" y="9428"/>
                    </a:cubicBezTo>
                    <a:cubicBezTo>
                      <a:pt x="14355" y="9428"/>
                      <a:pt x="14182" y="9428"/>
                      <a:pt x="14182" y="9257"/>
                    </a:cubicBezTo>
                    <a:cubicBezTo>
                      <a:pt x="13836" y="9257"/>
                      <a:pt x="13318" y="9085"/>
                      <a:pt x="13318" y="8571"/>
                    </a:cubicBezTo>
                    <a:cubicBezTo>
                      <a:pt x="13318" y="8571"/>
                      <a:pt x="13318" y="8571"/>
                      <a:pt x="13318" y="8571"/>
                    </a:cubicBezTo>
                    <a:cubicBezTo>
                      <a:pt x="13318" y="8571"/>
                      <a:pt x="13318" y="8571"/>
                      <a:pt x="13318" y="8400"/>
                    </a:cubicBezTo>
                    <a:cubicBezTo>
                      <a:pt x="13145" y="8400"/>
                      <a:pt x="12800" y="8228"/>
                      <a:pt x="12454" y="7885"/>
                    </a:cubicBezTo>
                    <a:cubicBezTo>
                      <a:pt x="12281" y="7714"/>
                      <a:pt x="12281" y="7714"/>
                      <a:pt x="12108" y="7714"/>
                    </a:cubicBezTo>
                    <a:cubicBezTo>
                      <a:pt x="11935" y="7714"/>
                      <a:pt x="11935" y="7714"/>
                      <a:pt x="11935" y="7714"/>
                    </a:cubicBezTo>
                    <a:cubicBezTo>
                      <a:pt x="11763" y="7714"/>
                      <a:pt x="11417" y="7542"/>
                      <a:pt x="11244" y="7371"/>
                    </a:cubicBezTo>
                    <a:cubicBezTo>
                      <a:pt x="10899" y="6857"/>
                      <a:pt x="10380" y="6685"/>
                      <a:pt x="10207" y="6685"/>
                    </a:cubicBezTo>
                    <a:cubicBezTo>
                      <a:pt x="9516" y="7028"/>
                      <a:pt x="8479" y="6000"/>
                      <a:pt x="8134" y="4971"/>
                    </a:cubicBezTo>
                    <a:cubicBezTo>
                      <a:pt x="7961" y="4628"/>
                      <a:pt x="7270" y="4114"/>
                      <a:pt x="6751" y="3771"/>
                    </a:cubicBezTo>
                    <a:cubicBezTo>
                      <a:pt x="5887" y="3257"/>
                      <a:pt x="5023" y="2571"/>
                      <a:pt x="4851" y="2057"/>
                    </a:cubicBezTo>
                    <a:cubicBezTo>
                      <a:pt x="4505" y="1542"/>
                      <a:pt x="4159" y="857"/>
                      <a:pt x="2604" y="857"/>
                    </a:cubicBezTo>
                    <a:cubicBezTo>
                      <a:pt x="2431" y="857"/>
                      <a:pt x="2431" y="857"/>
                      <a:pt x="2259" y="857"/>
                    </a:cubicBezTo>
                    <a:cubicBezTo>
                      <a:pt x="2259" y="857"/>
                      <a:pt x="2259" y="857"/>
                      <a:pt x="2259" y="857"/>
                    </a:cubicBezTo>
                    <a:cubicBezTo>
                      <a:pt x="1395" y="857"/>
                      <a:pt x="703" y="514"/>
                      <a:pt x="358" y="171"/>
                    </a:cubicBezTo>
                    <a:cubicBezTo>
                      <a:pt x="185" y="171"/>
                      <a:pt x="185" y="0"/>
                      <a:pt x="12" y="0"/>
                    </a:cubicBezTo>
                    <a:cubicBezTo>
                      <a:pt x="-160" y="685"/>
                      <a:pt x="1567" y="2571"/>
                      <a:pt x="2604" y="3257"/>
                    </a:cubicBezTo>
                    <a:cubicBezTo>
                      <a:pt x="3123" y="3600"/>
                      <a:pt x="3468" y="4114"/>
                      <a:pt x="3814" y="4628"/>
                    </a:cubicBezTo>
                    <a:cubicBezTo>
                      <a:pt x="4159" y="5314"/>
                      <a:pt x="4505" y="5828"/>
                      <a:pt x="5023" y="6000"/>
                    </a:cubicBezTo>
                    <a:cubicBezTo>
                      <a:pt x="5887" y="6000"/>
                      <a:pt x="6233" y="7200"/>
                      <a:pt x="6579" y="8400"/>
                    </a:cubicBezTo>
                    <a:cubicBezTo>
                      <a:pt x="6751" y="8742"/>
                      <a:pt x="7097" y="9771"/>
                      <a:pt x="7270" y="9771"/>
                    </a:cubicBezTo>
                    <a:cubicBezTo>
                      <a:pt x="8307" y="10114"/>
                      <a:pt x="10207" y="13029"/>
                      <a:pt x="10553" y="14572"/>
                    </a:cubicBezTo>
                    <a:cubicBezTo>
                      <a:pt x="10726" y="15258"/>
                      <a:pt x="11417" y="15943"/>
                      <a:pt x="11935" y="16458"/>
                    </a:cubicBezTo>
                    <a:cubicBezTo>
                      <a:pt x="12454" y="16801"/>
                      <a:pt x="12972" y="17315"/>
                      <a:pt x="13318" y="17829"/>
                    </a:cubicBezTo>
                    <a:cubicBezTo>
                      <a:pt x="13663" y="18343"/>
                      <a:pt x="14873" y="19201"/>
                      <a:pt x="15737" y="19886"/>
                    </a:cubicBezTo>
                    <a:cubicBezTo>
                      <a:pt x="16255" y="20229"/>
                      <a:pt x="16601" y="20572"/>
                      <a:pt x="16774" y="20743"/>
                    </a:cubicBezTo>
                    <a:cubicBezTo>
                      <a:pt x="16947" y="20915"/>
                      <a:pt x="16947" y="21086"/>
                      <a:pt x="17119" y="21258"/>
                    </a:cubicBezTo>
                    <a:cubicBezTo>
                      <a:pt x="17119" y="21429"/>
                      <a:pt x="17292" y="21429"/>
                      <a:pt x="17292" y="21600"/>
                    </a:cubicBezTo>
                    <a:cubicBezTo>
                      <a:pt x="17465" y="21429"/>
                      <a:pt x="17638" y="21429"/>
                      <a:pt x="17983" y="21429"/>
                    </a:cubicBezTo>
                    <a:cubicBezTo>
                      <a:pt x="18329" y="21429"/>
                      <a:pt x="18675" y="21429"/>
                      <a:pt x="19020" y="21600"/>
                    </a:cubicBezTo>
                    <a:cubicBezTo>
                      <a:pt x="19193" y="21600"/>
                      <a:pt x="19366" y="21600"/>
                      <a:pt x="19539" y="21600"/>
                    </a:cubicBezTo>
                    <a:cubicBezTo>
                      <a:pt x="19711" y="21429"/>
                      <a:pt x="19884" y="20058"/>
                      <a:pt x="19884" y="1920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6" name="Shape">
                <a:extLst>
                  <a:ext uri="{FF2B5EF4-FFF2-40B4-BE49-F238E27FC236}">
                    <a16:creationId xmlns:a16="http://schemas.microsoft.com/office/drawing/2014/main" id="{862BA6D9-AB1D-7E11-7B32-517C3647D602}"/>
                  </a:ext>
                </a:extLst>
              </p:cNvPr>
              <p:cNvSpPr/>
              <p:nvPr/>
            </p:nvSpPr>
            <p:spPr>
              <a:xfrm>
                <a:off x="1234054" y="1467683"/>
                <a:ext cx="35395" cy="9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34" y="5400"/>
                    </a:moveTo>
                    <a:cubicBezTo>
                      <a:pt x="2234" y="2700"/>
                      <a:pt x="1489" y="2700"/>
                      <a:pt x="1489" y="2700"/>
                    </a:cubicBezTo>
                    <a:cubicBezTo>
                      <a:pt x="1489" y="2700"/>
                      <a:pt x="744" y="5400"/>
                      <a:pt x="0" y="8100"/>
                    </a:cubicBezTo>
                    <a:cubicBezTo>
                      <a:pt x="0" y="8100"/>
                      <a:pt x="0" y="10801"/>
                      <a:pt x="0" y="13501"/>
                    </a:cubicBezTo>
                    <a:cubicBezTo>
                      <a:pt x="744" y="13501"/>
                      <a:pt x="2979" y="21600"/>
                      <a:pt x="6703" y="21600"/>
                    </a:cubicBezTo>
                    <a:cubicBezTo>
                      <a:pt x="6703" y="21600"/>
                      <a:pt x="6703" y="21600"/>
                      <a:pt x="6703" y="21600"/>
                    </a:cubicBezTo>
                    <a:cubicBezTo>
                      <a:pt x="8193" y="21600"/>
                      <a:pt x="8937" y="21600"/>
                      <a:pt x="10427" y="18901"/>
                    </a:cubicBezTo>
                    <a:cubicBezTo>
                      <a:pt x="14151" y="13501"/>
                      <a:pt x="16386" y="13501"/>
                      <a:pt x="18620" y="10801"/>
                    </a:cubicBezTo>
                    <a:cubicBezTo>
                      <a:pt x="20855" y="10801"/>
                      <a:pt x="21600" y="10801"/>
                      <a:pt x="21600" y="8100"/>
                    </a:cubicBezTo>
                    <a:cubicBezTo>
                      <a:pt x="21600" y="5400"/>
                      <a:pt x="16386" y="0"/>
                      <a:pt x="13406" y="0"/>
                    </a:cubicBezTo>
                    <a:cubicBezTo>
                      <a:pt x="12662" y="0"/>
                      <a:pt x="11917" y="0"/>
                      <a:pt x="11917" y="0"/>
                    </a:cubicBezTo>
                    <a:cubicBezTo>
                      <a:pt x="11172" y="5400"/>
                      <a:pt x="8937" y="8100"/>
                      <a:pt x="6703" y="8100"/>
                    </a:cubicBezTo>
                    <a:cubicBezTo>
                      <a:pt x="5213" y="8100"/>
                      <a:pt x="3724" y="8100"/>
                      <a:pt x="2234" y="54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7" name="Shape">
                <a:extLst>
                  <a:ext uri="{FF2B5EF4-FFF2-40B4-BE49-F238E27FC236}">
                    <a16:creationId xmlns:a16="http://schemas.microsoft.com/office/drawing/2014/main" id="{7A457E15-3DFE-8833-A86E-C915A16B3F80}"/>
                  </a:ext>
                </a:extLst>
              </p:cNvPr>
              <p:cNvSpPr/>
              <p:nvPr/>
            </p:nvSpPr>
            <p:spPr>
              <a:xfrm>
                <a:off x="1393841" y="1340870"/>
                <a:ext cx="16657" cy="25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9" h="21600" extrusionOk="0">
                    <a:moveTo>
                      <a:pt x="19286" y="7513"/>
                    </a:moveTo>
                    <a:cubicBezTo>
                      <a:pt x="19286" y="7513"/>
                      <a:pt x="19286" y="7513"/>
                      <a:pt x="19286" y="7513"/>
                    </a:cubicBezTo>
                    <a:cubicBezTo>
                      <a:pt x="19286" y="7513"/>
                      <a:pt x="17743" y="7513"/>
                      <a:pt x="17743" y="7513"/>
                    </a:cubicBezTo>
                    <a:cubicBezTo>
                      <a:pt x="17743" y="7513"/>
                      <a:pt x="16200" y="7513"/>
                      <a:pt x="16200" y="7513"/>
                    </a:cubicBezTo>
                    <a:cubicBezTo>
                      <a:pt x="14657" y="7513"/>
                      <a:pt x="13114" y="7513"/>
                      <a:pt x="10029" y="6573"/>
                    </a:cubicBezTo>
                    <a:cubicBezTo>
                      <a:pt x="10029" y="6573"/>
                      <a:pt x="8486" y="5634"/>
                      <a:pt x="8486" y="4695"/>
                    </a:cubicBezTo>
                    <a:cubicBezTo>
                      <a:pt x="8486" y="2817"/>
                      <a:pt x="6943" y="0"/>
                      <a:pt x="5400" y="0"/>
                    </a:cubicBezTo>
                    <a:cubicBezTo>
                      <a:pt x="5400" y="0"/>
                      <a:pt x="3857" y="0"/>
                      <a:pt x="2314" y="1878"/>
                    </a:cubicBezTo>
                    <a:cubicBezTo>
                      <a:pt x="-771" y="4695"/>
                      <a:pt x="-771" y="11270"/>
                      <a:pt x="2314" y="15966"/>
                    </a:cubicBezTo>
                    <a:cubicBezTo>
                      <a:pt x="3857" y="18783"/>
                      <a:pt x="6943" y="20661"/>
                      <a:pt x="8486" y="21600"/>
                    </a:cubicBezTo>
                    <a:cubicBezTo>
                      <a:pt x="8486" y="20661"/>
                      <a:pt x="6943" y="20661"/>
                      <a:pt x="6943" y="20661"/>
                    </a:cubicBezTo>
                    <a:cubicBezTo>
                      <a:pt x="6943" y="18783"/>
                      <a:pt x="6943" y="15966"/>
                      <a:pt x="8486" y="15027"/>
                    </a:cubicBezTo>
                    <a:cubicBezTo>
                      <a:pt x="10029" y="14087"/>
                      <a:pt x="13114" y="13148"/>
                      <a:pt x="16200" y="13148"/>
                    </a:cubicBezTo>
                    <a:cubicBezTo>
                      <a:pt x="19286" y="13148"/>
                      <a:pt x="20829" y="13148"/>
                      <a:pt x="20829" y="13148"/>
                    </a:cubicBezTo>
                    <a:cubicBezTo>
                      <a:pt x="20829" y="13148"/>
                      <a:pt x="19286" y="12209"/>
                      <a:pt x="19286" y="11270"/>
                    </a:cubicBezTo>
                    <a:cubicBezTo>
                      <a:pt x="19286" y="10330"/>
                      <a:pt x="19286" y="8452"/>
                      <a:pt x="19286" y="751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8" name="Shape">
                <a:extLst>
                  <a:ext uri="{FF2B5EF4-FFF2-40B4-BE49-F238E27FC236}">
                    <a16:creationId xmlns:a16="http://schemas.microsoft.com/office/drawing/2014/main" id="{221C97DF-3408-1EE6-61D3-229ED3DA5741}"/>
                  </a:ext>
                </a:extLst>
              </p:cNvPr>
              <p:cNvSpPr/>
              <p:nvPr/>
            </p:nvSpPr>
            <p:spPr>
              <a:xfrm>
                <a:off x="1269446" y="1370061"/>
                <a:ext cx="61419" cy="6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08" y="1136"/>
                    </a:moveTo>
                    <a:cubicBezTo>
                      <a:pt x="4408" y="1136"/>
                      <a:pt x="3967" y="2273"/>
                      <a:pt x="3526" y="3410"/>
                    </a:cubicBezTo>
                    <a:cubicBezTo>
                      <a:pt x="3085" y="4926"/>
                      <a:pt x="2204" y="6821"/>
                      <a:pt x="881" y="9094"/>
                    </a:cubicBezTo>
                    <a:cubicBezTo>
                      <a:pt x="0" y="9852"/>
                      <a:pt x="0" y="10610"/>
                      <a:pt x="0" y="11369"/>
                    </a:cubicBezTo>
                    <a:cubicBezTo>
                      <a:pt x="440" y="11748"/>
                      <a:pt x="1763" y="12127"/>
                      <a:pt x="3526" y="12127"/>
                    </a:cubicBezTo>
                    <a:cubicBezTo>
                      <a:pt x="3967" y="12127"/>
                      <a:pt x="4848" y="12506"/>
                      <a:pt x="5289" y="12885"/>
                    </a:cubicBezTo>
                    <a:cubicBezTo>
                      <a:pt x="6171" y="14022"/>
                      <a:pt x="5730" y="16295"/>
                      <a:pt x="5730" y="17432"/>
                    </a:cubicBezTo>
                    <a:cubicBezTo>
                      <a:pt x="4848" y="20085"/>
                      <a:pt x="4848" y="21222"/>
                      <a:pt x="5289" y="21600"/>
                    </a:cubicBezTo>
                    <a:cubicBezTo>
                      <a:pt x="6171" y="21222"/>
                      <a:pt x="7493" y="20085"/>
                      <a:pt x="7493" y="19327"/>
                    </a:cubicBezTo>
                    <a:cubicBezTo>
                      <a:pt x="7493" y="18948"/>
                      <a:pt x="7493" y="18948"/>
                      <a:pt x="7493" y="18569"/>
                    </a:cubicBezTo>
                    <a:cubicBezTo>
                      <a:pt x="5289" y="17432"/>
                      <a:pt x="5730" y="11369"/>
                      <a:pt x="6612" y="10231"/>
                    </a:cubicBezTo>
                    <a:cubicBezTo>
                      <a:pt x="6612" y="9473"/>
                      <a:pt x="7493" y="9094"/>
                      <a:pt x="8375" y="9094"/>
                    </a:cubicBezTo>
                    <a:cubicBezTo>
                      <a:pt x="9697" y="9094"/>
                      <a:pt x="10579" y="9473"/>
                      <a:pt x="11461" y="10231"/>
                    </a:cubicBezTo>
                    <a:cubicBezTo>
                      <a:pt x="11902" y="10990"/>
                      <a:pt x="11902" y="11748"/>
                      <a:pt x="11461" y="12506"/>
                    </a:cubicBezTo>
                    <a:cubicBezTo>
                      <a:pt x="11020" y="12885"/>
                      <a:pt x="11020" y="12885"/>
                      <a:pt x="11902" y="13643"/>
                    </a:cubicBezTo>
                    <a:cubicBezTo>
                      <a:pt x="12783" y="14022"/>
                      <a:pt x="13665" y="14779"/>
                      <a:pt x="13665" y="16295"/>
                    </a:cubicBezTo>
                    <a:cubicBezTo>
                      <a:pt x="13665" y="17053"/>
                      <a:pt x="14106" y="17053"/>
                      <a:pt x="14106" y="17053"/>
                    </a:cubicBezTo>
                    <a:cubicBezTo>
                      <a:pt x="14106" y="17053"/>
                      <a:pt x="14106" y="17053"/>
                      <a:pt x="14106" y="17053"/>
                    </a:cubicBezTo>
                    <a:cubicBezTo>
                      <a:pt x="14546" y="17053"/>
                      <a:pt x="15428" y="16674"/>
                      <a:pt x="15869" y="16674"/>
                    </a:cubicBezTo>
                    <a:cubicBezTo>
                      <a:pt x="16310" y="16295"/>
                      <a:pt x="16751" y="16295"/>
                      <a:pt x="17191" y="16295"/>
                    </a:cubicBezTo>
                    <a:cubicBezTo>
                      <a:pt x="18073" y="15916"/>
                      <a:pt x="18073" y="15916"/>
                      <a:pt x="18073" y="15537"/>
                    </a:cubicBezTo>
                    <a:cubicBezTo>
                      <a:pt x="18073" y="15537"/>
                      <a:pt x="18514" y="15158"/>
                      <a:pt x="17191" y="14022"/>
                    </a:cubicBezTo>
                    <a:cubicBezTo>
                      <a:pt x="16310" y="13264"/>
                      <a:pt x="16310" y="11748"/>
                      <a:pt x="16751" y="10990"/>
                    </a:cubicBezTo>
                    <a:cubicBezTo>
                      <a:pt x="16751" y="9852"/>
                      <a:pt x="16751" y="9852"/>
                      <a:pt x="16310" y="9473"/>
                    </a:cubicBezTo>
                    <a:cubicBezTo>
                      <a:pt x="14546" y="8336"/>
                      <a:pt x="13224" y="6821"/>
                      <a:pt x="13224" y="5684"/>
                    </a:cubicBezTo>
                    <a:cubicBezTo>
                      <a:pt x="13224" y="5305"/>
                      <a:pt x="13665" y="4547"/>
                      <a:pt x="14987" y="4547"/>
                    </a:cubicBezTo>
                    <a:cubicBezTo>
                      <a:pt x="16751" y="4168"/>
                      <a:pt x="21159" y="1894"/>
                      <a:pt x="21600" y="757"/>
                    </a:cubicBezTo>
                    <a:cubicBezTo>
                      <a:pt x="21600" y="757"/>
                      <a:pt x="21159" y="757"/>
                      <a:pt x="20718" y="757"/>
                    </a:cubicBezTo>
                    <a:cubicBezTo>
                      <a:pt x="18073" y="757"/>
                      <a:pt x="13665" y="2273"/>
                      <a:pt x="13224" y="3031"/>
                    </a:cubicBezTo>
                    <a:cubicBezTo>
                      <a:pt x="13224" y="4168"/>
                      <a:pt x="12342" y="4547"/>
                      <a:pt x="11020" y="4547"/>
                    </a:cubicBezTo>
                    <a:cubicBezTo>
                      <a:pt x="9697" y="4547"/>
                      <a:pt x="7934" y="3789"/>
                      <a:pt x="7053" y="2652"/>
                    </a:cubicBezTo>
                    <a:cubicBezTo>
                      <a:pt x="6171" y="1894"/>
                      <a:pt x="5730" y="1136"/>
                      <a:pt x="5289" y="0"/>
                    </a:cubicBezTo>
                    <a:cubicBezTo>
                      <a:pt x="5289" y="378"/>
                      <a:pt x="4848" y="757"/>
                      <a:pt x="4408" y="113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9" name="Shape">
                <a:extLst>
                  <a:ext uri="{FF2B5EF4-FFF2-40B4-BE49-F238E27FC236}">
                    <a16:creationId xmlns:a16="http://schemas.microsoft.com/office/drawing/2014/main" id="{7EB2C9EE-D780-1174-8792-912B77404296}"/>
                  </a:ext>
                </a:extLst>
              </p:cNvPr>
              <p:cNvSpPr/>
              <p:nvPr/>
            </p:nvSpPr>
            <p:spPr>
              <a:xfrm>
                <a:off x="1287663" y="1345655"/>
                <a:ext cx="66624" cy="17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99" y="10080"/>
                    </a:moveTo>
                    <a:cubicBezTo>
                      <a:pt x="12399" y="10080"/>
                      <a:pt x="14399" y="11520"/>
                      <a:pt x="15599" y="12960"/>
                    </a:cubicBezTo>
                    <a:cubicBezTo>
                      <a:pt x="17599" y="15840"/>
                      <a:pt x="20400" y="8640"/>
                      <a:pt x="21600" y="0"/>
                    </a:cubicBezTo>
                    <a:cubicBezTo>
                      <a:pt x="20800" y="1439"/>
                      <a:pt x="20000" y="4320"/>
                      <a:pt x="19600" y="5759"/>
                    </a:cubicBezTo>
                    <a:cubicBezTo>
                      <a:pt x="18399" y="7200"/>
                      <a:pt x="18399" y="7200"/>
                      <a:pt x="18399" y="7200"/>
                    </a:cubicBezTo>
                    <a:cubicBezTo>
                      <a:pt x="17999" y="8640"/>
                      <a:pt x="16799" y="10080"/>
                      <a:pt x="15599" y="10080"/>
                    </a:cubicBezTo>
                    <a:cubicBezTo>
                      <a:pt x="11999" y="10080"/>
                      <a:pt x="7999" y="5759"/>
                      <a:pt x="6399" y="2879"/>
                    </a:cubicBezTo>
                    <a:cubicBezTo>
                      <a:pt x="6399" y="2879"/>
                      <a:pt x="5999" y="2879"/>
                      <a:pt x="5599" y="2879"/>
                    </a:cubicBezTo>
                    <a:cubicBezTo>
                      <a:pt x="5199" y="2879"/>
                      <a:pt x="4799" y="4320"/>
                      <a:pt x="3999" y="5759"/>
                    </a:cubicBezTo>
                    <a:cubicBezTo>
                      <a:pt x="3599" y="8640"/>
                      <a:pt x="2799" y="11520"/>
                      <a:pt x="1599" y="11520"/>
                    </a:cubicBezTo>
                    <a:cubicBezTo>
                      <a:pt x="799" y="12960"/>
                      <a:pt x="399" y="17280"/>
                      <a:pt x="0" y="21600"/>
                    </a:cubicBezTo>
                    <a:cubicBezTo>
                      <a:pt x="1999" y="12960"/>
                      <a:pt x="7199" y="10080"/>
                      <a:pt x="10399" y="1008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50" name="Shape">
                <a:extLst>
                  <a:ext uri="{FF2B5EF4-FFF2-40B4-BE49-F238E27FC236}">
                    <a16:creationId xmlns:a16="http://schemas.microsoft.com/office/drawing/2014/main" id="{38F752A0-A847-2780-0C10-E2CA848D4385}"/>
                  </a:ext>
                </a:extLst>
              </p:cNvPr>
              <p:cNvSpPr/>
              <p:nvPr/>
            </p:nvSpPr>
            <p:spPr>
              <a:xfrm>
                <a:off x="1129955" y="1310722"/>
                <a:ext cx="137926" cy="100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2" h="21600" extrusionOk="0">
                    <a:moveTo>
                      <a:pt x="146" y="8070"/>
                    </a:moveTo>
                    <a:cubicBezTo>
                      <a:pt x="-48" y="8545"/>
                      <a:pt x="-48" y="9019"/>
                      <a:pt x="146" y="9019"/>
                    </a:cubicBezTo>
                    <a:cubicBezTo>
                      <a:pt x="730" y="9969"/>
                      <a:pt x="924" y="10918"/>
                      <a:pt x="1119" y="11868"/>
                    </a:cubicBezTo>
                    <a:cubicBezTo>
                      <a:pt x="1119" y="12342"/>
                      <a:pt x="1119" y="12580"/>
                      <a:pt x="1314" y="13054"/>
                    </a:cubicBezTo>
                    <a:cubicBezTo>
                      <a:pt x="1508" y="13054"/>
                      <a:pt x="1703" y="13292"/>
                      <a:pt x="1897" y="13529"/>
                    </a:cubicBezTo>
                    <a:cubicBezTo>
                      <a:pt x="2481" y="14004"/>
                      <a:pt x="3260" y="14479"/>
                      <a:pt x="3260" y="15903"/>
                    </a:cubicBezTo>
                    <a:cubicBezTo>
                      <a:pt x="3260" y="17327"/>
                      <a:pt x="4233" y="18989"/>
                      <a:pt x="4622" y="18989"/>
                    </a:cubicBezTo>
                    <a:cubicBezTo>
                      <a:pt x="4622" y="18989"/>
                      <a:pt x="4622" y="18989"/>
                      <a:pt x="4816" y="18989"/>
                    </a:cubicBezTo>
                    <a:cubicBezTo>
                      <a:pt x="5011" y="18751"/>
                      <a:pt x="5206" y="18751"/>
                      <a:pt x="5595" y="18751"/>
                    </a:cubicBezTo>
                    <a:cubicBezTo>
                      <a:pt x="6373" y="18751"/>
                      <a:pt x="6957" y="19701"/>
                      <a:pt x="6957" y="20175"/>
                    </a:cubicBezTo>
                    <a:cubicBezTo>
                      <a:pt x="7152" y="20175"/>
                      <a:pt x="7152" y="20175"/>
                      <a:pt x="7152" y="20175"/>
                    </a:cubicBezTo>
                    <a:cubicBezTo>
                      <a:pt x="7346" y="20175"/>
                      <a:pt x="7930" y="19938"/>
                      <a:pt x="8319" y="19938"/>
                    </a:cubicBezTo>
                    <a:cubicBezTo>
                      <a:pt x="8903" y="19701"/>
                      <a:pt x="9292" y="19463"/>
                      <a:pt x="9681" y="19701"/>
                    </a:cubicBezTo>
                    <a:cubicBezTo>
                      <a:pt x="11239" y="19938"/>
                      <a:pt x="12601" y="20413"/>
                      <a:pt x="12796" y="21600"/>
                    </a:cubicBezTo>
                    <a:cubicBezTo>
                      <a:pt x="12796" y="21600"/>
                      <a:pt x="12796" y="21600"/>
                      <a:pt x="12796" y="21600"/>
                    </a:cubicBezTo>
                    <a:cubicBezTo>
                      <a:pt x="12796" y="21600"/>
                      <a:pt x="12796" y="21600"/>
                      <a:pt x="12990" y="21600"/>
                    </a:cubicBezTo>
                    <a:cubicBezTo>
                      <a:pt x="13380" y="21600"/>
                      <a:pt x="14158" y="21125"/>
                      <a:pt x="14936" y="20887"/>
                    </a:cubicBezTo>
                    <a:cubicBezTo>
                      <a:pt x="15131" y="20650"/>
                      <a:pt x="15325" y="20650"/>
                      <a:pt x="15520" y="20650"/>
                    </a:cubicBezTo>
                    <a:cubicBezTo>
                      <a:pt x="15909" y="20413"/>
                      <a:pt x="15909" y="18989"/>
                      <a:pt x="16104" y="18039"/>
                    </a:cubicBezTo>
                    <a:cubicBezTo>
                      <a:pt x="16298" y="16615"/>
                      <a:pt x="16298" y="15191"/>
                      <a:pt x="17077" y="14716"/>
                    </a:cubicBezTo>
                    <a:cubicBezTo>
                      <a:pt x="18244" y="13767"/>
                      <a:pt x="18244" y="12342"/>
                      <a:pt x="18244" y="10918"/>
                    </a:cubicBezTo>
                    <a:cubicBezTo>
                      <a:pt x="18050" y="9494"/>
                      <a:pt x="19607" y="9019"/>
                      <a:pt x="20580" y="8782"/>
                    </a:cubicBezTo>
                    <a:cubicBezTo>
                      <a:pt x="20969" y="8545"/>
                      <a:pt x="21552" y="8545"/>
                      <a:pt x="21552" y="8307"/>
                    </a:cubicBezTo>
                    <a:cubicBezTo>
                      <a:pt x="21552" y="8070"/>
                      <a:pt x="21163" y="7358"/>
                      <a:pt x="20190" y="6883"/>
                    </a:cubicBezTo>
                    <a:cubicBezTo>
                      <a:pt x="19607" y="6646"/>
                      <a:pt x="19607" y="5934"/>
                      <a:pt x="19607" y="5459"/>
                    </a:cubicBezTo>
                    <a:cubicBezTo>
                      <a:pt x="19607" y="4984"/>
                      <a:pt x="19607" y="4984"/>
                      <a:pt x="19412" y="4747"/>
                    </a:cubicBezTo>
                    <a:cubicBezTo>
                      <a:pt x="19217" y="4509"/>
                      <a:pt x="18050" y="3085"/>
                      <a:pt x="18244" y="2136"/>
                    </a:cubicBezTo>
                    <a:cubicBezTo>
                      <a:pt x="18244" y="1898"/>
                      <a:pt x="18439" y="1661"/>
                      <a:pt x="18828" y="1661"/>
                    </a:cubicBezTo>
                    <a:cubicBezTo>
                      <a:pt x="18828" y="1424"/>
                      <a:pt x="18828" y="1424"/>
                      <a:pt x="18828" y="1424"/>
                    </a:cubicBezTo>
                    <a:cubicBezTo>
                      <a:pt x="18634" y="949"/>
                      <a:pt x="18439" y="474"/>
                      <a:pt x="18634" y="0"/>
                    </a:cubicBezTo>
                    <a:cubicBezTo>
                      <a:pt x="18634" y="0"/>
                      <a:pt x="18634" y="0"/>
                      <a:pt x="18439" y="0"/>
                    </a:cubicBezTo>
                    <a:cubicBezTo>
                      <a:pt x="18439" y="0"/>
                      <a:pt x="18439" y="0"/>
                      <a:pt x="18439" y="0"/>
                    </a:cubicBezTo>
                    <a:cubicBezTo>
                      <a:pt x="18439" y="0"/>
                      <a:pt x="18439" y="0"/>
                      <a:pt x="18439" y="0"/>
                    </a:cubicBezTo>
                    <a:cubicBezTo>
                      <a:pt x="18244" y="0"/>
                      <a:pt x="18050" y="0"/>
                      <a:pt x="18050" y="0"/>
                    </a:cubicBezTo>
                    <a:cubicBezTo>
                      <a:pt x="17855" y="0"/>
                      <a:pt x="17661" y="0"/>
                      <a:pt x="17466" y="0"/>
                    </a:cubicBezTo>
                    <a:cubicBezTo>
                      <a:pt x="17077" y="0"/>
                      <a:pt x="15909" y="0"/>
                      <a:pt x="15520" y="474"/>
                    </a:cubicBezTo>
                    <a:cubicBezTo>
                      <a:pt x="15520" y="712"/>
                      <a:pt x="15325" y="712"/>
                      <a:pt x="15325" y="1186"/>
                    </a:cubicBezTo>
                    <a:cubicBezTo>
                      <a:pt x="15520" y="2373"/>
                      <a:pt x="15131" y="2848"/>
                      <a:pt x="14742" y="3085"/>
                    </a:cubicBezTo>
                    <a:cubicBezTo>
                      <a:pt x="14547" y="3085"/>
                      <a:pt x="14547" y="3085"/>
                      <a:pt x="14353" y="3323"/>
                    </a:cubicBezTo>
                    <a:cubicBezTo>
                      <a:pt x="14353" y="3323"/>
                      <a:pt x="14158" y="3323"/>
                      <a:pt x="14158" y="3323"/>
                    </a:cubicBezTo>
                    <a:cubicBezTo>
                      <a:pt x="14158" y="4272"/>
                      <a:pt x="13963" y="4509"/>
                      <a:pt x="13769" y="4984"/>
                    </a:cubicBezTo>
                    <a:cubicBezTo>
                      <a:pt x="13574" y="5221"/>
                      <a:pt x="13380" y="5459"/>
                      <a:pt x="13380" y="5934"/>
                    </a:cubicBezTo>
                    <a:cubicBezTo>
                      <a:pt x="13574" y="6408"/>
                      <a:pt x="13380" y="6883"/>
                      <a:pt x="13380" y="7120"/>
                    </a:cubicBezTo>
                    <a:cubicBezTo>
                      <a:pt x="13185" y="7358"/>
                      <a:pt x="12796" y="7595"/>
                      <a:pt x="12407" y="7595"/>
                    </a:cubicBezTo>
                    <a:cubicBezTo>
                      <a:pt x="12212" y="7595"/>
                      <a:pt x="11823" y="7832"/>
                      <a:pt x="11628" y="7832"/>
                    </a:cubicBezTo>
                    <a:cubicBezTo>
                      <a:pt x="11434" y="8070"/>
                      <a:pt x="11434" y="8070"/>
                      <a:pt x="11239" y="8070"/>
                    </a:cubicBezTo>
                    <a:cubicBezTo>
                      <a:pt x="10460" y="8545"/>
                      <a:pt x="10070" y="8307"/>
                      <a:pt x="9681" y="8070"/>
                    </a:cubicBezTo>
                    <a:cubicBezTo>
                      <a:pt x="9681" y="7832"/>
                      <a:pt x="9487" y="7595"/>
                      <a:pt x="9097" y="7595"/>
                    </a:cubicBezTo>
                    <a:cubicBezTo>
                      <a:pt x="8319" y="7595"/>
                      <a:pt x="8124" y="7832"/>
                      <a:pt x="7735" y="8307"/>
                    </a:cubicBezTo>
                    <a:cubicBezTo>
                      <a:pt x="7541" y="8307"/>
                      <a:pt x="7346" y="8545"/>
                      <a:pt x="6957" y="8782"/>
                    </a:cubicBezTo>
                    <a:cubicBezTo>
                      <a:pt x="6762" y="8782"/>
                      <a:pt x="6373" y="8782"/>
                      <a:pt x="5984" y="8782"/>
                    </a:cubicBezTo>
                    <a:cubicBezTo>
                      <a:pt x="5789" y="8782"/>
                      <a:pt x="5595" y="8782"/>
                      <a:pt x="5400" y="8782"/>
                    </a:cubicBezTo>
                    <a:cubicBezTo>
                      <a:pt x="5206" y="8782"/>
                      <a:pt x="5206" y="8782"/>
                      <a:pt x="5011" y="8782"/>
                    </a:cubicBezTo>
                    <a:cubicBezTo>
                      <a:pt x="4427" y="8782"/>
                      <a:pt x="4233" y="9019"/>
                      <a:pt x="4233" y="9019"/>
                    </a:cubicBezTo>
                    <a:cubicBezTo>
                      <a:pt x="4038" y="9019"/>
                      <a:pt x="3843" y="9257"/>
                      <a:pt x="3843" y="9257"/>
                    </a:cubicBezTo>
                    <a:cubicBezTo>
                      <a:pt x="3454" y="9257"/>
                      <a:pt x="3065" y="8782"/>
                      <a:pt x="2676" y="8545"/>
                    </a:cubicBezTo>
                    <a:cubicBezTo>
                      <a:pt x="2481" y="8307"/>
                      <a:pt x="2287" y="8070"/>
                      <a:pt x="2092" y="8070"/>
                    </a:cubicBezTo>
                    <a:cubicBezTo>
                      <a:pt x="2092" y="8070"/>
                      <a:pt x="2092" y="8070"/>
                      <a:pt x="2092" y="8070"/>
                    </a:cubicBezTo>
                    <a:cubicBezTo>
                      <a:pt x="2092" y="8070"/>
                      <a:pt x="2092" y="8070"/>
                      <a:pt x="2092" y="7832"/>
                    </a:cubicBezTo>
                    <a:cubicBezTo>
                      <a:pt x="1897" y="7832"/>
                      <a:pt x="1897" y="7832"/>
                      <a:pt x="1897" y="7832"/>
                    </a:cubicBezTo>
                    <a:cubicBezTo>
                      <a:pt x="1897" y="7832"/>
                      <a:pt x="1897" y="7832"/>
                      <a:pt x="1897" y="7832"/>
                    </a:cubicBezTo>
                    <a:cubicBezTo>
                      <a:pt x="1897" y="7832"/>
                      <a:pt x="1897" y="7832"/>
                      <a:pt x="1897" y="7832"/>
                    </a:cubicBezTo>
                    <a:cubicBezTo>
                      <a:pt x="1703" y="7832"/>
                      <a:pt x="1703" y="7832"/>
                      <a:pt x="1703" y="7832"/>
                    </a:cubicBezTo>
                    <a:cubicBezTo>
                      <a:pt x="1703" y="7595"/>
                      <a:pt x="1703" y="7595"/>
                      <a:pt x="1703" y="7595"/>
                    </a:cubicBezTo>
                    <a:cubicBezTo>
                      <a:pt x="1703" y="7595"/>
                      <a:pt x="1703" y="7595"/>
                      <a:pt x="1703" y="7595"/>
                    </a:cubicBezTo>
                    <a:cubicBezTo>
                      <a:pt x="1508" y="7595"/>
                      <a:pt x="1508" y="7358"/>
                      <a:pt x="1508" y="7358"/>
                    </a:cubicBezTo>
                    <a:cubicBezTo>
                      <a:pt x="1508" y="7358"/>
                      <a:pt x="1508" y="7358"/>
                      <a:pt x="1508" y="7358"/>
                    </a:cubicBezTo>
                    <a:cubicBezTo>
                      <a:pt x="1508" y="7120"/>
                      <a:pt x="1508" y="7120"/>
                      <a:pt x="1508" y="7120"/>
                    </a:cubicBezTo>
                    <a:cubicBezTo>
                      <a:pt x="1508" y="7120"/>
                      <a:pt x="1314" y="7120"/>
                      <a:pt x="1314" y="6883"/>
                    </a:cubicBezTo>
                    <a:cubicBezTo>
                      <a:pt x="1314" y="6883"/>
                      <a:pt x="1314" y="6883"/>
                      <a:pt x="1314" y="6646"/>
                    </a:cubicBezTo>
                    <a:cubicBezTo>
                      <a:pt x="1314" y="6646"/>
                      <a:pt x="1314" y="6646"/>
                      <a:pt x="1314" y="6646"/>
                    </a:cubicBezTo>
                    <a:cubicBezTo>
                      <a:pt x="1314" y="6408"/>
                      <a:pt x="1314" y="6408"/>
                      <a:pt x="1314" y="6408"/>
                    </a:cubicBezTo>
                    <a:cubicBezTo>
                      <a:pt x="1314" y="6408"/>
                      <a:pt x="1119" y="6171"/>
                      <a:pt x="1119" y="6171"/>
                    </a:cubicBezTo>
                    <a:cubicBezTo>
                      <a:pt x="924" y="6408"/>
                      <a:pt x="341" y="7120"/>
                      <a:pt x="146" y="807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51" name="Shape">
                <a:extLst>
                  <a:ext uri="{FF2B5EF4-FFF2-40B4-BE49-F238E27FC236}">
                    <a16:creationId xmlns:a16="http://schemas.microsoft.com/office/drawing/2014/main" id="{6A881CBA-4EE5-F5C6-4D2B-205BC1DAFBB4}"/>
                  </a:ext>
                </a:extLst>
              </p:cNvPr>
              <p:cNvSpPr/>
              <p:nvPr/>
            </p:nvSpPr>
            <p:spPr>
              <a:xfrm>
                <a:off x="1086238" y="1439450"/>
                <a:ext cx="135847" cy="30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27" y="20828"/>
                    </a:moveTo>
                    <a:cubicBezTo>
                      <a:pt x="18825" y="20828"/>
                      <a:pt x="18825" y="20828"/>
                      <a:pt x="18825" y="20828"/>
                    </a:cubicBezTo>
                    <a:cubicBezTo>
                      <a:pt x="19023" y="20057"/>
                      <a:pt x="19222" y="19285"/>
                      <a:pt x="19420" y="19285"/>
                    </a:cubicBezTo>
                    <a:cubicBezTo>
                      <a:pt x="19618" y="19285"/>
                      <a:pt x="20014" y="20057"/>
                      <a:pt x="20212" y="20828"/>
                    </a:cubicBezTo>
                    <a:cubicBezTo>
                      <a:pt x="20411" y="20828"/>
                      <a:pt x="20609" y="21600"/>
                      <a:pt x="21005" y="21600"/>
                    </a:cubicBezTo>
                    <a:cubicBezTo>
                      <a:pt x="21203" y="21600"/>
                      <a:pt x="21401" y="21600"/>
                      <a:pt x="21600" y="20828"/>
                    </a:cubicBezTo>
                    <a:cubicBezTo>
                      <a:pt x="21401" y="20828"/>
                      <a:pt x="21005" y="20828"/>
                      <a:pt x="21005" y="20057"/>
                    </a:cubicBezTo>
                    <a:cubicBezTo>
                      <a:pt x="20014" y="20057"/>
                      <a:pt x="19222" y="19285"/>
                      <a:pt x="19222" y="16971"/>
                    </a:cubicBezTo>
                    <a:cubicBezTo>
                      <a:pt x="19222" y="16971"/>
                      <a:pt x="19023" y="16971"/>
                      <a:pt x="18429" y="16971"/>
                    </a:cubicBezTo>
                    <a:cubicBezTo>
                      <a:pt x="18231" y="16971"/>
                      <a:pt x="18033" y="16971"/>
                      <a:pt x="17834" y="16971"/>
                    </a:cubicBezTo>
                    <a:cubicBezTo>
                      <a:pt x="17636" y="16971"/>
                      <a:pt x="17438" y="16971"/>
                      <a:pt x="17240" y="16971"/>
                    </a:cubicBezTo>
                    <a:cubicBezTo>
                      <a:pt x="16645" y="16971"/>
                      <a:pt x="16051" y="16971"/>
                      <a:pt x="15456" y="15428"/>
                    </a:cubicBezTo>
                    <a:cubicBezTo>
                      <a:pt x="15060" y="15428"/>
                      <a:pt x="14862" y="13885"/>
                      <a:pt x="14862" y="13114"/>
                    </a:cubicBezTo>
                    <a:cubicBezTo>
                      <a:pt x="14862" y="10800"/>
                      <a:pt x="15655" y="10028"/>
                      <a:pt x="16645" y="9257"/>
                    </a:cubicBezTo>
                    <a:cubicBezTo>
                      <a:pt x="16844" y="8485"/>
                      <a:pt x="16844" y="8485"/>
                      <a:pt x="17042" y="8485"/>
                    </a:cubicBezTo>
                    <a:cubicBezTo>
                      <a:pt x="16645" y="8485"/>
                      <a:pt x="16051" y="9257"/>
                      <a:pt x="15456" y="9257"/>
                    </a:cubicBezTo>
                    <a:cubicBezTo>
                      <a:pt x="15060" y="10028"/>
                      <a:pt x="14664" y="10028"/>
                      <a:pt x="14466" y="10028"/>
                    </a:cubicBezTo>
                    <a:cubicBezTo>
                      <a:pt x="13475" y="10028"/>
                      <a:pt x="12484" y="8485"/>
                      <a:pt x="11691" y="7714"/>
                    </a:cubicBezTo>
                    <a:cubicBezTo>
                      <a:pt x="11493" y="7714"/>
                      <a:pt x="11295" y="6942"/>
                      <a:pt x="11097" y="6942"/>
                    </a:cubicBezTo>
                    <a:cubicBezTo>
                      <a:pt x="10899" y="7714"/>
                      <a:pt x="10700" y="9257"/>
                      <a:pt x="10106" y="9257"/>
                    </a:cubicBezTo>
                    <a:cubicBezTo>
                      <a:pt x="8917" y="9257"/>
                      <a:pt x="6341" y="5399"/>
                      <a:pt x="5746" y="3085"/>
                    </a:cubicBezTo>
                    <a:cubicBezTo>
                      <a:pt x="5152" y="1542"/>
                      <a:pt x="3765" y="0"/>
                      <a:pt x="2377" y="0"/>
                    </a:cubicBezTo>
                    <a:cubicBezTo>
                      <a:pt x="1585" y="0"/>
                      <a:pt x="1188" y="771"/>
                      <a:pt x="990" y="1542"/>
                    </a:cubicBezTo>
                    <a:cubicBezTo>
                      <a:pt x="594" y="4628"/>
                      <a:pt x="198" y="4628"/>
                      <a:pt x="0" y="5399"/>
                    </a:cubicBezTo>
                    <a:cubicBezTo>
                      <a:pt x="0" y="5399"/>
                      <a:pt x="0" y="5399"/>
                      <a:pt x="0" y="5399"/>
                    </a:cubicBezTo>
                    <a:cubicBezTo>
                      <a:pt x="0" y="6171"/>
                      <a:pt x="0" y="6171"/>
                      <a:pt x="198" y="6171"/>
                    </a:cubicBezTo>
                    <a:cubicBezTo>
                      <a:pt x="396" y="6171"/>
                      <a:pt x="594" y="6171"/>
                      <a:pt x="594" y="6171"/>
                    </a:cubicBezTo>
                    <a:cubicBezTo>
                      <a:pt x="792" y="6171"/>
                      <a:pt x="990" y="6171"/>
                      <a:pt x="1188" y="6171"/>
                    </a:cubicBezTo>
                    <a:cubicBezTo>
                      <a:pt x="1783" y="6171"/>
                      <a:pt x="1981" y="7714"/>
                      <a:pt x="2179" y="8485"/>
                    </a:cubicBezTo>
                    <a:cubicBezTo>
                      <a:pt x="2179" y="10028"/>
                      <a:pt x="2377" y="10800"/>
                      <a:pt x="2576" y="10800"/>
                    </a:cubicBezTo>
                    <a:cubicBezTo>
                      <a:pt x="2774" y="10800"/>
                      <a:pt x="2972" y="10800"/>
                      <a:pt x="3368" y="11571"/>
                    </a:cubicBezTo>
                    <a:cubicBezTo>
                      <a:pt x="4161" y="12342"/>
                      <a:pt x="5152" y="13114"/>
                      <a:pt x="5746" y="13114"/>
                    </a:cubicBezTo>
                    <a:cubicBezTo>
                      <a:pt x="5944" y="13114"/>
                      <a:pt x="6143" y="13114"/>
                      <a:pt x="6143" y="13114"/>
                    </a:cubicBezTo>
                    <a:cubicBezTo>
                      <a:pt x="6143" y="11571"/>
                      <a:pt x="6539" y="10800"/>
                      <a:pt x="7133" y="10800"/>
                    </a:cubicBezTo>
                    <a:cubicBezTo>
                      <a:pt x="8124" y="10800"/>
                      <a:pt x="9908" y="13114"/>
                      <a:pt x="10899" y="16200"/>
                    </a:cubicBezTo>
                    <a:cubicBezTo>
                      <a:pt x="12088" y="20057"/>
                      <a:pt x="14862" y="20828"/>
                      <a:pt x="16051" y="20057"/>
                    </a:cubicBezTo>
                    <a:cubicBezTo>
                      <a:pt x="16645" y="19285"/>
                      <a:pt x="17438" y="20057"/>
                      <a:pt x="17834" y="20828"/>
                    </a:cubicBezTo>
                    <a:cubicBezTo>
                      <a:pt x="18231" y="20828"/>
                      <a:pt x="18429" y="20828"/>
                      <a:pt x="18627" y="2082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</p:grpSp>
        <p:grpSp>
          <p:nvGrpSpPr>
            <p:cNvPr id="6" name="Group">
              <a:extLst>
                <a:ext uri="{FF2B5EF4-FFF2-40B4-BE49-F238E27FC236}">
                  <a16:creationId xmlns:a16="http://schemas.microsoft.com/office/drawing/2014/main" id="{A5AF04EA-BDB6-FB05-D6BB-8281A133AAFC}"/>
                </a:ext>
              </a:extLst>
            </p:cNvPr>
            <p:cNvGrpSpPr/>
            <p:nvPr/>
          </p:nvGrpSpPr>
          <p:grpSpPr>
            <a:xfrm>
              <a:off x="2885009" y="1055659"/>
              <a:ext cx="609475" cy="453180"/>
              <a:chOff x="0" y="0"/>
              <a:chExt cx="609473" cy="453179"/>
            </a:xfrm>
          </p:grpSpPr>
          <p:sp>
            <p:nvSpPr>
              <p:cNvPr id="889" name="Shape">
                <a:extLst>
                  <a:ext uri="{FF2B5EF4-FFF2-40B4-BE49-F238E27FC236}">
                    <a16:creationId xmlns:a16="http://schemas.microsoft.com/office/drawing/2014/main" id="{EA9FB161-1309-4038-1FE4-7E58784E7BB1}"/>
                  </a:ext>
                </a:extLst>
              </p:cNvPr>
              <p:cNvSpPr/>
              <p:nvPr/>
            </p:nvSpPr>
            <p:spPr>
              <a:xfrm>
                <a:off x="14573" y="159353"/>
                <a:ext cx="13014" cy="19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90" y="19059"/>
                    </a:moveTo>
                    <a:cubicBezTo>
                      <a:pt x="5890" y="17789"/>
                      <a:pt x="5890" y="17789"/>
                      <a:pt x="5890" y="17789"/>
                    </a:cubicBezTo>
                    <a:cubicBezTo>
                      <a:pt x="7854" y="16518"/>
                      <a:pt x="7854" y="16518"/>
                      <a:pt x="7854" y="16518"/>
                    </a:cubicBezTo>
                    <a:cubicBezTo>
                      <a:pt x="7854" y="16518"/>
                      <a:pt x="7854" y="15248"/>
                      <a:pt x="9818" y="15248"/>
                    </a:cubicBezTo>
                    <a:cubicBezTo>
                      <a:pt x="9818" y="15248"/>
                      <a:pt x="9818" y="13977"/>
                      <a:pt x="9818" y="13977"/>
                    </a:cubicBezTo>
                    <a:cubicBezTo>
                      <a:pt x="9818" y="13977"/>
                      <a:pt x="11782" y="13977"/>
                      <a:pt x="11782" y="12706"/>
                    </a:cubicBezTo>
                    <a:cubicBezTo>
                      <a:pt x="11782" y="12706"/>
                      <a:pt x="11782" y="12706"/>
                      <a:pt x="11782" y="12706"/>
                    </a:cubicBezTo>
                    <a:cubicBezTo>
                      <a:pt x="11782" y="11436"/>
                      <a:pt x="13746" y="11436"/>
                      <a:pt x="13746" y="11436"/>
                    </a:cubicBezTo>
                    <a:cubicBezTo>
                      <a:pt x="13746" y="11436"/>
                      <a:pt x="13746" y="10164"/>
                      <a:pt x="13746" y="10164"/>
                    </a:cubicBezTo>
                    <a:cubicBezTo>
                      <a:pt x="15710" y="10164"/>
                      <a:pt x="15710" y="10164"/>
                      <a:pt x="15710" y="10164"/>
                    </a:cubicBezTo>
                    <a:cubicBezTo>
                      <a:pt x="15710" y="8894"/>
                      <a:pt x="15710" y="8894"/>
                      <a:pt x="15710" y="8894"/>
                    </a:cubicBezTo>
                    <a:cubicBezTo>
                      <a:pt x="17673" y="8894"/>
                      <a:pt x="17673" y="8894"/>
                      <a:pt x="17673" y="7623"/>
                    </a:cubicBezTo>
                    <a:cubicBezTo>
                      <a:pt x="17673" y="7623"/>
                      <a:pt x="17673" y="7623"/>
                      <a:pt x="19637" y="7623"/>
                    </a:cubicBezTo>
                    <a:cubicBezTo>
                      <a:pt x="19637" y="7623"/>
                      <a:pt x="19637" y="6352"/>
                      <a:pt x="19637" y="6352"/>
                    </a:cubicBezTo>
                    <a:cubicBezTo>
                      <a:pt x="19637" y="6352"/>
                      <a:pt x="21600" y="5082"/>
                      <a:pt x="21600" y="3811"/>
                    </a:cubicBezTo>
                    <a:cubicBezTo>
                      <a:pt x="21600" y="3811"/>
                      <a:pt x="19637" y="3811"/>
                      <a:pt x="19637" y="2541"/>
                    </a:cubicBezTo>
                    <a:cubicBezTo>
                      <a:pt x="19637" y="2541"/>
                      <a:pt x="19637" y="2541"/>
                      <a:pt x="19637" y="2541"/>
                    </a:cubicBezTo>
                    <a:cubicBezTo>
                      <a:pt x="19637" y="2541"/>
                      <a:pt x="19637" y="2541"/>
                      <a:pt x="19637" y="1270"/>
                    </a:cubicBezTo>
                    <a:cubicBezTo>
                      <a:pt x="19637" y="1270"/>
                      <a:pt x="19637" y="1270"/>
                      <a:pt x="17673" y="1270"/>
                    </a:cubicBezTo>
                    <a:cubicBezTo>
                      <a:pt x="17673" y="1270"/>
                      <a:pt x="17673" y="1270"/>
                      <a:pt x="17673" y="1270"/>
                    </a:cubicBezTo>
                    <a:cubicBezTo>
                      <a:pt x="17673" y="1270"/>
                      <a:pt x="17673" y="1270"/>
                      <a:pt x="15710" y="1270"/>
                    </a:cubicBezTo>
                    <a:cubicBezTo>
                      <a:pt x="15710" y="1270"/>
                      <a:pt x="15710" y="1270"/>
                      <a:pt x="15710" y="1270"/>
                    </a:cubicBezTo>
                    <a:cubicBezTo>
                      <a:pt x="15710" y="1270"/>
                      <a:pt x="13746" y="0"/>
                      <a:pt x="13746" y="0"/>
                    </a:cubicBezTo>
                    <a:cubicBezTo>
                      <a:pt x="13746" y="0"/>
                      <a:pt x="13746" y="0"/>
                      <a:pt x="13746" y="0"/>
                    </a:cubicBezTo>
                    <a:cubicBezTo>
                      <a:pt x="13746" y="3811"/>
                      <a:pt x="9818" y="7623"/>
                      <a:pt x="5890" y="12706"/>
                    </a:cubicBezTo>
                    <a:cubicBezTo>
                      <a:pt x="3927" y="15248"/>
                      <a:pt x="1963" y="17789"/>
                      <a:pt x="0" y="20330"/>
                    </a:cubicBezTo>
                    <a:cubicBezTo>
                      <a:pt x="3927" y="21600"/>
                      <a:pt x="3927" y="21600"/>
                      <a:pt x="3927" y="21600"/>
                    </a:cubicBezTo>
                    <a:cubicBezTo>
                      <a:pt x="3927" y="20330"/>
                      <a:pt x="3927" y="20330"/>
                      <a:pt x="3927" y="20330"/>
                    </a:cubicBezTo>
                    <a:cubicBezTo>
                      <a:pt x="3927" y="20330"/>
                      <a:pt x="3927" y="20330"/>
                      <a:pt x="3927" y="20330"/>
                    </a:cubicBezTo>
                    <a:cubicBezTo>
                      <a:pt x="3927" y="19059"/>
                      <a:pt x="5890" y="19059"/>
                      <a:pt x="5890" y="1905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0" name="Shape">
                <a:extLst>
                  <a:ext uri="{FF2B5EF4-FFF2-40B4-BE49-F238E27FC236}">
                    <a16:creationId xmlns:a16="http://schemas.microsoft.com/office/drawing/2014/main" id="{EC975517-22A8-CB19-A25A-4557BA4BD78D}"/>
                  </a:ext>
                </a:extLst>
              </p:cNvPr>
              <p:cNvSpPr/>
              <p:nvPr/>
            </p:nvSpPr>
            <p:spPr>
              <a:xfrm>
                <a:off x="19778" y="125377"/>
                <a:ext cx="87442" cy="62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948"/>
                    </a:moveTo>
                    <a:cubicBezTo>
                      <a:pt x="308" y="20085"/>
                      <a:pt x="308" y="20085"/>
                      <a:pt x="308" y="20085"/>
                    </a:cubicBezTo>
                    <a:cubicBezTo>
                      <a:pt x="2777" y="21600"/>
                      <a:pt x="2777" y="21600"/>
                      <a:pt x="2777" y="21600"/>
                    </a:cubicBezTo>
                    <a:cubicBezTo>
                      <a:pt x="3394" y="21222"/>
                      <a:pt x="5245" y="19706"/>
                      <a:pt x="5862" y="19706"/>
                    </a:cubicBezTo>
                    <a:cubicBezTo>
                      <a:pt x="6171" y="19706"/>
                      <a:pt x="6171" y="19706"/>
                      <a:pt x="6171" y="19706"/>
                    </a:cubicBezTo>
                    <a:cubicBezTo>
                      <a:pt x="6480" y="19327"/>
                      <a:pt x="7405" y="18948"/>
                      <a:pt x="10182" y="17053"/>
                    </a:cubicBezTo>
                    <a:cubicBezTo>
                      <a:pt x="10491" y="17053"/>
                      <a:pt x="10491" y="17053"/>
                      <a:pt x="10491" y="17053"/>
                    </a:cubicBezTo>
                    <a:cubicBezTo>
                      <a:pt x="13577" y="15158"/>
                      <a:pt x="16971" y="12885"/>
                      <a:pt x="17588" y="12506"/>
                    </a:cubicBezTo>
                    <a:cubicBezTo>
                      <a:pt x="17897" y="11748"/>
                      <a:pt x="18205" y="10990"/>
                      <a:pt x="18205" y="10610"/>
                    </a:cubicBezTo>
                    <a:cubicBezTo>
                      <a:pt x="18205" y="9852"/>
                      <a:pt x="17897" y="7957"/>
                      <a:pt x="18514" y="6442"/>
                    </a:cubicBezTo>
                    <a:cubicBezTo>
                      <a:pt x="18822" y="6442"/>
                      <a:pt x="18514" y="6063"/>
                      <a:pt x="18514" y="5684"/>
                    </a:cubicBezTo>
                    <a:cubicBezTo>
                      <a:pt x="18205" y="5305"/>
                      <a:pt x="17897" y="4168"/>
                      <a:pt x="18205" y="3410"/>
                    </a:cubicBezTo>
                    <a:cubicBezTo>
                      <a:pt x="18514" y="2273"/>
                      <a:pt x="19440" y="1515"/>
                      <a:pt x="20057" y="1136"/>
                    </a:cubicBezTo>
                    <a:cubicBezTo>
                      <a:pt x="20057" y="1136"/>
                      <a:pt x="20057" y="1136"/>
                      <a:pt x="20057" y="1136"/>
                    </a:cubicBezTo>
                    <a:cubicBezTo>
                      <a:pt x="20057" y="1136"/>
                      <a:pt x="20365" y="1136"/>
                      <a:pt x="20365" y="1136"/>
                    </a:cubicBezTo>
                    <a:cubicBezTo>
                      <a:pt x="20365" y="1136"/>
                      <a:pt x="20674" y="757"/>
                      <a:pt x="20674" y="757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291" y="0"/>
                      <a:pt x="21291" y="0"/>
                    </a:cubicBezTo>
                    <a:cubicBezTo>
                      <a:pt x="21291" y="0"/>
                      <a:pt x="21291" y="0"/>
                      <a:pt x="21291" y="0"/>
                    </a:cubicBezTo>
                    <a:cubicBezTo>
                      <a:pt x="20982" y="0"/>
                      <a:pt x="20982" y="378"/>
                      <a:pt x="20982" y="378"/>
                    </a:cubicBezTo>
                    <a:cubicBezTo>
                      <a:pt x="20982" y="378"/>
                      <a:pt x="20982" y="378"/>
                      <a:pt x="20674" y="378"/>
                    </a:cubicBezTo>
                    <a:cubicBezTo>
                      <a:pt x="20674" y="378"/>
                      <a:pt x="20674" y="378"/>
                      <a:pt x="20674" y="378"/>
                    </a:cubicBezTo>
                    <a:cubicBezTo>
                      <a:pt x="20057" y="378"/>
                      <a:pt x="18822" y="757"/>
                      <a:pt x="17897" y="757"/>
                    </a:cubicBezTo>
                    <a:cubicBezTo>
                      <a:pt x="16971" y="378"/>
                      <a:pt x="16662" y="757"/>
                      <a:pt x="16045" y="1136"/>
                    </a:cubicBezTo>
                    <a:cubicBezTo>
                      <a:pt x="15120" y="1894"/>
                      <a:pt x="14502" y="2273"/>
                      <a:pt x="13268" y="2273"/>
                    </a:cubicBezTo>
                    <a:cubicBezTo>
                      <a:pt x="12342" y="2273"/>
                      <a:pt x="11725" y="2273"/>
                      <a:pt x="11417" y="2273"/>
                    </a:cubicBezTo>
                    <a:cubicBezTo>
                      <a:pt x="10800" y="2652"/>
                      <a:pt x="10491" y="2652"/>
                      <a:pt x="10182" y="2652"/>
                    </a:cubicBezTo>
                    <a:cubicBezTo>
                      <a:pt x="9874" y="2652"/>
                      <a:pt x="9257" y="2652"/>
                      <a:pt x="8640" y="1894"/>
                    </a:cubicBezTo>
                    <a:cubicBezTo>
                      <a:pt x="8640" y="1515"/>
                      <a:pt x="8640" y="1515"/>
                      <a:pt x="8640" y="1515"/>
                    </a:cubicBezTo>
                    <a:cubicBezTo>
                      <a:pt x="8640" y="1515"/>
                      <a:pt x="8331" y="1894"/>
                      <a:pt x="8331" y="1894"/>
                    </a:cubicBezTo>
                    <a:cubicBezTo>
                      <a:pt x="8022" y="2273"/>
                      <a:pt x="7714" y="2273"/>
                      <a:pt x="7405" y="2652"/>
                    </a:cubicBezTo>
                    <a:cubicBezTo>
                      <a:pt x="7097" y="2652"/>
                      <a:pt x="6788" y="2652"/>
                      <a:pt x="6788" y="2652"/>
                    </a:cubicBezTo>
                    <a:cubicBezTo>
                      <a:pt x="6788" y="3031"/>
                      <a:pt x="6788" y="3031"/>
                      <a:pt x="6480" y="3031"/>
                    </a:cubicBezTo>
                    <a:cubicBezTo>
                      <a:pt x="5245" y="3410"/>
                      <a:pt x="4319" y="3410"/>
                      <a:pt x="3394" y="2273"/>
                    </a:cubicBezTo>
                    <a:cubicBezTo>
                      <a:pt x="3394" y="2273"/>
                      <a:pt x="3394" y="2273"/>
                      <a:pt x="3394" y="2273"/>
                    </a:cubicBezTo>
                    <a:cubicBezTo>
                      <a:pt x="3394" y="2273"/>
                      <a:pt x="3085" y="2652"/>
                      <a:pt x="3085" y="3031"/>
                    </a:cubicBezTo>
                    <a:cubicBezTo>
                      <a:pt x="3085" y="3031"/>
                      <a:pt x="3085" y="3410"/>
                      <a:pt x="3085" y="3410"/>
                    </a:cubicBezTo>
                    <a:cubicBezTo>
                      <a:pt x="3085" y="3410"/>
                      <a:pt x="3085" y="3410"/>
                      <a:pt x="3085" y="3789"/>
                    </a:cubicBezTo>
                    <a:cubicBezTo>
                      <a:pt x="3085" y="3789"/>
                      <a:pt x="3085" y="3789"/>
                      <a:pt x="3085" y="3789"/>
                    </a:cubicBezTo>
                    <a:cubicBezTo>
                      <a:pt x="3085" y="3789"/>
                      <a:pt x="3085" y="4168"/>
                      <a:pt x="3085" y="4168"/>
                    </a:cubicBezTo>
                    <a:cubicBezTo>
                      <a:pt x="3085" y="4168"/>
                      <a:pt x="3085" y="4168"/>
                      <a:pt x="3085" y="4168"/>
                    </a:cubicBezTo>
                    <a:cubicBezTo>
                      <a:pt x="2777" y="4547"/>
                      <a:pt x="2777" y="4547"/>
                      <a:pt x="2777" y="4547"/>
                    </a:cubicBezTo>
                    <a:cubicBezTo>
                      <a:pt x="2777" y="4547"/>
                      <a:pt x="2777" y="4926"/>
                      <a:pt x="2777" y="4926"/>
                    </a:cubicBezTo>
                    <a:cubicBezTo>
                      <a:pt x="2777" y="4926"/>
                      <a:pt x="2777" y="4926"/>
                      <a:pt x="2777" y="4926"/>
                    </a:cubicBezTo>
                    <a:cubicBezTo>
                      <a:pt x="2777" y="5305"/>
                      <a:pt x="2468" y="5305"/>
                      <a:pt x="2468" y="5305"/>
                    </a:cubicBezTo>
                    <a:cubicBezTo>
                      <a:pt x="2468" y="5305"/>
                      <a:pt x="2468" y="5305"/>
                      <a:pt x="2468" y="5684"/>
                    </a:cubicBezTo>
                    <a:cubicBezTo>
                      <a:pt x="2468" y="5684"/>
                      <a:pt x="2159" y="5684"/>
                      <a:pt x="2159" y="5684"/>
                    </a:cubicBezTo>
                    <a:cubicBezTo>
                      <a:pt x="2159" y="5684"/>
                      <a:pt x="2159" y="6063"/>
                      <a:pt x="1851" y="6063"/>
                    </a:cubicBezTo>
                    <a:cubicBezTo>
                      <a:pt x="1851" y="6063"/>
                      <a:pt x="1851" y="6063"/>
                      <a:pt x="1851" y="6063"/>
                    </a:cubicBezTo>
                    <a:cubicBezTo>
                      <a:pt x="1542" y="6063"/>
                      <a:pt x="1542" y="6063"/>
                      <a:pt x="1542" y="6442"/>
                    </a:cubicBezTo>
                    <a:cubicBezTo>
                      <a:pt x="1234" y="6442"/>
                      <a:pt x="1234" y="6442"/>
                      <a:pt x="1234" y="6442"/>
                    </a:cubicBezTo>
                    <a:cubicBezTo>
                      <a:pt x="1234" y="6442"/>
                      <a:pt x="925" y="6442"/>
                      <a:pt x="925" y="6442"/>
                    </a:cubicBezTo>
                    <a:cubicBezTo>
                      <a:pt x="925" y="6821"/>
                      <a:pt x="925" y="7200"/>
                      <a:pt x="925" y="7578"/>
                    </a:cubicBezTo>
                    <a:cubicBezTo>
                      <a:pt x="1542" y="8336"/>
                      <a:pt x="1234" y="9473"/>
                      <a:pt x="925" y="10231"/>
                    </a:cubicBezTo>
                    <a:cubicBezTo>
                      <a:pt x="925" y="10231"/>
                      <a:pt x="925" y="10231"/>
                      <a:pt x="925" y="10610"/>
                    </a:cubicBezTo>
                    <a:cubicBezTo>
                      <a:pt x="925" y="10610"/>
                      <a:pt x="925" y="10610"/>
                      <a:pt x="925" y="10610"/>
                    </a:cubicBezTo>
                    <a:cubicBezTo>
                      <a:pt x="925" y="10610"/>
                      <a:pt x="925" y="10610"/>
                      <a:pt x="925" y="10610"/>
                    </a:cubicBezTo>
                    <a:cubicBezTo>
                      <a:pt x="1234" y="10610"/>
                      <a:pt x="1234" y="10610"/>
                      <a:pt x="1542" y="10610"/>
                    </a:cubicBezTo>
                    <a:cubicBezTo>
                      <a:pt x="1542" y="10610"/>
                      <a:pt x="1542" y="10610"/>
                      <a:pt x="1542" y="10610"/>
                    </a:cubicBezTo>
                    <a:cubicBezTo>
                      <a:pt x="1542" y="10610"/>
                      <a:pt x="1851" y="10610"/>
                      <a:pt x="1851" y="10610"/>
                    </a:cubicBezTo>
                    <a:cubicBezTo>
                      <a:pt x="1851" y="10610"/>
                      <a:pt x="1851" y="10610"/>
                      <a:pt x="1851" y="10990"/>
                    </a:cubicBezTo>
                    <a:cubicBezTo>
                      <a:pt x="1851" y="10990"/>
                      <a:pt x="2159" y="10990"/>
                      <a:pt x="2159" y="10990"/>
                    </a:cubicBezTo>
                    <a:cubicBezTo>
                      <a:pt x="2159" y="10990"/>
                      <a:pt x="2159" y="10990"/>
                      <a:pt x="2159" y="10990"/>
                    </a:cubicBezTo>
                    <a:cubicBezTo>
                      <a:pt x="2159" y="10990"/>
                      <a:pt x="2159" y="10990"/>
                      <a:pt x="2468" y="11369"/>
                    </a:cubicBezTo>
                    <a:cubicBezTo>
                      <a:pt x="2468" y="11369"/>
                      <a:pt x="2468" y="11369"/>
                      <a:pt x="2468" y="11369"/>
                    </a:cubicBezTo>
                    <a:cubicBezTo>
                      <a:pt x="2468" y="11369"/>
                      <a:pt x="2468" y="11369"/>
                      <a:pt x="2468" y="11369"/>
                    </a:cubicBezTo>
                    <a:cubicBezTo>
                      <a:pt x="2468" y="11369"/>
                      <a:pt x="2468" y="11369"/>
                      <a:pt x="2468" y="11748"/>
                    </a:cubicBezTo>
                    <a:cubicBezTo>
                      <a:pt x="2777" y="11748"/>
                      <a:pt x="2777" y="11748"/>
                      <a:pt x="2777" y="11748"/>
                    </a:cubicBezTo>
                    <a:cubicBezTo>
                      <a:pt x="2777" y="11748"/>
                      <a:pt x="2777" y="11748"/>
                      <a:pt x="2777" y="11748"/>
                    </a:cubicBezTo>
                    <a:cubicBezTo>
                      <a:pt x="2777" y="11748"/>
                      <a:pt x="2777" y="12127"/>
                      <a:pt x="2777" y="12127"/>
                    </a:cubicBezTo>
                    <a:cubicBezTo>
                      <a:pt x="3085" y="13264"/>
                      <a:pt x="2777" y="14400"/>
                      <a:pt x="2159" y="15158"/>
                    </a:cubicBezTo>
                    <a:cubicBezTo>
                      <a:pt x="2159" y="15158"/>
                      <a:pt x="2159" y="15158"/>
                      <a:pt x="2159" y="15158"/>
                    </a:cubicBezTo>
                    <a:cubicBezTo>
                      <a:pt x="2159" y="15158"/>
                      <a:pt x="2159" y="15537"/>
                      <a:pt x="1851" y="15537"/>
                    </a:cubicBezTo>
                    <a:cubicBezTo>
                      <a:pt x="1851" y="15537"/>
                      <a:pt x="1851" y="15537"/>
                      <a:pt x="1851" y="15537"/>
                    </a:cubicBezTo>
                    <a:cubicBezTo>
                      <a:pt x="1851" y="15537"/>
                      <a:pt x="1851" y="15916"/>
                      <a:pt x="1851" y="15916"/>
                    </a:cubicBezTo>
                    <a:cubicBezTo>
                      <a:pt x="1542" y="15916"/>
                      <a:pt x="1542" y="15916"/>
                      <a:pt x="1542" y="15916"/>
                    </a:cubicBezTo>
                    <a:cubicBezTo>
                      <a:pt x="1542" y="16295"/>
                      <a:pt x="1542" y="16295"/>
                      <a:pt x="1542" y="16295"/>
                    </a:cubicBezTo>
                    <a:cubicBezTo>
                      <a:pt x="1234" y="16295"/>
                      <a:pt x="1234" y="16674"/>
                      <a:pt x="1234" y="16674"/>
                    </a:cubicBezTo>
                    <a:cubicBezTo>
                      <a:pt x="1234" y="16674"/>
                      <a:pt x="1234" y="16674"/>
                      <a:pt x="925" y="16674"/>
                    </a:cubicBezTo>
                    <a:cubicBezTo>
                      <a:pt x="925" y="17053"/>
                      <a:pt x="925" y="17053"/>
                      <a:pt x="925" y="17053"/>
                    </a:cubicBezTo>
                    <a:cubicBezTo>
                      <a:pt x="925" y="17432"/>
                      <a:pt x="617" y="17432"/>
                      <a:pt x="617" y="17432"/>
                    </a:cubicBezTo>
                    <a:cubicBezTo>
                      <a:pt x="617" y="17432"/>
                      <a:pt x="617" y="17811"/>
                      <a:pt x="617" y="17811"/>
                    </a:cubicBezTo>
                    <a:cubicBezTo>
                      <a:pt x="308" y="17811"/>
                      <a:pt x="308" y="17811"/>
                      <a:pt x="308" y="18190"/>
                    </a:cubicBezTo>
                    <a:cubicBezTo>
                      <a:pt x="308" y="18190"/>
                      <a:pt x="308" y="18190"/>
                      <a:pt x="0" y="18569"/>
                    </a:cubicBezTo>
                    <a:cubicBezTo>
                      <a:pt x="0" y="18569"/>
                      <a:pt x="0" y="18569"/>
                      <a:pt x="0" y="18569"/>
                    </a:cubicBezTo>
                    <a:cubicBezTo>
                      <a:pt x="0" y="18948"/>
                      <a:pt x="0" y="18948"/>
                      <a:pt x="0" y="18948"/>
                    </a:cubicBezTo>
                    <a:cubicBezTo>
                      <a:pt x="0" y="18948"/>
                      <a:pt x="0" y="18948"/>
                      <a:pt x="0" y="1894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1" name="Shape">
                <a:extLst>
                  <a:ext uri="{FF2B5EF4-FFF2-40B4-BE49-F238E27FC236}">
                    <a16:creationId xmlns:a16="http://schemas.microsoft.com/office/drawing/2014/main" id="{9764998B-7292-6C14-0E38-075BD7B045B3}"/>
                  </a:ext>
                </a:extLst>
              </p:cNvPr>
              <p:cNvSpPr/>
              <p:nvPr/>
            </p:nvSpPr>
            <p:spPr>
              <a:xfrm>
                <a:off x="-1" y="194286"/>
                <a:ext cx="11973" cy="27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1" y="21600"/>
                    </a:moveTo>
                    <a:cubicBezTo>
                      <a:pt x="14401" y="20737"/>
                      <a:pt x="14401" y="19872"/>
                      <a:pt x="14401" y="19872"/>
                    </a:cubicBezTo>
                    <a:cubicBezTo>
                      <a:pt x="14401" y="19008"/>
                      <a:pt x="14401" y="19008"/>
                      <a:pt x="14401" y="19008"/>
                    </a:cubicBezTo>
                    <a:cubicBezTo>
                      <a:pt x="14401" y="19008"/>
                      <a:pt x="14401" y="18144"/>
                      <a:pt x="14401" y="17280"/>
                    </a:cubicBezTo>
                    <a:cubicBezTo>
                      <a:pt x="14401" y="17280"/>
                      <a:pt x="14401" y="17280"/>
                      <a:pt x="14401" y="17280"/>
                    </a:cubicBezTo>
                    <a:cubicBezTo>
                      <a:pt x="16800" y="16417"/>
                      <a:pt x="16800" y="16417"/>
                      <a:pt x="16800" y="15552"/>
                    </a:cubicBezTo>
                    <a:cubicBezTo>
                      <a:pt x="16800" y="15552"/>
                      <a:pt x="16800" y="15552"/>
                      <a:pt x="16800" y="15552"/>
                    </a:cubicBezTo>
                    <a:cubicBezTo>
                      <a:pt x="16800" y="14688"/>
                      <a:pt x="16800" y="14688"/>
                      <a:pt x="16800" y="14688"/>
                    </a:cubicBezTo>
                    <a:cubicBezTo>
                      <a:pt x="19200" y="14688"/>
                      <a:pt x="19200" y="13824"/>
                      <a:pt x="19200" y="13824"/>
                    </a:cubicBezTo>
                    <a:cubicBezTo>
                      <a:pt x="19200" y="13824"/>
                      <a:pt x="19200" y="13824"/>
                      <a:pt x="19200" y="12960"/>
                    </a:cubicBezTo>
                    <a:cubicBezTo>
                      <a:pt x="19200" y="12960"/>
                      <a:pt x="19200" y="12960"/>
                      <a:pt x="19200" y="12960"/>
                    </a:cubicBezTo>
                    <a:cubicBezTo>
                      <a:pt x="21600" y="12097"/>
                      <a:pt x="21600" y="12097"/>
                      <a:pt x="21600" y="10368"/>
                    </a:cubicBezTo>
                    <a:cubicBezTo>
                      <a:pt x="21600" y="9503"/>
                      <a:pt x="21600" y="9503"/>
                      <a:pt x="19200" y="9503"/>
                    </a:cubicBezTo>
                    <a:cubicBezTo>
                      <a:pt x="19200" y="8640"/>
                      <a:pt x="19200" y="8640"/>
                      <a:pt x="16800" y="8640"/>
                    </a:cubicBezTo>
                    <a:cubicBezTo>
                      <a:pt x="16800" y="7775"/>
                      <a:pt x="16800" y="7775"/>
                      <a:pt x="16800" y="6911"/>
                    </a:cubicBezTo>
                    <a:cubicBezTo>
                      <a:pt x="14401" y="6911"/>
                      <a:pt x="14401" y="6911"/>
                      <a:pt x="14401" y="6048"/>
                    </a:cubicBezTo>
                    <a:cubicBezTo>
                      <a:pt x="14401" y="6048"/>
                      <a:pt x="14401" y="5184"/>
                      <a:pt x="14401" y="5184"/>
                    </a:cubicBezTo>
                    <a:cubicBezTo>
                      <a:pt x="12001" y="5184"/>
                      <a:pt x="12001" y="5184"/>
                      <a:pt x="12001" y="4320"/>
                    </a:cubicBezTo>
                    <a:cubicBezTo>
                      <a:pt x="12001" y="4320"/>
                      <a:pt x="12001" y="3456"/>
                      <a:pt x="12001" y="3456"/>
                    </a:cubicBezTo>
                    <a:cubicBezTo>
                      <a:pt x="12001" y="3456"/>
                      <a:pt x="12001" y="3456"/>
                      <a:pt x="12001" y="3456"/>
                    </a:cubicBezTo>
                    <a:cubicBezTo>
                      <a:pt x="12001" y="3456"/>
                      <a:pt x="12001" y="2592"/>
                      <a:pt x="12001" y="2592"/>
                    </a:cubicBezTo>
                    <a:cubicBezTo>
                      <a:pt x="12001" y="2592"/>
                      <a:pt x="12001" y="2592"/>
                      <a:pt x="12001" y="2592"/>
                    </a:cubicBezTo>
                    <a:cubicBezTo>
                      <a:pt x="12001" y="2592"/>
                      <a:pt x="12001" y="1728"/>
                      <a:pt x="12001" y="1728"/>
                    </a:cubicBezTo>
                    <a:cubicBezTo>
                      <a:pt x="12001" y="1728"/>
                      <a:pt x="12001" y="1728"/>
                      <a:pt x="12001" y="864"/>
                    </a:cubicBezTo>
                    <a:cubicBezTo>
                      <a:pt x="12001" y="864"/>
                      <a:pt x="12001" y="864"/>
                      <a:pt x="12001" y="864"/>
                    </a:cubicBezTo>
                    <a:cubicBezTo>
                      <a:pt x="12001" y="0"/>
                      <a:pt x="12001" y="0"/>
                      <a:pt x="12001" y="0"/>
                    </a:cubicBezTo>
                    <a:cubicBezTo>
                      <a:pt x="7200" y="4320"/>
                      <a:pt x="2400" y="7775"/>
                      <a:pt x="0" y="9503"/>
                    </a:cubicBezTo>
                    <a:cubicBezTo>
                      <a:pt x="2400" y="12097"/>
                      <a:pt x="2400" y="12097"/>
                      <a:pt x="2400" y="12097"/>
                    </a:cubicBezTo>
                    <a:cubicBezTo>
                      <a:pt x="12001" y="21600"/>
                      <a:pt x="12001" y="21600"/>
                      <a:pt x="12001" y="21600"/>
                    </a:cubicBezTo>
                    <a:cubicBezTo>
                      <a:pt x="12001" y="21600"/>
                      <a:pt x="12001" y="21600"/>
                      <a:pt x="12001" y="21600"/>
                    </a:cubicBezTo>
                    <a:cubicBezTo>
                      <a:pt x="12001" y="21600"/>
                      <a:pt x="12001" y="21600"/>
                      <a:pt x="12001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2" name="Shape">
                <a:extLst>
                  <a:ext uri="{FF2B5EF4-FFF2-40B4-BE49-F238E27FC236}">
                    <a16:creationId xmlns:a16="http://schemas.microsoft.com/office/drawing/2014/main" id="{DF5D6D84-117B-C2E2-1992-709A83214BFC}"/>
                  </a:ext>
                </a:extLst>
              </p:cNvPr>
              <p:cNvSpPr/>
              <p:nvPr/>
            </p:nvSpPr>
            <p:spPr>
              <a:xfrm>
                <a:off x="7775" y="180307"/>
                <a:ext cx="9434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0" y="21600"/>
                    </a:moveTo>
                    <a:cubicBezTo>
                      <a:pt x="4320" y="18515"/>
                      <a:pt x="4320" y="18515"/>
                      <a:pt x="8639" y="18515"/>
                    </a:cubicBezTo>
                    <a:cubicBezTo>
                      <a:pt x="8639" y="18515"/>
                      <a:pt x="8639" y="18515"/>
                      <a:pt x="8639" y="18515"/>
                    </a:cubicBezTo>
                    <a:cubicBezTo>
                      <a:pt x="12961" y="18515"/>
                      <a:pt x="12961" y="18515"/>
                      <a:pt x="12961" y="18515"/>
                    </a:cubicBezTo>
                    <a:cubicBezTo>
                      <a:pt x="12961" y="18515"/>
                      <a:pt x="12961" y="18515"/>
                      <a:pt x="17280" y="18515"/>
                    </a:cubicBezTo>
                    <a:cubicBezTo>
                      <a:pt x="17280" y="18515"/>
                      <a:pt x="17280" y="18515"/>
                      <a:pt x="17280" y="18515"/>
                    </a:cubicBezTo>
                    <a:cubicBezTo>
                      <a:pt x="17280" y="15429"/>
                      <a:pt x="17280" y="15429"/>
                      <a:pt x="17280" y="15429"/>
                    </a:cubicBezTo>
                    <a:cubicBezTo>
                      <a:pt x="17280" y="15429"/>
                      <a:pt x="17280" y="12343"/>
                      <a:pt x="17280" y="12343"/>
                    </a:cubicBezTo>
                    <a:cubicBezTo>
                      <a:pt x="17280" y="12343"/>
                      <a:pt x="17280" y="9257"/>
                      <a:pt x="17280" y="9257"/>
                    </a:cubicBezTo>
                    <a:cubicBezTo>
                      <a:pt x="17280" y="9257"/>
                      <a:pt x="17280" y="6171"/>
                      <a:pt x="21600" y="6171"/>
                    </a:cubicBezTo>
                    <a:cubicBezTo>
                      <a:pt x="21600" y="6171"/>
                      <a:pt x="21600" y="6171"/>
                      <a:pt x="21600" y="3085"/>
                    </a:cubicBezTo>
                    <a:cubicBezTo>
                      <a:pt x="8639" y="0"/>
                      <a:pt x="8639" y="0"/>
                      <a:pt x="8639" y="0"/>
                    </a:cubicBezTo>
                    <a:cubicBezTo>
                      <a:pt x="8639" y="6171"/>
                      <a:pt x="4320" y="9257"/>
                      <a:pt x="4320" y="9257"/>
                    </a:cubicBezTo>
                    <a:cubicBezTo>
                      <a:pt x="4320" y="15429"/>
                      <a:pt x="4320" y="18515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4320" y="21600"/>
                      <a:pt x="4320" y="21600"/>
                      <a:pt x="432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3" name="Shape">
                <a:extLst>
                  <a:ext uri="{FF2B5EF4-FFF2-40B4-BE49-F238E27FC236}">
                    <a16:creationId xmlns:a16="http://schemas.microsoft.com/office/drawing/2014/main" id="{C7F60A8D-B35A-FD1C-02CE-A5705BA0F861}"/>
                  </a:ext>
                </a:extLst>
              </p:cNvPr>
              <p:cNvSpPr/>
              <p:nvPr/>
            </p:nvSpPr>
            <p:spPr>
              <a:xfrm>
                <a:off x="10409" y="181366"/>
                <a:ext cx="53612" cy="52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86" y="919"/>
                    </a:moveTo>
                    <a:cubicBezTo>
                      <a:pt x="15069" y="2757"/>
                      <a:pt x="14567" y="2757"/>
                      <a:pt x="14065" y="2757"/>
                    </a:cubicBezTo>
                    <a:cubicBezTo>
                      <a:pt x="13060" y="2757"/>
                      <a:pt x="10548" y="4136"/>
                      <a:pt x="9041" y="5055"/>
                    </a:cubicBezTo>
                    <a:cubicBezTo>
                      <a:pt x="8539" y="5514"/>
                      <a:pt x="8539" y="5514"/>
                      <a:pt x="8539" y="5514"/>
                    </a:cubicBezTo>
                    <a:cubicBezTo>
                      <a:pt x="3516" y="3217"/>
                      <a:pt x="3516" y="3217"/>
                      <a:pt x="3516" y="3217"/>
                    </a:cubicBezTo>
                    <a:cubicBezTo>
                      <a:pt x="3516" y="3676"/>
                      <a:pt x="3516" y="3676"/>
                      <a:pt x="3516" y="3676"/>
                    </a:cubicBezTo>
                    <a:cubicBezTo>
                      <a:pt x="3516" y="3676"/>
                      <a:pt x="3516" y="3676"/>
                      <a:pt x="3516" y="3676"/>
                    </a:cubicBezTo>
                    <a:cubicBezTo>
                      <a:pt x="3516" y="4595"/>
                      <a:pt x="3516" y="4595"/>
                      <a:pt x="3516" y="4595"/>
                    </a:cubicBezTo>
                    <a:cubicBezTo>
                      <a:pt x="3013" y="4595"/>
                      <a:pt x="3013" y="4595"/>
                      <a:pt x="3013" y="4595"/>
                    </a:cubicBezTo>
                    <a:cubicBezTo>
                      <a:pt x="3013" y="4595"/>
                      <a:pt x="3013" y="4595"/>
                      <a:pt x="3013" y="4595"/>
                    </a:cubicBezTo>
                    <a:cubicBezTo>
                      <a:pt x="3013" y="5055"/>
                      <a:pt x="3013" y="5974"/>
                      <a:pt x="3013" y="7353"/>
                    </a:cubicBezTo>
                    <a:cubicBezTo>
                      <a:pt x="3013" y="7353"/>
                      <a:pt x="3013" y="7353"/>
                      <a:pt x="3013" y="7353"/>
                    </a:cubicBezTo>
                    <a:cubicBezTo>
                      <a:pt x="3013" y="7812"/>
                      <a:pt x="3013" y="8272"/>
                      <a:pt x="3013" y="8731"/>
                    </a:cubicBezTo>
                    <a:cubicBezTo>
                      <a:pt x="3013" y="8731"/>
                      <a:pt x="3013" y="8731"/>
                      <a:pt x="3013" y="9191"/>
                    </a:cubicBezTo>
                    <a:cubicBezTo>
                      <a:pt x="2511" y="9651"/>
                      <a:pt x="2511" y="10110"/>
                      <a:pt x="2511" y="10110"/>
                    </a:cubicBezTo>
                    <a:cubicBezTo>
                      <a:pt x="2511" y="10110"/>
                      <a:pt x="2511" y="10110"/>
                      <a:pt x="2511" y="10110"/>
                    </a:cubicBezTo>
                    <a:cubicBezTo>
                      <a:pt x="2511" y="10570"/>
                      <a:pt x="2511" y="10570"/>
                      <a:pt x="2511" y="10570"/>
                    </a:cubicBezTo>
                    <a:cubicBezTo>
                      <a:pt x="2511" y="10570"/>
                      <a:pt x="2511" y="10570"/>
                      <a:pt x="2511" y="10570"/>
                    </a:cubicBezTo>
                    <a:cubicBezTo>
                      <a:pt x="2511" y="12409"/>
                      <a:pt x="2511" y="12409"/>
                      <a:pt x="2511" y="12409"/>
                    </a:cubicBezTo>
                    <a:cubicBezTo>
                      <a:pt x="2009" y="12409"/>
                      <a:pt x="2009" y="12409"/>
                      <a:pt x="2009" y="12409"/>
                    </a:cubicBezTo>
                    <a:cubicBezTo>
                      <a:pt x="2009" y="12409"/>
                      <a:pt x="2009" y="12409"/>
                      <a:pt x="2009" y="12869"/>
                    </a:cubicBezTo>
                    <a:cubicBezTo>
                      <a:pt x="2009" y="12869"/>
                      <a:pt x="2009" y="12869"/>
                      <a:pt x="2009" y="12869"/>
                    </a:cubicBezTo>
                    <a:cubicBezTo>
                      <a:pt x="2009" y="12869"/>
                      <a:pt x="2009" y="13328"/>
                      <a:pt x="2009" y="13328"/>
                    </a:cubicBezTo>
                    <a:cubicBezTo>
                      <a:pt x="2009" y="13328"/>
                      <a:pt x="2009" y="13328"/>
                      <a:pt x="2009" y="13328"/>
                    </a:cubicBezTo>
                    <a:cubicBezTo>
                      <a:pt x="1506" y="13788"/>
                      <a:pt x="1506" y="13788"/>
                      <a:pt x="1506" y="13788"/>
                    </a:cubicBezTo>
                    <a:cubicBezTo>
                      <a:pt x="1506" y="13788"/>
                      <a:pt x="1506" y="13788"/>
                      <a:pt x="1506" y="13788"/>
                    </a:cubicBezTo>
                    <a:cubicBezTo>
                      <a:pt x="1506" y="13788"/>
                      <a:pt x="1506" y="13788"/>
                      <a:pt x="1506" y="13788"/>
                    </a:cubicBezTo>
                    <a:cubicBezTo>
                      <a:pt x="1506" y="14247"/>
                      <a:pt x="1506" y="14247"/>
                      <a:pt x="1506" y="14247"/>
                    </a:cubicBezTo>
                    <a:cubicBezTo>
                      <a:pt x="1506" y="14247"/>
                      <a:pt x="1506" y="14247"/>
                      <a:pt x="1506" y="14707"/>
                    </a:cubicBezTo>
                    <a:cubicBezTo>
                      <a:pt x="1506" y="14707"/>
                      <a:pt x="1506" y="14707"/>
                      <a:pt x="1004" y="14707"/>
                    </a:cubicBezTo>
                    <a:cubicBezTo>
                      <a:pt x="1004" y="15166"/>
                      <a:pt x="1004" y="15166"/>
                      <a:pt x="1004" y="15166"/>
                    </a:cubicBezTo>
                    <a:cubicBezTo>
                      <a:pt x="1004" y="15166"/>
                      <a:pt x="1004" y="15626"/>
                      <a:pt x="1004" y="15626"/>
                    </a:cubicBezTo>
                    <a:cubicBezTo>
                      <a:pt x="1004" y="15626"/>
                      <a:pt x="1004" y="15626"/>
                      <a:pt x="1004" y="16086"/>
                    </a:cubicBezTo>
                    <a:cubicBezTo>
                      <a:pt x="1004" y="16086"/>
                      <a:pt x="1004" y="16545"/>
                      <a:pt x="1004" y="16545"/>
                    </a:cubicBezTo>
                    <a:cubicBezTo>
                      <a:pt x="1004" y="16545"/>
                      <a:pt x="1004" y="17005"/>
                      <a:pt x="502" y="17005"/>
                    </a:cubicBezTo>
                    <a:cubicBezTo>
                      <a:pt x="502" y="17005"/>
                      <a:pt x="502" y="17464"/>
                      <a:pt x="502" y="17464"/>
                    </a:cubicBezTo>
                    <a:cubicBezTo>
                      <a:pt x="502" y="17924"/>
                      <a:pt x="502" y="17924"/>
                      <a:pt x="502" y="18383"/>
                    </a:cubicBezTo>
                    <a:cubicBezTo>
                      <a:pt x="502" y="18383"/>
                      <a:pt x="502" y="18843"/>
                      <a:pt x="502" y="18843"/>
                    </a:cubicBezTo>
                    <a:cubicBezTo>
                      <a:pt x="502" y="19303"/>
                      <a:pt x="502" y="19303"/>
                      <a:pt x="0" y="19762"/>
                    </a:cubicBezTo>
                    <a:cubicBezTo>
                      <a:pt x="0" y="19762"/>
                      <a:pt x="0" y="19762"/>
                      <a:pt x="0" y="20222"/>
                    </a:cubicBezTo>
                    <a:cubicBezTo>
                      <a:pt x="502" y="20222"/>
                      <a:pt x="502" y="20222"/>
                      <a:pt x="1004" y="20681"/>
                    </a:cubicBezTo>
                    <a:cubicBezTo>
                      <a:pt x="1004" y="20681"/>
                      <a:pt x="1004" y="20681"/>
                      <a:pt x="1004" y="20681"/>
                    </a:cubicBezTo>
                    <a:cubicBezTo>
                      <a:pt x="1506" y="20681"/>
                      <a:pt x="1506" y="20681"/>
                      <a:pt x="1506" y="20681"/>
                    </a:cubicBezTo>
                    <a:cubicBezTo>
                      <a:pt x="2009" y="20681"/>
                      <a:pt x="2009" y="21141"/>
                      <a:pt x="2009" y="21141"/>
                    </a:cubicBezTo>
                    <a:cubicBezTo>
                      <a:pt x="2009" y="21141"/>
                      <a:pt x="2511" y="21141"/>
                      <a:pt x="2511" y="21141"/>
                    </a:cubicBezTo>
                    <a:cubicBezTo>
                      <a:pt x="2511" y="21141"/>
                      <a:pt x="2511" y="21141"/>
                      <a:pt x="2511" y="21141"/>
                    </a:cubicBezTo>
                    <a:cubicBezTo>
                      <a:pt x="3013" y="21141"/>
                      <a:pt x="3013" y="21141"/>
                      <a:pt x="3013" y="21600"/>
                    </a:cubicBezTo>
                    <a:cubicBezTo>
                      <a:pt x="3013" y="21600"/>
                      <a:pt x="3013" y="21600"/>
                      <a:pt x="3013" y="21600"/>
                    </a:cubicBezTo>
                    <a:cubicBezTo>
                      <a:pt x="3516" y="21600"/>
                      <a:pt x="3516" y="21600"/>
                      <a:pt x="3516" y="21600"/>
                    </a:cubicBezTo>
                    <a:cubicBezTo>
                      <a:pt x="3516" y="21600"/>
                      <a:pt x="3516" y="21600"/>
                      <a:pt x="3516" y="21600"/>
                    </a:cubicBezTo>
                    <a:cubicBezTo>
                      <a:pt x="3516" y="21600"/>
                      <a:pt x="3516" y="21600"/>
                      <a:pt x="4018" y="21600"/>
                    </a:cubicBezTo>
                    <a:cubicBezTo>
                      <a:pt x="4018" y="21600"/>
                      <a:pt x="4018" y="21600"/>
                      <a:pt x="4018" y="21600"/>
                    </a:cubicBezTo>
                    <a:cubicBezTo>
                      <a:pt x="4018" y="21600"/>
                      <a:pt x="4018" y="21600"/>
                      <a:pt x="4018" y="21600"/>
                    </a:cubicBezTo>
                    <a:cubicBezTo>
                      <a:pt x="4018" y="21600"/>
                      <a:pt x="4018" y="21600"/>
                      <a:pt x="4018" y="21600"/>
                    </a:cubicBezTo>
                    <a:cubicBezTo>
                      <a:pt x="4018" y="21600"/>
                      <a:pt x="4018" y="21600"/>
                      <a:pt x="4018" y="21600"/>
                    </a:cubicBezTo>
                    <a:cubicBezTo>
                      <a:pt x="5525" y="21600"/>
                      <a:pt x="6530" y="20681"/>
                      <a:pt x="7032" y="20222"/>
                    </a:cubicBezTo>
                    <a:cubicBezTo>
                      <a:pt x="7032" y="20222"/>
                      <a:pt x="7032" y="20222"/>
                      <a:pt x="7534" y="20222"/>
                    </a:cubicBezTo>
                    <a:cubicBezTo>
                      <a:pt x="7534" y="20222"/>
                      <a:pt x="7534" y="20222"/>
                      <a:pt x="7534" y="19762"/>
                    </a:cubicBezTo>
                    <a:cubicBezTo>
                      <a:pt x="7534" y="19762"/>
                      <a:pt x="7534" y="19762"/>
                      <a:pt x="7534" y="19762"/>
                    </a:cubicBezTo>
                    <a:cubicBezTo>
                      <a:pt x="7534" y="19762"/>
                      <a:pt x="7534" y="19762"/>
                      <a:pt x="7534" y="19762"/>
                    </a:cubicBezTo>
                    <a:cubicBezTo>
                      <a:pt x="7534" y="17005"/>
                      <a:pt x="11051" y="17005"/>
                      <a:pt x="12055" y="17005"/>
                    </a:cubicBezTo>
                    <a:cubicBezTo>
                      <a:pt x="12558" y="17005"/>
                      <a:pt x="13060" y="17005"/>
                      <a:pt x="13562" y="16086"/>
                    </a:cubicBezTo>
                    <a:cubicBezTo>
                      <a:pt x="13562" y="16086"/>
                      <a:pt x="14065" y="15626"/>
                      <a:pt x="14567" y="15166"/>
                    </a:cubicBezTo>
                    <a:cubicBezTo>
                      <a:pt x="14065" y="14247"/>
                      <a:pt x="11553" y="12409"/>
                      <a:pt x="11051" y="11949"/>
                    </a:cubicBezTo>
                    <a:cubicBezTo>
                      <a:pt x="10046" y="11949"/>
                      <a:pt x="10046" y="11030"/>
                      <a:pt x="10046" y="10570"/>
                    </a:cubicBezTo>
                    <a:cubicBezTo>
                      <a:pt x="10046" y="9191"/>
                      <a:pt x="13060" y="7353"/>
                      <a:pt x="16576" y="6893"/>
                    </a:cubicBezTo>
                    <a:cubicBezTo>
                      <a:pt x="19088" y="6893"/>
                      <a:pt x="19590" y="6434"/>
                      <a:pt x="20093" y="5974"/>
                    </a:cubicBezTo>
                    <a:cubicBezTo>
                      <a:pt x="20093" y="5974"/>
                      <a:pt x="20595" y="5974"/>
                      <a:pt x="20595" y="5974"/>
                    </a:cubicBezTo>
                    <a:cubicBezTo>
                      <a:pt x="20595" y="5974"/>
                      <a:pt x="20595" y="5974"/>
                      <a:pt x="20595" y="5974"/>
                    </a:cubicBezTo>
                    <a:cubicBezTo>
                      <a:pt x="20595" y="5974"/>
                      <a:pt x="20595" y="5514"/>
                      <a:pt x="21097" y="5514"/>
                    </a:cubicBezTo>
                    <a:cubicBezTo>
                      <a:pt x="21097" y="5514"/>
                      <a:pt x="21097" y="5514"/>
                      <a:pt x="21097" y="5514"/>
                    </a:cubicBezTo>
                    <a:cubicBezTo>
                      <a:pt x="21097" y="5514"/>
                      <a:pt x="21600" y="5514"/>
                      <a:pt x="21600" y="5514"/>
                    </a:cubicBezTo>
                    <a:cubicBezTo>
                      <a:pt x="21600" y="5514"/>
                      <a:pt x="21600" y="5055"/>
                      <a:pt x="21600" y="5055"/>
                    </a:cubicBezTo>
                    <a:cubicBezTo>
                      <a:pt x="21600" y="5055"/>
                      <a:pt x="21600" y="4595"/>
                      <a:pt x="21600" y="4595"/>
                    </a:cubicBezTo>
                    <a:cubicBezTo>
                      <a:pt x="21600" y="4136"/>
                      <a:pt x="21600" y="4136"/>
                      <a:pt x="21097" y="3676"/>
                    </a:cubicBezTo>
                    <a:cubicBezTo>
                      <a:pt x="21097" y="3676"/>
                      <a:pt x="21097" y="3217"/>
                      <a:pt x="21097" y="3217"/>
                    </a:cubicBezTo>
                    <a:cubicBezTo>
                      <a:pt x="21097" y="3217"/>
                      <a:pt x="21097" y="2757"/>
                      <a:pt x="21097" y="2757"/>
                    </a:cubicBezTo>
                    <a:cubicBezTo>
                      <a:pt x="21097" y="2297"/>
                      <a:pt x="21097" y="2297"/>
                      <a:pt x="21097" y="2297"/>
                    </a:cubicBezTo>
                    <a:cubicBezTo>
                      <a:pt x="20595" y="1838"/>
                      <a:pt x="20595" y="1838"/>
                      <a:pt x="20595" y="1378"/>
                    </a:cubicBezTo>
                    <a:cubicBezTo>
                      <a:pt x="20595" y="919"/>
                      <a:pt x="20595" y="919"/>
                      <a:pt x="20595" y="459"/>
                    </a:cubicBezTo>
                    <a:cubicBezTo>
                      <a:pt x="20595" y="459"/>
                      <a:pt x="20595" y="459"/>
                      <a:pt x="20595" y="0"/>
                    </a:cubicBezTo>
                    <a:cubicBezTo>
                      <a:pt x="20595" y="0"/>
                      <a:pt x="20595" y="0"/>
                      <a:pt x="20595" y="0"/>
                    </a:cubicBezTo>
                    <a:cubicBezTo>
                      <a:pt x="19590" y="459"/>
                      <a:pt x="19088" y="459"/>
                      <a:pt x="18586" y="91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4" name="Shape">
                <a:extLst>
                  <a:ext uri="{FF2B5EF4-FFF2-40B4-BE49-F238E27FC236}">
                    <a16:creationId xmlns:a16="http://schemas.microsoft.com/office/drawing/2014/main" id="{E8C18B12-2C45-568B-33BC-710D396BD763}"/>
                  </a:ext>
                </a:extLst>
              </p:cNvPr>
              <p:cNvSpPr/>
              <p:nvPr/>
            </p:nvSpPr>
            <p:spPr>
              <a:xfrm>
                <a:off x="83276" y="29190"/>
                <a:ext cx="86402" cy="34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95" y="6967"/>
                    </a:moveTo>
                    <a:cubicBezTo>
                      <a:pt x="4695" y="9058"/>
                      <a:pt x="5008" y="9754"/>
                      <a:pt x="5321" y="10451"/>
                    </a:cubicBezTo>
                    <a:cubicBezTo>
                      <a:pt x="5947" y="11148"/>
                      <a:pt x="6260" y="12541"/>
                      <a:pt x="5947" y="15329"/>
                    </a:cubicBezTo>
                    <a:cubicBezTo>
                      <a:pt x="5947" y="16025"/>
                      <a:pt x="5947" y="16025"/>
                      <a:pt x="5634" y="16722"/>
                    </a:cubicBezTo>
                    <a:cubicBezTo>
                      <a:pt x="5947" y="16722"/>
                      <a:pt x="6260" y="16722"/>
                      <a:pt x="6573" y="16722"/>
                    </a:cubicBezTo>
                    <a:cubicBezTo>
                      <a:pt x="7513" y="16722"/>
                      <a:pt x="7826" y="16722"/>
                      <a:pt x="7826" y="16025"/>
                    </a:cubicBezTo>
                    <a:cubicBezTo>
                      <a:pt x="8139" y="16025"/>
                      <a:pt x="8452" y="16025"/>
                      <a:pt x="8765" y="16025"/>
                    </a:cubicBezTo>
                    <a:cubicBezTo>
                      <a:pt x="9078" y="16025"/>
                      <a:pt x="9391" y="16025"/>
                      <a:pt x="9704" y="16722"/>
                    </a:cubicBezTo>
                    <a:cubicBezTo>
                      <a:pt x="10017" y="17419"/>
                      <a:pt x="10330" y="18116"/>
                      <a:pt x="10643" y="19509"/>
                    </a:cubicBezTo>
                    <a:cubicBezTo>
                      <a:pt x="10643" y="19509"/>
                      <a:pt x="10643" y="19509"/>
                      <a:pt x="10643" y="19509"/>
                    </a:cubicBezTo>
                    <a:cubicBezTo>
                      <a:pt x="10956" y="20206"/>
                      <a:pt x="10956" y="20206"/>
                      <a:pt x="10956" y="20903"/>
                    </a:cubicBezTo>
                    <a:cubicBezTo>
                      <a:pt x="11269" y="20903"/>
                      <a:pt x="11269" y="20903"/>
                      <a:pt x="11269" y="20903"/>
                    </a:cubicBezTo>
                    <a:cubicBezTo>
                      <a:pt x="11582" y="20903"/>
                      <a:pt x="11895" y="20903"/>
                      <a:pt x="12208" y="20206"/>
                    </a:cubicBezTo>
                    <a:cubicBezTo>
                      <a:pt x="12834" y="20206"/>
                      <a:pt x="13460" y="19509"/>
                      <a:pt x="14400" y="19509"/>
                    </a:cubicBezTo>
                    <a:cubicBezTo>
                      <a:pt x="14713" y="19509"/>
                      <a:pt x="15026" y="19509"/>
                      <a:pt x="15339" y="19509"/>
                    </a:cubicBezTo>
                    <a:cubicBezTo>
                      <a:pt x="15339" y="19509"/>
                      <a:pt x="15339" y="19509"/>
                      <a:pt x="15652" y="19509"/>
                    </a:cubicBezTo>
                    <a:cubicBezTo>
                      <a:pt x="15965" y="19509"/>
                      <a:pt x="16278" y="19509"/>
                      <a:pt x="16591" y="19509"/>
                    </a:cubicBezTo>
                    <a:cubicBezTo>
                      <a:pt x="16591" y="19509"/>
                      <a:pt x="16591" y="19509"/>
                      <a:pt x="16904" y="19509"/>
                    </a:cubicBezTo>
                    <a:cubicBezTo>
                      <a:pt x="16904" y="18812"/>
                      <a:pt x="17217" y="18116"/>
                      <a:pt x="17843" y="18116"/>
                    </a:cubicBezTo>
                    <a:cubicBezTo>
                      <a:pt x="18469" y="18116"/>
                      <a:pt x="19721" y="19509"/>
                      <a:pt x="20034" y="20206"/>
                    </a:cubicBezTo>
                    <a:cubicBezTo>
                      <a:pt x="20347" y="20903"/>
                      <a:pt x="20973" y="21600"/>
                      <a:pt x="21286" y="21600"/>
                    </a:cubicBezTo>
                    <a:cubicBezTo>
                      <a:pt x="21600" y="21600"/>
                      <a:pt x="21600" y="21600"/>
                      <a:pt x="21600" y="20903"/>
                    </a:cubicBezTo>
                    <a:cubicBezTo>
                      <a:pt x="21600" y="20903"/>
                      <a:pt x="21600" y="20903"/>
                      <a:pt x="21600" y="20903"/>
                    </a:cubicBezTo>
                    <a:cubicBezTo>
                      <a:pt x="21286" y="20206"/>
                      <a:pt x="20973" y="20206"/>
                      <a:pt x="20660" y="19509"/>
                    </a:cubicBezTo>
                    <a:cubicBezTo>
                      <a:pt x="20660" y="18812"/>
                      <a:pt x="20660" y="18812"/>
                      <a:pt x="20660" y="18812"/>
                    </a:cubicBezTo>
                    <a:cubicBezTo>
                      <a:pt x="20660" y="18812"/>
                      <a:pt x="20660" y="18116"/>
                      <a:pt x="20660" y="18116"/>
                    </a:cubicBezTo>
                    <a:cubicBezTo>
                      <a:pt x="20660" y="18116"/>
                      <a:pt x="20660" y="18116"/>
                      <a:pt x="20660" y="17419"/>
                    </a:cubicBezTo>
                    <a:cubicBezTo>
                      <a:pt x="20660" y="17419"/>
                      <a:pt x="20660" y="17419"/>
                      <a:pt x="20660" y="17419"/>
                    </a:cubicBezTo>
                    <a:cubicBezTo>
                      <a:pt x="20660" y="17419"/>
                      <a:pt x="20660" y="17419"/>
                      <a:pt x="20973" y="16722"/>
                    </a:cubicBezTo>
                    <a:cubicBezTo>
                      <a:pt x="20973" y="16722"/>
                      <a:pt x="20973" y="16722"/>
                      <a:pt x="20973" y="16722"/>
                    </a:cubicBezTo>
                    <a:cubicBezTo>
                      <a:pt x="20973" y="16722"/>
                      <a:pt x="20973" y="16025"/>
                      <a:pt x="20973" y="16025"/>
                    </a:cubicBezTo>
                    <a:cubicBezTo>
                      <a:pt x="20973" y="16025"/>
                      <a:pt x="20973" y="16025"/>
                      <a:pt x="20973" y="16025"/>
                    </a:cubicBezTo>
                    <a:cubicBezTo>
                      <a:pt x="20973" y="16025"/>
                      <a:pt x="20973" y="16025"/>
                      <a:pt x="20973" y="16025"/>
                    </a:cubicBezTo>
                    <a:cubicBezTo>
                      <a:pt x="20660" y="15329"/>
                      <a:pt x="20034" y="14632"/>
                      <a:pt x="20034" y="14632"/>
                    </a:cubicBezTo>
                    <a:cubicBezTo>
                      <a:pt x="19721" y="14632"/>
                      <a:pt x="19721" y="14632"/>
                      <a:pt x="19721" y="14632"/>
                    </a:cubicBezTo>
                    <a:cubicBezTo>
                      <a:pt x="19095" y="14632"/>
                      <a:pt x="19095" y="13238"/>
                      <a:pt x="18782" y="11148"/>
                    </a:cubicBezTo>
                    <a:cubicBezTo>
                      <a:pt x="18782" y="11148"/>
                      <a:pt x="18782" y="9754"/>
                      <a:pt x="18469" y="9754"/>
                    </a:cubicBezTo>
                    <a:cubicBezTo>
                      <a:pt x="18156" y="9754"/>
                      <a:pt x="17843" y="9058"/>
                      <a:pt x="17843" y="9058"/>
                    </a:cubicBezTo>
                    <a:cubicBezTo>
                      <a:pt x="17530" y="8361"/>
                      <a:pt x="17530" y="8361"/>
                      <a:pt x="17530" y="8361"/>
                    </a:cubicBezTo>
                    <a:cubicBezTo>
                      <a:pt x="14713" y="8361"/>
                      <a:pt x="14400" y="9058"/>
                      <a:pt x="14400" y="9754"/>
                    </a:cubicBezTo>
                    <a:cubicBezTo>
                      <a:pt x="14086" y="9754"/>
                      <a:pt x="13773" y="9754"/>
                      <a:pt x="13773" y="9754"/>
                    </a:cubicBezTo>
                    <a:cubicBezTo>
                      <a:pt x="13147" y="9754"/>
                      <a:pt x="12834" y="9058"/>
                      <a:pt x="12208" y="8361"/>
                    </a:cubicBezTo>
                    <a:cubicBezTo>
                      <a:pt x="12208" y="8361"/>
                      <a:pt x="12208" y="8361"/>
                      <a:pt x="12208" y="7664"/>
                    </a:cubicBezTo>
                    <a:cubicBezTo>
                      <a:pt x="11895" y="7664"/>
                      <a:pt x="11895" y="6967"/>
                      <a:pt x="11582" y="6967"/>
                    </a:cubicBezTo>
                    <a:cubicBezTo>
                      <a:pt x="10956" y="6967"/>
                      <a:pt x="10017" y="6270"/>
                      <a:pt x="9391" y="4877"/>
                    </a:cubicBezTo>
                    <a:cubicBezTo>
                      <a:pt x="9391" y="4180"/>
                      <a:pt x="9078" y="4180"/>
                      <a:pt x="9078" y="3483"/>
                    </a:cubicBezTo>
                    <a:cubicBezTo>
                      <a:pt x="9078" y="3483"/>
                      <a:pt x="8765" y="3483"/>
                      <a:pt x="8452" y="3483"/>
                    </a:cubicBezTo>
                    <a:cubicBezTo>
                      <a:pt x="8139" y="3483"/>
                      <a:pt x="7826" y="3483"/>
                      <a:pt x="7200" y="3483"/>
                    </a:cubicBezTo>
                    <a:cubicBezTo>
                      <a:pt x="6886" y="3483"/>
                      <a:pt x="6260" y="3483"/>
                      <a:pt x="5947" y="3483"/>
                    </a:cubicBezTo>
                    <a:cubicBezTo>
                      <a:pt x="4695" y="3483"/>
                      <a:pt x="4069" y="3483"/>
                      <a:pt x="3756" y="2787"/>
                    </a:cubicBezTo>
                    <a:cubicBezTo>
                      <a:pt x="2817" y="1393"/>
                      <a:pt x="1252" y="0"/>
                      <a:pt x="3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3" y="696"/>
                      <a:pt x="626" y="696"/>
                      <a:pt x="939" y="696"/>
                    </a:cubicBezTo>
                    <a:cubicBezTo>
                      <a:pt x="2504" y="2090"/>
                      <a:pt x="4069" y="2787"/>
                      <a:pt x="4695" y="696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5" name="Shape">
                <a:extLst>
                  <a:ext uri="{FF2B5EF4-FFF2-40B4-BE49-F238E27FC236}">
                    <a16:creationId xmlns:a16="http://schemas.microsoft.com/office/drawing/2014/main" id="{664E2D0F-FB23-9B28-E145-BEEEB18B27C1}"/>
                  </a:ext>
                </a:extLst>
              </p:cNvPr>
              <p:cNvSpPr/>
              <p:nvPr/>
            </p:nvSpPr>
            <p:spPr>
              <a:xfrm>
                <a:off x="6765" y="197636"/>
                <a:ext cx="291978" cy="207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85" y="4529"/>
                    </a:moveTo>
                    <a:cubicBezTo>
                      <a:pt x="11908" y="4529"/>
                      <a:pt x="11631" y="4529"/>
                      <a:pt x="11539" y="4412"/>
                    </a:cubicBezTo>
                    <a:cubicBezTo>
                      <a:pt x="11539" y="4412"/>
                      <a:pt x="11539" y="4412"/>
                      <a:pt x="11447" y="4412"/>
                    </a:cubicBezTo>
                    <a:cubicBezTo>
                      <a:pt x="11447" y="4412"/>
                      <a:pt x="11354" y="4412"/>
                      <a:pt x="11262" y="4412"/>
                    </a:cubicBezTo>
                    <a:cubicBezTo>
                      <a:pt x="11262" y="4412"/>
                      <a:pt x="11262" y="4412"/>
                      <a:pt x="11262" y="4412"/>
                    </a:cubicBezTo>
                    <a:cubicBezTo>
                      <a:pt x="11170" y="4412"/>
                      <a:pt x="11170" y="4412"/>
                      <a:pt x="11170" y="4412"/>
                    </a:cubicBezTo>
                    <a:cubicBezTo>
                      <a:pt x="11170" y="4412"/>
                      <a:pt x="11077" y="4412"/>
                      <a:pt x="11077" y="4412"/>
                    </a:cubicBezTo>
                    <a:cubicBezTo>
                      <a:pt x="10800" y="4412"/>
                      <a:pt x="10153" y="4296"/>
                      <a:pt x="9784" y="3832"/>
                    </a:cubicBezTo>
                    <a:cubicBezTo>
                      <a:pt x="9323" y="3367"/>
                      <a:pt x="7569" y="1741"/>
                      <a:pt x="7292" y="1509"/>
                    </a:cubicBezTo>
                    <a:cubicBezTo>
                      <a:pt x="7200" y="1509"/>
                      <a:pt x="7200" y="1509"/>
                      <a:pt x="7200" y="1509"/>
                    </a:cubicBezTo>
                    <a:cubicBezTo>
                      <a:pt x="7015" y="1393"/>
                      <a:pt x="6830" y="1277"/>
                      <a:pt x="6646" y="1045"/>
                    </a:cubicBezTo>
                    <a:cubicBezTo>
                      <a:pt x="6369" y="812"/>
                      <a:pt x="5815" y="348"/>
                      <a:pt x="5538" y="232"/>
                    </a:cubicBezTo>
                    <a:cubicBezTo>
                      <a:pt x="5446" y="116"/>
                      <a:pt x="5353" y="116"/>
                      <a:pt x="5261" y="116"/>
                    </a:cubicBezTo>
                    <a:cubicBezTo>
                      <a:pt x="5261" y="116"/>
                      <a:pt x="5169" y="116"/>
                      <a:pt x="5169" y="116"/>
                    </a:cubicBezTo>
                    <a:cubicBezTo>
                      <a:pt x="5076" y="0"/>
                      <a:pt x="5076" y="0"/>
                      <a:pt x="5076" y="0"/>
                    </a:cubicBezTo>
                    <a:cubicBezTo>
                      <a:pt x="5076" y="0"/>
                      <a:pt x="5076" y="0"/>
                      <a:pt x="5076" y="0"/>
                    </a:cubicBezTo>
                    <a:cubicBezTo>
                      <a:pt x="4984" y="0"/>
                      <a:pt x="4892" y="0"/>
                      <a:pt x="4800" y="116"/>
                    </a:cubicBezTo>
                    <a:cubicBezTo>
                      <a:pt x="4800" y="116"/>
                      <a:pt x="4800" y="116"/>
                      <a:pt x="4707" y="116"/>
                    </a:cubicBezTo>
                    <a:cubicBezTo>
                      <a:pt x="4707" y="116"/>
                      <a:pt x="4707" y="116"/>
                      <a:pt x="4707" y="116"/>
                    </a:cubicBezTo>
                    <a:cubicBezTo>
                      <a:pt x="4430" y="116"/>
                      <a:pt x="4430" y="116"/>
                      <a:pt x="4430" y="116"/>
                    </a:cubicBezTo>
                    <a:cubicBezTo>
                      <a:pt x="4338" y="116"/>
                      <a:pt x="4246" y="116"/>
                      <a:pt x="4153" y="232"/>
                    </a:cubicBezTo>
                    <a:cubicBezTo>
                      <a:pt x="4061" y="348"/>
                      <a:pt x="3876" y="464"/>
                      <a:pt x="3415" y="464"/>
                    </a:cubicBezTo>
                    <a:cubicBezTo>
                      <a:pt x="2861" y="464"/>
                      <a:pt x="2584" y="812"/>
                      <a:pt x="2492" y="929"/>
                    </a:cubicBezTo>
                    <a:cubicBezTo>
                      <a:pt x="2769" y="1161"/>
                      <a:pt x="3323" y="1741"/>
                      <a:pt x="3323" y="2090"/>
                    </a:cubicBezTo>
                    <a:cubicBezTo>
                      <a:pt x="3323" y="2206"/>
                      <a:pt x="3323" y="2322"/>
                      <a:pt x="3230" y="2438"/>
                    </a:cubicBezTo>
                    <a:cubicBezTo>
                      <a:pt x="3138" y="2438"/>
                      <a:pt x="3138" y="2554"/>
                      <a:pt x="3046" y="2670"/>
                    </a:cubicBezTo>
                    <a:cubicBezTo>
                      <a:pt x="2953" y="2787"/>
                      <a:pt x="2769" y="3019"/>
                      <a:pt x="2492" y="3019"/>
                    </a:cubicBezTo>
                    <a:cubicBezTo>
                      <a:pt x="2030" y="3019"/>
                      <a:pt x="2030" y="3135"/>
                      <a:pt x="2030" y="3251"/>
                    </a:cubicBezTo>
                    <a:cubicBezTo>
                      <a:pt x="2030" y="3251"/>
                      <a:pt x="2030" y="3367"/>
                      <a:pt x="2030" y="3367"/>
                    </a:cubicBezTo>
                    <a:cubicBezTo>
                      <a:pt x="2030" y="3367"/>
                      <a:pt x="2030" y="3367"/>
                      <a:pt x="2030" y="3483"/>
                    </a:cubicBezTo>
                    <a:cubicBezTo>
                      <a:pt x="1938" y="3483"/>
                      <a:pt x="1938" y="3483"/>
                      <a:pt x="1938" y="3600"/>
                    </a:cubicBezTo>
                    <a:cubicBezTo>
                      <a:pt x="1938" y="3600"/>
                      <a:pt x="1938" y="3600"/>
                      <a:pt x="1938" y="3600"/>
                    </a:cubicBezTo>
                    <a:cubicBezTo>
                      <a:pt x="1846" y="3600"/>
                      <a:pt x="1846" y="3716"/>
                      <a:pt x="1846" y="3716"/>
                    </a:cubicBezTo>
                    <a:cubicBezTo>
                      <a:pt x="1846" y="3716"/>
                      <a:pt x="1846" y="3716"/>
                      <a:pt x="1846" y="3716"/>
                    </a:cubicBezTo>
                    <a:cubicBezTo>
                      <a:pt x="1753" y="3832"/>
                      <a:pt x="1753" y="3832"/>
                      <a:pt x="1753" y="3832"/>
                    </a:cubicBezTo>
                    <a:cubicBezTo>
                      <a:pt x="1569" y="4064"/>
                      <a:pt x="1384" y="4180"/>
                      <a:pt x="1200" y="4180"/>
                    </a:cubicBezTo>
                    <a:cubicBezTo>
                      <a:pt x="1200" y="4180"/>
                      <a:pt x="1200" y="4180"/>
                      <a:pt x="1200" y="4180"/>
                    </a:cubicBezTo>
                    <a:cubicBezTo>
                      <a:pt x="1107" y="4180"/>
                      <a:pt x="1107" y="4180"/>
                      <a:pt x="1107" y="4180"/>
                    </a:cubicBezTo>
                    <a:cubicBezTo>
                      <a:pt x="1015" y="4180"/>
                      <a:pt x="1015" y="4180"/>
                      <a:pt x="1015" y="4180"/>
                    </a:cubicBezTo>
                    <a:cubicBezTo>
                      <a:pt x="1015" y="4180"/>
                      <a:pt x="1015" y="4180"/>
                      <a:pt x="1015" y="4180"/>
                    </a:cubicBezTo>
                    <a:cubicBezTo>
                      <a:pt x="1015" y="4180"/>
                      <a:pt x="1015" y="4180"/>
                      <a:pt x="1015" y="4180"/>
                    </a:cubicBezTo>
                    <a:cubicBezTo>
                      <a:pt x="923" y="4180"/>
                      <a:pt x="923" y="4180"/>
                      <a:pt x="923" y="4180"/>
                    </a:cubicBezTo>
                    <a:cubicBezTo>
                      <a:pt x="923" y="4180"/>
                      <a:pt x="923" y="4180"/>
                      <a:pt x="923" y="4180"/>
                    </a:cubicBezTo>
                    <a:cubicBezTo>
                      <a:pt x="923" y="4180"/>
                      <a:pt x="923" y="4180"/>
                      <a:pt x="830" y="4180"/>
                    </a:cubicBezTo>
                    <a:cubicBezTo>
                      <a:pt x="830" y="4180"/>
                      <a:pt x="830" y="4180"/>
                      <a:pt x="830" y="4180"/>
                    </a:cubicBezTo>
                    <a:cubicBezTo>
                      <a:pt x="830" y="4180"/>
                      <a:pt x="830" y="4180"/>
                      <a:pt x="738" y="4180"/>
                    </a:cubicBezTo>
                    <a:cubicBezTo>
                      <a:pt x="738" y="4180"/>
                      <a:pt x="738" y="4064"/>
                      <a:pt x="738" y="4064"/>
                    </a:cubicBezTo>
                    <a:cubicBezTo>
                      <a:pt x="738" y="4064"/>
                      <a:pt x="646" y="4064"/>
                      <a:pt x="646" y="4064"/>
                    </a:cubicBezTo>
                    <a:cubicBezTo>
                      <a:pt x="646" y="4064"/>
                      <a:pt x="646" y="4064"/>
                      <a:pt x="553" y="4064"/>
                    </a:cubicBezTo>
                    <a:cubicBezTo>
                      <a:pt x="553" y="4064"/>
                      <a:pt x="553" y="3948"/>
                      <a:pt x="461" y="3948"/>
                    </a:cubicBezTo>
                    <a:cubicBezTo>
                      <a:pt x="461" y="3948"/>
                      <a:pt x="461" y="3948"/>
                      <a:pt x="461" y="3948"/>
                    </a:cubicBezTo>
                    <a:cubicBezTo>
                      <a:pt x="369" y="3948"/>
                      <a:pt x="369" y="3832"/>
                      <a:pt x="276" y="3832"/>
                    </a:cubicBezTo>
                    <a:cubicBezTo>
                      <a:pt x="276" y="3832"/>
                      <a:pt x="276" y="3832"/>
                      <a:pt x="276" y="3832"/>
                    </a:cubicBezTo>
                    <a:cubicBezTo>
                      <a:pt x="276" y="3832"/>
                      <a:pt x="276" y="3832"/>
                      <a:pt x="276" y="3832"/>
                    </a:cubicBezTo>
                    <a:cubicBezTo>
                      <a:pt x="184" y="3832"/>
                      <a:pt x="184" y="3832"/>
                      <a:pt x="184" y="3832"/>
                    </a:cubicBezTo>
                    <a:cubicBezTo>
                      <a:pt x="184" y="3832"/>
                      <a:pt x="92" y="3716"/>
                      <a:pt x="92" y="3716"/>
                    </a:cubicBezTo>
                    <a:cubicBezTo>
                      <a:pt x="92" y="3832"/>
                      <a:pt x="92" y="3832"/>
                      <a:pt x="92" y="3832"/>
                    </a:cubicBezTo>
                    <a:cubicBezTo>
                      <a:pt x="0" y="4064"/>
                      <a:pt x="0" y="4064"/>
                      <a:pt x="0" y="4064"/>
                    </a:cubicBezTo>
                    <a:cubicBezTo>
                      <a:pt x="92" y="4296"/>
                      <a:pt x="92" y="4412"/>
                      <a:pt x="92" y="4645"/>
                    </a:cubicBezTo>
                    <a:cubicBezTo>
                      <a:pt x="92" y="4877"/>
                      <a:pt x="92" y="5341"/>
                      <a:pt x="92" y="5458"/>
                    </a:cubicBezTo>
                    <a:cubicBezTo>
                      <a:pt x="276" y="5458"/>
                      <a:pt x="369" y="5690"/>
                      <a:pt x="553" y="5922"/>
                    </a:cubicBezTo>
                    <a:cubicBezTo>
                      <a:pt x="646" y="6154"/>
                      <a:pt x="830" y="6503"/>
                      <a:pt x="1015" y="6735"/>
                    </a:cubicBezTo>
                    <a:cubicBezTo>
                      <a:pt x="1476" y="7316"/>
                      <a:pt x="2584" y="9290"/>
                      <a:pt x="2584" y="9870"/>
                    </a:cubicBezTo>
                    <a:cubicBezTo>
                      <a:pt x="2584" y="10103"/>
                      <a:pt x="2676" y="10567"/>
                      <a:pt x="3323" y="11148"/>
                    </a:cubicBezTo>
                    <a:cubicBezTo>
                      <a:pt x="3692" y="11496"/>
                      <a:pt x="3876" y="11845"/>
                      <a:pt x="3969" y="12193"/>
                    </a:cubicBezTo>
                    <a:cubicBezTo>
                      <a:pt x="4061" y="12309"/>
                      <a:pt x="4153" y="12541"/>
                      <a:pt x="4246" y="12541"/>
                    </a:cubicBezTo>
                    <a:cubicBezTo>
                      <a:pt x="4523" y="12890"/>
                      <a:pt x="4523" y="13354"/>
                      <a:pt x="4523" y="13819"/>
                    </a:cubicBezTo>
                    <a:cubicBezTo>
                      <a:pt x="4523" y="13935"/>
                      <a:pt x="4523" y="14051"/>
                      <a:pt x="4523" y="14283"/>
                    </a:cubicBezTo>
                    <a:cubicBezTo>
                      <a:pt x="4615" y="14980"/>
                      <a:pt x="4800" y="15909"/>
                      <a:pt x="5353" y="16258"/>
                    </a:cubicBezTo>
                    <a:cubicBezTo>
                      <a:pt x="6000" y="16722"/>
                      <a:pt x="6369" y="17303"/>
                      <a:pt x="6553" y="18116"/>
                    </a:cubicBezTo>
                    <a:cubicBezTo>
                      <a:pt x="6830" y="18929"/>
                      <a:pt x="7200" y="19625"/>
                      <a:pt x="7476" y="19974"/>
                    </a:cubicBezTo>
                    <a:cubicBezTo>
                      <a:pt x="7753" y="20322"/>
                      <a:pt x="7753" y="20554"/>
                      <a:pt x="7846" y="20787"/>
                    </a:cubicBezTo>
                    <a:cubicBezTo>
                      <a:pt x="7846" y="20903"/>
                      <a:pt x="7846" y="20903"/>
                      <a:pt x="7846" y="21019"/>
                    </a:cubicBezTo>
                    <a:cubicBezTo>
                      <a:pt x="7938" y="21135"/>
                      <a:pt x="8030" y="21367"/>
                      <a:pt x="8123" y="21600"/>
                    </a:cubicBezTo>
                    <a:cubicBezTo>
                      <a:pt x="8215" y="21600"/>
                      <a:pt x="8215" y="21600"/>
                      <a:pt x="8215" y="21600"/>
                    </a:cubicBezTo>
                    <a:cubicBezTo>
                      <a:pt x="8215" y="21600"/>
                      <a:pt x="8307" y="21600"/>
                      <a:pt x="8307" y="21483"/>
                    </a:cubicBezTo>
                    <a:cubicBezTo>
                      <a:pt x="8307" y="21483"/>
                      <a:pt x="8307" y="21483"/>
                      <a:pt x="8307" y="21483"/>
                    </a:cubicBezTo>
                    <a:cubicBezTo>
                      <a:pt x="8307" y="21483"/>
                      <a:pt x="8400" y="21483"/>
                      <a:pt x="8400" y="21483"/>
                    </a:cubicBezTo>
                    <a:cubicBezTo>
                      <a:pt x="8400" y="21483"/>
                      <a:pt x="8400" y="21367"/>
                      <a:pt x="8307" y="21367"/>
                    </a:cubicBezTo>
                    <a:cubicBezTo>
                      <a:pt x="8307" y="21135"/>
                      <a:pt x="8307" y="20903"/>
                      <a:pt x="8400" y="20787"/>
                    </a:cubicBezTo>
                    <a:cubicBezTo>
                      <a:pt x="8492" y="20554"/>
                      <a:pt x="8676" y="20322"/>
                      <a:pt x="8953" y="20206"/>
                    </a:cubicBezTo>
                    <a:cubicBezTo>
                      <a:pt x="9046" y="20090"/>
                      <a:pt x="9138" y="20206"/>
                      <a:pt x="9323" y="20206"/>
                    </a:cubicBezTo>
                    <a:cubicBezTo>
                      <a:pt x="9415" y="20322"/>
                      <a:pt x="9507" y="20322"/>
                      <a:pt x="9692" y="20322"/>
                    </a:cubicBezTo>
                    <a:cubicBezTo>
                      <a:pt x="9784" y="20322"/>
                      <a:pt x="9876" y="20322"/>
                      <a:pt x="10061" y="20322"/>
                    </a:cubicBezTo>
                    <a:cubicBezTo>
                      <a:pt x="10061" y="20322"/>
                      <a:pt x="10893" y="20322"/>
                      <a:pt x="11077" y="20554"/>
                    </a:cubicBezTo>
                    <a:cubicBezTo>
                      <a:pt x="11170" y="20554"/>
                      <a:pt x="11354" y="20554"/>
                      <a:pt x="11539" y="20554"/>
                    </a:cubicBezTo>
                    <a:cubicBezTo>
                      <a:pt x="12001" y="20554"/>
                      <a:pt x="12370" y="20670"/>
                      <a:pt x="12554" y="20787"/>
                    </a:cubicBezTo>
                    <a:cubicBezTo>
                      <a:pt x="12647" y="20903"/>
                      <a:pt x="12739" y="20903"/>
                      <a:pt x="12739" y="20903"/>
                    </a:cubicBezTo>
                    <a:cubicBezTo>
                      <a:pt x="12924" y="20903"/>
                      <a:pt x="13016" y="20670"/>
                      <a:pt x="13016" y="20554"/>
                    </a:cubicBezTo>
                    <a:cubicBezTo>
                      <a:pt x="13200" y="19974"/>
                      <a:pt x="14585" y="18812"/>
                      <a:pt x="14677" y="18696"/>
                    </a:cubicBezTo>
                    <a:cubicBezTo>
                      <a:pt x="14862" y="18580"/>
                      <a:pt x="15047" y="18580"/>
                      <a:pt x="15601" y="18580"/>
                    </a:cubicBezTo>
                    <a:cubicBezTo>
                      <a:pt x="16062" y="18580"/>
                      <a:pt x="16524" y="18580"/>
                      <a:pt x="16801" y="18580"/>
                    </a:cubicBezTo>
                    <a:cubicBezTo>
                      <a:pt x="16985" y="18464"/>
                      <a:pt x="17262" y="18348"/>
                      <a:pt x="17816" y="18116"/>
                    </a:cubicBezTo>
                    <a:cubicBezTo>
                      <a:pt x="18000" y="18116"/>
                      <a:pt x="18093" y="18000"/>
                      <a:pt x="18277" y="18000"/>
                    </a:cubicBezTo>
                    <a:cubicBezTo>
                      <a:pt x="19108" y="17651"/>
                      <a:pt x="20031" y="17303"/>
                      <a:pt x="20493" y="17070"/>
                    </a:cubicBezTo>
                    <a:cubicBezTo>
                      <a:pt x="20493" y="17070"/>
                      <a:pt x="20493" y="17070"/>
                      <a:pt x="20493" y="17070"/>
                    </a:cubicBezTo>
                    <a:cubicBezTo>
                      <a:pt x="20585" y="16954"/>
                      <a:pt x="20677" y="16954"/>
                      <a:pt x="20677" y="16954"/>
                    </a:cubicBezTo>
                    <a:cubicBezTo>
                      <a:pt x="20677" y="16954"/>
                      <a:pt x="20770" y="16954"/>
                      <a:pt x="20770" y="16954"/>
                    </a:cubicBezTo>
                    <a:cubicBezTo>
                      <a:pt x="20770" y="16954"/>
                      <a:pt x="20770" y="16954"/>
                      <a:pt x="20862" y="16838"/>
                    </a:cubicBezTo>
                    <a:cubicBezTo>
                      <a:pt x="20862" y="16838"/>
                      <a:pt x="20862" y="16838"/>
                      <a:pt x="20862" y="16838"/>
                    </a:cubicBezTo>
                    <a:cubicBezTo>
                      <a:pt x="20862" y="16838"/>
                      <a:pt x="20954" y="16838"/>
                      <a:pt x="20954" y="16838"/>
                    </a:cubicBezTo>
                    <a:cubicBezTo>
                      <a:pt x="21047" y="16722"/>
                      <a:pt x="21231" y="15677"/>
                      <a:pt x="21416" y="14980"/>
                    </a:cubicBezTo>
                    <a:cubicBezTo>
                      <a:pt x="21508" y="14748"/>
                      <a:pt x="21508" y="14632"/>
                      <a:pt x="21508" y="14516"/>
                    </a:cubicBezTo>
                    <a:cubicBezTo>
                      <a:pt x="21600" y="14400"/>
                      <a:pt x="21600" y="14283"/>
                      <a:pt x="21600" y="14283"/>
                    </a:cubicBezTo>
                    <a:cubicBezTo>
                      <a:pt x="21600" y="14051"/>
                      <a:pt x="21324" y="13587"/>
                      <a:pt x="21231" y="13587"/>
                    </a:cubicBezTo>
                    <a:cubicBezTo>
                      <a:pt x="21231" y="13587"/>
                      <a:pt x="21231" y="13587"/>
                      <a:pt x="21139" y="13587"/>
                    </a:cubicBezTo>
                    <a:cubicBezTo>
                      <a:pt x="21139" y="13587"/>
                      <a:pt x="21139" y="13587"/>
                      <a:pt x="21139" y="13587"/>
                    </a:cubicBezTo>
                    <a:cubicBezTo>
                      <a:pt x="21139" y="13587"/>
                      <a:pt x="21139" y="13587"/>
                      <a:pt x="21139" y="13587"/>
                    </a:cubicBezTo>
                    <a:cubicBezTo>
                      <a:pt x="21139" y="13587"/>
                      <a:pt x="21139" y="13587"/>
                      <a:pt x="21139" y="13587"/>
                    </a:cubicBezTo>
                    <a:cubicBezTo>
                      <a:pt x="21139" y="13587"/>
                      <a:pt x="21139" y="13587"/>
                      <a:pt x="21139" y="13587"/>
                    </a:cubicBezTo>
                    <a:cubicBezTo>
                      <a:pt x="20954" y="13587"/>
                      <a:pt x="20954" y="13587"/>
                      <a:pt x="20954" y="13587"/>
                    </a:cubicBezTo>
                    <a:cubicBezTo>
                      <a:pt x="20954" y="13587"/>
                      <a:pt x="20954" y="13587"/>
                      <a:pt x="20954" y="13587"/>
                    </a:cubicBezTo>
                    <a:cubicBezTo>
                      <a:pt x="20770" y="13587"/>
                      <a:pt x="20770" y="13587"/>
                      <a:pt x="20770" y="13587"/>
                    </a:cubicBezTo>
                    <a:cubicBezTo>
                      <a:pt x="20770" y="13587"/>
                      <a:pt x="20770" y="13587"/>
                      <a:pt x="20770" y="13587"/>
                    </a:cubicBezTo>
                    <a:cubicBezTo>
                      <a:pt x="20677" y="13587"/>
                      <a:pt x="20677" y="13587"/>
                      <a:pt x="20585" y="13587"/>
                    </a:cubicBezTo>
                    <a:cubicBezTo>
                      <a:pt x="20308" y="13470"/>
                      <a:pt x="19847" y="13470"/>
                      <a:pt x="19477" y="13354"/>
                    </a:cubicBezTo>
                    <a:cubicBezTo>
                      <a:pt x="19477" y="13354"/>
                      <a:pt x="19477" y="13354"/>
                      <a:pt x="19477" y="13354"/>
                    </a:cubicBezTo>
                    <a:cubicBezTo>
                      <a:pt x="19385" y="13354"/>
                      <a:pt x="19385" y="13354"/>
                      <a:pt x="19293" y="13354"/>
                    </a:cubicBezTo>
                    <a:cubicBezTo>
                      <a:pt x="19293" y="13354"/>
                      <a:pt x="19201" y="13354"/>
                      <a:pt x="19201" y="13354"/>
                    </a:cubicBezTo>
                    <a:cubicBezTo>
                      <a:pt x="19201" y="13354"/>
                      <a:pt x="19108" y="13354"/>
                      <a:pt x="19108" y="13354"/>
                    </a:cubicBezTo>
                    <a:cubicBezTo>
                      <a:pt x="18831" y="13238"/>
                      <a:pt x="18554" y="13238"/>
                      <a:pt x="18462" y="13238"/>
                    </a:cubicBezTo>
                    <a:cubicBezTo>
                      <a:pt x="18462" y="13122"/>
                      <a:pt x="18462" y="13122"/>
                      <a:pt x="18462" y="13122"/>
                    </a:cubicBezTo>
                    <a:cubicBezTo>
                      <a:pt x="18462" y="13122"/>
                      <a:pt x="18462" y="13122"/>
                      <a:pt x="18462" y="13122"/>
                    </a:cubicBezTo>
                    <a:cubicBezTo>
                      <a:pt x="18370" y="13122"/>
                      <a:pt x="18370" y="13122"/>
                      <a:pt x="18370" y="13122"/>
                    </a:cubicBezTo>
                    <a:cubicBezTo>
                      <a:pt x="18370" y="13006"/>
                      <a:pt x="18370" y="13006"/>
                      <a:pt x="18277" y="13006"/>
                    </a:cubicBezTo>
                    <a:cubicBezTo>
                      <a:pt x="18277" y="13006"/>
                      <a:pt x="18277" y="13006"/>
                      <a:pt x="18277" y="12890"/>
                    </a:cubicBezTo>
                    <a:cubicBezTo>
                      <a:pt x="18185" y="12890"/>
                      <a:pt x="18185" y="12890"/>
                      <a:pt x="18185" y="12890"/>
                    </a:cubicBezTo>
                    <a:cubicBezTo>
                      <a:pt x="18185" y="12774"/>
                      <a:pt x="18185" y="12774"/>
                      <a:pt x="18093" y="12774"/>
                    </a:cubicBezTo>
                    <a:cubicBezTo>
                      <a:pt x="18093" y="12774"/>
                      <a:pt x="18093" y="12658"/>
                      <a:pt x="18000" y="12658"/>
                    </a:cubicBezTo>
                    <a:cubicBezTo>
                      <a:pt x="18000" y="12658"/>
                      <a:pt x="18000" y="12658"/>
                      <a:pt x="18000" y="12541"/>
                    </a:cubicBezTo>
                    <a:cubicBezTo>
                      <a:pt x="18000" y="12541"/>
                      <a:pt x="17908" y="12541"/>
                      <a:pt x="17908" y="12425"/>
                    </a:cubicBezTo>
                    <a:cubicBezTo>
                      <a:pt x="17908" y="12425"/>
                      <a:pt x="17908" y="12425"/>
                      <a:pt x="17816" y="12309"/>
                    </a:cubicBezTo>
                    <a:cubicBezTo>
                      <a:pt x="17816" y="12309"/>
                      <a:pt x="17816" y="12309"/>
                      <a:pt x="17816" y="12193"/>
                    </a:cubicBezTo>
                    <a:cubicBezTo>
                      <a:pt x="17816" y="12193"/>
                      <a:pt x="17724" y="12193"/>
                      <a:pt x="17724" y="12077"/>
                    </a:cubicBezTo>
                    <a:cubicBezTo>
                      <a:pt x="17724" y="12077"/>
                      <a:pt x="17724" y="11961"/>
                      <a:pt x="17724" y="11961"/>
                    </a:cubicBezTo>
                    <a:cubicBezTo>
                      <a:pt x="17724" y="11961"/>
                      <a:pt x="17724" y="11845"/>
                      <a:pt x="17631" y="11845"/>
                    </a:cubicBezTo>
                    <a:cubicBezTo>
                      <a:pt x="17631" y="11729"/>
                      <a:pt x="17631" y="11729"/>
                      <a:pt x="17631" y="11729"/>
                    </a:cubicBezTo>
                    <a:cubicBezTo>
                      <a:pt x="17539" y="11496"/>
                      <a:pt x="17354" y="11264"/>
                      <a:pt x="17262" y="11032"/>
                    </a:cubicBezTo>
                    <a:cubicBezTo>
                      <a:pt x="17262" y="11032"/>
                      <a:pt x="17262" y="11032"/>
                      <a:pt x="17262" y="11032"/>
                    </a:cubicBezTo>
                    <a:cubicBezTo>
                      <a:pt x="17170" y="11032"/>
                      <a:pt x="17170" y="11032"/>
                      <a:pt x="17170" y="11032"/>
                    </a:cubicBezTo>
                    <a:cubicBezTo>
                      <a:pt x="17170" y="11032"/>
                      <a:pt x="17170" y="10916"/>
                      <a:pt x="17077" y="10916"/>
                    </a:cubicBezTo>
                    <a:cubicBezTo>
                      <a:pt x="17077" y="10916"/>
                      <a:pt x="17077" y="10916"/>
                      <a:pt x="17077" y="10916"/>
                    </a:cubicBezTo>
                    <a:cubicBezTo>
                      <a:pt x="16985" y="10916"/>
                      <a:pt x="16985" y="10916"/>
                      <a:pt x="16985" y="10916"/>
                    </a:cubicBezTo>
                    <a:cubicBezTo>
                      <a:pt x="16985" y="10916"/>
                      <a:pt x="16985" y="10916"/>
                      <a:pt x="16893" y="10916"/>
                    </a:cubicBezTo>
                    <a:cubicBezTo>
                      <a:pt x="16893" y="10916"/>
                      <a:pt x="16893" y="10916"/>
                      <a:pt x="16801" y="10800"/>
                    </a:cubicBezTo>
                    <a:cubicBezTo>
                      <a:pt x="16801" y="10800"/>
                      <a:pt x="16801" y="10800"/>
                      <a:pt x="16801" y="10800"/>
                    </a:cubicBezTo>
                    <a:cubicBezTo>
                      <a:pt x="16801" y="10800"/>
                      <a:pt x="16708" y="10800"/>
                      <a:pt x="16708" y="10683"/>
                    </a:cubicBezTo>
                    <a:cubicBezTo>
                      <a:pt x="16708" y="10683"/>
                      <a:pt x="16708" y="10683"/>
                      <a:pt x="16616" y="10683"/>
                    </a:cubicBezTo>
                    <a:cubicBezTo>
                      <a:pt x="16616" y="10683"/>
                      <a:pt x="16616" y="10567"/>
                      <a:pt x="16524" y="10567"/>
                    </a:cubicBezTo>
                    <a:cubicBezTo>
                      <a:pt x="16524" y="10567"/>
                      <a:pt x="16524" y="10567"/>
                      <a:pt x="16524" y="10451"/>
                    </a:cubicBezTo>
                    <a:cubicBezTo>
                      <a:pt x="16524" y="10451"/>
                      <a:pt x="16431" y="10451"/>
                      <a:pt x="16431" y="10335"/>
                    </a:cubicBezTo>
                    <a:cubicBezTo>
                      <a:pt x="16431" y="10335"/>
                      <a:pt x="16431" y="10335"/>
                      <a:pt x="16431" y="10219"/>
                    </a:cubicBezTo>
                    <a:cubicBezTo>
                      <a:pt x="16431" y="10219"/>
                      <a:pt x="16339" y="10219"/>
                      <a:pt x="16339" y="10103"/>
                    </a:cubicBezTo>
                    <a:cubicBezTo>
                      <a:pt x="16154" y="9870"/>
                      <a:pt x="15785" y="9290"/>
                      <a:pt x="15785" y="8825"/>
                    </a:cubicBezTo>
                    <a:cubicBezTo>
                      <a:pt x="15693" y="8593"/>
                      <a:pt x="15785" y="8477"/>
                      <a:pt x="15785" y="8477"/>
                    </a:cubicBezTo>
                    <a:cubicBezTo>
                      <a:pt x="15970" y="8245"/>
                      <a:pt x="15693" y="7664"/>
                      <a:pt x="15416" y="7316"/>
                    </a:cubicBezTo>
                    <a:cubicBezTo>
                      <a:pt x="15231" y="7200"/>
                      <a:pt x="15231" y="7200"/>
                      <a:pt x="15231" y="7200"/>
                    </a:cubicBezTo>
                    <a:cubicBezTo>
                      <a:pt x="14677" y="6619"/>
                      <a:pt x="14308" y="6038"/>
                      <a:pt x="14216" y="5690"/>
                    </a:cubicBezTo>
                    <a:cubicBezTo>
                      <a:pt x="14216" y="5574"/>
                      <a:pt x="14216" y="5458"/>
                      <a:pt x="14216" y="5341"/>
                    </a:cubicBezTo>
                    <a:cubicBezTo>
                      <a:pt x="13385" y="5225"/>
                      <a:pt x="13385" y="5225"/>
                      <a:pt x="13385" y="5225"/>
                    </a:cubicBezTo>
                    <a:cubicBezTo>
                      <a:pt x="12831" y="4645"/>
                      <a:pt x="12831" y="4645"/>
                      <a:pt x="12831" y="4645"/>
                    </a:cubicBezTo>
                    <a:lnTo>
                      <a:pt x="12185" y="4529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6" name="Shape">
                <a:extLst>
                  <a:ext uri="{FF2B5EF4-FFF2-40B4-BE49-F238E27FC236}">
                    <a16:creationId xmlns:a16="http://schemas.microsoft.com/office/drawing/2014/main" id="{816391AA-AB9B-8ED6-3A64-16A8993BA598}"/>
                  </a:ext>
                </a:extLst>
              </p:cNvPr>
              <p:cNvSpPr/>
              <p:nvPr/>
            </p:nvSpPr>
            <p:spPr>
              <a:xfrm>
                <a:off x="251911" y="297651"/>
                <a:ext cx="105655" cy="105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94" y="5456"/>
                    </a:moveTo>
                    <a:cubicBezTo>
                      <a:pt x="8894" y="5456"/>
                      <a:pt x="9148" y="5456"/>
                      <a:pt x="9148" y="5456"/>
                    </a:cubicBezTo>
                    <a:cubicBezTo>
                      <a:pt x="9148" y="5684"/>
                      <a:pt x="9148" y="5684"/>
                      <a:pt x="9402" y="5684"/>
                    </a:cubicBezTo>
                    <a:cubicBezTo>
                      <a:pt x="9402" y="5684"/>
                      <a:pt x="9402" y="5684"/>
                      <a:pt x="9402" y="5684"/>
                    </a:cubicBezTo>
                    <a:cubicBezTo>
                      <a:pt x="9402" y="5911"/>
                      <a:pt x="9656" y="5911"/>
                      <a:pt x="9656" y="5911"/>
                    </a:cubicBezTo>
                    <a:cubicBezTo>
                      <a:pt x="9656" y="5911"/>
                      <a:pt x="9656" y="5911"/>
                      <a:pt x="9656" y="6138"/>
                    </a:cubicBezTo>
                    <a:cubicBezTo>
                      <a:pt x="9910" y="6138"/>
                      <a:pt x="9910" y="6138"/>
                      <a:pt x="9910" y="6138"/>
                    </a:cubicBezTo>
                    <a:cubicBezTo>
                      <a:pt x="9910" y="6366"/>
                      <a:pt x="9910" y="6366"/>
                      <a:pt x="10164" y="6366"/>
                    </a:cubicBezTo>
                    <a:cubicBezTo>
                      <a:pt x="10164" y="6366"/>
                      <a:pt x="10164" y="6593"/>
                      <a:pt x="10164" y="6593"/>
                    </a:cubicBezTo>
                    <a:cubicBezTo>
                      <a:pt x="10164" y="6593"/>
                      <a:pt x="10164" y="6821"/>
                      <a:pt x="10164" y="6821"/>
                    </a:cubicBezTo>
                    <a:cubicBezTo>
                      <a:pt x="10418" y="6821"/>
                      <a:pt x="10418" y="6821"/>
                      <a:pt x="10418" y="7048"/>
                    </a:cubicBezTo>
                    <a:cubicBezTo>
                      <a:pt x="10418" y="7048"/>
                      <a:pt x="10418" y="7048"/>
                      <a:pt x="10418" y="7048"/>
                    </a:cubicBezTo>
                    <a:cubicBezTo>
                      <a:pt x="10418" y="7275"/>
                      <a:pt x="10418" y="7275"/>
                      <a:pt x="10418" y="7275"/>
                    </a:cubicBezTo>
                    <a:cubicBezTo>
                      <a:pt x="10418" y="7503"/>
                      <a:pt x="10418" y="7503"/>
                      <a:pt x="10672" y="7503"/>
                    </a:cubicBezTo>
                    <a:cubicBezTo>
                      <a:pt x="10672" y="7503"/>
                      <a:pt x="10672" y="7730"/>
                      <a:pt x="10672" y="7730"/>
                    </a:cubicBezTo>
                    <a:cubicBezTo>
                      <a:pt x="10672" y="8185"/>
                      <a:pt x="9148" y="12959"/>
                      <a:pt x="8385" y="13414"/>
                    </a:cubicBezTo>
                    <a:cubicBezTo>
                      <a:pt x="8385" y="13414"/>
                      <a:pt x="8385" y="13414"/>
                      <a:pt x="8131" y="13642"/>
                    </a:cubicBezTo>
                    <a:cubicBezTo>
                      <a:pt x="8131" y="13642"/>
                      <a:pt x="8131" y="13642"/>
                      <a:pt x="8131" y="13642"/>
                    </a:cubicBezTo>
                    <a:cubicBezTo>
                      <a:pt x="8131" y="13642"/>
                      <a:pt x="7877" y="13642"/>
                      <a:pt x="7877" y="13642"/>
                    </a:cubicBezTo>
                    <a:cubicBezTo>
                      <a:pt x="7877" y="13642"/>
                      <a:pt x="7877" y="13642"/>
                      <a:pt x="7623" y="13642"/>
                    </a:cubicBezTo>
                    <a:cubicBezTo>
                      <a:pt x="7369" y="13869"/>
                      <a:pt x="7115" y="14096"/>
                      <a:pt x="6607" y="14096"/>
                    </a:cubicBezTo>
                    <a:cubicBezTo>
                      <a:pt x="6607" y="14096"/>
                      <a:pt x="6352" y="14096"/>
                      <a:pt x="6352" y="14096"/>
                    </a:cubicBezTo>
                    <a:cubicBezTo>
                      <a:pt x="6098" y="14324"/>
                      <a:pt x="6098" y="14324"/>
                      <a:pt x="5844" y="14324"/>
                    </a:cubicBezTo>
                    <a:cubicBezTo>
                      <a:pt x="5590" y="14324"/>
                      <a:pt x="5590" y="14324"/>
                      <a:pt x="5590" y="14551"/>
                    </a:cubicBezTo>
                    <a:cubicBezTo>
                      <a:pt x="5336" y="14551"/>
                      <a:pt x="5082" y="14551"/>
                      <a:pt x="4828" y="14778"/>
                    </a:cubicBezTo>
                    <a:cubicBezTo>
                      <a:pt x="4828" y="14778"/>
                      <a:pt x="4828" y="14778"/>
                      <a:pt x="4828" y="14778"/>
                    </a:cubicBezTo>
                    <a:cubicBezTo>
                      <a:pt x="2795" y="15233"/>
                      <a:pt x="1016" y="15688"/>
                      <a:pt x="0" y="16143"/>
                    </a:cubicBezTo>
                    <a:cubicBezTo>
                      <a:pt x="762" y="17279"/>
                      <a:pt x="1524" y="18871"/>
                      <a:pt x="2541" y="20690"/>
                    </a:cubicBezTo>
                    <a:cubicBezTo>
                      <a:pt x="2541" y="20690"/>
                      <a:pt x="2795" y="20917"/>
                      <a:pt x="2795" y="21145"/>
                    </a:cubicBezTo>
                    <a:cubicBezTo>
                      <a:pt x="2795" y="21145"/>
                      <a:pt x="2795" y="21145"/>
                      <a:pt x="2795" y="21145"/>
                    </a:cubicBezTo>
                    <a:cubicBezTo>
                      <a:pt x="2795" y="21372"/>
                      <a:pt x="3049" y="21372"/>
                      <a:pt x="3049" y="21600"/>
                    </a:cubicBezTo>
                    <a:cubicBezTo>
                      <a:pt x="3049" y="21600"/>
                      <a:pt x="3303" y="21600"/>
                      <a:pt x="3303" y="21600"/>
                    </a:cubicBezTo>
                    <a:cubicBezTo>
                      <a:pt x="4320" y="20917"/>
                      <a:pt x="5590" y="20917"/>
                      <a:pt x="6607" y="20917"/>
                    </a:cubicBezTo>
                    <a:cubicBezTo>
                      <a:pt x="7115" y="20917"/>
                      <a:pt x="7623" y="20917"/>
                      <a:pt x="8131" y="20690"/>
                    </a:cubicBezTo>
                    <a:cubicBezTo>
                      <a:pt x="8385" y="20690"/>
                      <a:pt x="8385" y="20690"/>
                      <a:pt x="8385" y="20463"/>
                    </a:cubicBezTo>
                    <a:cubicBezTo>
                      <a:pt x="8385" y="20008"/>
                      <a:pt x="8385" y="19326"/>
                      <a:pt x="8894" y="18871"/>
                    </a:cubicBezTo>
                    <a:cubicBezTo>
                      <a:pt x="9656" y="18416"/>
                      <a:pt x="10418" y="18416"/>
                      <a:pt x="10928" y="18416"/>
                    </a:cubicBezTo>
                    <a:cubicBezTo>
                      <a:pt x="11182" y="18416"/>
                      <a:pt x="11436" y="18416"/>
                      <a:pt x="11690" y="18416"/>
                    </a:cubicBezTo>
                    <a:cubicBezTo>
                      <a:pt x="11944" y="18416"/>
                      <a:pt x="12198" y="18416"/>
                      <a:pt x="12198" y="18416"/>
                    </a:cubicBezTo>
                    <a:cubicBezTo>
                      <a:pt x="12452" y="18189"/>
                      <a:pt x="12452" y="17962"/>
                      <a:pt x="12706" y="17734"/>
                    </a:cubicBezTo>
                    <a:cubicBezTo>
                      <a:pt x="12961" y="17052"/>
                      <a:pt x="13469" y="16143"/>
                      <a:pt x="14231" y="15915"/>
                    </a:cubicBezTo>
                    <a:cubicBezTo>
                      <a:pt x="14485" y="15915"/>
                      <a:pt x="14993" y="15688"/>
                      <a:pt x="15248" y="15688"/>
                    </a:cubicBezTo>
                    <a:cubicBezTo>
                      <a:pt x="15248" y="15688"/>
                      <a:pt x="15756" y="15688"/>
                      <a:pt x="15756" y="15688"/>
                    </a:cubicBezTo>
                    <a:cubicBezTo>
                      <a:pt x="15502" y="15006"/>
                      <a:pt x="15502" y="11823"/>
                      <a:pt x="17026" y="11595"/>
                    </a:cubicBezTo>
                    <a:cubicBezTo>
                      <a:pt x="17789" y="11595"/>
                      <a:pt x="18805" y="10913"/>
                      <a:pt x="19059" y="10686"/>
                    </a:cubicBezTo>
                    <a:cubicBezTo>
                      <a:pt x="19059" y="10231"/>
                      <a:pt x="19313" y="9776"/>
                      <a:pt x="20330" y="8639"/>
                    </a:cubicBezTo>
                    <a:cubicBezTo>
                      <a:pt x="20838" y="8185"/>
                      <a:pt x="21092" y="7730"/>
                      <a:pt x="21346" y="7503"/>
                    </a:cubicBezTo>
                    <a:cubicBezTo>
                      <a:pt x="21600" y="7048"/>
                      <a:pt x="21600" y="6821"/>
                      <a:pt x="21600" y="6821"/>
                    </a:cubicBezTo>
                    <a:cubicBezTo>
                      <a:pt x="21600" y="6821"/>
                      <a:pt x="21600" y="6821"/>
                      <a:pt x="21600" y="6821"/>
                    </a:cubicBezTo>
                    <a:cubicBezTo>
                      <a:pt x="20584" y="6593"/>
                      <a:pt x="19313" y="4774"/>
                      <a:pt x="18805" y="3865"/>
                    </a:cubicBezTo>
                    <a:cubicBezTo>
                      <a:pt x="18805" y="3637"/>
                      <a:pt x="18297" y="3637"/>
                      <a:pt x="17789" y="3637"/>
                    </a:cubicBezTo>
                    <a:cubicBezTo>
                      <a:pt x="16772" y="3410"/>
                      <a:pt x="15502" y="3183"/>
                      <a:pt x="14231" y="2273"/>
                    </a:cubicBezTo>
                    <a:cubicBezTo>
                      <a:pt x="13469" y="1818"/>
                      <a:pt x="12961" y="1136"/>
                      <a:pt x="12452" y="0"/>
                    </a:cubicBezTo>
                    <a:cubicBezTo>
                      <a:pt x="11944" y="227"/>
                      <a:pt x="11944" y="227"/>
                      <a:pt x="11944" y="227"/>
                    </a:cubicBezTo>
                    <a:cubicBezTo>
                      <a:pt x="11182" y="227"/>
                      <a:pt x="11182" y="227"/>
                      <a:pt x="11182" y="227"/>
                    </a:cubicBezTo>
                    <a:cubicBezTo>
                      <a:pt x="11182" y="1818"/>
                      <a:pt x="11182" y="1818"/>
                      <a:pt x="11182" y="1818"/>
                    </a:cubicBezTo>
                    <a:cubicBezTo>
                      <a:pt x="9402" y="4092"/>
                      <a:pt x="9402" y="4092"/>
                      <a:pt x="9402" y="4092"/>
                    </a:cubicBezTo>
                    <a:cubicBezTo>
                      <a:pt x="8894" y="5456"/>
                      <a:pt x="8894" y="5456"/>
                      <a:pt x="8894" y="5456"/>
                    </a:cubicBezTo>
                    <a:cubicBezTo>
                      <a:pt x="8894" y="5456"/>
                      <a:pt x="8894" y="5456"/>
                      <a:pt x="8894" y="545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7" name="Shape">
                <a:extLst>
                  <a:ext uri="{FF2B5EF4-FFF2-40B4-BE49-F238E27FC236}">
                    <a16:creationId xmlns:a16="http://schemas.microsoft.com/office/drawing/2014/main" id="{19FDC340-AD5F-8528-E27D-8CA6EE293265}"/>
                  </a:ext>
                </a:extLst>
              </p:cNvPr>
              <p:cNvSpPr/>
              <p:nvPr/>
            </p:nvSpPr>
            <p:spPr>
              <a:xfrm>
                <a:off x="233142" y="283295"/>
                <a:ext cx="9435" cy="15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93" h="21600" extrusionOk="0">
                    <a:moveTo>
                      <a:pt x="18515" y="1661"/>
                    </a:moveTo>
                    <a:cubicBezTo>
                      <a:pt x="18515" y="0"/>
                      <a:pt x="15429" y="0"/>
                      <a:pt x="15429" y="0"/>
                    </a:cubicBezTo>
                    <a:cubicBezTo>
                      <a:pt x="15429" y="0"/>
                      <a:pt x="15429" y="0"/>
                      <a:pt x="15429" y="0"/>
                    </a:cubicBezTo>
                    <a:cubicBezTo>
                      <a:pt x="6171" y="0"/>
                      <a:pt x="0" y="11631"/>
                      <a:pt x="0" y="14954"/>
                    </a:cubicBezTo>
                    <a:cubicBezTo>
                      <a:pt x="0" y="14954"/>
                      <a:pt x="0" y="16616"/>
                      <a:pt x="0" y="16616"/>
                    </a:cubicBezTo>
                    <a:cubicBezTo>
                      <a:pt x="0" y="16616"/>
                      <a:pt x="0" y="16616"/>
                      <a:pt x="0" y="16616"/>
                    </a:cubicBezTo>
                    <a:cubicBezTo>
                      <a:pt x="0" y="18277"/>
                      <a:pt x="0" y="18277"/>
                      <a:pt x="0" y="18277"/>
                    </a:cubicBezTo>
                    <a:cubicBezTo>
                      <a:pt x="0" y="18277"/>
                      <a:pt x="3085" y="19939"/>
                      <a:pt x="3085" y="19939"/>
                    </a:cubicBezTo>
                    <a:cubicBezTo>
                      <a:pt x="3085" y="19939"/>
                      <a:pt x="3085" y="19939"/>
                      <a:pt x="3085" y="19939"/>
                    </a:cubicBezTo>
                    <a:cubicBezTo>
                      <a:pt x="6171" y="21600"/>
                      <a:pt x="6171" y="21600"/>
                      <a:pt x="9257" y="21600"/>
                    </a:cubicBezTo>
                    <a:cubicBezTo>
                      <a:pt x="9257" y="21600"/>
                      <a:pt x="9257" y="21600"/>
                      <a:pt x="9257" y="21600"/>
                    </a:cubicBezTo>
                    <a:cubicBezTo>
                      <a:pt x="12343" y="21600"/>
                      <a:pt x="12343" y="21600"/>
                      <a:pt x="12343" y="21600"/>
                    </a:cubicBezTo>
                    <a:cubicBezTo>
                      <a:pt x="12343" y="21600"/>
                      <a:pt x="12343" y="19939"/>
                      <a:pt x="15429" y="18277"/>
                    </a:cubicBezTo>
                    <a:cubicBezTo>
                      <a:pt x="18515" y="14954"/>
                      <a:pt x="21600" y="6646"/>
                      <a:pt x="18515" y="166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8" name="Shape">
                <a:extLst>
                  <a:ext uri="{FF2B5EF4-FFF2-40B4-BE49-F238E27FC236}">
                    <a16:creationId xmlns:a16="http://schemas.microsoft.com/office/drawing/2014/main" id="{7E6840E1-B40E-14C0-102A-27416A3DA15C}"/>
                  </a:ext>
                </a:extLst>
              </p:cNvPr>
              <p:cNvSpPr/>
              <p:nvPr/>
            </p:nvSpPr>
            <p:spPr>
              <a:xfrm>
                <a:off x="251911" y="279945"/>
                <a:ext cx="59855" cy="44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01" y="16615"/>
                    </a:moveTo>
                    <a:cubicBezTo>
                      <a:pt x="18001" y="12184"/>
                      <a:pt x="18001" y="12184"/>
                      <a:pt x="18001" y="12184"/>
                    </a:cubicBezTo>
                    <a:cubicBezTo>
                      <a:pt x="18001" y="6646"/>
                      <a:pt x="18001" y="6646"/>
                      <a:pt x="18001" y="6646"/>
                    </a:cubicBezTo>
                    <a:cubicBezTo>
                      <a:pt x="20700" y="6646"/>
                      <a:pt x="20700" y="6646"/>
                      <a:pt x="20700" y="6646"/>
                    </a:cubicBezTo>
                    <a:cubicBezTo>
                      <a:pt x="21600" y="6092"/>
                      <a:pt x="21600" y="6092"/>
                      <a:pt x="21600" y="6092"/>
                    </a:cubicBezTo>
                    <a:cubicBezTo>
                      <a:pt x="21600" y="4430"/>
                      <a:pt x="21600" y="3323"/>
                      <a:pt x="21151" y="2215"/>
                    </a:cubicBezTo>
                    <a:cubicBezTo>
                      <a:pt x="21151" y="1661"/>
                      <a:pt x="21151" y="553"/>
                      <a:pt x="21151" y="0"/>
                    </a:cubicBezTo>
                    <a:cubicBezTo>
                      <a:pt x="19801" y="1107"/>
                      <a:pt x="17551" y="4984"/>
                      <a:pt x="16200" y="7753"/>
                    </a:cubicBezTo>
                    <a:cubicBezTo>
                      <a:pt x="14401" y="11630"/>
                      <a:pt x="9450" y="14400"/>
                      <a:pt x="5400" y="13846"/>
                    </a:cubicBezTo>
                    <a:cubicBezTo>
                      <a:pt x="4950" y="13846"/>
                      <a:pt x="4500" y="13846"/>
                      <a:pt x="4050" y="13846"/>
                    </a:cubicBezTo>
                    <a:cubicBezTo>
                      <a:pt x="2250" y="13846"/>
                      <a:pt x="1350" y="14400"/>
                      <a:pt x="900" y="14953"/>
                    </a:cubicBezTo>
                    <a:cubicBezTo>
                      <a:pt x="450" y="15507"/>
                      <a:pt x="450" y="15507"/>
                      <a:pt x="450" y="15507"/>
                    </a:cubicBezTo>
                    <a:cubicBezTo>
                      <a:pt x="0" y="15507"/>
                      <a:pt x="0" y="15507"/>
                      <a:pt x="0" y="15507"/>
                    </a:cubicBezTo>
                    <a:cubicBezTo>
                      <a:pt x="0" y="16061"/>
                      <a:pt x="0" y="16061"/>
                      <a:pt x="0" y="16061"/>
                    </a:cubicBezTo>
                    <a:cubicBezTo>
                      <a:pt x="0" y="16061"/>
                      <a:pt x="0" y="16061"/>
                      <a:pt x="0" y="16615"/>
                    </a:cubicBezTo>
                    <a:cubicBezTo>
                      <a:pt x="450" y="16615"/>
                      <a:pt x="450" y="16615"/>
                      <a:pt x="450" y="17169"/>
                    </a:cubicBezTo>
                    <a:cubicBezTo>
                      <a:pt x="450" y="17169"/>
                      <a:pt x="450" y="17169"/>
                      <a:pt x="450" y="17169"/>
                    </a:cubicBezTo>
                    <a:cubicBezTo>
                      <a:pt x="900" y="17723"/>
                      <a:pt x="900" y="17723"/>
                      <a:pt x="1350" y="18276"/>
                    </a:cubicBezTo>
                    <a:cubicBezTo>
                      <a:pt x="1350" y="18276"/>
                      <a:pt x="1350" y="18276"/>
                      <a:pt x="1350" y="18276"/>
                    </a:cubicBezTo>
                    <a:cubicBezTo>
                      <a:pt x="1350" y="18276"/>
                      <a:pt x="1350" y="18276"/>
                      <a:pt x="1800" y="18830"/>
                    </a:cubicBezTo>
                    <a:cubicBezTo>
                      <a:pt x="1800" y="18830"/>
                      <a:pt x="1800" y="18830"/>
                      <a:pt x="1800" y="18830"/>
                    </a:cubicBezTo>
                    <a:cubicBezTo>
                      <a:pt x="1800" y="18830"/>
                      <a:pt x="1800" y="19384"/>
                      <a:pt x="2250" y="19384"/>
                    </a:cubicBezTo>
                    <a:cubicBezTo>
                      <a:pt x="2250" y="19384"/>
                      <a:pt x="2250" y="19384"/>
                      <a:pt x="2250" y="19384"/>
                    </a:cubicBezTo>
                    <a:cubicBezTo>
                      <a:pt x="2250" y="19384"/>
                      <a:pt x="2250" y="19384"/>
                      <a:pt x="2700" y="19938"/>
                    </a:cubicBezTo>
                    <a:cubicBezTo>
                      <a:pt x="2700" y="19938"/>
                      <a:pt x="2700" y="19938"/>
                      <a:pt x="2700" y="19938"/>
                    </a:cubicBezTo>
                    <a:cubicBezTo>
                      <a:pt x="2700" y="19938"/>
                      <a:pt x="2700" y="19938"/>
                      <a:pt x="3150" y="19938"/>
                    </a:cubicBezTo>
                    <a:cubicBezTo>
                      <a:pt x="3150" y="19938"/>
                      <a:pt x="3150" y="19938"/>
                      <a:pt x="3150" y="19938"/>
                    </a:cubicBezTo>
                    <a:cubicBezTo>
                      <a:pt x="3150" y="19938"/>
                      <a:pt x="3150" y="19938"/>
                      <a:pt x="3150" y="19938"/>
                    </a:cubicBezTo>
                    <a:cubicBezTo>
                      <a:pt x="3600" y="19938"/>
                      <a:pt x="3600" y="19938"/>
                      <a:pt x="3600" y="19938"/>
                    </a:cubicBezTo>
                    <a:cubicBezTo>
                      <a:pt x="3600" y="19938"/>
                      <a:pt x="3600" y="20492"/>
                      <a:pt x="3600" y="20492"/>
                    </a:cubicBezTo>
                    <a:cubicBezTo>
                      <a:pt x="4050" y="20492"/>
                      <a:pt x="4050" y="20492"/>
                      <a:pt x="4050" y="20492"/>
                    </a:cubicBezTo>
                    <a:cubicBezTo>
                      <a:pt x="4050" y="20492"/>
                      <a:pt x="4050" y="20492"/>
                      <a:pt x="4500" y="20492"/>
                    </a:cubicBezTo>
                    <a:cubicBezTo>
                      <a:pt x="4500" y="20492"/>
                      <a:pt x="4500" y="20492"/>
                      <a:pt x="4500" y="20492"/>
                    </a:cubicBezTo>
                    <a:cubicBezTo>
                      <a:pt x="4500" y="20492"/>
                      <a:pt x="4950" y="20492"/>
                      <a:pt x="4950" y="20492"/>
                    </a:cubicBezTo>
                    <a:cubicBezTo>
                      <a:pt x="4950" y="20492"/>
                      <a:pt x="4950" y="20492"/>
                      <a:pt x="4950" y="20492"/>
                    </a:cubicBezTo>
                    <a:cubicBezTo>
                      <a:pt x="5400" y="20492"/>
                      <a:pt x="6300" y="20492"/>
                      <a:pt x="7200" y="21046"/>
                    </a:cubicBezTo>
                    <a:cubicBezTo>
                      <a:pt x="7200" y="21046"/>
                      <a:pt x="7200" y="21046"/>
                      <a:pt x="7200" y="21046"/>
                    </a:cubicBezTo>
                    <a:cubicBezTo>
                      <a:pt x="7650" y="21046"/>
                      <a:pt x="7650" y="21046"/>
                      <a:pt x="7650" y="21046"/>
                    </a:cubicBezTo>
                    <a:cubicBezTo>
                      <a:pt x="8099" y="21046"/>
                      <a:pt x="8099" y="21046"/>
                      <a:pt x="8099" y="21046"/>
                    </a:cubicBezTo>
                    <a:cubicBezTo>
                      <a:pt x="8550" y="21046"/>
                      <a:pt x="8550" y="21046"/>
                      <a:pt x="8550" y="21046"/>
                    </a:cubicBezTo>
                    <a:cubicBezTo>
                      <a:pt x="9000" y="21046"/>
                      <a:pt x="9000" y="21046"/>
                      <a:pt x="9000" y="21046"/>
                    </a:cubicBezTo>
                    <a:cubicBezTo>
                      <a:pt x="9450" y="21046"/>
                      <a:pt x="9450" y="21046"/>
                      <a:pt x="9450" y="21046"/>
                    </a:cubicBezTo>
                    <a:cubicBezTo>
                      <a:pt x="9900" y="21046"/>
                      <a:pt x="9900" y="21046"/>
                      <a:pt x="9900" y="21046"/>
                    </a:cubicBezTo>
                    <a:cubicBezTo>
                      <a:pt x="11251" y="21600"/>
                      <a:pt x="12600" y="21600"/>
                      <a:pt x="13501" y="21600"/>
                    </a:cubicBezTo>
                    <a:lnTo>
                      <a:pt x="15301" y="16615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9" name="Shape">
                <a:extLst>
                  <a:ext uri="{FF2B5EF4-FFF2-40B4-BE49-F238E27FC236}">
                    <a16:creationId xmlns:a16="http://schemas.microsoft.com/office/drawing/2014/main" id="{B8335084-6F50-47AB-57AE-E062F0023710}"/>
                  </a:ext>
                </a:extLst>
              </p:cNvPr>
              <p:cNvSpPr/>
              <p:nvPr/>
            </p:nvSpPr>
            <p:spPr>
              <a:xfrm>
                <a:off x="65059" y="122027"/>
                <a:ext cx="130643" cy="114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71" y="1258"/>
                    </a:moveTo>
                    <a:cubicBezTo>
                      <a:pt x="13371" y="1258"/>
                      <a:pt x="13165" y="1258"/>
                      <a:pt x="13165" y="1258"/>
                    </a:cubicBezTo>
                    <a:cubicBezTo>
                      <a:pt x="13165" y="1258"/>
                      <a:pt x="13165" y="1258"/>
                      <a:pt x="13165" y="1258"/>
                    </a:cubicBezTo>
                    <a:cubicBezTo>
                      <a:pt x="13165" y="1258"/>
                      <a:pt x="13165" y="1258"/>
                      <a:pt x="12960" y="1258"/>
                    </a:cubicBezTo>
                    <a:cubicBezTo>
                      <a:pt x="12754" y="1258"/>
                      <a:pt x="12342" y="1048"/>
                      <a:pt x="11931" y="838"/>
                    </a:cubicBezTo>
                    <a:cubicBezTo>
                      <a:pt x="11725" y="629"/>
                      <a:pt x="11314" y="419"/>
                      <a:pt x="11108" y="419"/>
                    </a:cubicBezTo>
                    <a:cubicBezTo>
                      <a:pt x="11108" y="419"/>
                      <a:pt x="10902" y="629"/>
                      <a:pt x="10902" y="629"/>
                    </a:cubicBezTo>
                    <a:cubicBezTo>
                      <a:pt x="10491" y="629"/>
                      <a:pt x="10285" y="419"/>
                      <a:pt x="10079" y="209"/>
                    </a:cubicBezTo>
                    <a:cubicBezTo>
                      <a:pt x="9874" y="209"/>
                      <a:pt x="9462" y="0"/>
                      <a:pt x="9051" y="0"/>
                    </a:cubicBezTo>
                    <a:cubicBezTo>
                      <a:pt x="9051" y="0"/>
                      <a:pt x="8845" y="0"/>
                      <a:pt x="8845" y="0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845" y="209"/>
                      <a:pt x="8640" y="209"/>
                      <a:pt x="8640" y="209"/>
                    </a:cubicBezTo>
                    <a:cubicBezTo>
                      <a:pt x="8640" y="209"/>
                      <a:pt x="8640" y="209"/>
                      <a:pt x="8640" y="209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434" y="629"/>
                      <a:pt x="8434" y="629"/>
                      <a:pt x="8434" y="629"/>
                    </a:cubicBezTo>
                    <a:cubicBezTo>
                      <a:pt x="8228" y="838"/>
                      <a:pt x="8228" y="838"/>
                      <a:pt x="8228" y="838"/>
                    </a:cubicBezTo>
                    <a:cubicBezTo>
                      <a:pt x="6788" y="1887"/>
                      <a:pt x="6788" y="1887"/>
                      <a:pt x="6788" y="1887"/>
                    </a:cubicBezTo>
                    <a:cubicBezTo>
                      <a:pt x="6582" y="1887"/>
                      <a:pt x="5760" y="2306"/>
                      <a:pt x="5554" y="2726"/>
                    </a:cubicBezTo>
                    <a:cubicBezTo>
                      <a:pt x="5554" y="2935"/>
                      <a:pt x="5554" y="3145"/>
                      <a:pt x="5760" y="3565"/>
                    </a:cubicBezTo>
                    <a:cubicBezTo>
                      <a:pt x="5760" y="3984"/>
                      <a:pt x="5965" y="4403"/>
                      <a:pt x="5760" y="4823"/>
                    </a:cubicBezTo>
                    <a:cubicBezTo>
                      <a:pt x="5554" y="5033"/>
                      <a:pt x="5554" y="5871"/>
                      <a:pt x="5554" y="6291"/>
                    </a:cubicBezTo>
                    <a:cubicBezTo>
                      <a:pt x="5760" y="6710"/>
                      <a:pt x="5142" y="7549"/>
                      <a:pt x="4937" y="7968"/>
                    </a:cubicBezTo>
                    <a:cubicBezTo>
                      <a:pt x="4937" y="8178"/>
                      <a:pt x="4937" y="8178"/>
                      <a:pt x="4937" y="8178"/>
                    </a:cubicBezTo>
                    <a:cubicBezTo>
                      <a:pt x="4731" y="8178"/>
                      <a:pt x="4731" y="8178"/>
                      <a:pt x="4731" y="8178"/>
                    </a:cubicBezTo>
                    <a:cubicBezTo>
                      <a:pt x="4731" y="8178"/>
                      <a:pt x="4731" y="8178"/>
                      <a:pt x="4731" y="8178"/>
                    </a:cubicBezTo>
                    <a:cubicBezTo>
                      <a:pt x="3702" y="8807"/>
                      <a:pt x="1851" y="9856"/>
                      <a:pt x="0" y="10695"/>
                    </a:cubicBezTo>
                    <a:cubicBezTo>
                      <a:pt x="0" y="10904"/>
                      <a:pt x="0" y="10904"/>
                      <a:pt x="0" y="10904"/>
                    </a:cubicBezTo>
                    <a:cubicBezTo>
                      <a:pt x="0" y="11114"/>
                      <a:pt x="205" y="11114"/>
                      <a:pt x="205" y="11114"/>
                    </a:cubicBezTo>
                    <a:cubicBezTo>
                      <a:pt x="205" y="11324"/>
                      <a:pt x="205" y="11324"/>
                      <a:pt x="205" y="11533"/>
                    </a:cubicBezTo>
                    <a:cubicBezTo>
                      <a:pt x="205" y="11743"/>
                      <a:pt x="205" y="11743"/>
                      <a:pt x="411" y="11953"/>
                    </a:cubicBezTo>
                    <a:cubicBezTo>
                      <a:pt x="411" y="12163"/>
                      <a:pt x="411" y="12163"/>
                      <a:pt x="411" y="12163"/>
                    </a:cubicBezTo>
                    <a:cubicBezTo>
                      <a:pt x="411" y="12372"/>
                      <a:pt x="411" y="12372"/>
                      <a:pt x="411" y="12582"/>
                    </a:cubicBezTo>
                    <a:cubicBezTo>
                      <a:pt x="411" y="12582"/>
                      <a:pt x="411" y="12792"/>
                      <a:pt x="617" y="12792"/>
                    </a:cubicBezTo>
                    <a:cubicBezTo>
                      <a:pt x="617" y="13001"/>
                      <a:pt x="617" y="13001"/>
                      <a:pt x="617" y="13211"/>
                    </a:cubicBezTo>
                    <a:cubicBezTo>
                      <a:pt x="617" y="13211"/>
                      <a:pt x="617" y="13211"/>
                      <a:pt x="617" y="13421"/>
                    </a:cubicBezTo>
                    <a:cubicBezTo>
                      <a:pt x="617" y="13421"/>
                      <a:pt x="617" y="13421"/>
                      <a:pt x="617" y="13631"/>
                    </a:cubicBezTo>
                    <a:cubicBezTo>
                      <a:pt x="822" y="13631"/>
                      <a:pt x="1028" y="13631"/>
                      <a:pt x="1028" y="13631"/>
                    </a:cubicBezTo>
                    <a:cubicBezTo>
                      <a:pt x="1028" y="13631"/>
                      <a:pt x="1028" y="13631"/>
                      <a:pt x="1028" y="13631"/>
                    </a:cubicBezTo>
                    <a:cubicBezTo>
                      <a:pt x="1234" y="13631"/>
                      <a:pt x="1234" y="13421"/>
                      <a:pt x="1439" y="13421"/>
                    </a:cubicBezTo>
                    <a:cubicBezTo>
                      <a:pt x="1439" y="13421"/>
                      <a:pt x="1439" y="13421"/>
                      <a:pt x="1439" y="13421"/>
                    </a:cubicBezTo>
                    <a:cubicBezTo>
                      <a:pt x="1439" y="13421"/>
                      <a:pt x="1439" y="13421"/>
                      <a:pt x="1439" y="13421"/>
                    </a:cubicBezTo>
                    <a:cubicBezTo>
                      <a:pt x="1645" y="13421"/>
                      <a:pt x="1645" y="13421"/>
                      <a:pt x="1645" y="13421"/>
                    </a:cubicBezTo>
                    <a:cubicBezTo>
                      <a:pt x="1645" y="13631"/>
                      <a:pt x="1851" y="13631"/>
                      <a:pt x="1851" y="13631"/>
                    </a:cubicBezTo>
                    <a:cubicBezTo>
                      <a:pt x="1851" y="13631"/>
                      <a:pt x="2057" y="13631"/>
                      <a:pt x="2262" y="13631"/>
                    </a:cubicBezTo>
                    <a:cubicBezTo>
                      <a:pt x="2674" y="13631"/>
                      <a:pt x="3702" y="14260"/>
                      <a:pt x="4937" y="15099"/>
                    </a:cubicBezTo>
                    <a:cubicBezTo>
                      <a:pt x="5142" y="15308"/>
                      <a:pt x="5348" y="15308"/>
                      <a:pt x="5554" y="15518"/>
                    </a:cubicBezTo>
                    <a:cubicBezTo>
                      <a:pt x="6171" y="15937"/>
                      <a:pt x="6788" y="16147"/>
                      <a:pt x="6994" y="16357"/>
                    </a:cubicBezTo>
                    <a:cubicBezTo>
                      <a:pt x="6994" y="16357"/>
                      <a:pt x="6994" y="16357"/>
                      <a:pt x="6994" y="16357"/>
                    </a:cubicBezTo>
                    <a:cubicBezTo>
                      <a:pt x="8228" y="16986"/>
                      <a:pt x="11725" y="19922"/>
                      <a:pt x="12548" y="20551"/>
                    </a:cubicBezTo>
                    <a:cubicBezTo>
                      <a:pt x="13371" y="21180"/>
                      <a:pt x="14605" y="21390"/>
                      <a:pt x="15017" y="21390"/>
                    </a:cubicBezTo>
                    <a:cubicBezTo>
                      <a:pt x="15017" y="21390"/>
                      <a:pt x="15222" y="21390"/>
                      <a:pt x="15222" y="21390"/>
                    </a:cubicBezTo>
                    <a:cubicBezTo>
                      <a:pt x="15222" y="21390"/>
                      <a:pt x="15222" y="21390"/>
                      <a:pt x="15222" y="21390"/>
                    </a:cubicBezTo>
                    <a:cubicBezTo>
                      <a:pt x="15222" y="21390"/>
                      <a:pt x="15428" y="21390"/>
                      <a:pt x="15428" y="21390"/>
                    </a:cubicBezTo>
                    <a:cubicBezTo>
                      <a:pt x="15428" y="21390"/>
                      <a:pt x="15428" y="21390"/>
                      <a:pt x="15428" y="21390"/>
                    </a:cubicBezTo>
                    <a:cubicBezTo>
                      <a:pt x="15428" y="21390"/>
                      <a:pt x="15634" y="21390"/>
                      <a:pt x="15634" y="21390"/>
                    </a:cubicBezTo>
                    <a:cubicBezTo>
                      <a:pt x="15634" y="21390"/>
                      <a:pt x="15634" y="21390"/>
                      <a:pt x="15839" y="21390"/>
                    </a:cubicBezTo>
                    <a:cubicBezTo>
                      <a:pt x="15839" y="21390"/>
                      <a:pt x="15839" y="21390"/>
                      <a:pt x="15839" y="21390"/>
                    </a:cubicBezTo>
                    <a:cubicBezTo>
                      <a:pt x="16251" y="21600"/>
                      <a:pt x="16868" y="21600"/>
                      <a:pt x="17485" y="21600"/>
                    </a:cubicBezTo>
                    <a:cubicBezTo>
                      <a:pt x="17485" y="21600"/>
                      <a:pt x="17485" y="21600"/>
                      <a:pt x="17485" y="21390"/>
                    </a:cubicBezTo>
                    <a:cubicBezTo>
                      <a:pt x="17691" y="21390"/>
                      <a:pt x="17691" y="21390"/>
                      <a:pt x="17691" y="21180"/>
                    </a:cubicBezTo>
                    <a:cubicBezTo>
                      <a:pt x="17691" y="21180"/>
                      <a:pt x="17691" y="20970"/>
                      <a:pt x="17691" y="20970"/>
                    </a:cubicBezTo>
                    <a:cubicBezTo>
                      <a:pt x="17897" y="20970"/>
                      <a:pt x="17897" y="20761"/>
                      <a:pt x="17897" y="20761"/>
                    </a:cubicBezTo>
                    <a:cubicBezTo>
                      <a:pt x="17897" y="20761"/>
                      <a:pt x="17897" y="20551"/>
                      <a:pt x="17897" y="20551"/>
                    </a:cubicBezTo>
                    <a:cubicBezTo>
                      <a:pt x="17897" y="20551"/>
                      <a:pt x="18102" y="20341"/>
                      <a:pt x="18102" y="20341"/>
                    </a:cubicBezTo>
                    <a:cubicBezTo>
                      <a:pt x="18102" y="20341"/>
                      <a:pt x="18102" y="20341"/>
                      <a:pt x="18102" y="20341"/>
                    </a:cubicBezTo>
                    <a:cubicBezTo>
                      <a:pt x="18102" y="20132"/>
                      <a:pt x="18102" y="20132"/>
                      <a:pt x="18102" y="20132"/>
                    </a:cubicBezTo>
                    <a:cubicBezTo>
                      <a:pt x="18102" y="20132"/>
                      <a:pt x="18102" y="20132"/>
                      <a:pt x="18308" y="20132"/>
                    </a:cubicBezTo>
                    <a:cubicBezTo>
                      <a:pt x="18308" y="19922"/>
                      <a:pt x="18308" y="19922"/>
                      <a:pt x="18308" y="19922"/>
                    </a:cubicBezTo>
                    <a:cubicBezTo>
                      <a:pt x="18308" y="19922"/>
                      <a:pt x="18308" y="19922"/>
                      <a:pt x="18308" y="19922"/>
                    </a:cubicBezTo>
                    <a:cubicBezTo>
                      <a:pt x="18308" y="19922"/>
                      <a:pt x="18308" y="19922"/>
                      <a:pt x="18308" y="19922"/>
                    </a:cubicBezTo>
                    <a:cubicBezTo>
                      <a:pt x="18308" y="19922"/>
                      <a:pt x="18308" y="19712"/>
                      <a:pt x="18308" y="19712"/>
                    </a:cubicBezTo>
                    <a:cubicBezTo>
                      <a:pt x="18308" y="19712"/>
                      <a:pt x="18308" y="19712"/>
                      <a:pt x="18308" y="19712"/>
                    </a:cubicBezTo>
                    <a:cubicBezTo>
                      <a:pt x="18308" y="19712"/>
                      <a:pt x="18308" y="19712"/>
                      <a:pt x="18514" y="19712"/>
                    </a:cubicBezTo>
                    <a:cubicBezTo>
                      <a:pt x="18514" y="19712"/>
                      <a:pt x="18514" y="19502"/>
                      <a:pt x="18514" y="19502"/>
                    </a:cubicBezTo>
                    <a:cubicBezTo>
                      <a:pt x="18720" y="19293"/>
                      <a:pt x="18925" y="18873"/>
                      <a:pt x="19748" y="18664"/>
                    </a:cubicBezTo>
                    <a:cubicBezTo>
                      <a:pt x="19954" y="18664"/>
                      <a:pt x="19954" y="18664"/>
                      <a:pt x="20159" y="18664"/>
                    </a:cubicBezTo>
                    <a:cubicBezTo>
                      <a:pt x="20159" y="18664"/>
                      <a:pt x="20159" y="18664"/>
                      <a:pt x="20159" y="18664"/>
                    </a:cubicBezTo>
                    <a:cubicBezTo>
                      <a:pt x="20365" y="18873"/>
                      <a:pt x="20365" y="18873"/>
                      <a:pt x="20571" y="18873"/>
                    </a:cubicBezTo>
                    <a:cubicBezTo>
                      <a:pt x="20571" y="18873"/>
                      <a:pt x="20571" y="18873"/>
                      <a:pt x="20571" y="18873"/>
                    </a:cubicBezTo>
                    <a:cubicBezTo>
                      <a:pt x="20777" y="18873"/>
                      <a:pt x="20777" y="19083"/>
                      <a:pt x="20982" y="19083"/>
                    </a:cubicBezTo>
                    <a:cubicBezTo>
                      <a:pt x="20982" y="19083"/>
                      <a:pt x="20982" y="19083"/>
                      <a:pt x="20982" y="19083"/>
                    </a:cubicBezTo>
                    <a:cubicBezTo>
                      <a:pt x="21188" y="19293"/>
                      <a:pt x="21188" y="19293"/>
                      <a:pt x="21394" y="19502"/>
                    </a:cubicBezTo>
                    <a:cubicBezTo>
                      <a:pt x="21394" y="19502"/>
                      <a:pt x="21394" y="19502"/>
                      <a:pt x="21394" y="19502"/>
                    </a:cubicBezTo>
                    <a:cubicBezTo>
                      <a:pt x="21394" y="19502"/>
                      <a:pt x="21600" y="19293"/>
                      <a:pt x="21600" y="19293"/>
                    </a:cubicBezTo>
                    <a:cubicBezTo>
                      <a:pt x="21600" y="19293"/>
                      <a:pt x="21600" y="19293"/>
                      <a:pt x="21600" y="19293"/>
                    </a:cubicBezTo>
                    <a:cubicBezTo>
                      <a:pt x="21394" y="19083"/>
                      <a:pt x="21394" y="19083"/>
                      <a:pt x="21188" y="18873"/>
                    </a:cubicBezTo>
                    <a:cubicBezTo>
                      <a:pt x="21188" y="18873"/>
                      <a:pt x="21188" y="18873"/>
                      <a:pt x="21188" y="18873"/>
                    </a:cubicBezTo>
                    <a:cubicBezTo>
                      <a:pt x="20982" y="18664"/>
                      <a:pt x="20982" y="18454"/>
                      <a:pt x="20777" y="18454"/>
                    </a:cubicBezTo>
                    <a:cubicBezTo>
                      <a:pt x="20777" y="18454"/>
                      <a:pt x="20777" y="18454"/>
                      <a:pt x="20777" y="18244"/>
                    </a:cubicBezTo>
                    <a:cubicBezTo>
                      <a:pt x="20777" y="18244"/>
                      <a:pt x="20777" y="18034"/>
                      <a:pt x="20571" y="18034"/>
                    </a:cubicBezTo>
                    <a:cubicBezTo>
                      <a:pt x="20571" y="18034"/>
                      <a:pt x="20571" y="18034"/>
                      <a:pt x="20571" y="17825"/>
                    </a:cubicBezTo>
                    <a:cubicBezTo>
                      <a:pt x="20571" y="17825"/>
                      <a:pt x="20571" y="17615"/>
                      <a:pt x="20571" y="17615"/>
                    </a:cubicBezTo>
                    <a:cubicBezTo>
                      <a:pt x="20571" y="17405"/>
                      <a:pt x="20571" y="17196"/>
                      <a:pt x="20159" y="16776"/>
                    </a:cubicBezTo>
                    <a:cubicBezTo>
                      <a:pt x="19954" y="16566"/>
                      <a:pt x="19748" y="16357"/>
                      <a:pt x="19748" y="16147"/>
                    </a:cubicBezTo>
                    <a:cubicBezTo>
                      <a:pt x="19748" y="15728"/>
                      <a:pt x="19748" y="15518"/>
                      <a:pt x="19954" y="15099"/>
                    </a:cubicBezTo>
                    <a:cubicBezTo>
                      <a:pt x="19954" y="15099"/>
                      <a:pt x="20159" y="14889"/>
                      <a:pt x="20159" y="14679"/>
                    </a:cubicBezTo>
                    <a:cubicBezTo>
                      <a:pt x="19954" y="14469"/>
                      <a:pt x="19748" y="14260"/>
                      <a:pt x="19748" y="14050"/>
                    </a:cubicBezTo>
                    <a:cubicBezTo>
                      <a:pt x="19542" y="13631"/>
                      <a:pt x="19337" y="13421"/>
                      <a:pt x="19131" y="13421"/>
                    </a:cubicBezTo>
                    <a:cubicBezTo>
                      <a:pt x="19131" y="13421"/>
                      <a:pt x="19131" y="13421"/>
                      <a:pt x="18925" y="13421"/>
                    </a:cubicBezTo>
                    <a:cubicBezTo>
                      <a:pt x="18720" y="13211"/>
                      <a:pt x="18308" y="13211"/>
                      <a:pt x="17897" y="13001"/>
                    </a:cubicBezTo>
                    <a:cubicBezTo>
                      <a:pt x="17691" y="12792"/>
                      <a:pt x="17691" y="12792"/>
                      <a:pt x="17691" y="12792"/>
                    </a:cubicBezTo>
                    <a:cubicBezTo>
                      <a:pt x="17485" y="12792"/>
                      <a:pt x="17485" y="12792"/>
                      <a:pt x="17485" y="12792"/>
                    </a:cubicBezTo>
                    <a:cubicBezTo>
                      <a:pt x="17485" y="12792"/>
                      <a:pt x="17485" y="12792"/>
                      <a:pt x="17485" y="12792"/>
                    </a:cubicBezTo>
                    <a:cubicBezTo>
                      <a:pt x="17280" y="12582"/>
                      <a:pt x="17074" y="12582"/>
                      <a:pt x="17074" y="12372"/>
                    </a:cubicBezTo>
                    <a:cubicBezTo>
                      <a:pt x="16868" y="12372"/>
                      <a:pt x="16868" y="12372"/>
                      <a:pt x="16868" y="12163"/>
                    </a:cubicBezTo>
                    <a:cubicBezTo>
                      <a:pt x="16868" y="12163"/>
                      <a:pt x="16662" y="12163"/>
                      <a:pt x="16662" y="12163"/>
                    </a:cubicBezTo>
                    <a:cubicBezTo>
                      <a:pt x="16662" y="11953"/>
                      <a:pt x="16457" y="11953"/>
                      <a:pt x="16457" y="11953"/>
                    </a:cubicBezTo>
                    <a:cubicBezTo>
                      <a:pt x="16457" y="11743"/>
                      <a:pt x="16457" y="11743"/>
                      <a:pt x="16457" y="11533"/>
                    </a:cubicBezTo>
                    <a:cubicBezTo>
                      <a:pt x="16251" y="11533"/>
                      <a:pt x="16251" y="11533"/>
                      <a:pt x="16251" y="11533"/>
                    </a:cubicBezTo>
                    <a:cubicBezTo>
                      <a:pt x="16251" y="11324"/>
                      <a:pt x="16251" y="11324"/>
                      <a:pt x="16251" y="11114"/>
                    </a:cubicBezTo>
                    <a:cubicBezTo>
                      <a:pt x="16251" y="10904"/>
                      <a:pt x="16045" y="10695"/>
                      <a:pt x="15428" y="10275"/>
                    </a:cubicBezTo>
                    <a:cubicBezTo>
                      <a:pt x="15017" y="10066"/>
                      <a:pt x="14811" y="9017"/>
                      <a:pt x="14811" y="8598"/>
                    </a:cubicBezTo>
                    <a:cubicBezTo>
                      <a:pt x="14605" y="7968"/>
                      <a:pt x="14811" y="7549"/>
                      <a:pt x="15222" y="7549"/>
                    </a:cubicBezTo>
                    <a:cubicBezTo>
                      <a:pt x="15222" y="7339"/>
                      <a:pt x="15222" y="6920"/>
                      <a:pt x="15428" y="6710"/>
                    </a:cubicBezTo>
                    <a:cubicBezTo>
                      <a:pt x="15428" y="6291"/>
                      <a:pt x="15634" y="5662"/>
                      <a:pt x="16045" y="5452"/>
                    </a:cubicBezTo>
                    <a:cubicBezTo>
                      <a:pt x="16045" y="5452"/>
                      <a:pt x="16045" y="5452"/>
                      <a:pt x="16045" y="5242"/>
                    </a:cubicBezTo>
                    <a:cubicBezTo>
                      <a:pt x="16045" y="5033"/>
                      <a:pt x="16045" y="4823"/>
                      <a:pt x="16045" y="4403"/>
                    </a:cubicBezTo>
                    <a:cubicBezTo>
                      <a:pt x="16251" y="4403"/>
                      <a:pt x="16045" y="4403"/>
                      <a:pt x="16045" y="4403"/>
                    </a:cubicBezTo>
                    <a:cubicBezTo>
                      <a:pt x="16045" y="4194"/>
                      <a:pt x="15839" y="4194"/>
                      <a:pt x="15634" y="4194"/>
                    </a:cubicBezTo>
                    <a:cubicBezTo>
                      <a:pt x="14811" y="4194"/>
                      <a:pt x="13988" y="3145"/>
                      <a:pt x="13988" y="2306"/>
                    </a:cubicBezTo>
                    <a:cubicBezTo>
                      <a:pt x="13988" y="2097"/>
                      <a:pt x="13577" y="1677"/>
                      <a:pt x="13371" y="1258"/>
                    </a:cubicBezTo>
                    <a:cubicBezTo>
                      <a:pt x="13371" y="1258"/>
                      <a:pt x="13371" y="1258"/>
                      <a:pt x="13371" y="1258"/>
                    </a:cubicBezTo>
                    <a:cubicBezTo>
                      <a:pt x="13371" y="1258"/>
                      <a:pt x="13371" y="1258"/>
                      <a:pt x="13371" y="125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0" name="Shape">
                <a:extLst>
                  <a:ext uri="{FF2B5EF4-FFF2-40B4-BE49-F238E27FC236}">
                    <a16:creationId xmlns:a16="http://schemas.microsoft.com/office/drawing/2014/main" id="{AFED0B49-CCA6-58DF-9013-2E1519510125}"/>
                  </a:ext>
                </a:extLst>
              </p:cNvPr>
              <p:cNvSpPr/>
              <p:nvPr/>
            </p:nvSpPr>
            <p:spPr>
              <a:xfrm>
                <a:off x="176441" y="225392"/>
                <a:ext cx="19261" cy="17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9" y="14849"/>
                    </a:moveTo>
                    <a:cubicBezTo>
                      <a:pt x="6749" y="14849"/>
                      <a:pt x="6749" y="14849"/>
                      <a:pt x="6749" y="14849"/>
                    </a:cubicBezTo>
                    <a:cubicBezTo>
                      <a:pt x="6749" y="14849"/>
                      <a:pt x="6749" y="14849"/>
                      <a:pt x="6749" y="14849"/>
                    </a:cubicBezTo>
                    <a:cubicBezTo>
                      <a:pt x="14850" y="21600"/>
                      <a:pt x="14850" y="21600"/>
                      <a:pt x="1485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600"/>
                      <a:pt x="20250" y="20250"/>
                      <a:pt x="20250" y="18900"/>
                    </a:cubicBezTo>
                    <a:cubicBezTo>
                      <a:pt x="17550" y="12150"/>
                      <a:pt x="16200" y="8100"/>
                      <a:pt x="16200" y="5399"/>
                    </a:cubicBezTo>
                    <a:cubicBezTo>
                      <a:pt x="16200" y="5399"/>
                      <a:pt x="16200" y="4049"/>
                      <a:pt x="16200" y="4049"/>
                    </a:cubicBezTo>
                    <a:cubicBezTo>
                      <a:pt x="16200" y="4049"/>
                      <a:pt x="16200" y="4049"/>
                      <a:pt x="16200" y="4049"/>
                    </a:cubicBezTo>
                    <a:cubicBezTo>
                      <a:pt x="14850" y="2699"/>
                      <a:pt x="14850" y="2699"/>
                      <a:pt x="14850" y="2699"/>
                    </a:cubicBezTo>
                    <a:cubicBezTo>
                      <a:pt x="14850" y="2699"/>
                      <a:pt x="13500" y="1349"/>
                      <a:pt x="13500" y="1349"/>
                    </a:cubicBezTo>
                    <a:cubicBezTo>
                      <a:pt x="13500" y="1349"/>
                      <a:pt x="13500" y="1349"/>
                      <a:pt x="13500" y="1349"/>
                    </a:cubicBezTo>
                    <a:cubicBezTo>
                      <a:pt x="12150" y="1349"/>
                      <a:pt x="12150" y="1349"/>
                      <a:pt x="12150" y="1349"/>
                    </a:cubicBezTo>
                    <a:cubicBezTo>
                      <a:pt x="12150" y="0"/>
                      <a:pt x="12150" y="0"/>
                      <a:pt x="10800" y="0"/>
                    </a:cubicBezTo>
                    <a:cubicBezTo>
                      <a:pt x="10800" y="0"/>
                      <a:pt x="10800" y="0"/>
                      <a:pt x="9449" y="0"/>
                    </a:cubicBezTo>
                    <a:cubicBezTo>
                      <a:pt x="8099" y="1349"/>
                      <a:pt x="6749" y="1349"/>
                      <a:pt x="6749" y="2699"/>
                    </a:cubicBezTo>
                    <a:cubicBezTo>
                      <a:pt x="5399" y="4049"/>
                      <a:pt x="5399" y="4049"/>
                      <a:pt x="4049" y="5399"/>
                    </a:cubicBezTo>
                    <a:cubicBezTo>
                      <a:pt x="4049" y="5399"/>
                      <a:pt x="4049" y="5399"/>
                      <a:pt x="4049" y="5399"/>
                    </a:cubicBezTo>
                    <a:cubicBezTo>
                      <a:pt x="4049" y="5399"/>
                      <a:pt x="4049" y="5399"/>
                      <a:pt x="4049" y="5399"/>
                    </a:cubicBezTo>
                    <a:cubicBezTo>
                      <a:pt x="4049" y="5399"/>
                      <a:pt x="4049" y="5399"/>
                      <a:pt x="4049" y="5399"/>
                    </a:cubicBezTo>
                    <a:cubicBezTo>
                      <a:pt x="4049" y="5399"/>
                      <a:pt x="4049" y="6750"/>
                      <a:pt x="4049" y="6750"/>
                    </a:cubicBezTo>
                    <a:cubicBezTo>
                      <a:pt x="4049" y="6750"/>
                      <a:pt x="4049" y="6750"/>
                      <a:pt x="4049" y="6750"/>
                    </a:cubicBezTo>
                    <a:cubicBezTo>
                      <a:pt x="4049" y="6750"/>
                      <a:pt x="4049" y="6750"/>
                      <a:pt x="4049" y="6750"/>
                    </a:cubicBezTo>
                    <a:cubicBezTo>
                      <a:pt x="4049" y="6750"/>
                      <a:pt x="2699" y="8100"/>
                      <a:pt x="2699" y="8100"/>
                    </a:cubicBezTo>
                    <a:cubicBezTo>
                      <a:pt x="2699" y="8100"/>
                      <a:pt x="2699" y="8100"/>
                      <a:pt x="2699" y="8100"/>
                    </a:cubicBezTo>
                    <a:cubicBezTo>
                      <a:pt x="2699" y="9450"/>
                      <a:pt x="2699" y="9450"/>
                      <a:pt x="2699" y="9450"/>
                    </a:cubicBezTo>
                    <a:cubicBezTo>
                      <a:pt x="2699" y="9450"/>
                      <a:pt x="2699" y="10800"/>
                      <a:pt x="1349" y="10800"/>
                    </a:cubicBezTo>
                    <a:cubicBezTo>
                      <a:pt x="1349" y="10800"/>
                      <a:pt x="1349" y="10800"/>
                      <a:pt x="1349" y="12150"/>
                    </a:cubicBezTo>
                    <a:cubicBezTo>
                      <a:pt x="1349" y="12150"/>
                      <a:pt x="1349" y="13500"/>
                      <a:pt x="0" y="13500"/>
                    </a:cubicBezTo>
                    <a:cubicBezTo>
                      <a:pt x="0" y="13500"/>
                      <a:pt x="0" y="13500"/>
                      <a:pt x="0" y="14849"/>
                    </a:cubicBezTo>
                    <a:cubicBezTo>
                      <a:pt x="0" y="14849"/>
                      <a:pt x="0" y="14849"/>
                      <a:pt x="0" y="14849"/>
                    </a:cubicBezTo>
                    <a:cubicBezTo>
                      <a:pt x="2699" y="14849"/>
                      <a:pt x="5399" y="14849"/>
                      <a:pt x="5399" y="148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1" name="Shape">
                <a:extLst>
                  <a:ext uri="{FF2B5EF4-FFF2-40B4-BE49-F238E27FC236}">
                    <a16:creationId xmlns:a16="http://schemas.microsoft.com/office/drawing/2014/main" id="{13ECA779-6C4E-5789-C384-24A428CC6F31}"/>
                  </a:ext>
                </a:extLst>
              </p:cNvPr>
              <p:cNvSpPr/>
              <p:nvPr/>
            </p:nvSpPr>
            <p:spPr>
              <a:xfrm>
                <a:off x="310725" y="0"/>
                <a:ext cx="237342" cy="122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407"/>
                    </a:moveTo>
                    <a:cubicBezTo>
                      <a:pt x="113" y="10603"/>
                      <a:pt x="226" y="10603"/>
                      <a:pt x="339" y="10603"/>
                    </a:cubicBezTo>
                    <a:cubicBezTo>
                      <a:pt x="339" y="10603"/>
                      <a:pt x="339" y="10603"/>
                      <a:pt x="339" y="10603"/>
                    </a:cubicBezTo>
                    <a:cubicBezTo>
                      <a:pt x="452" y="10603"/>
                      <a:pt x="565" y="10800"/>
                      <a:pt x="678" y="10800"/>
                    </a:cubicBezTo>
                    <a:cubicBezTo>
                      <a:pt x="791" y="10800"/>
                      <a:pt x="791" y="10800"/>
                      <a:pt x="791" y="10800"/>
                    </a:cubicBezTo>
                    <a:cubicBezTo>
                      <a:pt x="791" y="10800"/>
                      <a:pt x="904" y="10800"/>
                      <a:pt x="904" y="10603"/>
                    </a:cubicBezTo>
                    <a:cubicBezTo>
                      <a:pt x="904" y="10603"/>
                      <a:pt x="904" y="10407"/>
                      <a:pt x="904" y="10210"/>
                    </a:cubicBezTo>
                    <a:cubicBezTo>
                      <a:pt x="904" y="10210"/>
                      <a:pt x="904" y="10210"/>
                      <a:pt x="904" y="10210"/>
                    </a:cubicBezTo>
                    <a:cubicBezTo>
                      <a:pt x="904" y="10014"/>
                      <a:pt x="904" y="10014"/>
                      <a:pt x="904" y="10014"/>
                    </a:cubicBezTo>
                    <a:cubicBezTo>
                      <a:pt x="904" y="9425"/>
                      <a:pt x="1583" y="8443"/>
                      <a:pt x="2035" y="8443"/>
                    </a:cubicBezTo>
                    <a:cubicBezTo>
                      <a:pt x="2148" y="8443"/>
                      <a:pt x="2148" y="8443"/>
                      <a:pt x="2148" y="8247"/>
                    </a:cubicBezTo>
                    <a:cubicBezTo>
                      <a:pt x="2261" y="8050"/>
                      <a:pt x="2261" y="7658"/>
                      <a:pt x="2487" y="7658"/>
                    </a:cubicBezTo>
                    <a:cubicBezTo>
                      <a:pt x="2601" y="7658"/>
                      <a:pt x="2827" y="7461"/>
                      <a:pt x="2827" y="7461"/>
                    </a:cubicBezTo>
                    <a:cubicBezTo>
                      <a:pt x="2827" y="7265"/>
                      <a:pt x="2940" y="7069"/>
                      <a:pt x="3166" y="7069"/>
                    </a:cubicBezTo>
                    <a:cubicBezTo>
                      <a:pt x="3505" y="7069"/>
                      <a:pt x="3958" y="7461"/>
                      <a:pt x="4071" y="7658"/>
                    </a:cubicBezTo>
                    <a:cubicBezTo>
                      <a:pt x="4184" y="7854"/>
                      <a:pt x="4523" y="8050"/>
                      <a:pt x="4862" y="8050"/>
                    </a:cubicBezTo>
                    <a:cubicBezTo>
                      <a:pt x="4975" y="8247"/>
                      <a:pt x="4975" y="8247"/>
                      <a:pt x="4975" y="8247"/>
                    </a:cubicBezTo>
                    <a:cubicBezTo>
                      <a:pt x="5428" y="8443"/>
                      <a:pt x="5541" y="10210"/>
                      <a:pt x="5541" y="10800"/>
                    </a:cubicBezTo>
                    <a:cubicBezTo>
                      <a:pt x="5767" y="10800"/>
                      <a:pt x="6446" y="10800"/>
                      <a:pt x="6785" y="10800"/>
                    </a:cubicBezTo>
                    <a:cubicBezTo>
                      <a:pt x="7011" y="10800"/>
                      <a:pt x="7237" y="10996"/>
                      <a:pt x="7237" y="10996"/>
                    </a:cubicBezTo>
                    <a:cubicBezTo>
                      <a:pt x="7576" y="10996"/>
                      <a:pt x="7690" y="11389"/>
                      <a:pt x="7803" y="11781"/>
                    </a:cubicBezTo>
                    <a:cubicBezTo>
                      <a:pt x="7803" y="11978"/>
                      <a:pt x="7916" y="12370"/>
                      <a:pt x="7916" y="12567"/>
                    </a:cubicBezTo>
                    <a:cubicBezTo>
                      <a:pt x="8029" y="12567"/>
                      <a:pt x="8029" y="12763"/>
                      <a:pt x="8142" y="12960"/>
                    </a:cubicBezTo>
                    <a:cubicBezTo>
                      <a:pt x="8368" y="13549"/>
                      <a:pt x="8481" y="13941"/>
                      <a:pt x="8481" y="14334"/>
                    </a:cubicBezTo>
                    <a:cubicBezTo>
                      <a:pt x="8594" y="14530"/>
                      <a:pt x="8820" y="14727"/>
                      <a:pt x="9047" y="14923"/>
                    </a:cubicBezTo>
                    <a:cubicBezTo>
                      <a:pt x="9386" y="15316"/>
                      <a:pt x="9612" y="15709"/>
                      <a:pt x="9838" y="15905"/>
                    </a:cubicBezTo>
                    <a:cubicBezTo>
                      <a:pt x="9951" y="16494"/>
                      <a:pt x="10517" y="16887"/>
                      <a:pt x="11195" y="17280"/>
                    </a:cubicBezTo>
                    <a:cubicBezTo>
                      <a:pt x="11421" y="17476"/>
                      <a:pt x="11761" y="17869"/>
                      <a:pt x="11987" y="18261"/>
                    </a:cubicBezTo>
                    <a:cubicBezTo>
                      <a:pt x="12100" y="18458"/>
                      <a:pt x="12326" y="18850"/>
                      <a:pt x="12439" y="18850"/>
                    </a:cubicBezTo>
                    <a:cubicBezTo>
                      <a:pt x="12439" y="18850"/>
                      <a:pt x="12439" y="18850"/>
                      <a:pt x="12439" y="18850"/>
                    </a:cubicBezTo>
                    <a:cubicBezTo>
                      <a:pt x="12779" y="18850"/>
                      <a:pt x="13457" y="19440"/>
                      <a:pt x="13683" y="19440"/>
                    </a:cubicBezTo>
                    <a:cubicBezTo>
                      <a:pt x="13796" y="19636"/>
                      <a:pt x="13796" y="19636"/>
                      <a:pt x="13796" y="19636"/>
                    </a:cubicBezTo>
                    <a:cubicBezTo>
                      <a:pt x="13796" y="20814"/>
                      <a:pt x="13796" y="20814"/>
                      <a:pt x="13796" y="20814"/>
                    </a:cubicBezTo>
                    <a:cubicBezTo>
                      <a:pt x="13909" y="20814"/>
                      <a:pt x="13909" y="20814"/>
                      <a:pt x="13909" y="20814"/>
                    </a:cubicBezTo>
                    <a:cubicBezTo>
                      <a:pt x="14136" y="20814"/>
                      <a:pt x="14362" y="21010"/>
                      <a:pt x="14475" y="21207"/>
                    </a:cubicBezTo>
                    <a:cubicBezTo>
                      <a:pt x="14588" y="21403"/>
                      <a:pt x="14701" y="21600"/>
                      <a:pt x="14814" y="21600"/>
                    </a:cubicBezTo>
                    <a:cubicBezTo>
                      <a:pt x="14814" y="21600"/>
                      <a:pt x="14927" y="21600"/>
                      <a:pt x="14927" y="21600"/>
                    </a:cubicBezTo>
                    <a:cubicBezTo>
                      <a:pt x="14927" y="21600"/>
                      <a:pt x="15040" y="21600"/>
                      <a:pt x="15040" y="21600"/>
                    </a:cubicBezTo>
                    <a:cubicBezTo>
                      <a:pt x="15040" y="21600"/>
                      <a:pt x="15040" y="21600"/>
                      <a:pt x="15153" y="21600"/>
                    </a:cubicBezTo>
                    <a:cubicBezTo>
                      <a:pt x="15153" y="21600"/>
                      <a:pt x="15153" y="21600"/>
                      <a:pt x="15153" y="21600"/>
                    </a:cubicBezTo>
                    <a:cubicBezTo>
                      <a:pt x="15153" y="21403"/>
                      <a:pt x="15153" y="21403"/>
                      <a:pt x="15153" y="21403"/>
                    </a:cubicBezTo>
                    <a:cubicBezTo>
                      <a:pt x="15153" y="21207"/>
                      <a:pt x="15153" y="21010"/>
                      <a:pt x="15153" y="20814"/>
                    </a:cubicBezTo>
                    <a:cubicBezTo>
                      <a:pt x="15267" y="20814"/>
                      <a:pt x="15267" y="20814"/>
                      <a:pt x="15267" y="20618"/>
                    </a:cubicBezTo>
                    <a:cubicBezTo>
                      <a:pt x="15267" y="20618"/>
                      <a:pt x="15380" y="20421"/>
                      <a:pt x="15380" y="20225"/>
                    </a:cubicBezTo>
                    <a:cubicBezTo>
                      <a:pt x="15380" y="20225"/>
                      <a:pt x="15380" y="20225"/>
                      <a:pt x="15493" y="20225"/>
                    </a:cubicBezTo>
                    <a:cubicBezTo>
                      <a:pt x="15493" y="20029"/>
                      <a:pt x="15606" y="19832"/>
                      <a:pt x="15719" y="19636"/>
                    </a:cubicBezTo>
                    <a:cubicBezTo>
                      <a:pt x="15719" y="19636"/>
                      <a:pt x="15719" y="19636"/>
                      <a:pt x="15606" y="19243"/>
                    </a:cubicBezTo>
                    <a:cubicBezTo>
                      <a:pt x="15493" y="18850"/>
                      <a:pt x="15380" y="18458"/>
                      <a:pt x="15493" y="18065"/>
                    </a:cubicBezTo>
                    <a:cubicBezTo>
                      <a:pt x="15493" y="17869"/>
                      <a:pt x="15267" y="17672"/>
                      <a:pt x="15153" y="17476"/>
                    </a:cubicBezTo>
                    <a:cubicBezTo>
                      <a:pt x="14927" y="17083"/>
                      <a:pt x="14588" y="16887"/>
                      <a:pt x="14701" y="16298"/>
                    </a:cubicBezTo>
                    <a:cubicBezTo>
                      <a:pt x="14814" y="15709"/>
                      <a:pt x="15153" y="15512"/>
                      <a:pt x="15606" y="15316"/>
                    </a:cubicBezTo>
                    <a:cubicBezTo>
                      <a:pt x="15719" y="15316"/>
                      <a:pt x="15945" y="15316"/>
                      <a:pt x="16058" y="15120"/>
                    </a:cubicBezTo>
                    <a:cubicBezTo>
                      <a:pt x="16058" y="15120"/>
                      <a:pt x="16058" y="15120"/>
                      <a:pt x="16058" y="14727"/>
                    </a:cubicBezTo>
                    <a:cubicBezTo>
                      <a:pt x="16058" y="14530"/>
                      <a:pt x="16171" y="13941"/>
                      <a:pt x="16510" y="13941"/>
                    </a:cubicBezTo>
                    <a:cubicBezTo>
                      <a:pt x="16624" y="13941"/>
                      <a:pt x="16737" y="13745"/>
                      <a:pt x="16963" y="12960"/>
                    </a:cubicBezTo>
                    <a:cubicBezTo>
                      <a:pt x="16963" y="12567"/>
                      <a:pt x="17189" y="12370"/>
                      <a:pt x="17641" y="12567"/>
                    </a:cubicBezTo>
                    <a:cubicBezTo>
                      <a:pt x="17754" y="12567"/>
                      <a:pt x="17868" y="12567"/>
                      <a:pt x="17981" y="12370"/>
                    </a:cubicBezTo>
                    <a:cubicBezTo>
                      <a:pt x="18207" y="12174"/>
                      <a:pt x="18546" y="11781"/>
                      <a:pt x="18772" y="11781"/>
                    </a:cubicBezTo>
                    <a:cubicBezTo>
                      <a:pt x="18998" y="11781"/>
                      <a:pt x="19112" y="12174"/>
                      <a:pt x="19112" y="12174"/>
                    </a:cubicBezTo>
                    <a:cubicBezTo>
                      <a:pt x="19225" y="12174"/>
                      <a:pt x="19225" y="12174"/>
                      <a:pt x="19225" y="12370"/>
                    </a:cubicBezTo>
                    <a:cubicBezTo>
                      <a:pt x="19225" y="12370"/>
                      <a:pt x="19225" y="12370"/>
                      <a:pt x="19225" y="12370"/>
                    </a:cubicBezTo>
                    <a:cubicBezTo>
                      <a:pt x="19225" y="12370"/>
                      <a:pt x="19225" y="12370"/>
                      <a:pt x="19225" y="12370"/>
                    </a:cubicBezTo>
                    <a:cubicBezTo>
                      <a:pt x="19225" y="12370"/>
                      <a:pt x="19225" y="12370"/>
                      <a:pt x="19225" y="12370"/>
                    </a:cubicBezTo>
                    <a:cubicBezTo>
                      <a:pt x="19225" y="12370"/>
                      <a:pt x="19225" y="12567"/>
                      <a:pt x="19225" y="12567"/>
                    </a:cubicBezTo>
                    <a:cubicBezTo>
                      <a:pt x="19225" y="12567"/>
                      <a:pt x="19225" y="12567"/>
                      <a:pt x="19225" y="12567"/>
                    </a:cubicBezTo>
                    <a:cubicBezTo>
                      <a:pt x="19225" y="12567"/>
                      <a:pt x="19225" y="12567"/>
                      <a:pt x="19225" y="12763"/>
                    </a:cubicBezTo>
                    <a:cubicBezTo>
                      <a:pt x="19225" y="12763"/>
                      <a:pt x="19225" y="12763"/>
                      <a:pt x="19225" y="12763"/>
                    </a:cubicBezTo>
                    <a:cubicBezTo>
                      <a:pt x="19225" y="12763"/>
                      <a:pt x="19225" y="12960"/>
                      <a:pt x="19112" y="12960"/>
                    </a:cubicBezTo>
                    <a:cubicBezTo>
                      <a:pt x="19112" y="12960"/>
                      <a:pt x="19112" y="12960"/>
                      <a:pt x="19112" y="12960"/>
                    </a:cubicBezTo>
                    <a:cubicBezTo>
                      <a:pt x="19112" y="13156"/>
                      <a:pt x="19112" y="13156"/>
                      <a:pt x="19112" y="13352"/>
                    </a:cubicBezTo>
                    <a:cubicBezTo>
                      <a:pt x="19112" y="13352"/>
                      <a:pt x="19112" y="13352"/>
                      <a:pt x="18998" y="13352"/>
                    </a:cubicBezTo>
                    <a:cubicBezTo>
                      <a:pt x="18998" y="13549"/>
                      <a:pt x="18998" y="13745"/>
                      <a:pt x="18885" y="13745"/>
                    </a:cubicBezTo>
                    <a:cubicBezTo>
                      <a:pt x="18998" y="13745"/>
                      <a:pt x="18998" y="13745"/>
                      <a:pt x="18998" y="13745"/>
                    </a:cubicBezTo>
                    <a:cubicBezTo>
                      <a:pt x="18998" y="13745"/>
                      <a:pt x="19112" y="13745"/>
                      <a:pt x="19112" y="13745"/>
                    </a:cubicBezTo>
                    <a:cubicBezTo>
                      <a:pt x="19225" y="13745"/>
                      <a:pt x="19225" y="13745"/>
                      <a:pt x="19225" y="13745"/>
                    </a:cubicBezTo>
                    <a:cubicBezTo>
                      <a:pt x="19338" y="13745"/>
                      <a:pt x="19338" y="13745"/>
                      <a:pt x="19338" y="13745"/>
                    </a:cubicBezTo>
                    <a:cubicBezTo>
                      <a:pt x="19338" y="13745"/>
                      <a:pt x="19451" y="13745"/>
                      <a:pt x="19451" y="13745"/>
                    </a:cubicBezTo>
                    <a:cubicBezTo>
                      <a:pt x="19451" y="13745"/>
                      <a:pt x="19451" y="13745"/>
                      <a:pt x="19451" y="13745"/>
                    </a:cubicBezTo>
                    <a:cubicBezTo>
                      <a:pt x="19564" y="13745"/>
                      <a:pt x="19564" y="13549"/>
                      <a:pt x="19677" y="13549"/>
                    </a:cubicBezTo>
                    <a:cubicBezTo>
                      <a:pt x="19677" y="13549"/>
                      <a:pt x="19677" y="13549"/>
                      <a:pt x="19677" y="13549"/>
                    </a:cubicBezTo>
                    <a:cubicBezTo>
                      <a:pt x="19677" y="13549"/>
                      <a:pt x="19677" y="13549"/>
                      <a:pt x="19790" y="13549"/>
                    </a:cubicBezTo>
                    <a:cubicBezTo>
                      <a:pt x="19790" y="13549"/>
                      <a:pt x="19790" y="13549"/>
                      <a:pt x="19790" y="13549"/>
                    </a:cubicBezTo>
                    <a:cubicBezTo>
                      <a:pt x="19790" y="13549"/>
                      <a:pt x="19790" y="13549"/>
                      <a:pt x="19790" y="13549"/>
                    </a:cubicBezTo>
                    <a:cubicBezTo>
                      <a:pt x="19903" y="13352"/>
                      <a:pt x="20129" y="13352"/>
                      <a:pt x="20469" y="13352"/>
                    </a:cubicBezTo>
                    <a:cubicBezTo>
                      <a:pt x="20582" y="13352"/>
                      <a:pt x="20695" y="13352"/>
                      <a:pt x="20808" y="13352"/>
                    </a:cubicBezTo>
                    <a:cubicBezTo>
                      <a:pt x="20921" y="13352"/>
                      <a:pt x="20921" y="13352"/>
                      <a:pt x="21034" y="13352"/>
                    </a:cubicBezTo>
                    <a:cubicBezTo>
                      <a:pt x="21147" y="12763"/>
                      <a:pt x="21373" y="12567"/>
                      <a:pt x="21600" y="12567"/>
                    </a:cubicBezTo>
                    <a:cubicBezTo>
                      <a:pt x="21034" y="11781"/>
                      <a:pt x="20469" y="11192"/>
                      <a:pt x="20129" y="11192"/>
                    </a:cubicBezTo>
                    <a:cubicBezTo>
                      <a:pt x="20016" y="11585"/>
                      <a:pt x="19790" y="11781"/>
                      <a:pt x="19451" y="11781"/>
                    </a:cubicBezTo>
                    <a:cubicBezTo>
                      <a:pt x="19225" y="11781"/>
                      <a:pt x="18998" y="11585"/>
                      <a:pt x="18772" y="11192"/>
                    </a:cubicBezTo>
                    <a:cubicBezTo>
                      <a:pt x="18772" y="11192"/>
                      <a:pt x="18772" y="11192"/>
                      <a:pt x="18772" y="11192"/>
                    </a:cubicBezTo>
                    <a:cubicBezTo>
                      <a:pt x="18659" y="10996"/>
                      <a:pt x="18659" y="10996"/>
                      <a:pt x="18546" y="10800"/>
                    </a:cubicBezTo>
                    <a:cubicBezTo>
                      <a:pt x="18546" y="10800"/>
                      <a:pt x="18546" y="10800"/>
                      <a:pt x="18546" y="10800"/>
                    </a:cubicBezTo>
                    <a:cubicBezTo>
                      <a:pt x="18546" y="10800"/>
                      <a:pt x="18546" y="10603"/>
                      <a:pt x="18433" y="10603"/>
                    </a:cubicBezTo>
                    <a:cubicBezTo>
                      <a:pt x="18433" y="10603"/>
                      <a:pt x="18320" y="10603"/>
                      <a:pt x="18320" y="10603"/>
                    </a:cubicBezTo>
                    <a:cubicBezTo>
                      <a:pt x="18320" y="10603"/>
                      <a:pt x="18320" y="10603"/>
                      <a:pt x="18320" y="10603"/>
                    </a:cubicBezTo>
                    <a:cubicBezTo>
                      <a:pt x="18320" y="10603"/>
                      <a:pt x="18207" y="10603"/>
                      <a:pt x="18207" y="10603"/>
                    </a:cubicBezTo>
                    <a:cubicBezTo>
                      <a:pt x="18207" y="10603"/>
                      <a:pt x="18207" y="10603"/>
                      <a:pt x="18094" y="10603"/>
                    </a:cubicBezTo>
                    <a:cubicBezTo>
                      <a:pt x="18094" y="10603"/>
                      <a:pt x="18094" y="10603"/>
                      <a:pt x="18094" y="10603"/>
                    </a:cubicBezTo>
                    <a:cubicBezTo>
                      <a:pt x="17981" y="10603"/>
                      <a:pt x="17981" y="10603"/>
                      <a:pt x="17868" y="10800"/>
                    </a:cubicBezTo>
                    <a:cubicBezTo>
                      <a:pt x="17076" y="11192"/>
                      <a:pt x="16737" y="11978"/>
                      <a:pt x="16737" y="12174"/>
                    </a:cubicBezTo>
                    <a:cubicBezTo>
                      <a:pt x="16624" y="12763"/>
                      <a:pt x="16284" y="13156"/>
                      <a:pt x="16058" y="13156"/>
                    </a:cubicBezTo>
                    <a:cubicBezTo>
                      <a:pt x="15832" y="13156"/>
                      <a:pt x="15719" y="12960"/>
                      <a:pt x="15606" y="12567"/>
                    </a:cubicBezTo>
                    <a:cubicBezTo>
                      <a:pt x="15606" y="12174"/>
                      <a:pt x="15040" y="11781"/>
                      <a:pt x="14701" y="11781"/>
                    </a:cubicBezTo>
                    <a:cubicBezTo>
                      <a:pt x="14588" y="11585"/>
                      <a:pt x="14475" y="11585"/>
                      <a:pt x="14362" y="11585"/>
                    </a:cubicBezTo>
                    <a:cubicBezTo>
                      <a:pt x="14023" y="11585"/>
                      <a:pt x="13570" y="11585"/>
                      <a:pt x="13457" y="10800"/>
                    </a:cubicBezTo>
                    <a:cubicBezTo>
                      <a:pt x="13457" y="10603"/>
                      <a:pt x="13344" y="10210"/>
                      <a:pt x="13231" y="10014"/>
                    </a:cubicBezTo>
                    <a:cubicBezTo>
                      <a:pt x="13005" y="9621"/>
                      <a:pt x="12779" y="9032"/>
                      <a:pt x="12779" y="8639"/>
                    </a:cubicBezTo>
                    <a:cubicBezTo>
                      <a:pt x="12779" y="8443"/>
                      <a:pt x="12779" y="8050"/>
                      <a:pt x="12779" y="7854"/>
                    </a:cubicBezTo>
                    <a:cubicBezTo>
                      <a:pt x="12779" y="7265"/>
                      <a:pt x="12779" y="6872"/>
                      <a:pt x="12665" y="6872"/>
                    </a:cubicBezTo>
                    <a:cubicBezTo>
                      <a:pt x="12326" y="6676"/>
                      <a:pt x="12213" y="6283"/>
                      <a:pt x="11987" y="6087"/>
                    </a:cubicBezTo>
                    <a:cubicBezTo>
                      <a:pt x="11874" y="5694"/>
                      <a:pt x="11761" y="5498"/>
                      <a:pt x="11648" y="5498"/>
                    </a:cubicBezTo>
                    <a:cubicBezTo>
                      <a:pt x="9273" y="5498"/>
                      <a:pt x="9160" y="5301"/>
                      <a:pt x="9047" y="5301"/>
                    </a:cubicBezTo>
                    <a:cubicBezTo>
                      <a:pt x="8934" y="5301"/>
                      <a:pt x="8707" y="5498"/>
                      <a:pt x="8481" y="5498"/>
                    </a:cubicBezTo>
                    <a:cubicBezTo>
                      <a:pt x="8255" y="5498"/>
                      <a:pt x="7916" y="5694"/>
                      <a:pt x="7690" y="5694"/>
                    </a:cubicBezTo>
                    <a:cubicBezTo>
                      <a:pt x="7350" y="5694"/>
                      <a:pt x="7237" y="5498"/>
                      <a:pt x="7237" y="5301"/>
                    </a:cubicBezTo>
                    <a:cubicBezTo>
                      <a:pt x="7237" y="5301"/>
                      <a:pt x="7237" y="5105"/>
                      <a:pt x="7237" y="5105"/>
                    </a:cubicBezTo>
                    <a:cubicBezTo>
                      <a:pt x="7124" y="5105"/>
                      <a:pt x="7124" y="5105"/>
                      <a:pt x="7124" y="4909"/>
                    </a:cubicBezTo>
                    <a:cubicBezTo>
                      <a:pt x="7124" y="4909"/>
                      <a:pt x="7124" y="4909"/>
                      <a:pt x="7124" y="4909"/>
                    </a:cubicBezTo>
                    <a:cubicBezTo>
                      <a:pt x="7011" y="4712"/>
                      <a:pt x="7011" y="4712"/>
                      <a:pt x="7011" y="4712"/>
                    </a:cubicBezTo>
                    <a:cubicBezTo>
                      <a:pt x="7011" y="4712"/>
                      <a:pt x="7011" y="4516"/>
                      <a:pt x="6898" y="4516"/>
                    </a:cubicBezTo>
                    <a:cubicBezTo>
                      <a:pt x="6898" y="4516"/>
                      <a:pt x="6898" y="4516"/>
                      <a:pt x="6898" y="4319"/>
                    </a:cubicBezTo>
                    <a:cubicBezTo>
                      <a:pt x="6785" y="4319"/>
                      <a:pt x="6785" y="4319"/>
                      <a:pt x="6785" y="4123"/>
                    </a:cubicBezTo>
                    <a:cubicBezTo>
                      <a:pt x="6672" y="4123"/>
                      <a:pt x="6672" y="4123"/>
                      <a:pt x="6672" y="3927"/>
                    </a:cubicBezTo>
                    <a:cubicBezTo>
                      <a:pt x="6672" y="3927"/>
                      <a:pt x="6559" y="3927"/>
                      <a:pt x="6559" y="3730"/>
                    </a:cubicBezTo>
                    <a:cubicBezTo>
                      <a:pt x="6559" y="3730"/>
                      <a:pt x="6446" y="3730"/>
                      <a:pt x="6446" y="3730"/>
                    </a:cubicBezTo>
                    <a:cubicBezTo>
                      <a:pt x="6446" y="3534"/>
                      <a:pt x="6332" y="3534"/>
                      <a:pt x="6332" y="3338"/>
                    </a:cubicBezTo>
                    <a:cubicBezTo>
                      <a:pt x="6219" y="3338"/>
                      <a:pt x="6219" y="3338"/>
                      <a:pt x="6219" y="3338"/>
                    </a:cubicBezTo>
                    <a:cubicBezTo>
                      <a:pt x="6219" y="3141"/>
                      <a:pt x="6106" y="3141"/>
                      <a:pt x="6106" y="2945"/>
                    </a:cubicBezTo>
                    <a:cubicBezTo>
                      <a:pt x="5993" y="3141"/>
                      <a:pt x="5880" y="3338"/>
                      <a:pt x="5767" y="3534"/>
                    </a:cubicBezTo>
                    <a:cubicBezTo>
                      <a:pt x="4975" y="4516"/>
                      <a:pt x="4184" y="4712"/>
                      <a:pt x="3845" y="3927"/>
                    </a:cubicBezTo>
                    <a:cubicBezTo>
                      <a:pt x="3731" y="3730"/>
                      <a:pt x="3731" y="3338"/>
                      <a:pt x="3845" y="2749"/>
                    </a:cubicBezTo>
                    <a:cubicBezTo>
                      <a:pt x="4071" y="1570"/>
                      <a:pt x="4071" y="392"/>
                      <a:pt x="3958" y="196"/>
                    </a:cubicBezTo>
                    <a:cubicBezTo>
                      <a:pt x="3958" y="0"/>
                      <a:pt x="3958" y="0"/>
                      <a:pt x="3845" y="0"/>
                    </a:cubicBezTo>
                    <a:cubicBezTo>
                      <a:pt x="3845" y="196"/>
                      <a:pt x="3845" y="981"/>
                      <a:pt x="3845" y="1374"/>
                    </a:cubicBezTo>
                    <a:cubicBezTo>
                      <a:pt x="3731" y="2356"/>
                      <a:pt x="3731" y="3141"/>
                      <a:pt x="3392" y="3338"/>
                    </a:cubicBezTo>
                    <a:cubicBezTo>
                      <a:pt x="3279" y="3338"/>
                      <a:pt x="3279" y="3338"/>
                      <a:pt x="3279" y="3338"/>
                    </a:cubicBezTo>
                    <a:cubicBezTo>
                      <a:pt x="3279" y="3338"/>
                      <a:pt x="3166" y="3141"/>
                      <a:pt x="3053" y="2945"/>
                    </a:cubicBezTo>
                    <a:cubicBezTo>
                      <a:pt x="2827" y="2356"/>
                      <a:pt x="2714" y="981"/>
                      <a:pt x="2827" y="0"/>
                    </a:cubicBezTo>
                    <a:cubicBezTo>
                      <a:pt x="226" y="1178"/>
                      <a:pt x="226" y="1178"/>
                      <a:pt x="226" y="1178"/>
                    </a:cubicBezTo>
                    <a:cubicBezTo>
                      <a:pt x="0" y="10407"/>
                      <a:pt x="0" y="10407"/>
                      <a:pt x="0" y="10407"/>
                    </a:cubicBezTo>
                    <a:cubicBezTo>
                      <a:pt x="0" y="10407"/>
                      <a:pt x="0" y="10407"/>
                      <a:pt x="0" y="1040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2" name="Shape">
                <a:extLst>
                  <a:ext uri="{FF2B5EF4-FFF2-40B4-BE49-F238E27FC236}">
                    <a16:creationId xmlns:a16="http://schemas.microsoft.com/office/drawing/2014/main" id="{39FBEF91-FAB4-EF6A-C1F1-72386D28D747}"/>
                  </a:ext>
                </a:extLst>
              </p:cNvPr>
              <p:cNvSpPr/>
              <p:nvPr/>
            </p:nvSpPr>
            <p:spPr>
              <a:xfrm>
                <a:off x="118146" y="377568"/>
                <a:ext cx="142609" cy="75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3" h="21600" extrusionOk="0">
                    <a:moveTo>
                      <a:pt x="17539" y="635"/>
                    </a:moveTo>
                    <a:cubicBezTo>
                      <a:pt x="16976" y="952"/>
                      <a:pt x="16412" y="952"/>
                      <a:pt x="15661" y="952"/>
                    </a:cubicBezTo>
                    <a:cubicBezTo>
                      <a:pt x="15473" y="952"/>
                      <a:pt x="15097" y="952"/>
                      <a:pt x="14910" y="952"/>
                    </a:cubicBezTo>
                    <a:cubicBezTo>
                      <a:pt x="14346" y="952"/>
                      <a:pt x="13595" y="952"/>
                      <a:pt x="13407" y="1270"/>
                    </a:cubicBezTo>
                    <a:cubicBezTo>
                      <a:pt x="13031" y="1588"/>
                      <a:pt x="10589" y="4447"/>
                      <a:pt x="10401" y="5717"/>
                    </a:cubicBezTo>
                    <a:cubicBezTo>
                      <a:pt x="10025" y="6988"/>
                      <a:pt x="9462" y="7305"/>
                      <a:pt x="9086" y="7305"/>
                    </a:cubicBezTo>
                    <a:cubicBezTo>
                      <a:pt x="8898" y="7305"/>
                      <a:pt x="8522" y="6988"/>
                      <a:pt x="8335" y="6670"/>
                    </a:cubicBezTo>
                    <a:cubicBezTo>
                      <a:pt x="8147" y="6352"/>
                      <a:pt x="7020" y="6352"/>
                      <a:pt x="6456" y="6352"/>
                    </a:cubicBezTo>
                    <a:cubicBezTo>
                      <a:pt x="5705" y="6352"/>
                      <a:pt x="5517" y="6352"/>
                      <a:pt x="5329" y="6035"/>
                    </a:cubicBezTo>
                    <a:cubicBezTo>
                      <a:pt x="5142" y="5717"/>
                      <a:pt x="4390" y="5717"/>
                      <a:pt x="3639" y="5717"/>
                    </a:cubicBezTo>
                    <a:cubicBezTo>
                      <a:pt x="3451" y="5717"/>
                      <a:pt x="3263" y="5717"/>
                      <a:pt x="3076" y="5717"/>
                    </a:cubicBezTo>
                    <a:cubicBezTo>
                      <a:pt x="2512" y="5717"/>
                      <a:pt x="2136" y="5717"/>
                      <a:pt x="1761" y="5399"/>
                    </a:cubicBezTo>
                    <a:cubicBezTo>
                      <a:pt x="1761" y="5399"/>
                      <a:pt x="1573" y="5399"/>
                      <a:pt x="1573" y="5399"/>
                    </a:cubicBezTo>
                    <a:cubicBezTo>
                      <a:pt x="1385" y="5399"/>
                      <a:pt x="1009" y="5717"/>
                      <a:pt x="822" y="6352"/>
                    </a:cubicBezTo>
                    <a:cubicBezTo>
                      <a:pt x="822" y="6352"/>
                      <a:pt x="822" y="6670"/>
                      <a:pt x="822" y="6988"/>
                    </a:cubicBezTo>
                    <a:cubicBezTo>
                      <a:pt x="1009" y="7305"/>
                      <a:pt x="1009" y="7941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576"/>
                      <a:pt x="822" y="8576"/>
                    </a:cubicBezTo>
                    <a:cubicBezTo>
                      <a:pt x="822" y="8576"/>
                      <a:pt x="822" y="8576"/>
                      <a:pt x="822" y="8576"/>
                    </a:cubicBezTo>
                    <a:cubicBezTo>
                      <a:pt x="822" y="8576"/>
                      <a:pt x="822" y="8576"/>
                      <a:pt x="634" y="8576"/>
                    </a:cubicBezTo>
                    <a:cubicBezTo>
                      <a:pt x="634" y="8576"/>
                      <a:pt x="634" y="8576"/>
                      <a:pt x="634" y="8576"/>
                    </a:cubicBezTo>
                    <a:cubicBezTo>
                      <a:pt x="634" y="8576"/>
                      <a:pt x="634" y="8576"/>
                      <a:pt x="634" y="8576"/>
                    </a:cubicBezTo>
                    <a:cubicBezTo>
                      <a:pt x="634" y="8576"/>
                      <a:pt x="634" y="8576"/>
                      <a:pt x="446" y="8894"/>
                    </a:cubicBezTo>
                    <a:cubicBezTo>
                      <a:pt x="446" y="8894"/>
                      <a:pt x="446" y="8894"/>
                      <a:pt x="446" y="8894"/>
                    </a:cubicBezTo>
                    <a:cubicBezTo>
                      <a:pt x="446" y="8894"/>
                      <a:pt x="446" y="8894"/>
                      <a:pt x="258" y="8894"/>
                    </a:cubicBezTo>
                    <a:cubicBezTo>
                      <a:pt x="258" y="8894"/>
                      <a:pt x="258" y="8894"/>
                      <a:pt x="258" y="8894"/>
                    </a:cubicBezTo>
                    <a:cubicBezTo>
                      <a:pt x="258" y="8894"/>
                      <a:pt x="70" y="9211"/>
                      <a:pt x="70" y="9211"/>
                    </a:cubicBezTo>
                    <a:cubicBezTo>
                      <a:pt x="258" y="9847"/>
                      <a:pt x="258" y="10800"/>
                      <a:pt x="70" y="11117"/>
                    </a:cubicBezTo>
                    <a:cubicBezTo>
                      <a:pt x="-117" y="12070"/>
                      <a:pt x="70" y="14929"/>
                      <a:pt x="634" y="16517"/>
                    </a:cubicBezTo>
                    <a:cubicBezTo>
                      <a:pt x="1197" y="17470"/>
                      <a:pt x="1197" y="19058"/>
                      <a:pt x="1197" y="20329"/>
                    </a:cubicBezTo>
                    <a:cubicBezTo>
                      <a:pt x="1385" y="20647"/>
                      <a:pt x="1385" y="21282"/>
                      <a:pt x="1385" y="21600"/>
                    </a:cubicBezTo>
                    <a:cubicBezTo>
                      <a:pt x="1385" y="21600"/>
                      <a:pt x="1385" y="21600"/>
                      <a:pt x="1385" y="21600"/>
                    </a:cubicBezTo>
                    <a:cubicBezTo>
                      <a:pt x="1385" y="21600"/>
                      <a:pt x="1761" y="21600"/>
                      <a:pt x="2136" y="21600"/>
                    </a:cubicBezTo>
                    <a:cubicBezTo>
                      <a:pt x="3076" y="21600"/>
                      <a:pt x="4203" y="21282"/>
                      <a:pt x="4766" y="20647"/>
                    </a:cubicBezTo>
                    <a:cubicBezTo>
                      <a:pt x="5893" y="19376"/>
                      <a:pt x="6644" y="19058"/>
                      <a:pt x="7771" y="19058"/>
                    </a:cubicBezTo>
                    <a:cubicBezTo>
                      <a:pt x="8522" y="19058"/>
                      <a:pt x="9462" y="18105"/>
                      <a:pt x="9649" y="17470"/>
                    </a:cubicBezTo>
                    <a:cubicBezTo>
                      <a:pt x="10213" y="16517"/>
                      <a:pt x="11529" y="16517"/>
                      <a:pt x="12092" y="16835"/>
                    </a:cubicBezTo>
                    <a:cubicBezTo>
                      <a:pt x="12092" y="16835"/>
                      <a:pt x="12092" y="16835"/>
                      <a:pt x="12092" y="16835"/>
                    </a:cubicBezTo>
                    <a:cubicBezTo>
                      <a:pt x="12468" y="16835"/>
                      <a:pt x="12844" y="15882"/>
                      <a:pt x="13407" y="15247"/>
                    </a:cubicBezTo>
                    <a:cubicBezTo>
                      <a:pt x="13407" y="14929"/>
                      <a:pt x="13407" y="14929"/>
                      <a:pt x="13407" y="14929"/>
                    </a:cubicBezTo>
                    <a:cubicBezTo>
                      <a:pt x="13970" y="14294"/>
                      <a:pt x="14910" y="13658"/>
                      <a:pt x="16224" y="13341"/>
                    </a:cubicBezTo>
                    <a:cubicBezTo>
                      <a:pt x="16788" y="13023"/>
                      <a:pt x="17539" y="12705"/>
                      <a:pt x="18103" y="12388"/>
                    </a:cubicBezTo>
                    <a:cubicBezTo>
                      <a:pt x="19417" y="11752"/>
                      <a:pt x="19417" y="10800"/>
                      <a:pt x="19605" y="10164"/>
                    </a:cubicBezTo>
                    <a:cubicBezTo>
                      <a:pt x="19793" y="9847"/>
                      <a:pt x="19793" y="9211"/>
                      <a:pt x="19981" y="8894"/>
                    </a:cubicBezTo>
                    <a:cubicBezTo>
                      <a:pt x="20357" y="8258"/>
                      <a:pt x="20732" y="8258"/>
                      <a:pt x="21108" y="7941"/>
                    </a:cubicBezTo>
                    <a:cubicBezTo>
                      <a:pt x="21296" y="7941"/>
                      <a:pt x="21483" y="7941"/>
                      <a:pt x="21483" y="7941"/>
                    </a:cubicBezTo>
                    <a:cubicBezTo>
                      <a:pt x="21108" y="6035"/>
                      <a:pt x="20544" y="4129"/>
                      <a:pt x="19981" y="2541"/>
                    </a:cubicBezTo>
                    <a:cubicBezTo>
                      <a:pt x="19981" y="2223"/>
                      <a:pt x="19793" y="1905"/>
                      <a:pt x="19793" y="1588"/>
                    </a:cubicBezTo>
                    <a:cubicBezTo>
                      <a:pt x="19793" y="1588"/>
                      <a:pt x="19793" y="1588"/>
                      <a:pt x="19793" y="1588"/>
                    </a:cubicBezTo>
                    <a:cubicBezTo>
                      <a:pt x="19605" y="1270"/>
                      <a:pt x="19605" y="952"/>
                      <a:pt x="19605" y="635"/>
                    </a:cubicBezTo>
                    <a:cubicBezTo>
                      <a:pt x="19605" y="635"/>
                      <a:pt x="19417" y="635"/>
                      <a:pt x="19417" y="635"/>
                    </a:cubicBezTo>
                    <a:cubicBezTo>
                      <a:pt x="19417" y="317"/>
                      <a:pt x="19417" y="317"/>
                      <a:pt x="19417" y="0"/>
                    </a:cubicBezTo>
                    <a:cubicBezTo>
                      <a:pt x="19230" y="0"/>
                      <a:pt x="19230" y="0"/>
                      <a:pt x="19230" y="0"/>
                    </a:cubicBezTo>
                    <a:cubicBezTo>
                      <a:pt x="18666" y="317"/>
                      <a:pt x="17915" y="635"/>
                      <a:pt x="17539" y="63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3" name="Shape">
                <a:extLst>
                  <a:ext uri="{FF2B5EF4-FFF2-40B4-BE49-F238E27FC236}">
                    <a16:creationId xmlns:a16="http://schemas.microsoft.com/office/drawing/2014/main" id="{F9141940-A95E-BA50-0518-D611CE854474}"/>
                  </a:ext>
                </a:extLst>
              </p:cNvPr>
              <p:cNvSpPr/>
              <p:nvPr/>
            </p:nvSpPr>
            <p:spPr>
              <a:xfrm>
                <a:off x="263882" y="44025"/>
                <a:ext cx="194141" cy="108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35" y="20700"/>
                    </a:moveTo>
                    <a:cubicBezTo>
                      <a:pt x="13935" y="20700"/>
                      <a:pt x="13935" y="20700"/>
                      <a:pt x="14074" y="20700"/>
                    </a:cubicBezTo>
                    <a:cubicBezTo>
                      <a:pt x="14074" y="20700"/>
                      <a:pt x="14074" y="20700"/>
                      <a:pt x="14074" y="20700"/>
                    </a:cubicBezTo>
                    <a:cubicBezTo>
                      <a:pt x="14074" y="20700"/>
                      <a:pt x="14074" y="20700"/>
                      <a:pt x="14214" y="20700"/>
                    </a:cubicBezTo>
                    <a:cubicBezTo>
                      <a:pt x="14353" y="20700"/>
                      <a:pt x="14353" y="20700"/>
                      <a:pt x="14353" y="20700"/>
                    </a:cubicBezTo>
                    <a:cubicBezTo>
                      <a:pt x="14632" y="20700"/>
                      <a:pt x="15189" y="20700"/>
                      <a:pt x="15329" y="21600"/>
                    </a:cubicBezTo>
                    <a:cubicBezTo>
                      <a:pt x="15329" y="21375"/>
                      <a:pt x="15329" y="21375"/>
                      <a:pt x="15329" y="21375"/>
                    </a:cubicBezTo>
                    <a:cubicBezTo>
                      <a:pt x="15329" y="21375"/>
                      <a:pt x="15329" y="21600"/>
                      <a:pt x="15329" y="21600"/>
                    </a:cubicBezTo>
                    <a:cubicBezTo>
                      <a:pt x="15329" y="21600"/>
                      <a:pt x="15468" y="21600"/>
                      <a:pt x="15468" y="21600"/>
                    </a:cubicBezTo>
                    <a:cubicBezTo>
                      <a:pt x="15747" y="21600"/>
                      <a:pt x="15886" y="21375"/>
                      <a:pt x="16025" y="21151"/>
                    </a:cubicBezTo>
                    <a:cubicBezTo>
                      <a:pt x="16165" y="20925"/>
                      <a:pt x="16165" y="20925"/>
                      <a:pt x="16165" y="20925"/>
                    </a:cubicBezTo>
                    <a:cubicBezTo>
                      <a:pt x="16025" y="19801"/>
                      <a:pt x="16722" y="19575"/>
                      <a:pt x="17419" y="19350"/>
                    </a:cubicBezTo>
                    <a:cubicBezTo>
                      <a:pt x="17698" y="19126"/>
                      <a:pt x="18255" y="18900"/>
                      <a:pt x="18394" y="18675"/>
                    </a:cubicBezTo>
                    <a:cubicBezTo>
                      <a:pt x="18394" y="18225"/>
                      <a:pt x="18394" y="18225"/>
                      <a:pt x="18394" y="18225"/>
                    </a:cubicBezTo>
                    <a:cubicBezTo>
                      <a:pt x="18534" y="17101"/>
                      <a:pt x="18812" y="15976"/>
                      <a:pt x="19230" y="15751"/>
                    </a:cubicBezTo>
                    <a:cubicBezTo>
                      <a:pt x="19370" y="15751"/>
                      <a:pt x="19370" y="15751"/>
                      <a:pt x="19509" y="15751"/>
                    </a:cubicBezTo>
                    <a:cubicBezTo>
                      <a:pt x="19509" y="15751"/>
                      <a:pt x="19649" y="15751"/>
                      <a:pt x="19649" y="15751"/>
                    </a:cubicBezTo>
                    <a:cubicBezTo>
                      <a:pt x="19788" y="15751"/>
                      <a:pt x="19927" y="15525"/>
                      <a:pt x="20067" y="15301"/>
                    </a:cubicBezTo>
                    <a:cubicBezTo>
                      <a:pt x="20206" y="14850"/>
                      <a:pt x="20485" y="14626"/>
                      <a:pt x="20763" y="14626"/>
                    </a:cubicBezTo>
                    <a:cubicBezTo>
                      <a:pt x="20763" y="14626"/>
                      <a:pt x="20763" y="14626"/>
                      <a:pt x="20763" y="14626"/>
                    </a:cubicBezTo>
                    <a:cubicBezTo>
                      <a:pt x="21042" y="14626"/>
                      <a:pt x="21181" y="14626"/>
                      <a:pt x="21321" y="14850"/>
                    </a:cubicBezTo>
                    <a:cubicBezTo>
                      <a:pt x="21460" y="14850"/>
                      <a:pt x="21600" y="14850"/>
                      <a:pt x="21600" y="15076"/>
                    </a:cubicBezTo>
                    <a:cubicBezTo>
                      <a:pt x="21600" y="15076"/>
                      <a:pt x="21600" y="15076"/>
                      <a:pt x="21600" y="15076"/>
                    </a:cubicBezTo>
                    <a:cubicBezTo>
                      <a:pt x="21600" y="14175"/>
                      <a:pt x="21600" y="14175"/>
                      <a:pt x="21600" y="14175"/>
                    </a:cubicBezTo>
                    <a:cubicBezTo>
                      <a:pt x="21181" y="13725"/>
                      <a:pt x="20763" y="13500"/>
                      <a:pt x="20485" y="13500"/>
                    </a:cubicBezTo>
                    <a:cubicBezTo>
                      <a:pt x="20485" y="13500"/>
                      <a:pt x="20485" y="13500"/>
                      <a:pt x="20485" y="13500"/>
                    </a:cubicBezTo>
                    <a:cubicBezTo>
                      <a:pt x="20067" y="13500"/>
                      <a:pt x="19788" y="13050"/>
                      <a:pt x="19509" y="12601"/>
                    </a:cubicBezTo>
                    <a:cubicBezTo>
                      <a:pt x="19230" y="12375"/>
                      <a:pt x="18952" y="11925"/>
                      <a:pt x="18673" y="11700"/>
                    </a:cubicBezTo>
                    <a:cubicBezTo>
                      <a:pt x="18394" y="11476"/>
                      <a:pt x="17140" y="10800"/>
                      <a:pt x="16722" y="9900"/>
                    </a:cubicBezTo>
                    <a:cubicBezTo>
                      <a:pt x="16722" y="9674"/>
                      <a:pt x="16304" y="9225"/>
                      <a:pt x="16025" y="8999"/>
                    </a:cubicBezTo>
                    <a:cubicBezTo>
                      <a:pt x="15607" y="8550"/>
                      <a:pt x="15329" y="8325"/>
                      <a:pt x="15189" y="7875"/>
                    </a:cubicBezTo>
                    <a:cubicBezTo>
                      <a:pt x="15050" y="7424"/>
                      <a:pt x="14771" y="6524"/>
                      <a:pt x="14492" y="5849"/>
                    </a:cubicBezTo>
                    <a:cubicBezTo>
                      <a:pt x="14353" y="5625"/>
                      <a:pt x="14214" y="5174"/>
                      <a:pt x="14214" y="4950"/>
                    </a:cubicBezTo>
                    <a:cubicBezTo>
                      <a:pt x="14214" y="4724"/>
                      <a:pt x="14074" y="4499"/>
                      <a:pt x="14074" y="4499"/>
                    </a:cubicBezTo>
                    <a:cubicBezTo>
                      <a:pt x="13935" y="4275"/>
                      <a:pt x="13796" y="4275"/>
                      <a:pt x="13517" y="4275"/>
                    </a:cubicBezTo>
                    <a:cubicBezTo>
                      <a:pt x="11984" y="4275"/>
                      <a:pt x="11427" y="4275"/>
                      <a:pt x="11427" y="3600"/>
                    </a:cubicBezTo>
                    <a:cubicBezTo>
                      <a:pt x="11427" y="2924"/>
                      <a:pt x="11287" y="1350"/>
                      <a:pt x="11148" y="1350"/>
                    </a:cubicBezTo>
                    <a:cubicBezTo>
                      <a:pt x="11009" y="1124"/>
                      <a:pt x="11009" y="1124"/>
                      <a:pt x="11009" y="1124"/>
                    </a:cubicBezTo>
                    <a:cubicBezTo>
                      <a:pt x="10590" y="1124"/>
                      <a:pt x="10033" y="900"/>
                      <a:pt x="9754" y="450"/>
                    </a:cubicBezTo>
                    <a:cubicBezTo>
                      <a:pt x="9615" y="225"/>
                      <a:pt x="9336" y="0"/>
                      <a:pt x="9058" y="0"/>
                    </a:cubicBezTo>
                    <a:cubicBezTo>
                      <a:pt x="9058" y="0"/>
                      <a:pt x="9058" y="0"/>
                      <a:pt x="9058" y="0"/>
                    </a:cubicBezTo>
                    <a:cubicBezTo>
                      <a:pt x="8918" y="450"/>
                      <a:pt x="8640" y="675"/>
                      <a:pt x="8361" y="675"/>
                    </a:cubicBezTo>
                    <a:cubicBezTo>
                      <a:pt x="8361" y="675"/>
                      <a:pt x="8361" y="675"/>
                      <a:pt x="8361" y="675"/>
                    </a:cubicBezTo>
                    <a:cubicBezTo>
                      <a:pt x="8361" y="900"/>
                      <a:pt x="8221" y="1575"/>
                      <a:pt x="7664" y="1575"/>
                    </a:cubicBezTo>
                    <a:cubicBezTo>
                      <a:pt x="7664" y="1575"/>
                      <a:pt x="7664" y="1575"/>
                      <a:pt x="7664" y="1575"/>
                    </a:cubicBezTo>
                    <a:cubicBezTo>
                      <a:pt x="7664" y="1575"/>
                      <a:pt x="7664" y="1575"/>
                      <a:pt x="7664" y="1575"/>
                    </a:cubicBezTo>
                    <a:cubicBezTo>
                      <a:pt x="7246" y="1575"/>
                      <a:pt x="6828" y="2249"/>
                      <a:pt x="6828" y="2475"/>
                    </a:cubicBezTo>
                    <a:cubicBezTo>
                      <a:pt x="6828" y="2700"/>
                      <a:pt x="6828" y="2700"/>
                      <a:pt x="6828" y="2700"/>
                    </a:cubicBezTo>
                    <a:cubicBezTo>
                      <a:pt x="6828" y="2700"/>
                      <a:pt x="6828" y="2700"/>
                      <a:pt x="6828" y="2700"/>
                    </a:cubicBezTo>
                    <a:cubicBezTo>
                      <a:pt x="6828" y="2700"/>
                      <a:pt x="6828" y="2700"/>
                      <a:pt x="6828" y="2700"/>
                    </a:cubicBezTo>
                    <a:cubicBezTo>
                      <a:pt x="6828" y="2924"/>
                      <a:pt x="6828" y="3374"/>
                      <a:pt x="6689" y="3600"/>
                    </a:cubicBezTo>
                    <a:cubicBezTo>
                      <a:pt x="6689" y="3600"/>
                      <a:pt x="6689" y="3825"/>
                      <a:pt x="6689" y="3825"/>
                    </a:cubicBezTo>
                    <a:cubicBezTo>
                      <a:pt x="6410" y="4049"/>
                      <a:pt x="6270" y="4275"/>
                      <a:pt x="5992" y="4275"/>
                    </a:cubicBezTo>
                    <a:cubicBezTo>
                      <a:pt x="5852" y="4049"/>
                      <a:pt x="5574" y="4049"/>
                      <a:pt x="5434" y="4049"/>
                    </a:cubicBezTo>
                    <a:cubicBezTo>
                      <a:pt x="5434" y="4049"/>
                      <a:pt x="5434" y="4049"/>
                      <a:pt x="5434" y="4049"/>
                    </a:cubicBezTo>
                    <a:cubicBezTo>
                      <a:pt x="5156" y="4049"/>
                      <a:pt x="5016" y="3825"/>
                      <a:pt x="5016" y="3825"/>
                    </a:cubicBezTo>
                    <a:cubicBezTo>
                      <a:pt x="4877" y="3825"/>
                      <a:pt x="4877" y="3825"/>
                      <a:pt x="4877" y="3825"/>
                    </a:cubicBezTo>
                    <a:cubicBezTo>
                      <a:pt x="4877" y="3825"/>
                      <a:pt x="4877" y="3825"/>
                      <a:pt x="4877" y="3825"/>
                    </a:cubicBezTo>
                    <a:cubicBezTo>
                      <a:pt x="4877" y="3825"/>
                      <a:pt x="4877" y="3825"/>
                      <a:pt x="4877" y="3825"/>
                    </a:cubicBezTo>
                    <a:cubicBezTo>
                      <a:pt x="4738" y="3825"/>
                      <a:pt x="4598" y="4049"/>
                      <a:pt x="4459" y="4049"/>
                    </a:cubicBezTo>
                    <a:cubicBezTo>
                      <a:pt x="4320" y="4049"/>
                      <a:pt x="4041" y="3825"/>
                      <a:pt x="3762" y="3600"/>
                    </a:cubicBezTo>
                    <a:cubicBezTo>
                      <a:pt x="3762" y="3374"/>
                      <a:pt x="3623" y="3374"/>
                      <a:pt x="3623" y="3150"/>
                    </a:cubicBezTo>
                    <a:cubicBezTo>
                      <a:pt x="2926" y="1800"/>
                      <a:pt x="2229" y="900"/>
                      <a:pt x="1811" y="900"/>
                    </a:cubicBezTo>
                    <a:cubicBezTo>
                      <a:pt x="1672" y="900"/>
                      <a:pt x="1672" y="900"/>
                      <a:pt x="1532" y="900"/>
                    </a:cubicBezTo>
                    <a:cubicBezTo>
                      <a:pt x="1393" y="900"/>
                      <a:pt x="1393" y="900"/>
                      <a:pt x="1393" y="900"/>
                    </a:cubicBezTo>
                    <a:cubicBezTo>
                      <a:pt x="1254" y="900"/>
                      <a:pt x="1254" y="900"/>
                      <a:pt x="1254" y="900"/>
                    </a:cubicBezTo>
                    <a:cubicBezTo>
                      <a:pt x="1114" y="900"/>
                      <a:pt x="1114" y="900"/>
                      <a:pt x="1114" y="900"/>
                    </a:cubicBezTo>
                    <a:cubicBezTo>
                      <a:pt x="1811" y="1124"/>
                      <a:pt x="1950" y="2249"/>
                      <a:pt x="2090" y="2700"/>
                    </a:cubicBezTo>
                    <a:cubicBezTo>
                      <a:pt x="2090" y="2924"/>
                      <a:pt x="2090" y="3150"/>
                      <a:pt x="2229" y="3374"/>
                    </a:cubicBezTo>
                    <a:cubicBezTo>
                      <a:pt x="2787" y="3374"/>
                      <a:pt x="3483" y="4499"/>
                      <a:pt x="3483" y="4950"/>
                    </a:cubicBezTo>
                    <a:cubicBezTo>
                      <a:pt x="3344" y="5400"/>
                      <a:pt x="3205" y="5625"/>
                      <a:pt x="2926" y="5625"/>
                    </a:cubicBezTo>
                    <a:cubicBezTo>
                      <a:pt x="2926" y="5625"/>
                      <a:pt x="2926" y="5625"/>
                      <a:pt x="2926" y="5625"/>
                    </a:cubicBezTo>
                    <a:cubicBezTo>
                      <a:pt x="2647" y="5625"/>
                      <a:pt x="2508" y="5849"/>
                      <a:pt x="2369" y="5849"/>
                    </a:cubicBezTo>
                    <a:cubicBezTo>
                      <a:pt x="2090" y="6075"/>
                      <a:pt x="1672" y="6300"/>
                      <a:pt x="1254" y="6075"/>
                    </a:cubicBezTo>
                    <a:cubicBezTo>
                      <a:pt x="1114" y="6075"/>
                      <a:pt x="975" y="6075"/>
                      <a:pt x="975" y="5849"/>
                    </a:cubicBezTo>
                    <a:cubicBezTo>
                      <a:pt x="696" y="5849"/>
                      <a:pt x="418" y="5625"/>
                      <a:pt x="278" y="5625"/>
                    </a:cubicBezTo>
                    <a:cubicBezTo>
                      <a:pt x="278" y="5625"/>
                      <a:pt x="278" y="5625"/>
                      <a:pt x="139" y="5849"/>
                    </a:cubicBezTo>
                    <a:cubicBezTo>
                      <a:pt x="139" y="6075"/>
                      <a:pt x="139" y="6075"/>
                      <a:pt x="139" y="6075"/>
                    </a:cubicBezTo>
                    <a:cubicBezTo>
                      <a:pt x="139" y="6524"/>
                      <a:pt x="0" y="7200"/>
                      <a:pt x="0" y="7424"/>
                    </a:cubicBezTo>
                    <a:cubicBezTo>
                      <a:pt x="0" y="7424"/>
                      <a:pt x="139" y="7424"/>
                      <a:pt x="139" y="7424"/>
                    </a:cubicBezTo>
                    <a:cubicBezTo>
                      <a:pt x="278" y="7424"/>
                      <a:pt x="278" y="7424"/>
                      <a:pt x="278" y="7424"/>
                    </a:cubicBezTo>
                    <a:cubicBezTo>
                      <a:pt x="696" y="7424"/>
                      <a:pt x="975" y="7650"/>
                      <a:pt x="975" y="7875"/>
                    </a:cubicBezTo>
                    <a:cubicBezTo>
                      <a:pt x="1114" y="8325"/>
                      <a:pt x="975" y="8774"/>
                      <a:pt x="836" y="9225"/>
                    </a:cubicBezTo>
                    <a:cubicBezTo>
                      <a:pt x="1254" y="9225"/>
                      <a:pt x="1393" y="9674"/>
                      <a:pt x="1532" y="9900"/>
                    </a:cubicBezTo>
                    <a:cubicBezTo>
                      <a:pt x="1532" y="10124"/>
                      <a:pt x="1532" y="10349"/>
                      <a:pt x="1672" y="10349"/>
                    </a:cubicBezTo>
                    <a:cubicBezTo>
                      <a:pt x="1811" y="10800"/>
                      <a:pt x="1950" y="11251"/>
                      <a:pt x="1811" y="12151"/>
                    </a:cubicBezTo>
                    <a:cubicBezTo>
                      <a:pt x="1672" y="12825"/>
                      <a:pt x="1811" y="13951"/>
                      <a:pt x="1811" y="14850"/>
                    </a:cubicBezTo>
                    <a:cubicBezTo>
                      <a:pt x="1811" y="15076"/>
                      <a:pt x="1811" y="15076"/>
                      <a:pt x="1811" y="15076"/>
                    </a:cubicBezTo>
                    <a:cubicBezTo>
                      <a:pt x="1811" y="15076"/>
                      <a:pt x="1811" y="15076"/>
                      <a:pt x="1811" y="15076"/>
                    </a:cubicBezTo>
                    <a:cubicBezTo>
                      <a:pt x="1811" y="15076"/>
                      <a:pt x="1950" y="15076"/>
                      <a:pt x="1950" y="15076"/>
                    </a:cubicBezTo>
                    <a:cubicBezTo>
                      <a:pt x="1950" y="15076"/>
                      <a:pt x="2090" y="15076"/>
                      <a:pt x="2090" y="15076"/>
                    </a:cubicBezTo>
                    <a:cubicBezTo>
                      <a:pt x="2090" y="14850"/>
                      <a:pt x="2090" y="14850"/>
                      <a:pt x="2090" y="14850"/>
                    </a:cubicBezTo>
                    <a:cubicBezTo>
                      <a:pt x="2229" y="14850"/>
                      <a:pt x="2229" y="14850"/>
                      <a:pt x="2229" y="14850"/>
                    </a:cubicBezTo>
                    <a:cubicBezTo>
                      <a:pt x="2229" y="14850"/>
                      <a:pt x="2369" y="14850"/>
                      <a:pt x="2369" y="14850"/>
                    </a:cubicBezTo>
                    <a:cubicBezTo>
                      <a:pt x="2369" y="14850"/>
                      <a:pt x="2369" y="14850"/>
                      <a:pt x="2369" y="14850"/>
                    </a:cubicBezTo>
                    <a:cubicBezTo>
                      <a:pt x="2369" y="14850"/>
                      <a:pt x="2369" y="14850"/>
                      <a:pt x="2508" y="14850"/>
                    </a:cubicBezTo>
                    <a:cubicBezTo>
                      <a:pt x="2508" y="14850"/>
                      <a:pt x="2508" y="14850"/>
                      <a:pt x="2508" y="14850"/>
                    </a:cubicBezTo>
                    <a:cubicBezTo>
                      <a:pt x="2508" y="14850"/>
                      <a:pt x="2508" y="14850"/>
                      <a:pt x="2508" y="14850"/>
                    </a:cubicBezTo>
                    <a:cubicBezTo>
                      <a:pt x="2508" y="14850"/>
                      <a:pt x="2508" y="14850"/>
                      <a:pt x="2508" y="14850"/>
                    </a:cubicBezTo>
                    <a:cubicBezTo>
                      <a:pt x="2508" y="14850"/>
                      <a:pt x="2647" y="14850"/>
                      <a:pt x="2647" y="14850"/>
                    </a:cubicBezTo>
                    <a:cubicBezTo>
                      <a:pt x="2647" y="14850"/>
                      <a:pt x="2647" y="14850"/>
                      <a:pt x="2647" y="14850"/>
                    </a:cubicBezTo>
                    <a:cubicBezTo>
                      <a:pt x="2647" y="14850"/>
                      <a:pt x="2647" y="14850"/>
                      <a:pt x="2647" y="14850"/>
                    </a:cubicBezTo>
                    <a:cubicBezTo>
                      <a:pt x="2647" y="14850"/>
                      <a:pt x="2647" y="14850"/>
                      <a:pt x="2647" y="14850"/>
                    </a:cubicBezTo>
                    <a:cubicBezTo>
                      <a:pt x="2787" y="14400"/>
                      <a:pt x="3623" y="13050"/>
                      <a:pt x="4180" y="13050"/>
                    </a:cubicBezTo>
                    <a:cubicBezTo>
                      <a:pt x="4320" y="13050"/>
                      <a:pt x="4459" y="13050"/>
                      <a:pt x="4598" y="13050"/>
                    </a:cubicBezTo>
                    <a:cubicBezTo>
                      <a:pt x="4738" y="13050"/>
                      <a:pt x="4877" y="13050"/>
                      <a:pt x="4877" y="13050"/>
                    </a:cubicBezTo>
                    <a:cubicBezTo>
                      <a:pt x="5016" y="13050"/>
                      <a:pt x="5156" y="13050"/>
                      <a:pt x="5156" y="13050"/>
                    </a:cubicBezTo>
                    <a:cubicBezTo>
                      <a:pt x="5295" y="12601"/>
                      <a:pt x="5713" y="12375"/>
                      <a:pt x="6131" y="12375"/>
                    </a:cubicBezTo>
                    <a:cubicBezTo>
                      <a:pt x="6270" y="12375"/>
                      <a:pt x="7107" y="12601"/>
                      <a:pt x="7385" y="13050"/>
                    </a:cubicBezTo>
                    <a:cubicBezTo>
                      <a:pt x="7525" y="13276"/>
                      <a:pt x="8221" y="13725"/>
                      <a:pt x="8361" y="13725"/>
                    </a:cubicBezTo>
                    <a:cubicBezTo>
                      <a:pt x="8500" y="13725"/>
                      <a:pt x="8640" y="13951"/>
                      <a:pt x="8779" y="13951"/>
                    </a:cubicBezTo>
                    <a:cubicBezTo>
                      <a:pt x="8779" y="14175"/>
                      <a:pt x="8918" y="14400"/>
                      <a:pt x="9058" y="14400"/>
                    </a:cubicBezTo>
                    <a:cubicBezTo>
                      <a:pt x="9058" y="14400"/>
                      <a:pt x="9197" y="14400"/>
                      <a:pt x="9197" y="14400"/>
                    </a:cubicBezTo>
                    <a:cubicBezTo>
                      <a:pt x="9615" y="14400"/>
                      <a:pt x="10730" y="14400"/>
                      <a:pt x="10730" y="15525"/>
                    </a:cubicBezTo>
                    <a:cubicBezTo>
                      <a:pt x="10730" y="15525"/>
                      <a:pt x="10869" y="15976"/>
                      <a:pt x="11148" y="15976"/>
                    </a:cubicBezTo>
                    <a:cubicBezTo>
                      <a:pt x="11427" y="15976"/>
                      <a:pt x="11705" y="16426"/>
                      <a:pt x="11845" y="16875"/>
                    </a:cubicBezTo>
                    <a:cubicBezTo>
                      <a:pt x="11984" y="16875"/>
                      <a:pt x="12123" y="17325"/>
                      <a:pt x="12123" y="17325"/>
                    </a:cubicBezTo>
                    <a:cubicBezTo>
                      <a:pt x="12263" y="17325"/>
                      <a:pt x="12402" y="17325"/>
                      <a:pt x="12541" y="17325"/>
                    </a:cubicBezTo>
                    <a:cubicBezTo>
                      <a:pt x="12820" y="17325"/>
                      <a:pt x="13517" y="17325"/>
                      <a:pt x="13517" y="18000"/>
                    </a:cubicBezTo>
                    <a:cubicBezTo>
                      <a:pt x="13517" y="18000"/>
                      <a:pt x="13517" y="18225"/>
                      <a:pt x="13517" y="18225"/>
                    </a:cubicBezTo>
                    <a:cubicBezTo>
                      <a:pt x="13517" y="18225"/>
                      <a:pt x="13517" y="18225"/>
                      <a:pt x="13517" y="18225"/>
                    </a:cubicBezTo>
                    <a:cubicBezTo>
                      <a:pt x="13517" y="18451"/>
                      <a:pt x="13517" y="18451"/>
                      <a:pt x="13517" y="18451"/>
                    </a:cubicBezTo>
                    <a:cubicBezTo>
                      <a:pt x="13656" y="18451"/>
                      <a:pt x="13656" y="18451"/>
                      <a:pt x="13656" y="18675"/>
                    </a:cubicBezTo>
                    <a:cubicBezTo>
                      <a:pt x="13656" y="18675"/>
                      <a:pt x="13656" y="18675"/>
                      <a:pt x="13656" y="18900"/>
                    </a:cubicBezTo>
                    <a:cubicBezTo>
                      <a:pt x="13656" y="18900"/>
                      <a:pt x="13656" y="18900"/>
                      <a:pt x="13656" y="18900"/>
                    </a:cubicBezTo>
                    <a:cubicBezTo>
                      <a:pt x="13656" y="19126"/>
                      <a:pt x="13656" y="19126"/>
                      <a:pt x="13656" y="19126"/>
                    </a:cubicBezTo>
                    <a:cubicBezTo>
                      <a:pt x="13656" y="19350"/>
                      <a:pt x="13656" y="19350"/>
                      <a:pt x="13656" y="19350"/>
                    </a:cubicBezTo>
                    <a:cubicBezTo>
                      <a:pt x="13656" y="19350"/>
                      <a:pt x="13656" y="19575"/>
                      <a:pt x="13656" y="19575"/>
                    </a:cubicBezTo>
                    <a:cubicBezTo>
                      <a:pt x="13656" y="19575"/>
                      <a:pt x="13656" y="19801"/>
                      <a:pt x="13656" y="19801"/>
                    </a:cubicBezTo>
                    <a:cubicBezTo>
                      <a:pt x="13656" y="19801"/>
                      <a:pt x="13656" y="20025"/>
                      <a:pt x="13656" y="20025"/>
                    </a:cubicBezTo>
                    <a:cubicBezTo>
                      <a:pt x="13656" y="20250"/>
                      <a:pt x="13656" y="20250"/>
                      <a:pt x="13656" y="20250"/>
                    </a:cubicBezTo>
                    <a:cubicBezTo>
                      <a:pt x="13796" y="20250"/>
                      <a:pt x="13796" y="20476"/>
                      <a:pt x="13796" y="20700"/>
                    </a:cubicBezTo>
                    <a:cubicBezTo>
                      <a:pt x="13796" y="20700"/>
                      <a:pt x="13796" y="20700"/>
                      <a:pt x="13796" y="20700"/>
                    </a:cubicBezTo>
                    <a:cubicBezTo>
                      <a:pt x="13796" y="20700"/>
                      <a:pt x="13796" y="20700"/>
                      <a:pt x="13935" y="207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4" name="Shape">
                <a:extLst>
                  <a:ext uri="{FF2B5EF4-FFF2-40B4-BE49-F238E27FC236}">
                    <a16:creationId xmlns:a16="http://schemas.microsoft.com/office/drawing/2014/main" id="{AD60CB48-AC3E-9A6F-2017-6F434CEF73FA}"/>
                  </a:ext>
                </a:extLst>
              </p:cNvPr>
              <p:cNvSpPr/>
              <p:nvPr/>
            </p:nvSpPr>
            <p:spPr>
              <a:xfrm>
                <a:off x="140512" y="86136"/>
                <a:ext cx="269094" cy="205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1" h="21600" extrusionOk="0">
                    <a:moveTo>
                      <a:pt x="19141" y="15731"/>
                    </a:moveTo>
                    <a:cubicBezTo>
                      <a:pt x="19041" y="15614"/>
                      <a:pt x="18941" y="15614"/>
                      <a:pt x="18941" y="15496"/>
                    </a:cubicBezTo>
                    <a:cubicBezTo>
                      <a:pt x="18641" y="15144"/>
                      <a:pt x="18641" y="15144"/>
                      <a:pt x="18641" y="15144"/>
                    </a:cubicBezTo>
                    <a:cubicBezTo>
                      <a:pt x="18741" y="15144"/>
                      <a:pt x="18741" y="15144"/>
                      <a:pt x="18741" y="15144"/>
                    </a:cubicBezTo>
                    <a:cubicBezTo>
                      <a:pt x="18741" y="15144"/>
                      <a:pt x="18741" y="15144"/>
                      <a:pt x="18741" y="15144"/>
                    </a:cubicBezTo>
                    <a:cubicBezTo>
                      <a:pt x="18741" y="15144"/>
                      <a:pt x="18741" y="15144"/>
                      <a:pt x="18741" y="15144"/>
                    </a:cubicBezTo>
                    <a:cubicBezTo>
                      <a:pt x="18641" y="15027"/>
                      <a:pt x="18641" y="15027"/>
                      <a:pt x="18641" y="14909"/>
                    </a:cubicBezTo>
                    <a:cubicBezTo>
                      <a:pt x="18641" y="14909"/>
                      <a:pt x="18641" y="14909"/>
                      <a:pt x="18641" y="14909"/>
                    </a:cubicBezTo>
                    <a:cubicBezTo>
                      <a:pt x="18641" y="14909"/>
                      <a:pt x="18641" y="14909"/>
                      <a:pt x="18641" y="14909"/>
                    </a:cubicBezTo>
                    <a:cubicBezTo>
                      <a:pt x="18741" y="14792"/>
                      <a:pt x="18841" y="14674"/>
                      <a:pt x="18941" y="14440"/>
                    </a:cubicBezTo>
                    <a:cubicBezTo>
                      <a:pt x="19041" y="14440"/>
                      <a:pt x="19141" y="14322"/>
                      <a:pt x="19141" y="14205"/>
                    </a:cubicBezTo>
                    <a:cubicBezTo>
                      <a:pt x="19441" y="13970"/>
                      <a:pt x="19941" y="13383"/>
                      <a:pt x="19842" y="13148"/>
                    </a:cubicBezTo>
                    <a:cubicBezTo>
                      <a:pt x="19741" y="12914"/>
                      <a:pt x="19441" y="12914"/>
                      <a:pt x="19241" y="12796"/>
                    </a:cubicBezTo>
                    <a:cubicBezTo>
                      <a:pt x="19041" y="12796"/>
                      <a:pt x="18841" y="12679"/>
                      <a:pt x="18741" y="12561"/>
                    </a:cubicBezTo>
                    <a:cubicBezTo>
                      <a:pt x="18741" y="12444"/>
                      <a:pt x="18741" y="12209"/>
                      <a:pt x="18741" y="11974"/>
                    </a:cubicBezTo>
                    <a:cubicBezTo>
                      <a:pt x="18741" y="11740"/>
                      <a:pt x="18641" y="11270"/>
                      <a:pt x="18541" y="11035"/>
                    </a:cubicBezTo>
                    <a:cubicBezTo>
                      <a:pt x="18442" y="10565"/>
                      <a:pt x="18541" y="10213"/>
                      <a:pt x="18541" y="9978"/>
                    </a:cubicBezTo>
                    <a:cubicBezTo>
                      <a:pt x="18541" y="9860"/>
                      <a:pt x="18641" y="9626"/>
                      <a:pt x="18541" y="9626"/>
                    </a:cubicBezTo>
                    <a:cubicBezTo>
                      <a:pt x="18442" y="9273"/>
                      <a:pt x="18541" y="8804"/>
                      <a:pt x="18641" y="8452"/>
                    </a:cubicBezTo>
                    <a:cubicBezTo>
                      <a:pt x="18641" y="8334"/>
                      <a:pt x="18641" y="8334"/>
                      <a:pt x="18741" y="8334"/>
                    </a:cubicBezTo>
                    <a:cubicBezTo>
                      <a:pt x="18741" y="8217"/>
                      <a:pt x="18841" y="8099"/>
                      <a:pt x="18841" y="7982"/>
                    </a:cubicBezTo>
                    <a:cubicBezTo>
                      <a:pt x="19041" y="7747"/>
                      <a:pt x="19141" y="7513"/>
                      <a:pt x="19141" y="7278"/>
                    </a:cubicBezTo>
                    <a:cubicBezTo>
                      <a:pt x="19141" y="7278"/>
                      <a:pt x="19141" y="7160"/>
                      <a:pt x="19141" y="7160"/>
                    </a:cubicBezTo>
                    <a:cubicBezTo>
                      <a:pt x="19141" y="7043"/>
                      <a:pt x="19141" y="7043"/>
                      <a:pt x="19141" y="7043"/>
                    </a:cubicBezTo>
                    <a:cubicBezTo>
                      <a:pt x="19141" y="7043"/>
                      <a:pt x="19141" y="6926"/>
                      <a:pt x="19141" y="6926"/>
                    </a:cubicBezTo>
                    <a:cubicBezTo>
                      <a:pt x="19141" y="6926"/>
                      <a:pt x="19141" y="6926"/>
                      <a:pt x="19241" y="6808"/>
                    </a:cubicBezTo>
                    <a:cubicBezTo>
                      <a:pt x="19241" y="6808"/>
                      <a:pt x="19241" y="6808"/>
                      <a:pt x="19241" y="6808"/>
                    </a:cubicBezTo>
                    <a:cubicBezTo>
                      <a:pt x="19241" y="6691"/>
                      <a:pt x="19241" y="6691"/>
                      <a:pt x="19241" y="6691"/>
                    </a:cubicBezTo>
                    <a:cubicBezTo>
                      <a:pt x="19241" y="6691"/>
                      <a:pt x="19341" y="6691"/>
                      <a:pt x="19341" y="6691"/>
                    </a:cubicBezTo>
                    <a:cubicBezTo>
                      <a:pt x="19341" y="6691"/>
                      <a:pt x="19341" y="6691"/>
                      <a:pt x="19341" y="6573"/>
                    </a:cubicBezTo>
                    <a:cubicBezTo>
                      <a:pt x="19341" y="6573"/>
                      <a:pt x="19341" y="6573"/>
                      <a:pt x="19341" y="6573"/>
                    </a:cubicBezTo>
                    <a:cubicBezTo>
                      <a:pt x="19341" y="6573"/>
                      <a:pt x="19341" y="6573"/>
                      <a:pt x="19341" y="6573"/>
                    </a:cubicBezTo>
                    <a:cubicBezTo>
                      <a:pt x="19341" y="6573"/>
                      <a:pt x="19341" y="6573"/>
                      <a:pt x="19341" y="6456"/>
                    </a:cubicBezTo>
                    <a:cubicBezTo>
                      <a:pt x="19341" y="6456"/>
                      <a:pt x="19341" y="6456"/>
                      <a:pt x="19341" y="6339"/>
                    </a:cubicBezTo>
                    <a:cubicBezTo>
                      <a:pt x="19341" y="6339"/>
                      <a:pt x="19341" y="6339"/>
                      <a:pt x="19341" y="6339"/>
                    </a:cubicBezTo>
                    <a:cubicBezTo>
                      <a:pt x="19241" y="6221"/>
                      <a:pt x="19241" y="6221"/>
                      <a:pt x="19241" y="6221"/>
                    </a:cubicBezTo>
                    <a:cubicBezTo>
                      <a:pt x="19241" y="6104"/>
                      <a:pt x="19241" y="6104"/>
                      <a:pt x="19241" y="6104"/>
                    </a:cubicBezTo>
                    <a:cubicBezTo>
                      <a:pt x="19241" y="5986"/>
                      <a:pt x="19241" y="5986"/>
                      <a:pt x="19241" y="5986"/>
                    </a:cubicBezTo>
                    <a:cubicBezTo>
                      <a:pt x="19241" y="5869"/>
                      <a:pt x="19241" y="5869"/>
                      <a:pt x="19241" y="5869"/>
                    </a:cubicBezTo>
                    <a:cubicBezTo>
                      <a:pt x="19241" y="5869"/>
                      <a:pt x="19241" y="5752"/>
                      <a:pt x="19241" y="5752"/>
                    </a:cubicBezTo>
                    <a:cubicBezTo>
                      <a:pt x="19241" y="5752"/>
                      <a:pt x="19241" y="5634"/>
                      <a:pt x="19241" y="5634"/>
                    </a:cubicBezTo>
                    <a:cubicBezTo>
                      <a:pt x="19241" y="5634"/>
                      <a:pt x="19241" y="5517"/>
                      <a:pt x="19241" y="5517"/>
                    </a:cubicBezTo>
                    <a:cubicBezTo>
                      <a:pt x="19241" y="5517"/>
                      <a:pt x="19241" y="5517"/>
                      <a:pt x="19241" y="5517"/>
                    </a:cubicBezTo>
                    <a:cubicBezTo>
                      <a:pt x="19241" y="5400"/>
                      <a:pt x="19241" y="5400"/>
                      <a:pt x="19241" y="5400"/>
                    </a:cubicBezTo>
                    <a:cubicBezTo>
                      <a:pt x="19241" y="5282"/>
                      <a:pt x="19141" y="5282"/>
                      <a:pt x="19141" y="5282"/>
                    </a:cubicBezTo>
                    <a:cubicBezTo>
                      <a:pt x="19141" y="5282"/>
                      <a:pt x="19141" y="5165"/>
                      <a:pt x="19141" y="5165"/>
                    </a:cubicBezTo>
                    <a:cubicBezTo>
                      <a:pt x="19141" y="5165"/>
                      <a:pt x="19041" y="5165"/>
                      <a:pt x="18841" y="5165"/>
                    </a:cubicBezTo>
                    <a:cubicBezTo>
                      <a:pt x="18741" y="5165"/>
                      <a:pt x="18641" y="5165"/>
                      <a:pt x="18641" y="5165"/>
                    </a:cubicBezTo>
                    <a:cubicBezTo>
                      <a:pt x="18541" y="5165"/>
                      <a:pt x="18541" y="5165"/>
                      <a:pt x="18541" y="5165"/>
                    </a:cubicBezTo>
                    <a:cubicBezTo>
                      <a:pt x="18341" y="5165"/>
                      <a:pt x="18141" y="4930"/>
                      <a:pt x="18041" y="4695"/>
                    </a:cubicBezTo>
                    <a:cubicBezTo>
                      <a:pt x="17941" y="4578"/>
                      <a:pt x="17841" y="4460"/>
                      <a:pt x="17841" y="4460"/>
                    </a:cubicBezTo>
                    <a:cubicBezTo>
                      <a:pt x="17841" y="4460"/>
                      <a:pt x="17841" y="4460"/>
                      <a:pt x="17841" y="4460"/>
                    </a:cubicBezTo>
                    <a:cubicBezTo>
                      <a:pt x="17441" y="4460"/>
                      <a:pt x="17141" y="4108"/>
                      <a:pt x="17141" y="3756"/>
                    </a:cubicBezTo>
                    <a:cubicBezTo>
                      <a:pt x="17042" y="3639"/>
                      <a:pt x="16742" y="3639"/>
                      <a:pt x="16441" y="3639"/>
                    </a:cubicBezTo>
                    <a:cubicBezTo>
                      <a:pt x="16441" y="3639"/>
                      <a:pt x="16441" y="3639"/>
                      <a:pt x="16341" y="3639"/>
                    </a:cubicBezTo>
                    <a:cubicBezTo>
                      <a:pt x="16041" y="3639"/>
                      <a:pt x="15941" y="3404"/>
                      <a:pt x="15841" y="3286"/>
                    </a:cubicBezTo>
                    <a:cubicBezTo>
                      <a:pt x="15841" y="3286"/>
                      <a:pt x="15741" y="3286"/>
                      <a:pt x="15741" y="3286"/>
                    </a:cubicBezTo>
                    <a:cubicBezTo>
                      <a:pt x="15541" y="3286"/>
                      <a:pt x="15041" y="3052"/>
                      <a:pt x="14841" y="2817"/>
                    </a:cubicBezTo>
                    <a:cubicBezTo>
                      <a:pt x="14741" y="2700"/>
                      <a:pt x="14541" y="2582"/>
                      <a:pt x="14242" y="2582"/>
                    </a:cubicBezTo>
                    <a:cubicBezTo>
                      <a:pt x="14041" y="2582"/>
                      <a:pt x="13841" y="2700"/>
                      <a:pt x="13841" y="2700"/>
                    </a:cubicBezTo>
                    <a:cubicBezTo>
                      <a:pt x="13642" y="2934"/>
                      <a:pt x="13441" y="2934"/>
                      <a:pt x="13341" y="2934"/>
                    </a:cubicBezTo>
                    <a:cubicBezTo>
                      <a:pt x="13241" y="2934"/>
                      <a:pt x="13241" y="2934"/>
                      <a:pt x="13141" y="2934"/>
                    </a:cubicBezTo>
                    <a:cubicBezTo>
                      <a:pt x="13041" y="2934"/>
                      <a:pt x="12941" y="2934"/>
                      <a:pt x="12842" y="2934"/>
                    </a:cubicBezTo>
                    <a:cubicBezTo>
                      <a:pt x="12741" y="2934"/>
                      <a:pt x="12242" y="3404"/>
                      <a:pt x="12041" y="3639"/>
                    </a:cubicBezTo>
                    <a:cubicBezTo>
                      <a:pt x="12041" y="3639"/>
                      <a:pt x="12041" y="3639"/>
                      <a:pt x="12041" y="3756"/>
                    </a:cubicBezTo>
                    <a:cubicBezTo>
                      <a:pt x="12041" y="3756"/>
                      <a:pt x="12041" y="3756"/>
                      <a:pt x="12041" y="3756"/>
                    </a:cubicBezTo>
                    <a:cubicBezTo>
                      <a:pt x="11941" y="3756"/>
                      <a:pt x="11941" y="3756"/>
                      <a:pt x="11941" y="3756"/>
                    </a:cubicBezTo>
                    <a:cubicBezTo>
                      <a:pt x="11941" y="3756"/>
                      <a:pt x="11941" y="3756"/>
                      <a:pt x="11941" y="3756"/>
                    </a:cubicBezTo>
                    <a:cubicBezTo>
                      <a:pt x="11941" y="3756"/>
                      <a:pt x="11941" y="3756"/>
                      <a:pt x="11841" y="3756"/>
                    </a:cubicBezTo>
                    <a:cubicBezTo>
                      <a:pt x="11841" y="3756"/>
                      <a:pt x="11841" y="3756"/>
                      <a:pt x="11841" y="3873"/>
                    </a:cubicBezTo>
                    <a:cubicBezTo>
                      <a:pt x="11841" y="3873"/>
                      <a:pt x="11841" y="3873"/>
                      <a:pt x="11741" y="3873"/>
                    </a:cubicBezTo>
                    <a:cubicBezTo>
                      <a:pt x="11741" y="3873"/>
                      <a:pt x="11741" y="3873"/>
                      <a:pt x="11741" y="3873"/>
                    </a:cubicBezTo>
                    <a:cubicBezTo>
                      <a:pt x="11741" y="3873"/>
                      <a:pt x="11641" y="3873"/>
                      <a:pt x="11641" y="3873"/>
                    </a:cubicBezTo>
                    <a:cubicBezTo>
                      <a:pt x="11641" y="3873"/>
                      <a:pt x="11641" y="3873"/>
                      <a:pt x="11641" y="3873"/>
                    </a:cubicBezTo>
                    <a:cubicBezTo>
                      <a:pt x="11541" y="3873"/>
                      <a:pt x="11541" y="3873"/>
                      <a:pt x="11541" y="3873"/>
                    </a:cubicBezTo>
                    <a:cubicBezTo>
                      <a:pt x="11442" y="3873"/>
                      <a:pt x="11442" y="3873"/>
                      <a:pt x="11442" y="3873"/>
                    </a:cubicBezTo>
                    <a:cubicBezTo>
                      <a:pt x="11341" y="3873"/>
                      <a:pt x="11341" y="3991"/>
                      <a:pt x="11341" y="3991"/>
                    </a:cubicBezTo>
                    <a:cubicBezTo>
                      <a:pt x="11241" y="3991"/>
                      <a:pt x="11241" y="3991"/>
                      <a:pt x="11241" y="3991"/>
                    </a:cubicBezTo>
                    <a:cubicBezTo>
                      <a:pt x="11142" y="3991"/>
                      <a:pt x="11142" y="3991"/>
                      <a:pt x="11142" y="3991"/>
                    </a:cubicBezTo>
                    <a:cubicBezTo>
                      <a:pt x="11142" y="4226"/>
                      <a:pt x="11142" y="4460"/>
                      <a:pt x="11041" y="4578"/>
                    </a:cubicBezTo>
                    <a:cubicBezTo>
                      <a:pt x="10842" y="5047"/>
                      <a:pt x="9140" y="5282"/>
                      <a:pt x="8440" y="5282"/>
                    </a:cubicBezTo>
                    <a:cubicBezTo>
                      <a:pt x="8440" y="5282"/>
                      <a:pt x="8440" y="5282"/>
                      <a:pt x="8440" y="5282"/>
                    </a:cubicBezTo>
                    <a:cubicBezTo>
                      <a:pt x="7941" y="5282"/>
                      <a:pt x="7640" y="4813"/>
                      <a:pt x="7340" y="4460"/>
                    </a:cubicBezTo>
                    <a:cubicBezTo>
                      <a:pt x="7040" y="4108"/>
                      <a:pt x="6841" y="3873"/>
                      <a:pt x="6440" y="3873"/>
                    </a:cubicBezTo>
                    <a:cubicBezTo>
                      <a:pt x="5540" y="3873"/>
                      <a:pt x="4940" y="3052"/>
                      <a:pt x="4840" y="2230"/>
                    </a:cubicBezTo>
                    <a:cubicBezTo>
                      <a:pt x="4840" y="2113"/>
                      <a:pt x="4741" y="2113"/>
                      <a:pt x="4741" y="2113"/>
                    </a:cubicBezTo>
                    <a:cubicBezTo>
                      <a:pt x="4741" y="2113"/>
                      <a:pt x="4741" y="2113"/>
                      <a:pt x="4741" y="2113"/>
                    </a:cubicBezTo>
                    <a:cubicBezTo>
                      <a:pt x="4640" y="2113"/>
                      <a:pt x="4640" y="2113"/>
                      <a:pt x="4640" y="1995"/>
                    </a:cubicBezTo>
                    <a:cubicBezTo>
                      <a:pt x="4640" y="1995"/>
                      <a:pt x="4541" y="1995"/>
                      <a:pt x="4541" y="1995"/>
                    </a:cubicBezTo>
                    <a:cubicBezTo>
                      <a:pt x="4541" y="1995"/>
                      <a:pt x="4541" y="1995"/>
                      <a:pt x="4440" y="1995"/>
                    </a:cubicBezTo>
                    <a:cubicBezTo>
                      <a:pt x="4440" y="1995"/>
                      <a:pt x="4440" y="1878"/>
                      <a:pt x="4440" y="1878"/>
                    </a:cubicBezTo>
                    <a:cubicBezTo>
                      <a:pt x="4440" y="1878"/>
                      <a:pt x="4340" y="1878"/>
                      <a:pt x="4340" y="1878"/>
                    </a:cubicBezTo>
                    <a:cubicBezTo>
                      <a:pt x="4340" y="1878"/>
                      <a:pt x="4340" y="1878"/>
                      <a:pt x="4340" y="1878"/>
                    </a:cubicBezTo>
                    <a:cubicBezTo>
                      <a:pt x="4240" y="1760"/>
                      <a:pt x="4240" y="1760"/>
                      <a:pt x="4240" y="1760"/>
                    </a:cubicBezTo>
                    <a:cubicBezTo>
                      <a:pt x="4240" y="1760"/>
                      <a:pt x="4240" y="1760"/>
                      <a:pt x="4240" y="1760"/>
                    </a:cubicBezTo>
                    <a:cubicBezTo>
                      <a:pt x="4140" y="1643"/>
                      <a:pt x="4140" y="1643"/>
                      <a:pt x="4140" y="1643"/>
                    </a:cubicBezTo>
                    <a:cubicBezTo>
                      <a:pt x="4140" y="1643"/>
                      <a:pt x="4140" y="1643"/>
                      <a:pt x="4140" y="1643"/>
                    </a:cubicBezTo>
                    <a:cubicBezTo>
                      <a:pt x="4041" y="1526"/>
                      <a:pt x="4041" y="1526"/>
                      <a:pt x="4041" y="1526"/>
                    </a:cubicBezTo>
                    <a:cubicBezTo>
                      <a:pt x="4041" y="1408"/>
                      <a:pt x="4041" y="1291"/>
                      <a:pt x="4041" y="1291"/>
                    </a:cubicBezTo>
                    <a:cubicBezTo>
                      <a:pt x="4140" y="1056"/>
                      <a:pt x="4240" y="469"/>
                      <a:pt x="4140" y="352"/>
                    </a:cubicBezTo>
                    <a:cubicBezTo>
                      <a:pt x="4140" y="352"/>
                      <a:pt x="4140" y="352"/>
                      <a:pt x="4140" y="352"/>
                    </a:cubicBezTo>
                    <a:cubicBezTo>
                      <a:pt x="3940" y="469"/>
                      <a:pt x="3841" y="586"/>
                      <a:pt x="3640" y="704"/>
                    </a:cubicBezTo>
                    <a:cubicBezTo>
                      <a:pt x="3440" y="821"/>
                      <a:pt x="3240" y="1056"/>
                      <a:pt x="3040" y="1173"/>
                    </a:cubicBezTo>
                    <a:cubicBezTo>
                      <a:pt x="3040" y="1173"/>
                      <a:pt x="3040" y="1173"/>
                      <a:pt x="3040" y="1173"/>
                    </a:cubicBezTo>
                    <a:cubicBezTo>
                      <a:pt x="2940" y="1173"/>
                      <a:pt x="2940" y="1173"/>
                      <a:pt x="2940" y="1173"/>
                    </a:cubicBezTo>
                    <a:cubicBezTo>
                      <a:pt x="2940" y="1291"/>
                      <a:pt x="2940" y="1291"/>
                      <a:pt x="2940" y="1291"/>
                    </a:cubicBezTo>
                    <a:cubicBezTo>
                      <a:pt x="2841" y="1291"/>
                      <a:pt x="2841" y="1291"/>
                      <a:pt x="2841" y="1291"/>
                    </a:cubicBezTo>
                    <a:cubicBezTo>
                      <a:pt x="2841" y="1291"/>
                      <a:pt x="2740" y="1291"/>
                      <a:pt x="2740" y="1291"/>
                    </a:cubicBezTo>
                    <a:cubicBezTo>
                      <a:pt x="2740" y="1291"/>
                      <a:pt x="2740" y="1291"/>
                      <a:pt x="2740" y="1291"/>
                    </a:cubicBezTo>
                    <a:cubicBezTo>
                      <a:pt x="2740" y="1291"/>
                      <a:pt x="2740" y="1291"/>
                      <a:pt x="2740" y="1291"/>
                    </a:cubicBezTo>
                    <a:cubicBezTo>
                      <a:pt x="2541" y="1408"/>
                      <a:pt x="2541" y="1408"/>
                      <a:pt x="2541" y="1408"/>
                    </a:cubicBezTo>
                    <a:cubicBezTo>
                      <a:pt x="2541" y="1408"/>
                      <a:pt x="2541" y="1408"/>
                      <a:pt x="2541" y="1408"/>
                    </a:cubicBezTo>
                    <a:cubicBezTo>
                      <a:pt x="2541" y="1408"/>
                      <a:pt x="2441" y="1408"/>
                      <a:pt x="2341" y="1526"/>
                    </a:cubicBezTo>
                    <a:cubicBezTo>
                      <a:pt x="2341" y="1526"/>
                      <a:pt x="2341" y="1526"/>
                      <a:pt x="2341" y="1526"/>
                    </a:cubicBezTo>
                    <a:cubicBezTo>
                      <a:pt x="2240" y="1526"/>
                      <a:pt x="2240" y="1526"/>
                      <a:pt x="2140" y="1526"/>
                    </a:cubicBezTo>
                    <a:cubicBezTo>
                      <a:pt x="2140" y="1526"/>
                      <a:pt x="2140" y="1526"/>
                      <a:pt x="2140" y="1526"/>
                    </a:cubicBezTo>
                    <a:cubicBezTo>
                      <a:pt x="2040" y="1526"/>
                      <a:pt x="2040" y="1526"/>
                      <a:pt x="2040" y="1526"/>
                    </a:cubicBezTo>
                    <a:cubicBezTo>
                      <a:pt x="2040" y="1526"/>
                      <a:pt x="1941" y="1526"/>
                      <a:pt x="1941" y="1526"/>
                    </a:cubicBezTo>
                    <a:cubicBezTo>
                      <a:pt x="1941" y="1526"/>
                      <a:pt x="1941" y="1526"/>
                      <a:pt x="1941" y="1526"/>
                    </a:cubicBezTo>
                    <a:cubicBezTo>
                      <a:pt x="1941" y="1526"/>
                      <a:pt x="1941" y="1526"/>
                      <a:pt x="1941" y="1526"/>
                    </a:cubicBezTo>
                    <a:cubicBezTo>
                      <a:pt x="1741" y="1526"/>
                      <a:pt x="1741" y="1526"/>
                      <a:pt x="1741" y="1526"/>
                    </a:cubicBezTo>
                    <a:cubicBezTo>
                      <a:pt x="1741" y="1526"/>
                      <a:pt x="1741" y="1526"/>
                      <a:pt x="1741" y="1526"/>
                    </a:cubicBezTo>
                    <a:cubicBezTo>
                      <a:pt x="1540" y="1526"/>
                      <a:pt x="1440" y="1408"/>
                      <a:pt x="1341" y="1408"/>
                    </a:cubicBezTo>
                    <a:cubicBezTo>
                      <a:pt x="1141" y="1408"/>
                      <a:pt x="1041" y="1291"/>
                      <a:pt x="1041" y="1173"/>
                    </a:cubicBezTo>
                    <a:cubicBezTo>
                      <a:pt x="1041" y="1056"/>
                      <a:pt x="941" y="1056"/>
                      <a:pt x="941" y="1056"/>
                    </a:cubicBezTo>
                    <a:cubicBezTo>
                      <a:pt x="941" y="1056"/>
                      <a:pt x="941" y="1056"/>
                      <a:pt x="941" y="939"/>
                    </a:cubicBezTo>
                    <a:cubicBezTo>
                      <a:pt x="641" y="821"/>
                      <a:pt x="541" y="586"/>
                      <a:pt x="541" y="469"/>
                    </a:cubicBezTo>
                    <a:cubicBezTo>
                      <a:pt x="441" y="352"/>
                      <a:pt x="441" y="352"/>
                      <a:pt x="441" y="234"/>
                    </a:cubicBezTo>
                    <a:cubicBezTo>
                      <a:pt x="441" y="234"/>
                      <a:pt x="441" y="234"/>
                      <a:pt x="441" y="117"/>
                    </a:cubicBezTo>
                    <a:cubicBezTo>
                      <a:pt x="441" y="117"/>
                      <a:pt x="441" y="117"/>
                      <a:pt x="441" y="117"/>
                    </a:cubicBezTo>
                    <a:cubicBezTo>
                      <a:pt x="441" y="117"/>
                      <a:pt x="441" y="117"/>
                      <a:pt x="441" y="117"/>
                    </a:cubicBezTo>
                    <a:cubicBezTo>
                      <a:pt x="4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117"/>
                      <a:pt x="241" y="117"/>
                    </a:cubicBezTo>
                    <a:cubicBezTo>
                      <a:pt x="241" y="352"/>
                      <a:pt x="241" y="586"/>
                      <a:pt x="41" y="704"/>
                    </a:cubicBezTo>
                    <a:cubicBezTo>
                      <a:pt x="-59" y="821"/>
                      <a:pt x="41" y="1291"/>
                      <a:pt x="141" y="1408"/>
                    </a:cubicBezTo>
                    <a:cubicBezTo>
                      <a:pt x="241" y="1643"/>
                      <a:pt x="241" y="1878"/>
                      <a:pt x="141" y="2230"/>
                    </a:cubicBezTo>
                    <a:cubicBezTo>
                      <a:pt x="141" y="2347"/>
                      <a:pt x="141" y="2700"/>
                      <a:pt x="141" y="2817"/>
                    </a:cubicBezTo>
                    <a:cubicBezTo>
                      <a:pt x="241" y="2934"/>
                      <a:pt x="441" y="3169"/>
                      <a:pt x="541" y="3404"/>
                    </a:cubicBezTo>
                    <a:cubicBezTo>
                      <a:pt x="541" y="3521"/>
                      <a:pt x="641" y="3521"/>
                      <a:pt x="641" y="3639"/>
                    </a:cubicBezTo>
                    <a:cubicBezTo>
                      <a:pt x="641" y="3639"/>
                      <a:pt x="641" y="3639"/>
                      <a:pt x="641" y="3639"/>
                    </a:cubicBezTo>
                    <a:cubicBezTo>
                      <a:pt x="641" y="3756"/>
                      <a:pt x="641" y="3756"/>
                      <a:pt x="641" y="3873"/>
                    </a:cubicBezTo>
                    <a:cubicBezTo>
                      <a:pt x="641" y="3873"/>
                      <a:pt x="641" y="3873"/>
                      <a:pt x="641" y="3873"/>
                    </a:cubicBezTo>
                    <a:cubicBezTo>
                      <a:pt x="741" y="3873"/>
                      <a:pt x="741" y="3873"/>
                      <a:pt x="741" y="3991"/>
                    </a:cubicBezTo>
                    <a:cubicBezTo>
                      <a:pt x="741" y="3991"/>
                      <a:pt x="741" y="3991"/>
                      <a:pt x="741" y="3991"/>
                    </a:cubicBezTo>
                    <a:cubicBezTo>
                      <a:pt x="741" y="3991"/>
                      <a:pt x="741" y="3991"/>
                      <a:pt x="741" y="3991"/>
                    </a:cubicBezTo>
                    <a:cubicBezTo>
                      <a:pt x="741" y="3991"/>
                      <a:pt x="741" y="3991"/>
                      <a:pt x="741" y="3991"/>
                    </a:cubicBezTo>
                    <a:cubicBezTo>
                      <a:pt x="741" y="4108"/>
                      <a:pt x="741" y="4226"/>
                      <a:pt x="841" y="4226"/>
                    </a:cubicBezTo>
                    <a:cubicBezTo>
                      <a:pt x="941" y="4460"/>
                      <a:pt x="1141" y="4813"/>
                      <a:pt x="1141" y="5047"/>
                    </a:cubicBezTo>
                    <a:cubicBezTo>
                      <a:pt x="1141" y="5282"/>
                      <a:pt x="1440" y="5634"/>
                      <a:pt x="1540" y="5634"/>
                    </a:cubicBezTo>
                    <a:cubicBezTo>
                      <a:pt x="1741" y="5634"/>
                      <a:pt x="1941" y="5634"/>
                      <a:pt x="2140" y="5869"/>
                    </a:cubicBezTo>
                    <a:cubicBezTo>
                      <a:pt x="2240" y="5986"/>
                      <a:pt x="2240" y="6221"/>
                      <a:pt x="2140" y="6339"/>
                    </a:cubicBezTo>
                    <a:cubicBezTo>
                      <a:pt x="2140" y="6456"/>
                      <a:pt x="2140" y="6573"/>
                      <a:pt x="2140" y="6691"/>
                    </a:cubicBezTo>
                    <a:cubicBezTo>
                      <a:pt x="2140" y="6926"/>
                      <a:pt x="2240" y="7043"/>
                      <a:pt x="2140" y="7160"/>
                    </a:cubicBezTo>
                    <a:cubicBezTo>
                      <a:pt x="2040" y="7278"/>
                      <a:pt x="1941" y="7278"/>
                      <a:pt x="1841" y="7278"/>
                    </a:cubicBezTo>
                    <a:cubicBezTo>
                      <a:pt x="1841" y="7395"/>
                      <a:pt x="1841" y="7513"/>
                      <a:pt x="1741" y="7630"/>
                    </a:cubicBezTo>
                    <a:cubicBezTo>
                      <a:pt x="1741" y="7982"/>
                      <a:pt x="1641" y="8217"/>
                      <a:pt x="1540" y="8334"/>
                    </a:cubicBezTo>
                    <a:cubicBezTo>
                      <a:pt x="1440" y="8452"/>
                      <a:pt x="1540" y="9039"/>
                      <a:pt x="1641" y="9156"/>
                    </a:cubicBezTo>
                    <a:cubicBezTo>
                      <a:pt x="2240" y="9508"/>
                      <a:pt x="2341" y="9860"/>
                      <a:pt x="2240" y="10095"/>
                    </a:cubicBezTo>
                    <a:cubicBezTo>
                      <a:pt x="2341" y="10330"/>
                      <a:pt x="3040" y="10800"/>
                      <a:pt x="3341" y="10800"/>
                    </a:cubicBezTo>
                    <a:cubicBezTo>
                      <a:pt x="3640" y="10918"/>
                      <a:pt x="3740" y="11153"/>
                      <a:pt x="3841" y="11387"/>
                    </a:cubicBezTo>
                    <a:cubicBezTo>
                      <a:pt x="3940" y="11505"/>
                      <a:pt x="3940" y="11622"/>
                      <a:pt x="3940" y="11622"/>
                    </a:cubicBezTo>
                    <a:cubicBezTo>
                      <a:pt x="4140" y="11857"/>
                      <a:pt x="4041" y="12209"/>
                      <a:pt x="4041" y="12444"/>
                    </a:cubicBezTo>
                    <a:cubicBezTo>
                      <a:pt x="4041" y="12444"/>
                      <a:pt x="4041" y="12444"/>
                      <a:pt x="3940" y="12444"/>
                    </a:cubicBezTo>
                    <a:cubicBezTo>
                      <a:pt x="3940" y="12561"/>
                      <a:pt x="3940" y="12679"/>
                      <a:pt x="3940" y="12679"/>
                    </a:cubicBezTo>
                    <a:cubicBezTo>
                      <a:pt x="3940" y="12679"/>
                      <a:pt x="4041" y="12796"/>
                      <a:pt x="4041" y="12914"/>
                    </a:cubicBezTo>
                    <a:cubicBezTo>
                      <a:pt x="4240" y="13031"/>
                      <a:pt x="4440" y="13266"/>
                      <a:pt x="4340" y="13618"/>
                    </a:cubicBezTo>
                    <a:cubicBezTo>
                      <a:pt x="4340" y="13618"/>
                      <a:pt x="4340" y="13735"/>
                      <a:pt x="4340" y="13735"/>
                    </a:cubicBezTo>
                    <a:cubicBezTo>
                      <a:pt x="4340" y="13735"/>
                      <a:pt x="4340" y="13735"/>
                      <a:pt x="4340" y="13735"/>
                    </a:cubicBezTo>
                    <a:cubicBezTo>
                      <a:pt x="4340" y="13735"/>
                      <a:pt x="4440" y="13735"/>
                      <a:pt x="4440" y="13853"/>
                    </a:cubicBezTo>
                    <a:cubicBezTo>
                      <a:pt x="4440" y="13853"/>
                      <a:pt x="4440" y="13853"/>
                      <a:pt x="4440" y="13853"/>
                    </a:cubicBezTo>
                    <a:cubicBezTo>
                      <a:pt x="4440" y="13853"/>
                      <a:pt x="4440" y="13853"/>
                      <a:pt x="4440" y="13853"/>
                    </a:cubicBezTo>
                    <a:cubicBezTo>
                      <a:pt x="4440" y="13970"/>
                      <a:pt x="4541" y="13970"/>
                      <a:pt x="4541" y="13970"/>
                    </a:cubicBezTo>
                    <a:cubicBezTo>
                      <a:pt x="4541" y="13970"/>
                      <a:pt x="4541" y="13970"/>
                      <a:pt x="4541" y="13970"/>
                    </a:cubicBezTo>
                    <a:cubicBezTo>
                      <a:pt x="4541" y="13970"/>
                      <a:pt x="4541" y="14087"/>
                      <a:pt x="4541" y="14087"/>
                    </a:cubicBezTo>
                    <a:cubicBezTo>
                      <a:pt x="4640" y="14087"/>
                      <a:pt x="4640" y="14087"/>
                      <a:pt x="4640" y="14087"/>
                    </a:cubicBezTo>
                    <a:cubicBezTo>
                      <a:pt x="4640" y="14087"/>
                      <a:pt x="4640" y="14205"/>
                      <a:pt x="4640" y="14205"/>
                    </a:cubicBezTo>
                    <a:cubicBezTo>
                      <a:pt x="4640" y="14205"/>
                      <a:pt x="4741" y="14205"/>
                      <a:pt x="4741" y="14205"/>
                    </a:cubicBezTo>
                    <a:cubicBezTo>
                      <a:pt x="4741" y="14205"/>
                      <a:pt x="4741" y="14205"/>
                      <a:pt x="4741" y="14322"/>
                    </a:cubicBezTo>
                    <a:cubicBezTo>
                      <a:pt x="4741" y="14322"/>
                      <a:pt x="4741" y="14322"/>
                      <a:pt x="4840" y="14322"/>
                    </a:cubicBezTo>
                    <a:cubicBezTo>
                      <a:pt x="4840" y="14322"/>
                      <a:pt x="4840" y="14322"/>
                      <a:pt x="4840" y="14322"/>
                    </a:cubicBezTo>
                    <a:cubicBezTo>
                      <a:pt x="4840" y="14322"/>
                      <a:pt x="4840" y="14440"/>
                      <a:pt x="4840" y="14440"/>
                    </a:cubicBezTo>
                    <a:cubicBezTo>
                      <a:pt x="4940" y="14322"/>
                      <a:pt x="5040" y="14322"/>
                      <a:pt x="5040" y="14322"/>
                    </a:cubicBezTo>
                    <a:cubicBezTo>
                      <a:pt x="5140" y="14322"/>
                      <a:pt x="5140" y="14322"/>
                      <a:pt x="5241" y="14322"/>
                    </a:cubicBezTo>
                    <a:cubicBezTo>
                      <a:pt x="5241" y="14205"/>
                      <a:pt x="5340" y="14087"/>
                      <a:pt x="5441" y="14087"/>
                    </a:cubicBezTo>
                    <a:cubicBezTo>
                      <a:pt x="5540" y="14087"/>
                      <a:pt x="5640" y="14205"/>
                      <a:pt x="5740" y="14322"/>
                    </a:cubicBezTo>
                    <a:cubicBezTo>
                      <a:pt x="5740" y="14322"/>
                      <a:pt x="5940" y="14322"/>
                      <a:pt x="6040" y="14205"/>
                    </a:cubicBezTo>
                    <a:cubicBezTo>
                      <a:pt x="6141" y="14205"/>
                      <a:pt x="6240" y="14205"/>
                      <a:pt x="6340" y="14205"/>
                    </a:cubicBezTo>
                    <a:cubicBezTo>
                      <a:pt x="6440" y="14205"/>
                      <a:pt x="6740" y="14205"/>
                      <a:pt x="7740" y="16435"/>
                    </a:cubicBezTo>
                    <a:cubicBezTo>
                      <a:pt x="7740" y="16553"/>
                      <a:pt x="7840" y="16670"/>
                      <a:pt x="7840" y="16905"/>
                    </a:cubicBezTo>
                    <a:cubicBezTo>
                      <a:pt x="8040" y="17140"/>
                      <a:pt x="8040" y="17374"/>
                      <a:pt x="8241" y="17492"/>
                    </a:cubicBezTo>
                    <a:cubicBezTo>
                      <a:pt x="8340" y="17609"/>
                      <a:pt x="8540" y="17609"/>
                      <a:pt x="8641" y="17727"/>
                    </a:cubicBezTo>
                    <a:cubicBezTo>
                      <a:pt x="8941" y="17727"/>
                      <a:pt x="9340" y="17844"/>
                      <a:pt x="9641" y="18314"/>
                    </a:cubicBezTo>
                    <a:cubicBezTo>
                      <a:pt x="10140" y="18900"/>
                      <a:pt x="11541" y="19370"/>
                      <a:pt x="12141" y="19370"/>
                    </a:cubicBezTo>
                    <a:cubicBezTo>
                      <a:pt x="12341" y="19370"/>
                      <a:pt x="12542" y="19253"/>
                      <a:pt x="12741" y="19135"/>
                    </a:cubicBezTo>
                    <a:cubicBezTo>
                      <a:pt x="13041" y="19018"/>
                      <a:pt x="13341" y="18783"/>
                      <a:pt x="13741" y="18783"/>
                    </a:cubicBezTo>
                    <a:cubicBezTo>
                      <a:pt x="13741" y="18783"/>
                      <a:pt x="13841" y="18783"/>
                      <a:pt x="13942" y="18783"/>
                    </a:cubicBezTo>
                    <a:cubicBezTo>
                      <a:pt x="14541" y="19018"/>
                      <a:pt x="14741" y="19605"/>
                      <a:pt x="14741" y="20074"/>
                    </a:cubicBezTo>
                    <a:cubicBezTo>
                      <a:pt x="14841" y="20309"/>
                      <a:pt x="14841" y="20544"/>
                      <a:pt x="14941" y="20661"/>
                    </a:cubicBezTo>
                    <a:cubicBezTo>
                      <a:pt x="15141" y="20896"/>
                      <a:pt x="16641" y="21131"/>
                      <a:pt x="17541" y="21248"/>
                    </a:cubicBezTo>
                    <a:cubicBezTo>
                      <a:pt x="18141" y="21366"/>
                      <a:pt x="18541" y="21366"/>
                      <a:pt x="18741" y="21483"/>
                    </a:cubicBezTo>
                    <a:cubicBezTo>
                      <a:pt x="18941" y="21483"/>
                      <a:pt x="19241" y="21483"/>
                      <a:pt x="19641" y="21600"/>
                    </a:cubicBezTo>
                    <a:cubicBezTo>
                      <a:pt x="19641" y="21483"/>
                      <a:pt x="19641" y="21483"/>
                      <a:pt x="19641" y="21483"/>
                    </a:cubicBezTo>
                    <a:cubicBezTo>
                      <a:pt x="19641" y="20779"/>
                      <a:pt x="20041" y="20192"/>
                      <a:pt x="20441" y="19840"/>
                    </a:cubicBezTo>
                    <a:cubicBezTo>
                      <a:pt x="20841" y="19722"/>
                      <a:pt x="21141" y="19605"/>
                      <a:pt x="21541" y="19487"/>
                    </a:cubicBezTo>
                    <a:cubicBezTo>
                      <a:pt x="21541" y="19370"/>
                      <a:pt x="21341" y="19018"/>
                      <a:pt x="21242" y="19018"/>
                    </a:cubicBezTo>
                    <a:cubicBezTo>
                      <a:pt x="21041" y="18900"/>
                      <a:pt x="21041" y="18548"/>
                      <a:pt x="20941" y="18196"/>
                    </a:cubicBezTo>
                    <a:cubicBezTo>
                      <a:pt x="20941" y="17844"/>
                      <a:pt x="20941" y="17609"/>
                      <a:pt x="20741" y="17492"/>
                    </a:cubicBezTo>
                    <a:cubicBezTo>
                      <a:pt x="20041" y="17140"/>
                      <a:pt x="19641" y="16670"/>
                      <a:pt x="19441" y="16200"/>
                    </a:cubicBezTo>
                    <a:cubicBezTo>
                      <a:pt x="19441" y="16083"/>
                      <a:pt x="19241" y="15848"/>
                      <a:pt x="19141" y="1573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5" name="Shape">
                <a:extLst>
                  <a:ext uri="{FF2B5EF4-FFF2-40B4-BE49-F238E27FC236}">
                    <a16:creationId xmlns:a16="http://schemas.microsoft.com/office/drawing/2014/main" id="{BE85BBFA-9C06-E1C2-A981-C83905C67F3F}"/>
                  </a:ext>
                </a:extLst>
              </p:cNvPr>
              <p:cNvSpPr/>
              <p:nvPr/>
            </p:nvSpPr>
            <p:spPr>
              <a:xfrm>
                <a:off x="477799" y="72259"/>
                <a:ext cx="100455" cy="58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00" extrusionOk="0">
                    <a:moveTo>
                      <a:pt x="17333" y="7999"/>
                    </a:moveTo>
                    <a:cubicBezTo>
                      <a:pt x="17333" y="7999"/>
                      <a:pt x="17333" y="7999"/>
                      <a:pt x="17066" y="7999"/>
                    </a:cubicBezTo>
                    <a:cubicBezTo>
                      <a:pt x="17066" y="7999"/>
                      <a:pt x="16800" y="7999"/>
                      <a:pt x="16533" y="8399"/>
                    </a:cubicBezTo>
                    <a:cubicBezTo>
                      <a:pt x="16533" y="8399"/>
                      <a:pt x="16533" y="8399"/>
                      <a:pt x="16266" y="8399"/>
                    </a:cubicBezTo>
                    <a:cubicBezTo>
                      <a:pt x="16266" y="8399"/>
                      <a:pt x="16000" y="8399"/>
                      <a:pt x="15733" y="8399"/>
                    </a:cubicBezTo>
                    <a:cubicBezTo>
                      <a:pt x="15733" y="8399"/>
                      <a:pt x="15733" y="8399"/>
                      <a:pt x="15733" y="8399"/>
                    </a:cubicBezTo>
                    <a:cubicBezTo>
                      <a:pt x="15466" y="8399"/>
                      <a:pt x="15200" y="8399"/>
                      <a:pt x="14933" y="8399"/>
                    </a:cubicBezTo>
                    <a:cubicBezTo>
                      <a:pt x="14933" y="8399"/>
                      <a:pt x="14933" y="8399"/>
                      <a:pt x="14933" y="8399"/>
                    </a:cubicBezTo>
                    <a:cubicBezTo>
                      <a:pt x="14933" y="8399"/>
                      <a:pt x="14933" y="8399"/>
                      <a:pt x="14933" y="8399"/>
                    </a:cubicBezTo>
                    <a:cubicBezTo>
                      <a:pt x="14666" y="8399"/>
                      <a:pt x="14400" y="8399"/>
                      <a:pt x="14133" y="7999"/>
                    </a:cubicBezTo>
                    <a:cubicBezTo>
                      <a:pt x="14133" y="7999"/>
                      <a:pt x="14133" y="7999"/>
                      <a:pt x="14133" y="7999"/>
                    </a:cubicBezTo>
                    <a:cubicBezTo>
                      <a:pt x="14133" y="7999"/>
                      <a:pt x="13866" y="7999"/>
                      <a:pt x="13600" y="7999"/>
                    </a:cubicBezTo>
                    <a:cubicBezTo>
                      <a:pt x="13333" y="8399"/>
                      <a:pt x="13066" y="8399"/>
                      <a:pt x="13066" y="8399"/>
                    </a:cubicBezTo>
                    <a:cubicBezTo>
                      <a:pt x="12800" y="8399"/>
                      <a:pt x="12000" y="8399"/>
                      <a:pt x="11466" y="7200"/>
                    </a:cubicBezTo>
                    <a:cubicBezTo>
                      <a:pt x="11200" y="7200"/>
                      <a:pt x="10933" y="7200"/>
                      <a:pt x="10933" y="7200"/>
                    </a:cubicBezTo>
                    <a:cubicBezTo>
                      <a:pt x="10400" y="7599"/>
                      <a:pt x="9600" y="7599"/>
                      <a:pt x="9066" y="7200"/>
                    </a:cubicBezTo>
                    <a:cubicBezTo>
                      <a:pt x="9066" y="7200"/>
                      <a:pt x="8800" y="7200"/>
                      <a:pt x="8800" y="7200"/>
                    </a:cubicBezTo>
                    <a:cubicBezTo>
                      <a:pt x="8800" y="7200"/>
                      <a:pt x="8533" y="7200"/>
                      <a:pt x="8266" y="6800"/>
                    </a:cubicBezTo>
                    <a:cubicBezTo>
                      <a:pt x="8000" y="6800"/>
                      <a:pt x="8000" y="6800"/>
                      <a:pt x="7733" y="6800"/>
                    </a:cubicBezTo>
                    <a:cubicBezTo>
                      <a:pt x="7466" y="6800"/>
                      <a:pt x="6933" y="7200"/>
                      <a:pt x="6400" y="7200"/>
                    </a:cubicBezTo>
                    <a:cubicBezTo>
                      <a:pt x="6133" y="7200"/>
                      <a:pt x="5866" y="7200"/>
                      <a:pt x="5599" y="7200"/>
                    </a:cubicBezTo>
                    <a:cubicBezTo>
                      <a:pt x="5599" y="7200"/>
                      <a:pt x="5599" y="7200"/>
                      <a:pt x="5599" y="7200"/>
                    </a:cubicBezTo>
                    <a:cubicBezTo>
                      <a:pt x="5599" y="7200"/>
                      <a:pt x="5333" y="7200"/>
                      <a:pt x="5333" y="7200"/>
                    </a:cubicBezTo>
                    <a:cubicBezTo>
                      <a:pt x="5333" y="7200"/>
                      <a:pt x="5333" y="7200"/>
                      <a:pt x="5333" y="7200"/>
                    </a:cubicBezTo>
                    <a:cubicBezTo>
                      <a:pt x="5066" y="7200"/>
                      <a:pt x="5066" y="7200"/>
                      <a:pt x="5066" y="7200"/>
                    </a:cubicBezTo>
                    <a:cubicBezTo>
                      <a:pt x="5066" y="7200"/>
                      <a:pt x="4800" y="7200"/>
                      <a:pt x="4800" y="7200"/>
                    </a:cubicBezTo>
                    <a:cubicBezTo>
                      <a:pt x="4800" y="6800"/>
                      <a:pt x="4800" y="6800"/>
                      <a:pt x="4533" y="6800"/>
                    </a:cubicBezTo>
                    <a:cubicBezTo>
                      <a:pt x="4533" y="6800"/>
                      <a:pt x="4533" y="6800"/>
                      <a:pt x="4533" y="6800"/>
                    </a:cubicBezTo>
                    <a:cubicBezTo>
                      <a:pt x="4533" y="6800"/>
                      <a:pt x="4266" y="6400"/>
                      <a:pt x="4266" y="6000"/>
                    </a:cubicBezTo>
                    <a:cubicBezTo>
                      <a:pt x="4266" y="5600"/>
                      <a:pt x="4533" y="5200"/>
                      <a:pt x="4800" y="4399"/>
                    </a:cubicBezTo>
                    <a:cubicBezTo>
                      <a:pt x="5333" y="3600"/>
                      <a:pt x="6133" y="2800"/>
                      <a:pt x="6666" y="2400"/>
                    </a:cubicBezTo>
                    <a:cubicBezTo>
                      <a:pt x="6933" y="2400"/>
                      <a:pt x="6933" y="2400"/>
                      <a:pt x="7199" y="2400"/>
                    </a:cubicBezTo>
                    <a:cubicBezTo>
                      <a:pt x="7199" y="2400"/>
                      <a:pt x="7466" y="2800"/>
                      <a:pt x="7733" y="2800"/>
                    </a:cubicBezTo>
                    <a:cubicBezTo>
                      <a:pt x="7733" y="2800"/>
                      <a:pt x="7733" y="2800"/>
                      <a:pt x="7733" y="2800"/>
                    </a:cubicBezTo>
                    <a:cubicBezTo>
                      <a:pt x="7733" y="2400"/>
                      <a:pt x="7733" y="2400"/>
                      <a:pt x="7733" y="2400"/>
                    </a:cubicBezTo>
                    <a:cubicBezTo>
                      <a:pt x="7733" y="2000"/>
                      <a:pt x="8000" y="2000"/>
                      <a:pt x="8000" y="2000"/>
                    </a:cubicBezTo>
                    <a:cubicBezTo>
                      <a:pt x="8000" y="1600"/>
                      <a:pt x="8000" y="1600"/>
                      <a:pt x="8000" y="1200"/>
                    </a:cubicBezTo>
                    <a:cubicBezTo>
                      <a:pt x="8266" y="1200"/>
                      <a:pt x="8266" y="1200"/>
                      <a:pt x="8266" y="1200"/>
                    </a:cubicBezTo>
                    <a:cubicBezTo>
                      <a:pt x="8266" y="800"/>
                      <a:pt x="8266" y="800"/>
                      <a:pt x="8266" y="800"/>
                    </a:cubicBezTo>
                    <a:cubicBezTo>
                      <a:pt x="8266" y="800"/>
                      <a:pt x="8266" y="400"/>
                      <a:pt x="8266" y="400"/>
                    </a:cubicBezTo>
                    <a:cubicBezTo>
                      <a:pt x="8533" y="400"/>
                      <a:pt x="8533" y="400"/>
                      <a:pt x="8533" y="0"/>
                    </a:cubicBezTo>
                    <a:cubicBezTo>
                      <a:pt x="8266" y="400"/>
                      <a:pt x="7733" y="400"/>
                      <a:pt x="7199" y="1200"/>
                    </a:cubicBezTo>
                    <a:cubicBezTo>
                      <a:pt x="6933" y="1600"/>
                      <a:pt x="6400" y="1600"/>
                      <a:pt x="6133" y="1600"/>
                    </a:cubicBezTo>
                    <a:cubicBezTo>
                      <a:pt x="6133" y="1600"/>
                      <a:pt x="5866" y="1600"/>
                      <a:pt x="5599" y="1600"/>
                    </a:cubicBezTo>
                    <a:cubicBezTo>
                      <a:pt x="5333" y="1200"/>
                      <a:pt x="5066" y="1600"/>
                      <a:pt x="5066" y="1600"/>
                    </a:cubicBezTo>
                    <a:cubicBezTo>
                      <a:pt x="5066" y="2400"/>
                      <a:pt x="4533" y="4399"/>
                      <a:pt x="3199" y="4399"/>
                    </a:cubicBezTo>
                    <a:cubicBezTo>
                      <a:pt x="3199" y="4399"/>
                      <a:pt x="3199" y="4800"/>
                      <a:pt x="3199" y="4800"/>
                    </a:cubicBezTo>
                    <a:cubicBezTo>
                      <a:pt x="3199" y="5200"/>
                      <a:pt x="3199" y="6400"/>
                      <a:pt x="2399" y="6800"/>
                    </a:cubicBezTo>
                    <a:cubicBezTo>
                      <a:pt x="2133" y="7200"/>
                      <a:pt x="1599" y="7200"/>
                      <a:pt x="1333" y="7200"/>
                    </a:cubicBezTo>
                    <a:cubicBezTo>
                      <a:pt x="799" y="7200"/>
                      <a:pt x="0" y="7599"/>
                      <a:pt x="0" y="7999"/>
                    </a:cubicBezTo>
                    <a:cubicBezTo>
                      <a:pt x="0" y="7999"/>
                      <a:pt x="266" y="8399"/>
                      <a:pt x="533" y="8799"/>
                    </a:cubicBezTo>
                    <a:cubicBezTo>
                      <a:pt x="1066" y="9199"/>
                      <a:pt x="1866" y="9999"/>
                      <a:pt x="1866" y="11201"/>
                    </a:cubicBezTo>
                    <a:cubicBezTo>
                      <a:pt x="1866" y="11601"/>
                      <a:pt x="1866" y="12401"/>
                      <a:pt x="2133" y="12801"/>
                    </a:cubicBezTo>
                    <a:cubicBezTo>
                      <a:pt x="2399" y="13601"/>
                      <a:pt x="2666" y="14800"/>
                      <a:pt x="1866" y="15600"/>
                    </a:cubicBezTo>
                    <a:cubicBezTo>
                      <a:pt x="1866" y="16000"/>
                      <a:pt x="1866" y="16000"/>
                      <a:pt x="1866" y="16000"/>
                    </a:cubicBezTo>
                    <a:cubicBezTo>
                      <a:pt x="1866" y="16000"/>
                      <a:pt x="1599" y="16000"/>
                      <a:pt x="1599" y="16000"/>
                    </a:cubicBezTo>
                    <a:cubicBezTo>
                      <a:pt x="1599" y="16000"/>
                      <a:pt x="1599" y="16400"/>
                      <a:pt x="1599" y="16400"/>
                    </a:cubicBezTo>
                    <a:cubicBezTo>
                      <a:pt x="1599" y="16400"/>
                      <a:pt x="1599" y="16400"/>
                      <a:pt x="1599" y="16400"/>
                    </a:cubicBezTo>
                    <a:cubicBezTo>
                      <a:pt x="1599" y="16400"/>
                      <a:pt x="1333" y="16400"/>
                      <a:pt x="1333" y="16800"/>
                    </a:cubicBezTo>
                    <a:cubicBezTo>
                      <a:pt x="1333" y="16800"/>
                      <a:pt x="1333" y="16800"/>
                      <a:pt x="1333" y="16800"/>
                    </a:cubicBezTo>
                    <a:cubicBezTo>
                      <a:pt x="1333" y="16800"/>
                      <a:pt x="1333" y="16800"/>
                      <a:pt x="1333" y="17200"/>
                    </a:cubicBezTo>
                    <a:cubicBezTo>
                      <a:pt x="1333" y="17200"/>
                      <a:pt x="1066" y="17200"/>
                      <a:pt x="1066" y="17200"/>
                    </a:cubicBezTo>
                    <a:cubicBezTo>
                      <a:pt x="1066" y="17200"/>
                      <a:pt x="1066" y="17600"/>
                      <a:pt x="1066" y="17600"/>
                    </a:cubicBezTo>
                    <a:cubicBezTo>
                      <a:pt x="1066" y="17600"/>
                      <a:pt x="1066" y="17600"/>
                      <a:pt x="1066" y="18000"/>
                    </a:cubicBezTo>
                    <a:cubicBezTo>
                      <a:pt x="1066" y="18000"/>
                      <a:pt x="1066" y="18000"/>
                      <a:pt x="1066" y="18000"/>
                    </a:cubicBezTo>
                    <a:cubicBezTo>
                      <a:pt x="1066" y="18400"/>
                      <a:pt x="1066" y="18400"/>
                      <a:pt x="1066" y="18400"/>
                    </a:cubicBezTo>
                    <a:cubicBezTo>
                      <a:pt x="1066" y="18400"/>
                      <a:pt x="1066" y="18800"/>
                      <a:pt x="799" y="18800"/>
                    </a:cubicBezTo>
                    <a:cubicBezTo>
                      <a:pt x="799" y="18800"/>
                      <a:pt x="799" y="19200"/>
                      <a:pt x="799" y="19200"/>
                    </a:cubicBezTo>
                    <a:cubicBezTo>
                      <a:pt x="799" y="19200"/>
                      <a:pt x="799" y="19200"/>
                      <a:pt x="799" y="19600"/>
                    </a:cubicBezTo>
                    <a:cubicBezTo>
                      <a:pt x="799" y="19600"/>
                      <a:pt x="1066" y="19600"/>
                      <a:pt x="1066" y="19600"/>
                    </a:cubicBezTo>
                    <a:cubicBezTo>
                      <a:pt x="1066" y="19600"/>
                      <a:pt x="1066" y="19600"/>
                      <a:pt x="1066" y="19600"/>
                    </a:cubicBezTo>
                    <a:cubicBezTo>
                      <a:pt x="1066" y="19600"/>
                      <a:pt x="1066" y="19600"/>
                      <a:pt x="1066" y="19600"/>
                    </a:cubicBezTo>
                    <a:cubicBezTo>
                      <a:pt x="1333" y="19600"/>
                      <a:pt x="1333" y="19600"/>
                      <a:pt x="1333" y="19600"/>
                    </a:cubicBezTo>
                    <a:cubicBezTo>
                      <a:pt x="1599" y="19200"/>
                      <a:pt x="2133" y="18800"/>
                      <a:pt x="2399" y="18800"/>
                    </a:cubicBezTo>
                    <a:cubicBezTo>
                      <a:pt x="2666" y="18800"/>
                      <a:pt x="2933" y="18800"/>
                      <a:pt x="3199" y="18800"/>
                    </a:cubicBezTo>
                    <a:cubicBezTo>
                      <a:pt x="3999" y="18800"/>
                      <a:pt x="3999" y="18800"/>
                      <a:pt x="3999" y="18800"/>
                    </a:cubicBezTo>
                    <a:cubicBezTo>
                      <a:pt x="4266" y="18800"/>
                      <a:pt x="4266" y="18800"/>
                      <a:pt x="4266" y="18400"/>
                    </a:cubicBezTo>
                    <a:cubicBezTo>
                      <a:pt x="4533" y="17600"/>
                      <a:pt x="5333" y="17200"/>
                      <a:pt x="6133" y="16800"/>
                    </a:cubicBezTo>
                    <a:cubicBezTo>
                      <a:pt x="6400" y="16800"/>
                      <a:pt x="6933" y="16800"/>
                      <a:pt x="7199" y="16400"/>
                    </a:cubicBezTo>
                    <a:cubicBezTo>
                      <a:pt x="7199" y="14800"/>
                      <a:pt x="9066" y="12001"/>
                      <a:pt x="10400" y="12001"/>
                    </a:cubicBezTo>
                    <a:cubicBezTo>
                      <a:pt x="10400" y="12001"/>
                      <a:pt x="10400" y="12001"/>
                      <a:pt x="10400" y="12001"/>
                    </a:cubicBezTo>
                    <a:cubicBezTo>
                      <a:pt x="11466" y="12001"/>
                      <a:pt x="11466" y="13601"/>
                      <a:pt x="11466" y="14401"/>
                    </a:cubicBezTo>
                    <a:cubicBezTo>
                      <a:pt x="11466" y="15200"/>
                      <a:pt x="11466" y="15600"/>
                      <a:pt x="11733" y="16000"/>
                    </a:cubicBezTo>
                    <a:cubicBezTo>
                      <a:pt x="13066" y="16400"/>
                      <a:pt x="12533" y="18400"/>
                      <a:pt x="12266" y="19600"/>
                    </a:cubicBezTo>
                    <a:cubicBezTo>
                      <a:pt x="12266" y="20400"/>
                      <a:pt x="12000" y="21200"/>
                      <a:pt x="12266" y="21200"/>
                    </a:cubicBezTo>
                    <a:cubicBezTo>
                      <a:pt x="12266" y="21600"/>
                      <a:pt x="12533" y="21600"/>
                      <a:pt x="13066" y="21200"/>
                    </a:cubicBezTo>
                    <a:cubicBezTo>
                      <a:pt x="13066" y="21200"/>
                      <a:pt x="13066" y="21200"/>
                      <a:pt x="13333" y="21200"/>
                    </a:cubicBezTo>
                    <a:cubicBezTo>
                      <a:pt x="13333" y="21200"/>
                      <a:pt x="13600" y="20800"/>
                      <a:pt x="13866" y="20800"/>
                    </a:cubicBezTo>
                    <a:cubicBezTo>
                      <a:pt x="14133" y="20800"/>
                      <a:pt x="14400" y="20400"/>
                      <a:pt x="14400" y="20400"/>
                    </a:cubicBezTo>
                    <a:cubicBezTo>
                      <a:pt x="14666" y="20400"/>
                      <a:pt x="14666" y="20400"/>
                      <a:pt x="14666" y="20400"/>
                    </a:cubicBezTo>
                    <a:cubicBezTo>
                      <a:pt x="16266" y="18000"/>
                      <a:pt x="17600" y="16800"/>
                      <a:pt x="18400" y="17200"/>
                    </a:cubicBezTo>
                    <a:cubicBezTo>
                      <a:pt x="18400" y="17200"/>
                      <a:pt x="18400" y="17200"/>
                      <a:pt x="18400" y="17200"/>
                    </a:cubicBezTo>
                    <a:cubicBezTo>
                      <a:pt x="18400" y="17200"/>
                      <a:pt x="18400" y="17200"/>
                      <a:pt x="18400" y="17200"/>
                    </a:cubicBezTo>
                    <a:cubicBezTo>
                      <a:pt x="18400" y="17200"/>
                      <a:pt x="18400" y="17200"/>
                      <a:pt x="18400" y="17200"/>
                    </a:cubicBezTo>
                    <a:cubicBezTo>
                      <a:pt x="18666" y="17600"/>
                      <a:pt x="18933" y="18000"/>
                      <a:pt x="18933" y="18000"/>
                    </a:cubicBezTo>
                    <a:cubicBezTo>
                      <a:pt x="18933" y="18000"/>
                      <a:pt x="18933" y="18400"/>
                      <a:pt x="18933" y="18400"/>
                    </a:cubicBezTo>
                    <a:cubicBezTo>
                      <a:pt x="19200" y="18400"/>
                      <a:pt x="19200" y="18400"/>
                      <a:pt x="19200" y="18400"/>
                    </a:cubicBezTo>
                    <a:cubicBezTo>
                      <a:pt x="19200" y="18400"/>
                      <a:pt x="19200" y="18400"/>
                      <a:pt x="19466" y="18400"/>
                    </a:cubicBezTo>
                    <a:cubicBezTo>
                      <a:pt x="19466" y="18400"/>
                      <a:pt x="19466" y="18400"/>
                      <a:pt x="19466" y="18400"/>
                    </a:cubicBezTo>
                    <a:cubicBezTo>
                      <a:pt x="19466" y="18400"/>
                      <a:pt x="19466" y="18400"/>
                      <a:pt x="19466" y="18400"/>
                    </a:cubicBezTo>
                    <a:cubicBezTo>
                      <a:pt x="19733" y="18400"/>
                      <a:pt x="20000" y="18400"/>
                      <a:pt x="20266" y="18400"/>
                    </a:cubicBezTo>
                    <a:cubicBezTo>
                      <a:pt x="20266" y="18400"/>
                      <a:pt x="20266" y="18400"/>
                      <a:pt x="20266" y="18400"/>
                    </a:cubicBezTo>
                    <a:cubicBezTo>
                      <a:pt x="20266" y="18400"/>
                      <a:pt x="20533" y="18800"/>
                      <a:pt x="20533" y="18800"/>
                    </a:cubicBezTo>
                    <a:cubicBezTo>
                      <a:pt x="20533" y="18800"/>
                      <a:pt x="20533" y="18800"/>
                      <a:pt x="20533" y="18800"/>
                    </a:cubicBezTo>
                    <a:cubicBezTo>
                      <a:pt x="20800" y="18800"/>
                      <a:pt x="20800" y="18800"/>
                      <a:pt x="20800" y="18800"/>
                    </a:cubicBezTo>
                    <a:cubicBezTo>
                      <a:pt x="21066" y="18800"/>
                      <a:pt x="21066" y="18800"/>
                      <a:pt x="21066" y="18800"/>
                    </a:cubicBezTo>
                    <a:cubicBezTo>
                      <a:pt x="21600" y="19200"/>
                      <a:pt x="21600" y="19200"/>
                      <a:pt x="21600" y="19200"/>
                    </a:cubicBezTo>
                    <a:cubicBezTo>
                      <a:pt x="21600" y="19200"/>
                      <a:pt x="21600" y="19200"/>
                      <a:pt x="21600" y="19200"/>
                    </a:cubicBezTo>
                    <a:cubicBezTo>
                      <a:pt x="21600" y="18000"/>
                      <a:pt x="21333" y="15200"/>
                      <a:pt x="21066" y="14001"/>
                    </a:cubicBezTo>
                    <a:cubicBezTo>
                      <a:pt x="21066" y="13601"/>
                      <a:pt x="20000" y="12401"/>
                      <a:pt x="18666" y="11601"/>
                    </a:cubicBezTo>
                    <a:cubicBezTo>
                      <a:pt x="18400" y="11601"/>
                      <a:pt x="18400" y="11601"/>
                      <a:pt x="18400" y="11601"/>
                    </a:cubicBezTo>
                    <a:cubicBezTo>
                      <a:pt x="18133" y="9599"/>
                      <a:pt x="18133" y="9599"/>
                      <a:pt x="18133" y="9599"/>
                    </a:cubicBezTo>
                    <a:cubicBezTo>
                      <a:pt x="17866" y="7999"/>
                      <a:pt x="17866" y="7999"/>
                      <a:pt x="17866" y="7999"/>
                    </a:cubicBezTo>
                    <a:cubicBezTo>
                      <a:pt x="17866" y="7999"/>
                      <a:pt x="17866" y="7999"/>
                      <a:pt x="17600" y="7999"/>
                    </a:cubicBezTo>
                    <a:cubicBezTo>
                      <a:pt x="17600" y="7999"/>
                      <a:pt x="17600" y="7999"/>
                      <a:pt x="17333" y="799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6" name="Shape">
                <a:extLst>
                  <a:ext uri="{FF2B5EF4-FFF2-40B4-BE49-F238E27FC236}">
                    <a16:creationId xmlns:a16="http://schemas.microsoft.com/office/drawing/2014/main" id="{CF12EFC8-AEC6-FC56-FE0D-E1B121471E84}"/>
                  </a:ext>
                </a:extLst>
              </p:cNvPr>
              <p:cNvSpPr/>
              <p:nvPr/>
            </p:nvSpPr>
            <p:spPr>
              <a:xfrm>
                <a:off x="131681" y="65080"/>
                <a:ext cx="37997" cy="31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29"/>
                    </a:moveTo>
                    <a:cubicBezTo>
                      <a:pt x="21600" y="20829"/>
                      <a:pt x="21600" y="20829"/>
                      <a:pt x="21600" y="20829"/>
                    </a:cubicBezTo>
                    <a:cubicBezTo>
                      <a:pt x="21600" y="20829"/>
                      <a:pt x="21600" y="20829"/>
                      <a:pt x="21600" y="20829"/>
                    </a:cubicBezTo>
                    <a:cubicBezTo>
                      <a:pt x="21600" y="20058"/>
                      <a:pt x="21600" y="20058"/>
                      <a:pt x="21600" y="19286"/>
                    </a:cubicBezTo>
                    <a:cubicBezTo>
                      <a:pt x="21600" y="19286"/>
                      <a:pt x="20903" y="19286"/>
                      <a:pt x="20903" y="19286"/>
                    </a:cubicBezTo>
                    <a:cubicBezTo>
                      <a:pt x="20903" y="19286"/>
                      <a:pt x="20903" y="18515"/>
                      <a:pt x="20903" y="18515"/>
                    </a:cubicBezTo>
                    <a:cubicBezTo>
                      <a:pt x="20903" y="18515"/>
                      <a:pt x="20903" y="18515"/>
                      <a:pt x="20903" y="18515"/>
                    </a:cubicBezTo>
                    <a:cubicBezTo>
                      <a:pt x="20903" y="17743"/>
                      <a:pt x="20903" y="17743"/>
                      <a:pt x="20903" y="17743"/>
                    </a:cubicBezTo>
                    <a:cubicBezTo>
                      <a:pt x="20903" y="17743"/>
                      <a:pt x="20206" y="16200"/>
                      <a:pt x="19509" y="16200"/>
                    </a:cubicBezTo>
                    <a:cubicBezTo>
                      <a:pt x="18116" y="14658"/>
                      <a:pt x="16025" y="13115"/>
                      <a:pt x="16025" y="11572"/>
                    </a:cubicBezTo>
                    <a:cubicBezTo>
                      <a:pt x="16025" y="10801"/>
                      <a:pt x="15329" y="9257"/>
                      <a:pt x="14632" y="8485"/>
                    </a:cubicBezTo>
                    <a:cubicBezTo>
                      <a:pt x="13935" y="6942"/>
                      <a:pt x="13238" y="5400"/>
                      <a:pt x="13238" y="3857"/>
                    </a:cubicBezTo>
                    <a:cubicBezTo>
                      <a:pt x="13238" y="3857"/>
                      <a:pt x="12541" y="2314"/>
                      <a:pt x="11845" y="1542"/>
                    </a:cubicBezTo>
                    <a:cubicBezTo>
                      <a:pt x="11845" y="1542"/>
                      <a:pt x="11845" y="771"/>
                      <a:pt x="11845" y="771"/>
                    </a:cubicBezTo>
                    <a:cubicBezTo>
                      <a:pt x="11148" y="771"/>
                      <a:pt x="11148" y="771"/>
                      <a:pt x="11148" y="771"/>
                    </a:cubicBezTo>
                    <a:cubicBezTo>
                      <a:pt x="10451" y="771"/>
                      <a:pt x="10451" y="0"/>
                      <a:pt x="10451" y="0"/>
                    </a:cubicBezTo>
                    <a:cubicBezTo>
                      <a:pt x="9754" y="0"/>
                      <a:pt x="9754" y="0"/>
                      <a:pt x="9058" y="0"/>
                    </a:cubicBezTo>
                    <a:cubicBezTo>
                      <a:pt x="9058" y="0"/>
                      <a:pt x="8361" y="0"/>
                      <a:pt x="8361" y="0"/>
                    </a:cubicBezTo>
                    <a:cubicBezTo>
                      <a:pt x="8361" y="0"/>
                      <a:pt x="7664" y="0"/>
                      <a:pt x="7664" y="0"/>
                    </a:cubicBezTo>
                    <a:cubicBezTo>
                      <a:pt x="6967" y="0"/>
                      <a:pt x="6967" y="0"/>
                      <a:pt x="6967" y="0"/>
                    </a:cubicBezTo>
                    <a:cubicBezTo>
                      <a:pt x="6270" y="0"/>
                      <a:pt x="6270" y="0"/>
                      <a:pt x="5574" y="0"/>
                    </a:cubicBezTo>
                    <a:cubicBezTo>
                      <a:pt x="4180" y="0"/>
                      <a:pt x="2787" y="771"/>
                      <a:pt x="1393" y="771"/>
                    </a:cubicBezTo>
                    <a:cubicBezTo>
                      <a:pt x="696" y="771"/>
                      <a:pt x="0" y="1542"/>
                      <a:pt x="0" y="1542"/>
                    </a:cubicBezTo>
                    <a:cubicBezTo>
                      <a:pt x="0" y="1542"/>
                      <a:pt x="0" y="1542"/>
                      <a:pt x="0" y="1542"/>
                    </a:cubicBezTo>
                    <a:cubicBezTo>
                      <a:pt x="0" y="2314"/>
                      <a:pt x="0" y="3085"/>
                      <a:pt x="0" y="3085"/>
                    </a:cubicBezTo>
                    <a:cubicBezTo>
                      <a:pt x="0" y="3857"/>
                      <a:pt x="0" y="5400"/>
                      <a:pt x="696" y="6171"/>
                    </a:cubicBezTo>
                    <a:cubicBezTo>
                      <a:pt x="696" y="6171"/>
                      <a:pt x="696" y="6171"/>
                      <a:pt x="696" y="6942"/>
                    </a:cubicBezTo>
                    <a:cubicBezTo>
                      <a:pt x="696" y="7714"/>
                      <a:pt x="1393" y="7714"/>
                      <a:pt x="2090" y="7714"/>
                    </a:cubicBezTo>
                    <a:cubicBezTo>
                      <a:pt x="2787" y="7714"/>
                      <a:pt x="2787" y="7714"/>
                      <a:pt x="3483" y="7714"/>
                    </a:cubicBezTo>
                    <a:cubicBezTo>
                      <a:pt x="4180" y="7714"/>
                      <a:pt x="4180" y="7714"/>
                      <a:pt x="4180" y="7714"/>
                    </a:cubicBezTo>
                    <a:cubicBezTo>
                      <a:pt x="4877" y="7714"/>
                      <a:pt x="5574" y="8485"/>
                      <a:pt x="6270" y="8485"/>
                    </a:cubicBezTo>
                    <a:cubicBezTo>
                      <a:pt x="6270" y="8485"/>
                      <a:pt x="6270" y="9257"/>
                      <a:pt x="6270" y="9257"/>
                    </a:cubicBezTo>
                    <a:cubicBezTo>
                      <a:pt x="6270" y="9257"/>
                      <a:pt x="6270" y="9257"/>
                      <a:pt x="6270" y="9257"/>
                    </a:cubicBezTo>
                    <a:cubicBezTo>
                      <a:pt x="6967" y="9257"/>
                      <a:pt x="6967" y="9257"/>
                      <a:pt x="6967" y="9257"/>
                    </a:cubicBezTo>
                    <a:cubicBezTo>
                      <a:pt x="6967" y="9257"/>
                      <a:pt x="6967" y="9257"/>
                      <a:pt x="6967" y="10028"/>
                    </a:cubicBezTo>
                    <a:cubicBezTo>
                      <a:pt x="6967" y="10028"/>
                      <a:pt x="6967" y="10028"/>
                      <a:pt x="6967" y="10028"/>
                    </a:cubicBezTo>
                    <a:cubicBezTo>
                      <a:pt x="7664" y="10801"/>
                      <a:pt x="7664" y="10801"/>
                      <a:pt x="7664" y="10801"/>
                    </a:cubicBezTo>
                    <a:cubicBezTo>
                      <a:pt x="7664" y="10801"/>
                      <a:pt x="7664" y="10801"/>
                      <a:pt x="7664" y="11572"/>
                    </a:cubicBezTo>
                    <a:cubicBezTo>
                      <a:pt x="7664" y="11572"/>
                      <a:pt x="7664" y="11572"/>
                      <a:pt x="7664" y="11572"/>
                    </a:cubicBezTo>
                    <a:cubicBezTo>
                      <a:pt x="7664" y="11572"/>
                      <a:pt x="7664" y="11572"/>
                      <a:pt x="7664" y="11572"/>
                    </a:cubicBezTo>
                    <a:cubicBezTo>
                      <a:pt x="7664" y="11572"/>
                      <a:pt x="7664" y="11572"/>
                      <a:pt x="7664" y="11572"/>
                    </a:cubicBezTo>
                    <a:cubicBezTo>
                      <a:pt x="8361" y="11572"/>
                      <a:pt x="8361" y="11572"/>
                      <a:pt x="9058" y="11572"/>
                    </a:cubicBezTo>
                    <a:cubicBezTo>
                      <a:pt x="9058" y="11572"/>
                      <a:pt x="9058" y="12343"/>
                      <a:pt x="9058" y="12343"/>
                    </a:cubicBezTo>
                    <a:cubicBezTo>
                      <a:pt x="9058" y="12343"/>
                      <a:pt x="9058" y="12343"/>
                      <a:pt x="9754" y="12343"/>
                    </a:cubicBezTo>
                    <a:cubicBezTo>
                      <a:pt x="9754" y="12343"/>
                      <a:pt x="9754" y="12343"/>
                      <a:pt x="9754" y="12343"/>
                    </a:cubicBezTo>
                    <a:cubicBezTo>
                      <a:pt x="9754" y="12343"/>
                      <a:pt x="9754" y="13115"/>
                      <a:pt x="9754" y="13115"/>
                    </a:cubicBezTo>
                    <a:cubicBezTo>
                      <a:pt x="10451" y="13115"/>
                      <a:pt x="10451" y="13115"/>
                      <a:pt x="10451" y="13115"/>
                    </a:cubicBezTo>
                    <a:cubicBezTo>
                      <a:pt x="10451" y="13115"/>
                      <a:pt x="10451" y="13115"/>
                      <a:pt x="10451" y="13886"/>
                    </a:cubicBezTo>
                    <a:cubicBezTo>
                      <a:pt x="10451" y="13886"/>
                      <a:pt x="10451" y="13886"/>
                      <a:pt x="10451" y="13886"/>
                    </a:cubicBezTo>
                    <a:cubicBezTo>
                      <a:pt x="11148" y="13886"/>
                      <a:pt x="11148" y="13886"/>
                      <a:pt x="11845" y="13886"/>
                    </a:cubicBezTo>
                    <a:cubicBezTo>
                      <a:pt x="11845" y="14658"/>
                      <a:pt x="11845" y="14658"/>
                      <a:pt x="11845" y="14658"/>
                    </a:cubicBezTo>
                    <a:cubicBezTo>
                      <a:pt x="12541" y="14658"/>
                      <a:pt x="13238" y="14658"/>
                      <a:pt x="13238" y="15429"/>
                    </a:cubicBezTo>
                    <a:cubicBezTo>
                      <a:pt x="13935" y="15429"/>
                      <a:pt x="13935" y="15429"/>
                      <a:pt x="13935" y="15429"/>
                    </a:cubicBezTo>
                    <a:cubicBezTo>
                      <a:pt x="14632" y="15429"/>
                      <a:pt x="14632" y="15429"/>
                      <a:pt x="14632" y="15429"/>
                    </a:cubicBezTo>
                    <a:cubicBezTo>
                      <a:pt x="16025" y="15429"/>
                      <a:pt x="17419" y="16200"/>
                      <a:pt x="18116" y="17743"/>
                    </a:cubicBezTo>
                    <a:cubicBezTo>
                      <a:pt x="18812" y="17743"/>
                      <a:pt x="18812" y="18515"/>
                      <a:pt x="19509" y="19286"/>
                    </a:cubicBezTo>
                    <a:cubicBezTo>
                      <a:pt x="19509" y="19286"/>
                      <a:pt x="19509" y="19286"/>
                      <a:pt x="19509" y="19286"/>
                    </a:cubicBezTo>
                    <a:cubicBezTo>
                      <a:pt x="19509" y="19286"/>
                      <a:pt x="19509" y="20058"/>
                      <a:pt x="20206" y="20058"/>
                    </a:cubicBezTo>
                    <a:cubicBezTo>
                      <a:pt x="20206" y="20058"/>
                      <a:pt x="20206" y="20058"/>
                      <a:pt x="20206" y="20829"/>
                    </a:cubicBezTo>
                    <a:cubicBezTo>
                      <a:pt x="20206" y="20829"/>
                      <a:pt x="20206" y="20829"/>
                      <a:pt x="20206" y="21600"/>
                    </a:cubicBezTo>
                    <a:cubicBezTo>
                      <a:pt x="20903" y="21600"/>
                      <a:pt x="21600" y="21600"/>
                      <a:pt x="21600" y="2082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7" name="Shape">
                <a:extLst>
                  <a:ext uri="{FF2B5EF4-FFF2-40B4-BE49-F238E27FC236}">
                    <a16:creationId xmlns:a16="http://schemas.microsoft.com/office/drawing/2014/main" id="{73E1E575-8A88-2EB7-BDA1-DDE669B7EBB3}"/>
                  </a:ext>
                </a:extLst>
              </p:cNvPr>
              <p:cNvSpPr/>
              <p:nvPr/>
            </p:nvSpPr>
            <p:spPr>
              <a:xfrm>
                <a:off x="156664" y="56946"/>
                <a:ext cx="57771" cy="4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6" h="21600" extrusionOk="0">
                    <a:moveTo>
                      <a:pt x="5850" y="0"/>
                    </a:moveTo>
                    <a:cubicBezTo>
                      <a:pt x="5400" y="0"/>
                      <a:pt x="5400" y="540"/>
                      <a:pt x="5400" y="540"/>
                    </a:cubicBezTo>
                    <a:cubicBezTo>
                      <a:pt x="5400" y="540"/>
                      <a:pt x="5850" y="1080"/>
                      <a:pt x="5850" y="1080"/>
                    </a:cubicBezTo>
                    <a:cubicBezTo>
                      <a:pt x="6750" y="1619"/>
                      <a:pt x="7200" y="2160"/>
                      <a:pt x="7200" y="3239"/>
                    </a:cubicBezTo>
                    <a:cubicBezTo>
                      <a:pt x="7200" y="3239"/>
                      <a:pt x="7200" y="3779"/>
                      <a:pt x="6750" y="4320"/>
                    </a:cubicBezTo>
                    <a:cubicBezTo>
                      <a:pt x="6300" y="4860"/>
                      <a:pt x="5400" y="5399"/>
                      <a:pt x="4500" y="5399"/>
                    </a:cubicBezTo>
                    <a:cubicBezTo>
                      <a:pt x="3600" y="5399"/>
                      <a:pt x="2250" y="4860"/>
                      <a:pt x="1800" y="3779"/>
                    </a:cubicBezTo>
                    <a:cubicBezTo>
                      <a:pt x="1350" y="3779"/>
                      <a:pt x="1350" y="3779"/>
                      <a:pt x="1350" y="3779"/>
                    </a:cubicBezTo>
                    <a:cubicBezTo>
                      <a:pt x="1350" y="3779"/>
                      <a:pt x="1350" y="3779"/>
                      <a:pt x="1350" y="3239"/>
                    </a:cubicBezTo>
                    <a:cubicBezTo>
                      <a:pt x="900" y="3239"/>
                      <a:pt x="900" y="3239"/>
                      <a:pt x="900" y="3239"/>
                    </a:cubicBezTo>
                    <a:cubicBezTo>
                      <a:pt x="900" y="3239"/>
                      <a:pt x="900" y="3239"/>
                      <a:pt x="450" y="3239"/>
                    </a:cubicBezTo>
                    <a:cubicBezTo>
                      <a:pt x="450" y="3239"/>
                      <a:pt x="450" y="3239"/>
                      <a:pt x="450" y="2699"/>
                    </a:cubicBezTo>
                    <a:cubicBezTo>
                      <a:pt x="450" y="2699"/>
                      <a:pt x="0" y="2699"/>
                      <a:pt x="0" y="2699"/>
                    </a:cubicBezTo>
                    <a:cubicBezTo>
                      <a:pt x="0" y="2699"/>
                      <a:pt x="0" y="2699"/>
                      <a:pt x="0" y="2699"/>
                    </a:cubicBezTo>
                    <a:cubicBezTo>
                      <a:pt x="0" y="2699"/>
                      <a:pt x="0" y="2699"/>
                      <a:pt x="0" y="2699"/>
                    </a:cubicBezTo>
                    <a:cubicBezTo>
                      <a:pt x="0" y="3239"/>
                      <a:pt x="0" y="3239"/>
                      <a:pt x="450" y="3779"/>
                    </a:cubicBezTo>
                    <a:cubicBezTo>
                      <a:pt x="900" y="4860"/>
                      <a:pt x="1800" y="5939"/>
                      <a:pt x="1350" y="7020"/>
                    </a:cubicBezTo>
                    <a:cubicBezTo>
                      <a:pt x="1350" y="7020"/>
                      <a:pt x="1350" y="7559"/>
                      <a:pt x="1800" y="8100"/>
                    </a:cubicBezTo>
                    <a:cubicBezTo>
                      <a:pt x="1800" y="8100"/>
                      <a:pt x="1800" y="8640"/>
                      <a:pt x="2250" y="8640"/>
                    </a:cubicBezTo>
                    <a:cubicBezTo>
                      <a:pt x="2700" y="9180"/>
                      <a:pt x="3150" y="10260"/>
                      <a:pt x="3150" y="11879"/>
                    </a:cubicBezTo>
                    <a:cubicBezTo>
                      <a:pt x="3150" y="11879"/>
                      <a:pt x="4050" y="12959"/>
                      <a:pt x="4500" y="13500"/>
                    </a:cubicBezTo>
                    <a:cubicBezTo>
                      <a:pt x="5400" y="14040"/>
                      <a:pt x="6300" y="15119"/>
                      <a:pt x="6300" y="16200"/>
                    </a:cubicBezTo>
                    <a:cubicBezTo>
                      <a:pt x="6300" y="16200"/>
                      <a:pt x="6300" y="16200"/>
                      <a:pt x="6300" y="16200"/>
                    </a:cubicBezTo>
                    <a:cubicBezTo>
                      <a:pt x="6300" y="16200"/>
                      <a:pt x="6300" y="16200"/>
                      <a:pt x="6300" y="16200"/>
                    </a:cubicBezTo>
                    <a:cubicBezTo>
                      <a:pt x="6300" y="16200"/>
                      <a:pt x="6300" y="16740"/>
                      <a:pt x="6300" y="16740"/>
                    </a:cubicBezTo>
                    <a:cubicBezTo>
                      <a:pt x="6300" y="16740"/>
                      <a:pt x="6300" y="16740"/>
                      <a:pt x="6300" y="16740"/>
                    </a:cubicBezTo>
                    <a:cubicBezTo>
                      <a:pt x="6750" y="16740"/>
                      <a:pt x="6750" y="17280"/>
                      <a:pt x="6750" y="17280"/>
                    </a:cubicBezTo>
                    <a:cubicBezTo>
                      <a:pt x="6750" y="17280"/>
                      <a:pt x="6750" y="17280"/>
                      <a:pt x="6750" y="17820"/>
                    </a:cubicBezTo>
                    <a:cubicBezTo>
                      <a:pt x="6750" y="17820"/>
                      <a:pt x="6750" y="17820"/>
                      <a:pt x="6750" y="17820"/>
                    </a:cubicBezTo>
                    <a:cubicBezTo>
                      <a:pt x="8099" y="17280"/>
                      <a:pt x="9000" y="16200"/>
                      <a:pt x="9900" y="15659"/>
                    </a:cubicBezTo>
                    <a:cubicBezTo>
                      <a:pt x="10800" y="14580"/>
                      <a:pt x="11251" y="14040"/>
                      <a:pt x="12151" y="13500"/>
                    </a:cubicBezTo>
                    <a:cubicBezTo>
                      <a:pt x="13051" y="12959"/>
                      <a:pt x="13950" y="13500"/>
                      <a:pt x="14401" y="14580"/>
                    </a:cubicBezTo>
                    <a:cubicBezTo>
                      <a:pt x="15301" y="15659"/>
                      <a:pt x="14850" y="18900"/>
                      <a:pt x="14401" y="20520"/>
                    </a:cubicBezTo>
                    <a:cubicBezTo>
                      <a:pt x="14401" y="20520"/>
                      <a:pt x="14850" y="20520"/>
                      <a:pt x="14850" y="20520"/>
                    </a:cubicBezTo>
                    <a:cubicBezTo>
                      <a:pt x="14850" y="20520"/>
                      <a:pt x="14850" y="20520"/>
                      <a:pt x="14850" y="20520"/>
                    </a:cubicBezTo>
                    <a:cubicBezTo>
                      <a:pt x="15301" y="21060"/>
                      <a:pt x="15301" y="21060"/>
                      <a:pt x="15301" y="21060"/>
                    </a:cubicBezTo>
                    <a:cubicBezTo>
                      <a:pt x="15301" y="21060"/>
                      <a:pt x="15301" y="21060"/>
                      <a:pt x="15751" y="21060"/>
                    </a:cubicBezTo>
                    <a:cubicBezTo>
                      <a:pt x="15751" y="21600"/>
                      <a:pt x="16200" y="21600"/>
                      <a:pt x="16200" y="21600"/>
                    </a:cubicBezTo>
                    <a:cubicBezTo>
                      <a:pt x="16651" y="20520"/>
                      <a:pt x="16651" y="19980"/>
                      <a:pt x="17551" y="18900"/>
                    </a:cubicBezTo>
                    <a:cubicBezTo>
                      <a:pt x="19801" y="15659"/>
                      <a:pt x="21600" y="10260"/>
                      <a:pt x="20251" y="7559"/>
                    </a:cubicBezTo>
                    <a:cubicBezTo>
                      <a:pt x="19801" y="6479"/>
                      <a:pt x="18001" y="3779"/>
                      <a:pt x="16651" y="1619"/>
                    </a:cubicBezTo>
                    <a:cubicBezTo>
                      <a:pt x="16651" y="1619"/>
                      <a:pt x="16200" y="1619"/>
                      <a:pt x="16200" y="2160"/>
                    </a:cubicBezTo>
                    <a:cubicBezTo>
                      <a:pt x="16200" y="2160"/>
                      <a:pt x="16200" y="2160"/>
                      <a:pt x="16200" y="2160"/>
                    </a:cubicBezTo>
                    <a:cubicBezTo>
                      <a:pt x="15751" y="2160"/>
                      <a:pt x="15751" y="2160"/>
                      <a:pt x="15301" y="2160"/>
                    </a:cubicBezTo>
                    <a:cubicBezTo>
                      <a:pt x="15301" y="2160"/>
                      <a:pt x="15301" y="2699"/>
                      <a:pt x="15301" y="2699"/>
                    </a:cubicBezTo>
                    <a:cubicBezTo>
                      <a:pt x="15301" y="2699"/>
                      <a:pt x="14850" y="2699"/>
                      <a:pt x="14850" y="2699"/>
                    </a:cubicBezTo>
                    <a:cubicBezTo>
                      <a:pt x="14401" y="2699"/>
                      <a:pt x="13950" y="2699"/>
                      <a:pt x="13950" y="3239"/>
                    </a:cubicBezTo>
                    <a:cubicBezTo>
                      <a:pt x="13950" y="3779"/>
                      <a:pt x="13501" y="4320"/>
                      <a:pt x="12600" y="4320"/>
                    </a:cubicBezTo>
                    <a:cubicBezTo>
                      <a:pt x="12151" y="4320"/>
                      <a:pt x="11701" y="4320"/>
                      <a:pt x="11701" y="3779"/>
                    </a:cubicBezTo>
                    <a:cubicBezTo>
                      <a:pt x="11251" y="3779"/>
                      <a:pt x="11251" y="3779"/>
                      <a:pt x="11251" y="3779"/>
                    </a:cubicBezTo>
                    <a:cubicBezTo>
                      <a:pt x="10800" y="3779"/>
                      <a:pt x="10800" y="3779"/>
                      <a:pt x="10800" y="3779"/>
                    </a:cubicBezTo>
                    <a:cubicBezTo>
                      <a:pt x="10800" y="3779"/>
                      <a:pt x="10800" y="3779"/>
                      <a:pt x="10800" y="3779"/>
                    </a:cubicBezTo>
                    <a:cubicBezTo>
                      <a:pt x="10349" y="3779"/>
                      <a:pt x="9900" y="3239"/>
                      <a:pt x="9000" y="2160"/>
                    </a:cubicBezTo>
                    <a:cubicBezTo>
                      <a:pt x="8550" y="1619"/>
                      <a:pt x="7650" y="540"/>
                      <a:pt x="7200" y="540"/>
                    </a:cubicBezTo>
                    <a:cubicBezTo>
                      <a:pt x="6750" y="540"/>
                      <a:pt x="6750" y="540"/>
                      <a:pt x="6300" y="0"/>
                    </a:cubicBezTo>
                    <a:cubicBezTo>
                      <a:pt x="6300" y="0"/>
                      <a:pt x="6300" y="0"/>
                      <a:pt x="5850" y="0"/>
                    </a:cubicBezTo>
                    <a:cubicBezTo>
                      <a:pt x="5850" y="0"/>
                      <a:pt x="5850" y="0"/>
                      <a:pt x="5850" y="0"/>
                    </a:cubicBezTo>
                    <a:cubicBezTo>
                      <a:pt x="5850" y="0"/>
                      <a:pt x="5850" y="0"/>
                      <a:pt x="585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8" name="Shape">
                <a:extLst>
                  <a:ext uri="{FF2B5EF4-FFF2-40B4-BE49-F238E27FC236}">
                    <a16:creationId xmlns:a16="http://schemas.microsoft.com/office/drawing/2014/main" id="{5C5E5A48-3636-D80B-E924-E664E96E9CD8}"/>
                  </a:ext>
                </a:extLst>
              </p:cNvPr>
              <p:cNvSpPr/>
              <p:nvPr/>
            </p:nvSpPr>
            <p:spPr>
              <a:xfrm>
                <a:off x="376306" y="109106"/>
                <a:ext cx="157699" cy="123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5" h="21600" extrusionOk="0">
                    <a:moveTo>
                      <a:pt x="21334" y="4516"/>
                    </a:moveTo>
                    <a:cubicBezTo>
                      <a:pt x="21334" y="4516"/>
                      <a:pt x="21334" y="4516"/>
                      <a:pt x="21334" y="4516"/>
                    </a:cubicBezTo>
                    <a:cubicBezTo>
                      <a:pt x="21163" y="4516"/>
                      <a:pt x="21163" y="4319"/>
                      <a:pt x="21163" y="4319"/>
                    </a:cubicBezTo>
                    <a:cubicBezTo>
                      <a:pt x="20991" y="4123"/>
                      <a:pt x="20991" y="3927"/>
                      <a:pt x="20820" y="3730"/>
                    </a:cubicBezTo>
                    <a:cubicBezTo>
                      <a:pt x="20820" y="3534"/>
                      <a:pt x="20991" y="3141"/>
                      <a:pt x="20991" y="2945"/>
                    </a:cubicBezTo>
                    <a:cubicBezTo>
                      <a:pt x="20991" y="2945"/>
                      <a:pt x="20991" y="2749"/>
                      <a:pt x="21163" y="2749"/>
                    </a:cubicBezTo>
                    <a:cubicBezTo>
                      <a:pt x="21334" y="2159"/>
                      <a:pt x="21334" y="1963"/>
                      <a:pt x="21163" y="1767"/>
                    </a:cubicBezTo>
                    <a:cubicBezTo>
                      <a:pt x="20477" y="1374"/>
                      <a:pt x="20477" y="785"/>
                      <a:pt x="20477" y="392"/>
                    </a:cubicBezTo>
                    <a:cubicBezTo>
                      <a:pt x="20477" y="196"/>
                      <a:pt x="20477" y="0"/>
                      <a:pt x="20477" y="0"/>
                    </a:cubicBezTo>
                    <a:cubicBezTo>
                      <a:pt x="19963" y="0"/>
                      <a:pt x="19106" y="1178"/>
                      <a:pt x="19106" y="1570"/>
                    </a:cubicBezTo>
                    <a:cubicBezTo>
                      <a:pt x="19106" y="2159"/>
                      <a:pt x="18420" y="2356"/>
                      <a:pt x="17906" y="2356"/>
                    </a:cubicBezTo>
                    <a:cubicBezTo>
                      <a:pt x="17734" y="2552"/>
                      <a:pt x="17391" y="2552"/>
                      <a:pt x="17220" y="2552"/>
                    </a:cubicBezTo>
                    <a:cubicBezTo>
                      <a:pt x="17220" y="3338"/>
                      <a:pt x="16534" y="3338"/>
                      <a:pt x="16363" y="3338"/>
                    </a:cubicBezTo>
                    <a:cubicBezTo>
                      <a:pt x="15848" y="3338"/>
                      <a:pt x="15848" y="3338"/>
                      <a:pt x="15848" y="3338"/>
                    </a:cubicBezTo>
                    <a:cubicBezTo>
                      <a:pt x="15334" y="3338"/>
                      <a:pt x="15334" y="3338"/>
                      <a:pt x="15163" y="3338"/>
                    </a:cubicBezTo>
                    <a:cubicBezTo>
                      <a:pt x="15163" y="3730"/>
                      <a:pt x="14991" y="3730"/>
                      <a:pt x="14648" y="3730"/>
                    </a:cubicBezTo>
                    <a:cubicBezTo>
                      <a:pt x="14648" y="3730"/>
                      <a:pt x="14648" y="3730"/>
                      <a:pt x="14648" y="3730"/>
                    </a:cubicBezTo>
                    <a:cubicBezTo>
                      <a:pt x="14648" y="3730"/>
                      <a:pt x="14477" y="3730"/>
                      <a:pt x="14477" y="3730"/>
                    </a:cubicBezTo>
                    <a:cubicBezTo>
                      <a:pt x="14477" y="3730"/>
                      <a:pt x="14477" y="3730"/>
                      <a:pt x="14477" y="3730"/>
                    </a:cubicBezTo>
                    <a:cubicBezTo>
                      <a:pt x="14477" y="3730"/>
                      <a:pt x="14477" y="3730"/>
                      <a:pt x="14477" y="3730"/>
                    </a:cubicBezTo>
                    <a:cubicBezTo>
                      <a:pt x="13791" y="3338"/>
                      <a:pt x="13791" y="3338"/>
                      <a:pt x="13791" y="3338"/>
                    </a:cubicBezTo>
                    <a:cubicBezTo>
                      <a:pt x="13620" y="3338"/>
                      <a:pt x="13620" y="3338"/>
                      <a:pt x="13620" y="3338"/>
                    </a:cubicBezTo>
                    <a:cubicBezTo>
                      <a:pt x="13620" y="3338"/>
                      <a:pt x="13620" y="3338"/>
                      <a:pt x="13620" y="3338"/>
                    </a:cubicBezTo>
                    <a:cubicBezTo>
                      <a:pt x="13620" y="3338"/>
                      <a:pt x="13620" y="3141"/>
                      <a:pt x="13620" y="3141"/>
                    </a:cubicBezTo>
                    <a:cubicBezTo>
                      <a:pt x="13620" y="3141"/>
                      <a:pt x="13448" y="3141"/>
                      <a:pt x="13448" y="3141"/>
                    </a:cubicBezTo>
                    <a:cubicBezTo>
                      <a:pt x="13448" y="3141"/>
                      <a:pt x="13448" y="3141"/>
                      <a:pt x="13448" y="3141"/>
                    </a:cubicBezTo>
                    <a:cubicBezTo>
                      <a:pt x="13448" y="3141"/>
                      <a:pt x="13448" y="3141"/>
                      <a:pt x="13448" y="3141"/>
                    </a:cubicBezTo>
                    <a:cubicBezTo>
                      <a:pt x="13277" y="3141"/>
                      <a:pt x="13277" y="3141"/>
                      <a:pt x="13277" y="3141"/>
                    </a:cubicBezTo>
                    <a:cubicBezTo>
                      <a:pt x="12934" y="3141"/>
                      <a:pt x="12591" y="2945"/>
                      <a:pt x="12420" y="2749"/>
                    </a:cubicBezTo>
                    <a:cubicBezTo>
                      <a:pt x="12248" y="2552"/>
                      <a:pt x="12077" y="2356"/>
                      <a:pt x="11906" y="2356"/>
                    </a:cubicBezTo>
                    <a:cubicBezTo>
                      <a:pt x="11906" y="2356"/>
                      <a:pt x="11906" y="2356"/>
                      <a:pt x="11906" y="2356"/>
                    </a:cubicBezTo>
                    <a:cubicBezTo>
                      <a:pt x="11563" y="2552"/>
                      <a:pt x="11563" y="2552"/>
                      <a:pt x="11563" y="2552"/>
                    </a:cubicBezTo>
                    <a:cubicBezTo>
                      <a:pt x="11563" y="2552"/>
                      <a:pt x="11563" y="2552"/>
                      <a:pt x="11563" y="2552"/>
                    </a:cubicBezTo>
                    <a:cubicBezTo>
                      <a:pt x="11220" y="2552"/>
                      <a:pt x="11220" y="2552"/>
                      <a:pt x="11220" y="2552"/>
                    </a:cubicBezTo>
                    <a:cubicBezTo>
                      <a:pt x="11220" y="2552"/>
                      <a:pt x="11220" y="2552"/>
                      <a:pt x="11220" y="2552"/>
                    </a:cubicBezTo>
                    <a:cubicBezTo>
                      <a:pt x="11220" y="2552"/>
                      <a:pt x="11048" y="2552"/>
                      <a:pt x="11048" y="2552"/>
                    </a:cubicBezTo>
                    <a:cubicBezTo>
                      <a:pt x="11048" y="2552"/>
                      <a:pt x="11048" y="2552"/>
                      <a:pt x="11048" y="2552"/>
                    </a:cubicBezTo>
                    <a:cubicBezTo>
                      <a:pt x="10877" y="2552"/>
                      <a:pt x="10877" y="2356"/>
                      <a:pt x="10704" y="2356"/>
                    </a:cubicBezTo>
                    <a:cubicBezTo>
                      <a:pt x="10704" y="2356"/>
                      <a:pt x="10704" y="2356"/>
                      <a:pt x="10704" y="2356"/>
                    </a:cubicBezTo>
                    <a:cubicBezTo>
                      <a:pt x="10704" y="2356"/>
                      <a:pt x="10533" y="2356"/>
                      <a:pt x="10533" y="2356"/>
                    </a:cubicBezTo>
                    <a:cubicBezTo>
                      <a:pt x="10533" y="2356"/>
                      <a:pt x="10533" y="2356"/>
                      <a:pt x="10362" y="2356"/>
                    </a:cubicBezTo>
                    <a:cubicBezTo>
                      <a:pt x="10362" y="2159"/>
                      <a:pt x="10190" y="2159"/>
                      <a:pt x="10019" y="2159"/>
                    </a:cubicBezTo>
                    <a:cubicBezTo>
                      <a:pt x="10019" y="2159"/>
                      <a:pt x="9676" y="2356"/>
                      <a:pt x="9676" y="2552"/>
                    </a:cubicBezTo>
                    <a:cubicBezTo>
                      <a:pt x="9333" y="2749"/>
                      <a:pt x="9162" y="3141"/>
                      <a:pt x="8647" y="3141"/>
                    </a:cubicBezTo>
                    <a:cubicBezTo>
                      <a:pt x="8647" y="3141"/>
                      <a:pt x="8476" y="3141"/>
                      <a:pt x="8476" y="3141"/>
                    </a:cubicBezTo>
                    <a:cubicBezTo>
                      <a:pt x="8305" y="3141"/>
                      <a:pt x="8305" y="3338"/>
                      <a:pt x="8133" y="3534"/>
                    </a:cubicBezTo>
                    <a:cubicBezTo>
                      <a:pt x="7962" y="3927"/>
                      <a:pt x="7790" y="4516"/>
                      <a:pt x="7790" y="4712"/>
                    </a:cubicBezTo>
                    <a:cubicBezTo>
                      <a:pt x="7790" y="5105"/>
                      <a:pt x="7790" y="5105"/>
                      <a:pt x="7790" y="5105"/>
                    </a:cubicBezTo>
                    <a:cubicBezTo>
                      <a:pt x="7619" y="5694"/>
                      <a:pt x="6933" y="5890"/>
                      <a:pt x="6076" y="6087"/>
                    </a:cubicBezTo>
                    <a:cubicBezTo>
                      <a:pt x="5733" y="6283"/>
                      <a:pt x="5047" y="6480"/>
                      <a:pt x="5047" y="6676"/>
                    </a:cubicBezTo>
                    <a:cubicBezTo>
                      <a:pt x="5047" y="7069"/>
                      <a:pt x="4876" y="7265"/>
                      <a:pt x="4705" y="7658"/>
                    </a:cubicBezTo>
                    <a:cubicBezTo>
                      <a:pt x="4362" y="7854"/>
                      <a:pt x="4019" y="8247"/>
                      <a:pt x="3505" y="8247"/>
                    </a:cubicBezTo>
                    <a:cubicBezTo>
                      <a:pt x="2990" y="8247"/>
                      <a:pt x="2647" y="7854"/>
                      <a:pt x="2647" y="7658"/>
                    </a:cubicBezTo>
                    <a:cubicBezTo>
                      <a:pt x="2647" y="7461"/>
                      <a:pt x="2647" y="7461"/>
                      <a:pt x="2133" y="7461"/>
                    </a:cubicBezTo>
                    <a:cubicBezTo>
                      <a:pt x="1962" y="7461"/>
                      <a:pt x="1962" y="7461"/>
                      <a:pt x="1962" y="7461"/>
                    </a:cubicBezTo>
                    <a:cubicBezTo>
                      <a:pt x="1790" y="7461"/>
                      <a:pt x="1790" y="7461"/>
                      <a:pt x="1619" y="7461"/>
                    </a:cubicBezTo>
                    <a:cubicBezTo>
                      <a:pt x="1619" y="7461"/>
                      <a:pt x="1619" y="7461"/>
                      <a:pt x="1619" y="7461"/>
                    </a:cubicBezTo>
                    <a:cubicBezTo>
                      <a:pt x="1447" y="7461"/>
                      <a:pt x="1447" y="7461"/>
                      <a:pt x="1447" y="7461"/>
                    </a:cubicBezTo>
                    <a:cubicBezTo>
                      <a:pt x="1447" y="7461"/>
                      <a:pt x="1447" y="7461"/>
                      <a:pt x="1447" y="7461"/>
                    </a:cubicBezTo>
                    <a:cubicBezTo>
                      <a:pt x="1447" y="7461"/>
                      <a:pt x="1447" y="7461"/>
                      <a:pt x="1276" y="7461"/>
                    </a:cubicBezTo>
                    <a:cubicBezTo>
                      <a:pt x="1276" y="7461"/>
                      <a:pt x="1276" y="7461"/>
                      <a:pt x="1276" y="7461"/>
                    </a:cubicBezTo>
                    <a:cubicBezTo>
                      <a:pt x="1276" y="7461"/>
                      <a:pt x="1276" y="7461"/>
                      <a:pt x="1276" y="7461"/>
                    </a:cubicBezTo>
                    <a:cubicBezTo>
                      <a:pt x="1276" y="7461"/>
                      <a:pt x="1276" y="7461"/>
                      <a:pt x="1276" y="7461"/>
                    </a:cubicBezTo>
                    <a:cubicBezTo>
                      <a:pt x="1276" y="7461"/>
                      <a:pt x="1276" y="7461"/>
                      <a:pt x="1276" y="7658"/>
                    </a:cubicBezTo>
                    <a:cubicBezTo>
                      <a:pt x="1105" y="7658"/>
                      <a:pt x="1105" y="7658"/>
                      <a:pt x="1105" y="7658"/>
                    </a:cubicBezTo>
                    <a:cubicBezTo>
                      <a:pt x="1105" y="7658"/>
                      <a:pt x="1105" y="7658"/>
                      <a:pt x="1105" y="7658"/>
                    </a:cubicBezTo>
                    <a:cubicBezTo>
                      <a:pt x="1105" y="7854"/>
                      <a:pt x="1105" y="7854"/>
                      <a:pt x="1105" y="8050"/>
                    </a:cubicBezTo>
                    <a:cubicBezTo>
                      <a:pt x="1105" y="8050"/>
                      <a:pt x="1105" y="8050"/>
                      <a:pt x="1105" y="8050"/>
                    </a:cubicBezTo>
                    <a:cubicBezTo>
                      <a:pt x="1105" y="8639"/>
                      <a:pt x="933" y="9032"/>
                      <a:pt x="762" y="9425"/>
                    </a:cubicBezTo>
                    <a:cubicBezTo>
                      <a:pt x="590" y="9425"/>
                      <a:pt x="590" y="9621"/>
                      <a:pt x="419" y="9621"/>
                    </a:cubicBezTo>
                    <a:cubicBezTo>
                      <a:pt x="419" y="9818"/>
                      <a:pt x="247" y="9818"/>
                      <a:pt x="247" y="10014"/>
                    </a:cubicBezTo>
                    <a:cubicBezTo>
                      <a:pt x="247" y="10014"/>
                      <a:pt x="247" y="10210"/>
                      <a:pt x="247" y="10210"/>
                    </a:cubicBezTo>
                    <a:cubicBezTo>
                      <a:pt x="76" y="10603"/>
                      <a:pt x="-95" y="11192"/>
                      <a:pt x="76" y="11585"/>
                    </a:cubicBezTo>
                    <a:cubicBezTo>
                      <a:pt x="247" y="11978"/>
                      <a:pt x="247" y="12370"/>
                      <a:pt x="76" y="12763"/>
                    </a:cubicBezTo>
                    <a:cubicBezTo>
                      <a:pt x="76" y="13156"/>
                      <a:pt x="-95" y="13549"/>
                      <a:pt x="76" y="13941"/>
                    </a:cubicBezTo>
                    <a:cubicBezTo>
                      <a:pt x="247" y="14530"/>
                      <a:pt x="419" y="15316"/>
                      <a:pt x="419" y="15905"/>
                    </a:cubicBezTo>
                    <a:cubicBezTo>
                      <a:pt x="419" y="16101"/>
                      <a:pt x="419" y="16298"/>
                      <a:pt x="419" y="16494"/>
                    </a:cubicBezTo>
                    <a:cubicBezTo>
                      <a:pt x="419" y="16494"/>
                      <a:pt x="590" y="16494"/>
                      <a:pt x="762" y="16494"/>
                    </a:cubicBezTo>
                    <a:cubicBezTo>
                      <a:pt x="1276" y="16690"/>
                      <a:pt x="1962" y="16887"/>
                      <a:pt x="2305" y="17672"/>
                    </a:cubicBezTo>
                    <a:cubicBezTo>
                      <a:pt x="2476" y="18065"/>
                      <a:pt x="2305" y="18261"/>
                      <a:pt x="2133" y="18654"/>
                    </a:cubicBezTo>
                    <a:cubicBezTo>
                      <a:pt x="1962" y="19243"/>
                      <a:pt x="1447" y="19832"/>
                      <a:pt x="933" y="20225"/>
                    </a:cubicBezTo>
                    <a:cubicBezTo>
                      <a:pt x="762" y="20618"/>
                      <a:pt x="419" y="20814"/>
                      <a:pt x="247" y="21010"/>
                    </a:cubicBezTo>
                    <a:cubicBezTo>
                      <a:pt x="247" y="21010"/>
                      <a:pt x="419" y="21010"/>
                      <a:pt x="590" y="21207"/>
                    </a:cubicBezTo>
                    <a:cubicBezTo>
                      <a:pt x="590" y="21207"/>
                      <a:pt x="762" y="21207"/>
                      <a:pt x="933" y="21403"/>
                    </a:cubicBezTo>
                    <a:cubicBezTo>
                      <a:pt x="933" y="21403"/>
                      <a:pt x="1105" y="21403"/>
                      <a:pt x="1276" y="21403"/>
                    </a:cubicBezTo>
                    <a:cubicBezTo>
                      <a:pt x="1276" y="21403"/>
                      <a:pt x="1447" y="21403"/>
                      <a:pt x="1619" y="21403"/>
                    </a:cubicBezTo>
                    <a:cubicBezTo>
                      <a:pt x="1790" y="21403"/>
                      <a:pt x="1790" y="21403"/>
                      <a:pt x="1962" y="21403"/>
                    </a:cubicBezTo>
                    <a:cubicBezTo>
                      <a:pt x="2133" y="21403"/>
                      <a:pt x="2305" y="21403"/>
                      <a:pt x="2476" y="21403"/>
                    </a:cubicBezTo>
                    <a:cubicBezTo>
                      <a:pt x="2476" y="21600"/>
                      <a:pt x="2647" y="21600"/>
                      <a:pt x="2647" y="21600"/>
                    </a:cubicBezTo>
                    <a:cubicBezTo>
                      <a:pt x="2990" y="21600"/>
                      <a:pt x="3162" y="21600"/>
                      <a:pt x="3333" y="21600"/>
                    </a:cubicBezTo>
                    <a:cubicBezTo>
                      <a:pt x="3505" y="21600"/>
                      <a:pt x="3676" y="21600"/>
                      <a:pt x="3847" y="21600"/>
                    </a:cubicBezTo>
                    <a:cubicBezTo>
                      <a:pt x="5390" y="21600"/>
                      <a:pt x="8819" y="21207"/>
                      <a:pt x="10190" y="20814"/>
                    </a:cubicBezTo>
                    <a:cubicBezTo>
                      <a:pt x="10362" y="20814"/>
                      <a:pt x="10362" y="20814"/>
                      <a:pt x="10362" y="20814"/>
                    </a:cubicBezTo>
                    <a:cubicBezTo>
                      <a:pt x="10533" y="20814"/>
                      <a:pt x="10704" y="20618"/>
                      <a:pt x="10877" y="20618"/>
                    </a:cubicBezTo>
                    <a:cubicBezTo>
                      <a:pt x="10877" y="20618"/>
                      <a:pt x="10877" y="20618"/>
                      <a:pt x="10704" y="20421"/>
                    </a:cubicBezTo>
                    <a:cubicBezTo>
                      <a:pt x="10704" y="20225"/>
                      <a:pt x="10704" y="20029"/>
                      <a:pt x="10704" y="19832"/>
                    </a:cubicBezTo>
                    <a:cubicBezTo>
                      <a:pt x="10704" y="19243"/>
                      <a:pt x="10533" y="19047"/>
                      <a:pt x="10533" y="18850"/>
                    </a:cubicBezTo>
                    <a:cubicBezTo>
                      <a:pt x="10533" y="18654"/>
                      <a:pt x="10533" y="18654"/>
                      <a:pt x="10533" y="18654"/>
                    </a:cubicBezTo>
                    <a:cubicBezTo>
                      <a:pt x="10704" y="18065"/>
                      <a:pt x="11734" y="17280"/>
                      <a:pt x="12591" y="17280"/>
                    </a:cubicBezTo>
                    <a:cubicBezTo>
                      <a:pt x="12763" y="17280"/>
                      <a:pt x="12763" y="17280"/>
                      <a:pt x="12763" y="17280"/>
                    </a:cubicBezTo>
                    <a:cubicBezTo>
                      <a:pt x="12934" y="17280"/>
                      <a:pt x="13105" y="17280"/>
                      <a:pt x="13277" y="17280"/>
                    </a:cubicBezTo>
                    <a:cubicBezTo>
                      <a:pt x="13448" y="17280"/>
                      <a:pt x="13448" y="17280"/>
                      <a:pt x="13448" y="17280"/>
                    </a:cubicBezTo>
                    <a:cubicBezTo>
                      <a:pt x="13448" y="16494"/>
                      <a:pt x="14820" y="15905"/>
                      <a:pt x="15506" y="15905"/>
                    </a:cubicBezTo>
                    <a:cubicBezTo>
                      <a:pt x="16020" y="15905"/>
                      <a:pt x="16191" y="16101"/>
                      <a:pt x="16191" y="16298"/>
                    </a:cubicBezTo>
                    <a:cubicBezTo>
                      <a:pt x="16191" y="16298"/>
                      <a:pt x="16191" y="16298"/>
                      <a:pt x="16191" y="16298"/>
                    </a:cubicBezTo>
                    <a:cubicBezTo>
                      <a:pt x="16191" y="16298"/>
                      <a:pt x="16363" y="16101"/>
                      <a:pt x="16363" y="15512"/>
                    </a:cubicBezTo>
                    <a:cubicBezTo>
                      <a:pt x="16363" y="15316"/>
                      <a:pt x="16363" y="15120"/>
                      <a:pt x="16534" y="14923"/>
                    </a:cubicBezTo>
                    <a:cubicBezTo>
                      <a:pt x="16534" y="13941"/>
                      <a:pt x="16534" y="12763"/>
                      <a:pt x="17391" y="12763"/>
                    </a:cubicBezTo>
                    <a:cubicBezTo>
                      <a:pt x="17906" y="12763"/>
                      <a:pt x="18420" y="12370"/>
                      <a:pt x="18420" y="12174"/>
                    </a:cubicBezTo>
                    <a:cubicBezTo>
                      <a:pt x="18420" y="12174"/>
                      <a:pt x="18248" y="11978"/>
                      <a:pt x="18077" y="11781"/>
                    </a:cubicBezTo>
                    <a:cubicBezTo>
                      <a:pt x="17906" y="11389"/>
                      <a:pt x="17563" y="10996"/>
                      <a:pt x="17906" y="10407"/>
                    </a:cubicBezTo>
                    <a:cubicBezTo>
                      <a:pt x="17906" y="10407"/>
                      <a:pt x="18248" y="10407"/>
                      <a:pt x="18248" y="10407"/>
                    </a:cubicBezTo>
                    <a:cubicBezTo>
                      <a:pt x="18420" y="10407"/>
                      <a:pt x="18763" y="10407"/>
                      <a:pt x="18934" y="10407"/>
                    </a:cubicBezTo>
                    <a:cubicBezTo>
                      <a:pt x="19277" y="10603"/>
                      <a:pt x="19620" y="10603"/>
                      <a:pt x="19791" y="10603"/>
                    </a:cubicBezTo>
                    <a:cubicBezTo>
                      <a:pt x="19963" y="10603"/>
                      <a:pt x="19963" y="10603"/>
                      <a:pt x="19963" y="10603"/>
                    </a:cubicBezTo>
                    <a:cubicBezTo>
                      <a:pt x="19963" y="10407"/>
                      <a:pt x="19963" y="10210"/>
                      <a:pt x="19963" y="10014"/>
                    </a:cubicBezTo>
                    <a:cubicBezTo>
                      <a:pt x="19963" y="9621"/>
                      <a:pt x="19963" y="9229"/>
                      <a:pt x="20134" y="8836"/>
                    </a:cubicBezTo>
                    <a:cubicBezTo>
                      <a:pt x="20306" y="8639"/>
                      <a:pt x="20477" y="8443"/>
                      <a:pt x="20648" y="8247"/>
                    </a:cubicBezTo>
                    <a:cubicBezTo>
                      <a:pt x="20820" y="8050"/>
                      <a:pt x="20991" y="7658"/>
                      <a:pt x="20991" y="7461"/>
                    </a:cubicBezTo>
                    <a:cubicBezTo>
                      <a:pt x="20991" y="7461"/>
                      <a:pt x="20991" y="7265"/>
                      <a:pt x="20991" y="7265"/>
                    </a:cubicBezTo>
                    <a:cubicBezTo>
                      <a:pt x="20991" y="6872"/>
                      <a:pt x="20991" y="6676"/>
                      <a:pt x="20820" y="6480"/>
                    </a:cubicBezTo>
                    <a:cubicBezTo>
                      <a:pt x="20477" y="6087"/>
                      <a:pt x="20306" y="5694"/>
                      <a:pt x="20477" y="5301"/>
                    </a:cubicBezTo>
                    <a:cubicBezTo>
                      <a:pt x="20648" y="4909"/>
                      <a:pt x="20820" y="4712"/>
                      <a:pt x="21334" y="4712"/>
                    </a:cubicBezTo>
                    <a:cubicBezTo>
                      <a:pt x="21334" y="4712"/>
                      <a:pt x="21334" y="4712"/>
                      <a:pt x="21334" y="4712"/>
                    </a:cubicBezTo>
                    <a:cubicBezTo>
                      <a:pt x="21505" y="4516"/>
                      <a:pt x="21505" y="4516"/>
                      <a:pt x="21505" y="4516"/>
                    </a:cubicBezTo>
                    <a:cubicBezTo>
                      <a:pt x="21505" y="4516"/>
                      <a:pt x="21334" y="4516"/>
                      <a:pt x="21334" y="451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9" name="Shape">
                <a:extLst>
                  <a:ext uri="{FF2B5EF4-FFF2-40B4-BE49-F238E27FC236}">
                    <a16:creationId xmlns:a16="http://schemas.microsoft.com/office/drawing/2014/main" id="{2DF5E53C-3633-9BED-FCB7-84F669FFF4EA}"/>
                  </a:ext>
                </a:extLst>
              </p:cNvPr>
              <p:cNvSpPr/>
              <p:nvPr/>
            </p:nvSpPr>
            <p:spPr>
              <a:xfrm>
                <a:off x="386194" y="130162"/>
                <a:ext cx="223279" cy="181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50"/>
                    </a:moveTo>
                    <a:cubicBezTo>
                      <a:pt x="21480" y="2650"/>
                      <a:pt x="21480" y="2650"/>
                      <a:pt x="21480" y="2650"/>
                    </a:cubicBezTo>
                    <a:cubicBezTo>
                      <a:pt x="21359" y="2517"/>
                      <a:pt x="21359" y="2517"/>
                      <a:pt x="21359" y="2517"/>
                    </a:cubicBezTo>
                    <a:cubicBezTo>
                      <a:pt x="21238" y="2517"/>
                      <a:pt x="21238" y="2517"/>
                      <a:pt x="21238" y="2517"/>
                    </a:cubicBezTo>
                    <a:cubicBezTo>
                      <a:pt x="21118" y="2385"/>
                      <a:pt x="21118" y="2385"/>
                      <a:pt x="20997" y="2385"/>
                    </a:cubicBezTo>
                    <a:cubicBezTo>
                      <a:pt x="20997" y="2385"/>
                      <a:pt x="20997" y="2385"/>
                      <a:pt x="20997" y="2385"/>
                    </a:cubicBezTo>
                    <a:cubicBezTo>
                      <a:pt x="20876" y="2252"/>
                      <a:pt x="20756" y="2252"/>
                      <a:pt x="20756" y="2120"/>
                    </a:cubicBezTo>
                    <a:cubicBezTo>
                      <a:pt x="20032" y="1855"/>
                      <a:pt x="19911" y="1192"/>
                      <a:pt x="19911" y="927"/>
                    </a:cubicBezTo>
                    <a:cubicBezTo>
                      <a:pt x="19790" y="795"/>
                      <a:pt x="19549" y="530"/>
                      <a:pt x="19308" y="397"/>
                    </a:cubicBezTo>
                    <a:cubicBezTo>
                      <a:pt x="19187" y="265"/>
                      <a:pt x="19066" y="132"/>
                      <a:pt x="18825" y="0"/>
                    </a:cubicBezTo>
                    <a:cubicBezTo>
                      <a:pt x="18825" y="0"/>
                      <a:pt x="18825" y="0"/>
                      <a:pt x="18825" y="0"/>
                    </a:cubicBezTo>
                    <a:cubicBezTo>
                      <a:pt x="18704" y="0"/>
                      <a:pt x="18584" y="0"/>
                      <a:pt x="18463" y="0"/>
                    </a:cubicBezTo>
                    <a:cubicBezTo>
                      <a:pt x="18342" y="132"/>
                      <a:pt x="18342" y="132"/>
                      <a:pt x="18342" y="132"/>
                    </a:cubicBezTo>
                    <a:cubicBezTo>
                      <a:pt x="18342" y="132"/>
                      <a:pt x="18342" y="132"/>
                      <a:pt x="18342" y="132"/>
                    </a:cubicBezTo>
                    <a:cubicBezTo>
                      <a:pt x="18342" y="132"/>
                      <a:pt x="18342" y="132"/>
                      <a:pt x="18342" y="132"/>
                    </a:cubicBezTo>
                    <a:cubicBezTo>
                      <a:pt x="18342" y="0"/>
                      <a:pt x="18342" y="0"/>
                      <a:pt x="18342" y="0"/>
                    </a:cubicBezTo>
                    <a:cubicBezTo>
                      <a:pt x="18342" y="0"/>
                      <a:pt x="18342" y="0"/>
                      <a:pt x="18342" y="0"/>
                    </a:cubicBezTo>
                    <a:cubicBezTo>
                      <a:pt x="18342" y="0"/>
                      <a:pt x="18342" y="0"/>
                      <a:pt x="18342" y="0"/>
                    </a:cubicBezTo>
                    <a:cubicBezTo>
                      <a:pt x="18222" y="0"/>
                      <a:pt x="18222" y="0"/>
                      <a:pt x="18222" y="0"/>
                    </a:cubicBezTo>
                    <a:cubicBezTo>
                      <a:pt x="18222" y="0"/>
                      <a:pt x="18222" y="0"/>
                      <a:pt x="18101" y="0"/>
                    </a:cubicBezTo>
                    <a:cubicBezTo>
                      <a:pt x="18101" y="0"/>
                      <a:pt x="18101" y="132"/>
                      <a:pt x="17980" y="132"/>
                    </a:cubicBezTo>
                    <a:cubicBezTo>
                      <a:pt x="17980" y="132"/>
                      <a:pt x="17860" y="132"/>
                      <a:pt x="17860" y="265"/>
                    </a:cubicBezTo>
                    <a:cubicBezTo>
                      <a:pt x="17739" y="265"/>
                      <a:pt x="17739" y="265"/>
                      <a:pt x="17739" y="265"/>
                    </a:cubicBezTo>
                    <a:cubicBezTo>
                      <a:pt x="17618" y="265"/>
                      <a:pt x="17618" y="265"/>
                      <a:pt x="17498" y="397"/>
                    </a:cubicBezTo>
                    <a:cubicBezTo>
                      <a:pt x="17498" y="397"/>
                      <a:pt x="17377" y="397"/>
                      <a:pt x="17377" y="397"/>
                    </a:cubicBezTo>
                    <a:cubicBezTo>
                      <a:pt x="17256" y="397"/>
                      <a:pt x="17256" y="397"/>
                      <a:pt x="17136" y="397"/>
                    </a:cubicBezTo>
                    <a:cubicBezTo>
                      <a:pt x="17015" y="397"/>
                      <a:pt x="16894" y="397"/>
                      <a:pt x="16774" y="397"/>
                    </a:cubicBezTo>
                    <a:cubicBezTo>
                      <a:pt x="16774" y="265"/>
                      <a:pt x="16653" y="265"/>
                      <a:pt x="16653" y="265"/>
                    </a:cubicBezTo>
                    <a:cubicBezTo>
                      <a:pt x="16170" y="265"/>
                      <a:pt x="15567" y="530"/>
                      <a:pt x="15084" y="927"/>
                    </a:cubicBezTo>
                    <a:cubicBezTo>
                      <a:pt x="14964" y="1060"/>
                      <a:pt x="14722" y="1192"/>
                      <a:pt x="14360" y="1192"/>
                    </a:cubicBezTo>
                    <a:cubicBezTo>
                      <a:pt x="14240" y="1325"/>
                      <a:pt x="14240" y="1325"/>
                      <a:pt x="14119" y="1325"/>
                    </a:cubicBezTo>
                    <a:cubicBezTo>
                      <a:pt x="13998" y="1325"/>
                      <a:pt x="13998" y="1325"/>
                      <a:pt x="13998" y="1457"/>
                    </a:cubicBezTo>
                    <a:cubicBezTo>
                      <a:pt x="13998" y="1457"/>
                      <a:pt x="13998" y="1590"/>
                      <a:pt x="13998" y="1590"/>
                    </a:cubicBezTo>
                    <a:cubicBezTo>
                      <a:pt x="14360" y="1855"/>
                      <a:pt x="14360" y="2252"/>
                      <a:pt x="14360" y="2385"/>
                    </a:cubicBezTo>
                    <a:cubicBezTo>
                      <a:pt x="14360" y="2517"/>
                      <a:pt x="14360" y="2517"/>
                      <a:pt x="14360" y="2650"/>
                    </a:cubicBezTo>
                    <a:cubicBezTo>
                      <a:pt x="14360" y="3047"/>
                      <a:pt x="14119" y="3312"/>
                      <a:pt x="13998" y="3577"/>
                    </a:cubicBezTo>
                    <a:cubicBezTo>
                      <a:pt x="13878" y="3710"/>
                      <a:pt x="13757" y="3842"/>
                      <a:pt x="13636" y="3842"/>
                    </a:cubicBezTo>
                    <a:cubicBezTo>
                      <a:pt x="13636" y="3975"/>
                      <a:pt x="13636" y="4107"/>
                      <a:pt x="13636" y="4373"/>
                    </a:cubicBezTo>
                    <a:cubicBezTo>
                      <a:pt x="13636" y="4505"/>
                      <a:pt x="13636" y="4770"/>
                      <a:pt x="13636" y="5035"/>
                    </a:cubicBezTo>
                    <a:cubicBezTo>
                      <a:pt x="13516" y="5168"/>
                      <a:pt x="13395" y="5300"/>
                      <a:pt x="13033" y="5300"/>
                    </a:cubicBezTo>
                    <a:cubicBezTo>
                      <a:pt x="12912" y="5300"/>
                      <a:pt x="12550" y="5300"/>
                      <a:pt x="12309" y="5168"/>
                    </a:cubicBezTo>
                    <a:cubicBezTo>
                      <a:pt x="12309" y="5168"/>
                      <a:pt x="12188" y="5168"/>
                      <a:pt x="12188" y="5168"/>
                    </a:cubicBezTo>
                    <a:cubicBezTo>
                      <a:pt x="12188" y="5168"/>
                      <a:pt x="12188" y="5300"/>
                      <a:pt x="12188" y="5300"/>
                    </a:cubicBezTo>
                    <a:cubicBezTo>
                      <a:pt x="12309" y="5433"/>
                      <a:pt x="12430" y="5698"/>
                      <a:pt x="12550" y="5830"/>
                    </a:cubicBezTo>
                    <a:cubicBezTo>
                      <a:pt x="12550" y="5963"/>
                      <a:pt x="12550" y="6095"/>
                      <a:pt x="12430" y="6228"/>
                    </a:cubicBezTo>
                    <a:cubicBezTo>
                      <a:pt x="12188" y="6493"/>
                      <a:pt x="11826" y="6758"/>
                      <a:pt x="11344" y="6758"/>
                    </a:cubicBezTo>
                    <a:cubicBezTo>
                      <a:pt x="11223" y="6758"/>
                      <a:pt x="11223" y="7023"/>
                      <a:pt x="11223" y="7685"/>
                    </a:cubicBezTo>
                    <a:cubicBezTo>
                      <a:pt x="11102" y="7818"/>
                      <a:pt x="11102" y="7950"/>
                      <a:pt x="11102" y="8083"/>
                    </a:cubicBezTo>
                    <a:cubicBezTo>
                      <a:pt x="11102" y="9276"/>
                      <a:pt x="10256" y="9408"/>
                      <a:pt x="10015" y="8878"/>
                    </a:cubicBezTo>
                    <a:cubicBezTo>
                      <a:pt x="10015" y="8878"/>
                      <a:pt x="10015" y="8878"/>
                      <a:pt x="10015" y="8878"/>
                    </a:cubicBezTo>
                    <a:cubicBezTo>
                      <a:pt x="9653" y="8878"/>
                      <a:pt x="9170" y="9143"/>
                      <a:pt x="9050" y="9276"/>
                    </a:cubicBezTo>
                    <a:cubicBezTo>
                      <a:pt x="9050" y="9541"/>
                      <a:pt x="8929" y="9806"/>
                      <a:pt x="8446" y="9806"/>
                    </a:cubicBezTo>
                    <a:cubicBezTo>
                      <a:pt x="8326" y="9806"/>
                      <a:pt x="8205" y="9806"/>
                      <a:pt x="7964" y="9806"/>
                    </a:cubicBezTo>
                    <a:cubicBezTo>
                      <a:pt x="7843" y="9806"/>
                      <a:pt x="7843" y="9806"/>
                      <a:pt x="7843" y="9806"/>
                    </a:cubicBezTo>
                    <a:cubicBezTo>
                      <a:pt x="7843" y="9806"/>
                      <a:pt x="7843" y="9806"/>
                      <a:pt x="7843" y="9806"/>
                    </a:cubicBezTo>
                    <a:cubicBezTo>
                      <a:pt x="7481" y="9806"/>
                      <a:pt x="7119" y="10203"/>
                      <a:pt x="6998" y="10336"/>
                    </a:cubicBezTo>
                    <a:cubicBezTo>
                      <a:pt x="6998" y="10336"/>
                      <a:pt x="7119" y="10601"/>
                      <a:pt x="7119" y="10866"/>
                    </a:cubicBezTo>
                    <a:cubicBezTo>
                      <a:pt x="7240" y="11396"/>
                      <a:pt x="7240" y="11661"/>
                      <a:pt x="7119" y="11793"/>
                    </a:cubicBezTo>
                    <a:cubicBezTo>
                      <a:pt x="6998" y="12323"/>
                      <a:pt x="2534" y="12721"/>
                      <a:pt x="1810" y="12721"/>
                    </a:cubicBezTo>
                    <a:cubicBezTo>
                      <a:pt x="1689" y="12721"/>
                      <a:pt x="1568" y="12721"/>
                      <a:pt x="1448" y="12721"/>
                    </a:cubicBezTo>
                    <a:cubicBezTo>
                      <a:pt x="1206" y="12721"/>
                      <a:pt x="965" y="12721"/>
                      <a:pt x="844" y="12588"/>
                    </a:cubicBezTo>
                    <a:cubicBezTo>
                      <a:pt x="724" y="12588"/>
                      <a:pt x="724" y="12588"/>
                      <a:pt x="603" y="12588"/>
                    </a:cubicBezTo>
                    <a:cubicBezTo>
                      <a:pt x="482" y="12588"/>
                      <a:pt x="241" y="12588"/>
                      <a:pt x="120" y="12588"/>
                    </a:cubicBezTo>
                    <a:cubicBezTo>
                      <a:pt x="120" y="12588"/>
                      <a:pt x="0" y="12588"/>
                      <a:pt x="0" y="12588"/>
                    </a:cubicBezTo>
                    <a:cubicBezTo>
                      <a:pt x="0" y="12588"/>
                      <a:pt x="120" y="12721"/>
                      <a:pt x="120" y="12721"/>
                    </a:cubicBezTo>
                    <a:cubicBezTo>
                      <a:pt x="120" y="12721"/>
                      <a:pt x="120" y="12853"/>
                      <a:pt x="241" y="12853"/>
                    </a:cubicBezTo>
                    <a:cubicBezTo>
                      <a:pt x="241" y="12853"/>
                      <a:pt x="241" y="12853"/>
                      <a:pt x="241" y="12986"/>
                    </a:cubicBezTo>
                    <a:cubicBezTo>
                      <a:pt x="241" y="12986"/>
                      <a:pt x="241" y="12986"/>
                      <a:pt x="241" y="13119"/>
                    </a:cubicBezTo>
                    <a:cubicBezTo>
                      <a:pt x="482" y="13384"/>
                      <a:pt x="724" y="13649"/>
                      <a:pt x="1086" y="13781"/>
                    </a:cubicBezTo>
                    <a:cubicBezTo>
                      <a:pt x="1206" y="13914"/>
                      <a:pt x="1327" y="14046"/>
                      <a:pt x="1448" y="14046"/>
                    </a:cubicBezTo>
                    <a:cubicBezTo>
                      <a:pt x="2051" y="14311"/>
                      <a:pt x="2051" y="14974"/>
                      <a:pt x="2051" y="15371"/>
                    </a:cubicBezTo>
                    <a:cubicBezTo>
                      <a:pt x="2172" y="15504"/>
                      <a:pt x="2172" y="15636"/>
                      <a:pt x="2172" y="15769"/>
                    </a:cubicBezTo>
                    <a:cubicBezTo>
                      <a:pt x="2534" y="15901"/>
                      <a:pt x="2775" y="16564"/>
                      <a:pt x="2775" y="16961"/>
                    </a:cubicBezTo>
                    <a:cubicBezTo>
                      <a:pt x="2775" y="16961"/>
                      <a:pt x="2775" y="17094"/>
                      <a:pt x="2775" y="17094"/>
                    </a:cubicBezTo>
                    <a:cubicBezTo>
                      <a:pt x="2654" y="17226"/>
                      <a:pt x="2534" y="17359"/>
                      <a:pt x="2413" y="17359"/>
                    </a:cubicBezTo>
                    <a:cubicBezTo>
                      <a:pt x="2051" y="17359"/>
                      <a:pt x="1810" y="17492"/>
                      <a:pt x="1568" y="17624"/>
                    </a:cubicBezTo>
                    <a:cubicBezTo>
                      <a:pt x="1448" y="17624"/>
                      <a:pt x="1327" y="17757"/>
                      <a:pt x="1206" y="17757"/>
                    </a:cubicBezTo>
                    <a:cubicBezTo>
                      <a:pt x="965" y="17889"/>
                      <a:pt x="482" y="18419"/>
                      <a:pt x="482" y="19082"/>
                    </a:cubicBezTo>
                    <a:cubicBezTo>
                      <a:pt x="482" y="19082"/>
                      <a:pt x="482" y="19082"/>
                      <a:pt x="482" y="19214"/>
                    </a:cubicBezTo>
                    <a:cubicBezTo>
                      <a:pt x="603" y="19214"/>
                      <a:pt x="724" y="19214"/>
                      <a:pt x="844" y="19214"/>
                    </a:cubicBezTo>
                    <a:cubicBezTo>
                      <a:pt x="2051" y="19214"/>
                      <a:pt x="2654" y="19082"/>
                      <a:pt x="2654" y="19082"/>
                    </a:cubicBezTo>
                    <a:cubicBezTo>
                      <a:pt x="2896" y="18684"/>
                      <a:pt x="3620" y="18552"/>
                      <a:pt x="3982" y="18817"/>
                    </a:cubicBezTo>
                    <a:cubicBezTo>
                      <a:pt x="4102" y="18949"/>
                      <a:pt x="4464" y="18949"/>
                      <a:pt x="4947" y="18949"/>
                    </a:cubicBezTo>
                    <a:cubicBezTo>
                      <a:pt x="5430" y="18949"/>
                      <a:pt x="5792" y="18949"/>
                      <a:pt x="5912" y="18817"/>
                    </a:cubicBezTo>
                    <a:cubicBezTo>
                      <a:pt x="6154" y="18684"/>
                      <a:pt x="6395" y="18552"/>
                      <a:pt x="6636" y="18552"/>
                    </a:cubicBezTo>
                    <a:cubicBezTo>
                      <a:pt x="7119" y="18552"/>
                      <a:pt x="7360" y="18949"/>
                      <a:pt x="7360" y="19347"/>
                    </a:cubicBezTo>
                    <a:cubicBezTo>
                      <a:pt x="7360" y="19479"/>
                      <a:pt x="7481" y="19612"/>
                      <a:pt x="7722" y="19744"/>
                    </a:cubicBezTo>
                    <a:cubicBezTo>
                      <a:pt x="7843" y="19877"/>
                      <a:pt x="7843" y="19877"/>
                      <a:pt x="7964" y="20009"/>
                    </a:cubicBezTo>
                    <a:cubicBezTo>
                      <a:pt x="8205" y="20274"/>
                      <a:pt x="8205" y="20539"/>
                      <a:pt x="8205" y="20672"/>
                    </a:cubicBezTo>
                    <a:cubicBezTo>
                      <a:pt x="8205" y="20804"/>
                      <a:pt x="8205" y="20937"/>
                      <a:pt x="8326" y="21069"/>
                    </a:cubicBezTo>
                    <a:cubicBezTo>
                      <a:pt x="8326" y="21202"/>
                      <a:pt x="8446" y="21202"/>
                      <a:pt x="8688" y="21334"/>
                    </a:cubicBezTo>
                    <a:cubicBezTo>
                      <a:pt x="8929" y="21334"/>
                      <a:pt x="9170" y="21467"/>
                      <a:pt x="9412" y="21600"/>
                    </a:cubicBezTo>
                    <a:cubicBezTo>
                      <a:pt x="9412" y="21600"/>
                      <a:pt x="9412" y="21600"/>
                      <a:pt x="9412" y="21600"/>
                    </a:cubicBezTo>
                    <a:cubicBezTo>
                      <a:pt x="9412" y="21600"/>
                      <a:pt x="9412" y="21600"/>
                      <a:pt x="9412" y="21600"/>
                    </a:cubicBezTo>
                    <a:cubicBezTo>
                      <a:pt x="9532" y="21467"/>
                      <a:pt x="9532" y="21467"/>
                      <a:pt x="9532" y="21334"/>
                    </a:cubicBezTo>
                    <a:cubicBezTo>
                      <a:pt x="9774" y="20937"/>
                      <a:pt x="10015" y="20407"/>
                      <a:pt x="10861" y="20672"/>
                    </a:cubicBezTo>
                    <a:cubicBezTo>
                      <a:pt x="10982" y="20672"/>
                      <a:pt x="11223" y="20672"/>
                      <a:pt x="11223" y="20672"/>
                    </a:cubicBezTo>
                    <a:cubicBezTo>
                      <a:pt x="11344" y="20672"/>
                      <a:pt x="11464" y="20672"/>
                      <a:pt x="11585" y="20539"/>
                    </a:cubicBezTo>
                    <a:cubicBezTo>
                      <a:pt x="11706" y="20539"/>
                      <a:pt x="11826" y="20539"/>
                      <a:pt x="11947" y="20539"/>
                    </a:cubicBezTo>
                    <a:cubicBezTo>
                      <a:pt x="12068" y="20539"/>
                      <a:pt x="12068" y="20539"/>
                      <a:pt x="12188" y="20539"/>
                    </a:cubicBezTo>
                    <a:cubicBezTo>
                      <a:pt x="12550" y="20672"/>
                      <a:pt x="12792" y="20672"/>
                      <a:pt x="12912" y="20407"/>
                    </a:cubicBezTo>
                    <a:cubicBezTo>
                      <a:pt x="13033" y="20274"/>
                      <a:pt x="12792" y="19744"/>
                      <a:pt x="12430" y="19347"/>
                    </a:cubicBezTo>
                    <a:cubicBezTo>
                      <a:pt x="12188" y="19082"/>
                      <a:pt x="11706" y="18287"/>
                      <a:pt x="11826" y="17624"/>
                    </a:cubicBezTo>
                    <a:cubicBezTo>
                      <a:pt x="11826" y="17492"/>
                      <a:pt x="11706" y="17359"/>
                      <a:pt x="11464" y="17226"/>
                    </a:cubicBezTo>
                    <a:cubicBezTo>
                      <a:pt x="11223" y="17094"/>
                      <a:pt x="10982" y="16961"/>
                      <a:pt x="10982" y="16564"/>
                    </a:cubicBezTo>
                    <a:cubicBezTo>
                      <a:pt x="10982" y="16166"/>
                      <a:pt x="11464" y="15504"/>
                      <a:pt x="11947" y="15106"/>
                    </a:cubicBezTo>
                    <a:cubicBezTo>
                      <a:pt x="11947" y="14974"/>
                      <a:pt x="11947" y="14974"/>
                      <a:pt x="12068" y="14974"/>
                    </a:cubicBezTo>
                    <a:cubicBezTo>
                      <a:pt x="12068" y="14974"/>
                      <a:pt x="12188" y="14841"/>
                      <a:pt x="12309" y="14841"/>
                    </a:cubicBezTo>
                    <a:cubicBezTo>
                      <a:pt x="12430" y="14841"/>
                      <a:pt x="12550" y="14974"/>
                      <a:pt x="12671" y="14974"/>
                    </a:cubicBezTo>
                    <a:cubicBezTo>
                      <a:pt x="12792" y="15106"/>
                      <a:pt x="12912" y="15106"/>
                      <a:pt x="13033" y="15106"/>
                    </a:cubicBezTo>
                    <a:cubicBezTo>
                      <a:pt x="13033" y="14974"/>
                      <a:pt x="13154" y="14841"/>
                      <a:pt x="13395" y="14841"/>
                    </a:cubicBezTo>
                    <a:cubicBezTo>
                      <a:pt x="13395" y="14841"/>
                      <a:pt x="13395" y="14841"/>
                      <a:pt x="13395" y="14841"/>
                    </a:cubicBezTo>
                    <a:cubicBezTo>
                      <a:pt x="13395" y="14841"/>
                      <a:pt x="13516" y="14841"/>
                      <a:pt x="13516" y="14841"/>
                    </a:cubicBezTo>
                    <a:cubicBezTo>
                      <a:pt x="13757" y="14841"/>
                      <a:pt x="13878" y="14841"/>
                      <a:pt x="13998" y="14974"/>
                    </a:cubicBezTo>
                    <a:cubicBezTo>
                      <a:pt x="14119" y="14974"/>
                      <a:pt x="14119" y="14974"/>
                      <a:pt x="14119" y="14974"/>
                    </a:cubicBezTo>
                    <a:cubicBezTo>
                      <a:pt x="14240" y="14974"/>
                      <a:pt x="14602" y="14444"/>
                      <a:pt x="14602" y="14046"/>
                    </a:cubicBezTo>
                    <a:cubicBezTo>
                      <a:pt x="14722" y="13516"/>
                      <a:pt x="15205" y="13384"/>
                      <a:pt x="15567" y="13251"/>
                    </a:cubicBezTo>
                    <a:cubicBezTo>
                      <a:pt x="15688" y="13251"/>
                      <a:pt x="15808" y="13119"/>
                      <a:pt x="15808" y="13119"/>
                    </a:cubicBezTo>
                    <a:cubicBezTo>
                      <a:pt x="15929" y="12986"/>
                      <a:pt x="16050" y="12456"/>
                      <a:pt x="16170" y="12191"/>
                    </a:cubicBezTo>
                    <a:cubicBezTo>
                      <a:pt x="16170" y="11926"/>
                      <a:pt x="16291" y="11661"/>
                      <a:pt x="16291" y="11661"/>
                    </a:cubicBezTo>
                    <a:cubicBezTo>
                      <a:pt x="16412" y="11396"/>
                      <a:pt x="16653" y="11396"/>
                      <a:pt x="16774" y="11396"/>
                    </a:cubicBezTo>
                    <a:cubicBezTo>
                      <a:pt x="17015" y="11263"/>
                      <a:pt x="17136" y="11263"/>
                      <a:pt x="17136" y="10998"/>
                    </a:cubicBezTo>
                    <a:cubicBezTo>
                      <a:pt x="17136" y="10071"/>
                      <a:pt x="17739" y="9938"/>
                      <a:pt x="17980" y="9938"/>
                    </a:cubicBezTo>
                    <a:cubicBezTo>
                      <a:pt x="17980" y="9938"/>
                      <a:pt x="17980" y="9673"/>
                      <a:pt x="17980" y="9541"/>
                    </a:cubicBezTo>
                    <a:cubicBezTo>
                      <a:pt x="17980" y="9276"/>
                      <a:pt x="17980" y="9143"/>
                      <a:pt x="17980" y="9011"/>
                    </a:cubicBezTo>
                    <a:cubicBezTo>
                      <a:pt x="18101" y="8613"/>
                      <a:pt x="18222" y="8083"/>
                      <a:pt x="18584" y="7818"/>
                    </a:cubicBezTo>
                    <a:cubicBezTo>
                      <a:pt x="18704" y="7818"/>
                      <a:pt x="18704" y="7818"/>
                      <a:pt x="18825" y="7685"/>
                    </a:cubicBezTo>
                    <a:cubicBezTo>
                      <a:pt x="18704" y="7685"/>
                      <a:pt x="18584" y="7553"/>
                      <a:pt x="18342" y="7553"/>
                    </a:cubicBezTo>
                    <a:cubicBezTo>
                      <a:pt x="18342" y="7553"/>
                      <a:pt x="18342" y="7553"/>
                      <a:pt x="18222" y="7553"/>
                    </a:cubicBezTo>
                    <a:cubicBezTo>
                      <a:pt x="17739" y="7553"/>
                      <a:pt x="17377" y="6493"/>
                      <a:pt x="17256" y="5963"/>
                    </a:cubicBezTo>
                    <a:cubicBezTo>
                      <a:pt x="17256" y="5963"/>
                      <a:pt x="17256" y="5963"/>
                      <a:pt x="17256" y="5963"/>
                    </a:cubicBezTo>
                    <a:cubicBezTo>
                      <a:pt x="17256" y="5830"/>
                      <a:pt x="17256" y="5830"/>
                      <a:pt x="17256" y="5830"/>
                    </a:cubicBezTo>
                    <a:cubicBezTo>
                      <a:pt x="17256" y="5433"/>
                      <a:pt x="17256" y="4770"/>
                      <a:pt x="17136" y="4638"/>
                    </a:cubicBezTo>
                    <a:cubicBezTo>
                      <a:pt x="17015" y="4638"/>
                      <a:pt x="16894" y="4373"/>
                      <a:pt x="17015" y="4107"/>
                    </a:cubicBezTo>
                    <a:cubicBezTo>
                      <a:pt x="17136" y="3710"/>
                      <a:pt x="17498" y="3445"/>
                      <a:pt x="17980" y="3445"/>
                    </a:cubicBezTo>
                    <a:cubicBezTo>
                      <a:pt x="18342" y="3445"/>
                      <a:pt x="18584" y="3577"/>
                      <a:pt x="18946" y="3710"/>
                    </a:cubicBezTo>
                    <a:cubicBezTo>
                      <a:pt x="19308" y="3710"/>
                      <a:pt x="19549" y="3842"/>
                      <a:pt x="19790" y="3842"/>
                    </a:cubicBezTo>
                    <a:cubicBezTo>
                      <a:pt x="19911" y="3842"/>
                      <a:pt x="19911" y="3842"/>
                      <a:pt x="19911" y="3842"/>
                    </a:cubicBezTo>
                    <a:cubicBezTo>
                      <a:pt x="20152" y="3577"/>
                      <a:pt x="20635" y="3445"/>
                      <a:pt x="20997" y="3312"/>
                    </a:cubicBezTo>
                    <a:cubicBezTo>
                      <a:pt x="21118" y="3312"/>
                      <a:pt x="21238" y="3312"/>
                      <a:pt x="21238" y="3180"/>
                    </a:cubicBezTo>
                    <a:cubicBezTo>
                      <a:pt x="21359" y="3180"/>
                      <a:pt x="21359" y="3047"/>
                      <a:pt x="21600" y="2650"/>
                    </a:cubicBezTo>
                    <a:cubicBezTo>
                      <a:pt x="21600" y="2650"/>
                      <a:pt x="21600" y="2650"/>
                      <a:pt x="21600" y="265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</p:grpSp>
        <p:grpSp>
          <p:nvGrpSpPr>
            <p:cNvPr id="7" name="Group">
              <a:extLst>
                <a:ext uri="{FF2B5EF4-FFF2-40B4-BE49-F238E27FC236}">
                  <a16:creationId xmlns:a16="http://schemas.microsoft.com/office/drawing/2014/main" id="{F9CA202F-B929-B5ED-0347-AE19286E6EB5}"/>
                </a:ext>
              </a:extLst>
            </p:cNvPr>
            <p:cNvGrpSpPr/>
            <p:nvPr/>
          </p:nvGrpSpPr>
          <p:grpSpPr>
            <a:xfrm>
              <a:off x="2262517" y="572800"/>
              <a:ext cx="765108" cy="622117"/>
              <a:chOff x="0" y="-4"/>
              <a:chExt cx="765107" cy="622116"/>
            </a:xfrm>
          </p:grpSpPr>
          <p:sp>
            <p:nvSpPr>
              <p:cNvPr id="849" name="Shape">
                <a:extLst>
                  <a:ext uri="{FF2B5EF4-FFF2-40B4-BE49-F238E27FC236}">
                    <a16:creationId xmlns:a16="http://schemas.microsoft.com/office/drawing/2014/main" id="{1437F53D-C969-3E4B-74BD-B852CD2FB62E}"/>
                  </a:ext>
                </a:extLst>
              </p:cNvPr>
              <p:cNvSpPr/>
              <p:nvPr/>
            </p:nvSpPr>
            <p:spPr>
              <a:xfrm>
                <a:off x="507987" y="535015"/>
                <a:ext cx="257120" cy="8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75" y="8584"/>
                    </a:moveTo>
                    <a:cubicBezTo>
                      <a:pt x="21075" y="8307"/>
                      <a:pt x="21075" y="7753"/>
                      <a:pt x="21180" y="7476"/>
                    </a:cubicBezTo>
                    <a:cubicBezTo>
                      <a:pt x="21180" y="7476"/>
                      <a:pt x="21180" y="7200"/>
                      <a:pt x="21180" y="7200"/>
                    </a:cubicBezTo>
                    <a:cubicBezTo>
                      <a:pt x="21180" y="7200"/>
                      <a:pt x="21180" y="7200"/>
                      <a:pt x="21180" y="7200"/>
                    </a:cubicBezTo>
                    <a:cubicBezTo>
                      <a:pt x="21180" y="7200"/>
                      <a:pt x="21180" y="7200"/>
                      <a:pt x="21180" y="7200"/>
                    </a:cubicBezTo>
                    <a:cubicBezTo>
                      <a:pt x="21180" y="7200"/>
                      <a:pt x="21180" y="7200"/>
                      <a:pt x="21180" y="7200"/>
                    </a:cubicBezTo>
                    <a:cubicBezTo>
                      <a:pt x="21180" y="7200"/>
                      <a:pt x="21075" y="6923"/>
                      <a:pt x="21075" y="6923"/>
                    </a:cubicBezTo>
                    <a:cubicBezTo>
                      <a:pt x="21075" y="7200"/>
                      <a:pt x="21075" y="6923"/>
                      <a:pt x="21075" y="6923"/>
                    </a:cubicBezTo>
                    <a:cubicBezTo>
                      <a:pt x="20970" y="6923"/>
                      <a:pt x="20970" y="6923"/>
                      <a:pt x="20970" y="6923"/>
                    </a:cubicBezTo>
                    <a:cubicBezTo>
                      <a:pt x="20761" y="6923"/>
                      <a:pt x="20341" y="6923"/>
                      <a:pt x="20132" y="5815"/>
                    </a:cubicBezTo>
                    <a:cubicBezTo>
                      <a:pt x="20027" y="5261"/>
                      <a:pt x="20027" y="4707"/>
                      <a:pt x="20027" y="4430"/>
                    </a:cubicBezTo>
                    <a:cubicBezTo>
                      <a:pt x="20027" y="3876"/>
                      <a:pt x="20027" y="3876"/>
                      <a:pt x="19922" y="3323"/>
                    </a:cubicBezTo>
                    <a:cubicBezTo>
                      <a:pt x="19922" y="3323"/>
                      <a:pt x="19922" y="3323"/>
                      <a:pt x="19922" y="3323"/>
                    </a:cubicBezTo>
                    <a:cubicBezTo>
                      <a:pt x="19922" y="3323"/>
                      <a:pt x="19922" y="3323"/>
                      <a:pt x="19817" y="3323"/>
                    </a:cubicBezTo>
                    <a:cubicBezTo>
                      <a:pt x="19817" y="3046"/>
                      <a:pt x="19712" y="2769"/>
                      <a:pt x="19712" y="2492"/>
                    </a:cubicBezTo>
                    <a:cubicBezTo>
                      <a:pt x="19607" y="1938"/>
                      <a:pt x="19398" y="1661"/>
                      <a:pt x="19398" y="1661"/>
                    </a:cubicBezTo>
                    <a:cubicBezTo>
                      <a:pt x="19293" y="1661"/>
                      <a:pt x="19293" y="1661"/>
                      <a:pt x="19293" y="1661"/>
                    </a:cubicBezTo>
                    <a:cubicBezTo>
                      <a:pt x="19188" y="1661"/>
                      <a:pt x="19083" y="1938"/>
                      <a:pt x="18664" y="1938"/>
                    </a:cubicBezTo>
                    <a:cubicBezTo>
                      <a:pt x="18559" y="1938"/>
                      <a:pt x="18454" y="1938"/>
                      <a:pt x="18349" y="1938"/>
                    </a:cubicBezTo>
                    <a:cubicBezTo>
                      <a:pt x="18244" y="1938"/>
                      <a:pt x="18244" y="1938"/>
                      <a:pt x="18244" y="1938"/>
                    </a:cubicBezTo>
                    <a:cubicBezTo>
                      <a:pt x="18139" y="1938"/>
                      <a:pt x="18139" y="1938"/>
                      <a:pt x="18034" y="1938"/>
                    </a:cubicBezTo>
                    <a:cubicBezTo>
                      <a:pt x="17510" y="3046"/>
                      <a:pt x="16566" y="3876"/>
                      <a:pt x="16042" y="3876"/>
                    </a:cubicBezTo>
                    <a:cubicBezTo>
                      <a:pt x="15833" y="3876"/>
                      <a:pt x="15728" y="3876"/>
                      <a:pt x="15728" y="3599"/>
                    </a:cubicBezTo>
                    <a:cubicBezTo>
                      <a:pt x="15518" y="3599"/>
                      <a:pt x="14994" y="3599"/>
                      <a:pt x="14574" y="3876"/>
                    </a:cubicBezTo>
                    <a:cubicBezTo>
                      <a:pt x="14260" y="3876"/>
                      <a:pt x="13945" y="3876"/>
                      <a:pt x="13735" y="3876"/>
                    </a:cubicBezTo>
                    <a:cubicBezTo>
                      <a:pt x="13316" y="3876"/>
                      <a:pt x="13001" y="3599"/>
                      <a:pt x="12792" y="3046"/>
                    </a:cubicBezTo>
                    <a:cubicBezTo>
                      <a:pt x="12687" y="2769"/>
                      <a:pt x="12477" y="2769"/>
                      <a:pt x="12372" y="2769"/>
                    </a:cubicBezTo>
                    <a:cubicBezTo>
                      <a:pt x="12267" y="2769"/>
                      <a:pt x="12267" y="2769"/>
                      <a:pt x="12267" y="2769"/>
                    </a:cubicBezTo>
                    <a:cubicBezTo>
                      <a:pt x="11953" y="2769"/>
                      <a:pt x="11743" y="2215"/>
                      <a:pt x="11638" y="1938"/>
                    </a:cubicBezTo>
                    <a:cubicBezTo>
                      <a:pt x="11533" y="1661"/>
                      <a:pt x="11429" y="1384"/>
                      <a:pt x="11219" y="1384"/>
                    </a:cubicBezTo>
                    <a:cubicBezTo>
                      <a:pt x="11009" y="1384"/>
                      <a:pt x="10904" y="1384"/>
                      <a:pt x="10800" y="1107"/>
                    </a:cubicBezTo>
                    <a:cubicBezTo>
                      <a:pt x="10695" y="830"/>
                      <a:pt x="10380" y="553"/>
                      <a:pt x="9436" y="276"/>
                    </a:cubicBezTo>
                    <a:cubicBezTo>
                      <a:pt x="9332" y="276"/>
                      <a:pt x="9122" y="0"/>
                      <a:pt x="9017" y="0"/>
                    </a:cubicBezTo>
                    <a:cubicBezTo>
                      <a:pt x="7654" y="0"/>
                      <a:pt x="6500" y="1938"/>
                      <a:pt x="6081" y="3046"/>
                    </a:cubicBezTo>
                    <a:cubicBezTo>
                      <a:pt x="5871" y="3323"/>
                      <a:pt x="5452" y="3599"/>
                      <a:pt x="4928" y="3599"/>
                    </a:cubicBezTo>
                    <a:cubicBezTo>
                      <a:pt x="4613" y="3599"/>
                      <a:pt x="4299" y="3599"/>
                      <a:pt x="3984" y="3599"/>
                    </a:cubicBezTo>
                    <a:cubicBezTo>
                      <a:pt x="3774" y="3599"/>
                      <a:pt x="3565" y="3323"/>
                      <a:pt x="3460" y="3323"/>
                    </a:cubicBezTo>
                    <a:cubicBezTo>
                      <a:pt x="3460" y="3599"/>
                      <a:pt x="3460" y="3599"/>
                      <a:pt x="3460" y="3599"/>
                    </a:cubicBezTo>
                    <a:cubicBezTo>
                      <a:pt x="3355" y="4153"/>
                      <a:pt x="3355" y="5261"/>
                      <a:pt x="2831" y="5815"/>
                    </a:cubicBezTo>
                    <a:cubicBezTo>
                      <a:pt x="2516" y="6092"/>
                      <a:pt x="2097" y="6092"/>
                      <a:pt x="1677" y="6092"/>
                    </a:cubicBezTo>
                    <a:cubicBezTo>
                      <a:pt x="1048" y="6092"/>
                      <a:pt x="1048" y="6092"/>
                      <a:pt x="1048" y="6092"/>
                    </a:cubicBezTo>
                    <a:cubicBezTo>
                      <a:pt x="838" y="6092"/>
                      <a:pt x="524" y="6092"/>
                      <a:pt x="314" y="6369"/>
                    </a:cubicBezTo>
                    <a:cubicBezTo>
                      <a:pt x="104" y="6646"/>
                      <a:pt x="0" y="7476"/>
                      <a:pt x="0" y="7753"/>
                    </a:cubicBezTo>
                    <a:cubicBezTo>
                      <a:pt x="0" y="7753"/>
                      <a:pt x="104" y="7753"/>
                      <a:pt x="104" y="7753"/>
                    </a:cubicBezTo>
                    <a:cubicBezTo>
                      <a:pt x="419" y="7753"/>
                      <a:pt x="629" y="8030"/>
                      <a:pt x="733" y="8307"/>
                    </a:cubicBezTo>
                    <a:cubicBezTo>
                      <a:pt x="733" y="8584"/>
                      <a:pt x="733" y="9138"/>
                      <a:pt x="733" y="9415"/>
                    </a:cubicBezTo>
                    <a:cubicBezTo>
                      <a:pt x="733" y="9415"/>
                      <a:pt x="733" y="9692"/>
                      <a:pt x="733" y="9692"/>
                    </a:cubicBezTo>
                    <a:cubicBezTo>
                      <a:pt x="838" y="10246"/>
                      <a:pt x="943" y="11076"/>
                      <a:pt x="733" y="11907"/>
                    </a:cubicBezTo>
                    <a:cubicBezTo>
                      <a:pt x="629" y="11907"/>
                      <a:pt x="629" y="12184"/>
                      <a:pt x="629" y="12461"/>
                    </a:cubicBezTo>
                    <a:cubicBezTo>
                      <a:pt x="629" y="12738"/>
                      <a:pt x="629" y="13015"/>
                      <a:pt x="733" y="13015"/>
                    </a:cubicBezTo>
                    <a:cubicBezTo>
                      <a:pt x="1048" y="13569"/>
                      <a:pt x="1153" y="14400"/>
                      <a:pt x="1048" y="14953"/>
                    </a:cubicBezTo>
                    <a:cubicBezTo>
                      <a:pt x="1048" y="15230"/>
                      <a:pt x="943" y="15230"/>
                      <a:pt x="943" y="15507"/>
                    </a:cubicBezTo>
                    <a:cubicBezTo>
                      <a:pt x="943" y="15507"/>
                      <a:pt x="943" y="15507"/>
                      <a:pt x="943" y="15507"/>
                    </a:cubicBezTo>
                    <a:cubicBezTo>
                      <a:pt x="1258" y="16061"/>
                      <a:pt x="1363" y="16338"/>
                      <a:pt x="1467" y="16615"/>
                    </a:cubicBezTo>
                    <a:cubicBezTo>
                      <a:pt x="1467" y="16615"/>
                      <a:pt x="1572" y="16892"/>
                      <a:pt x="1677" y="16892"/>
                    </a:cubicBezTo>
                    <a:cubicBezTo>
                      <a:pt x="1887" y="17169"/>
                      <a:pt x="2201" y="17446"/>
                      <a:pt x="2201" y="18000"/>
                    </a:cubicBezTo>
                    <a:cubicBezTo>
                      <a:pt x="2201" y="18000"/>
                      <a:pt x="2306" y="18276"/>
                      <a:pt x="2516" y="18000"/>
                    </a:cubicBezTo>
                    <a:cubicBezTo>
                      <a:pt x="2621" y="18000"/>
                      <a:pt x="2621" y="18000"/>
                      <a:pt x="2726" y="18000"/>
                    </a:cubicBezTo>
                    <a:cubicBezTo>
                      <a:pt x="3040" y="18000"/>
                      <a:pt x="3250" y="18830"/>
                      <a:pt x="3355" y="19661"/>
                    </a:cubicBezTo>
                    <a:cubicBezTo>
                      <a:pt x="3460" y="19938"/>
                      <a:pt x="3460" y="19938"/>
                      <a:pt x="3460" y="20215"/>
                    </a:cubicBezTo>
                    <a:cubicBezTo>
                      <a:pt x="3565" y="20215"/>
                      <a:pt x="3565" y="20492"/>
                      <a:pt x="3879" y="20492"/>
                    </a:cubicBezTo>
                    <a:cubicBezTo>
                      <a:pt x="4194" y="20492"/>
                      <a:pt x="4613" y="19938"/>
                      <a:pt x="4613" y="19661"/>
                    </a:cubicBezTo>
                    <a:cubicBezTo>
                      <a:pt x="4613" y="19107"/>
                      <a:pt x="4718" y="18000"/>
                      <a:pt x="5557" y="18000"/>
                    </a:cubicBezTo>
                    <a:cubicBezTo>
                      <a:pt x="5662" y="18000"/>
                      <a:pt x="5766" y="18000"/>
                      <a:pt x="5871" y="18000"/>
                    </a:cubicBezTo>
                    <a:cubicBezTo>
                      <a:pt x="6291" y="18276"/>
                      <a:pt x="6710" y="19107"/>
                      <a:pt x="7130" y="19938"/>
                    </a:cubicBezTo>
                    <a:cubicBezTo>
                      <a:pt x="7234" y="20215"/>
                      <a:pt x="7444" y="20492"/>
                      <a:pt x="7444" y="20769"/>
                    </a:cubicBezTo>
                    <a:cubicBezTo>
                      <a:pt x="7549" y="20769"/>
                      <a:pt x="7549" y="20769"/>
                      <a:pt x="7549" y="20769"/>
                    </a:cubicBezTo>
                    <a:cubicBezTo>
                      <a:pt x="7654" y="20769"/>
                      <a:pt x="7864" y="20492"/>
                      <a:pt x="8073" y="20492"/>
                    </a:cubicBezTo>
                    <a:cubicBezTo>
                      <a:pt x="8283" y="20215"/>
                      <a:pt x="8493" y="19938"/>
                      <a:pt x="8598" y="19938"/>
                    </a:cubicBezTo>
                    <a:cubicBezTo>
                      <a:pt x="8807" y="19938"/>
                      <a:pt x="9122" y="19384"/>
                      <a:pt x="9332" y="18830"/>
                    </a:cubicBezTo>
                    <a:cubicBezTo>
                      <a:pt x="9436" y="18553"/>
                      <a:pt x="9541" y="18276"/>
                      <a:pt x="9646" y="18276"/>
                    </a:cubicBezTo>
                    <a:cubicBezTo>
                      <a:pt x="9856" y="18000"/>
                      <a:pt x="10066" y="18276"/>
                      <a:pt x="10170" y="18553"/>
                    </a:cubicBezTo>
                    <a:cubicBezTo>
                      <a:pt x="10380" y="18830"/>
                      <a:pt x="10485" y="19107"/>
                      <a:pt x="10590" y="18830"/>
                    </a:cubicBezTo>
                    <a:cubicBezTo>
                      <a:pt x="10800" y="18553"/>
                      <a:pt x="11114" y="18000"/>
                      <a:pt x="11429" y="18000"/>
                    </a:cubicBezTo>
                    <a:cubicBezTo>
                      <a:pt x="11533" y="18000"/>
                      <a:pt x="11638" y="18000"/>
                      <a:pt x="11638" y="18276"/>
                    </a:cubicBezTo>
                    <a:cubicBezTo>
                      <a:pt x="11743" y="18276"/>
                      <a:pt x="11743" y="18553"/>
                      <a:pt x="11848" y="18830"/>
                    </a:cubicBezTo>
                    <a:cubicBezTo>
                      <a:pt x="11848" y="19107"/>
                      <a:pt x="11743" y="19661"/>
                      <a:pt x="11638" y="19938"/>
                    </a:cubicBezTo>
                    <a:cubicBezTo>
                      <a:pt x="11533" y="20215"/>
                      <a:pt x="11429" y="20769"/>
                      <a:pt x="11429" y="21046"/>
                    </a:cubicBezTo>
                    <a:cubicBezTo>
                      <a:pt x="11429" y="21046"/>
                      <a:pt x="11533" y="21323"/>
                      <a:pt x="11533" y="21600"/>
                    </a:cubicBezTo>
                    <a:cubicBezTo>
                      <a:pt x="11533" y="21600"/>
                      <a:pt x="11533" y="21600"/>
                      <a:pt x="11533" y="21600"/>
                    </a:cubicBezTo>
                    <a:cubicBezTo>
                      <a:pt x="11533" y="21600"/>
                      <a:pt x="11638" y="21323"/>
                      <a:pt x="11638" y="21323"/>
                    </a:cubicBezTo>
                    <a:cubicBezTo>
                      <a:pt x="11638" y="21323"/>
                      <a:pt x="11638" y="21323"/>
                      <a:pt x="11638" y="21323"/>
                    </a:cubicBezTo>
                    <a:cubicBezTo>
                      <a:pt x="11638" y="21046"/>
                      <a:pt x="11638" y="21046"/>
                      <a:pt x="11743" y="21046"/>
                    </a:cubicBezTo>
                    <a:cubicBezTo>
                      <a:pt x="11743" y="21046"/>
                      <a:pt x="11743" y="21046"/>
                      <a:pt x="11743" y="21046"/>
                    </a:cubicBezTo>
                    <a:cubicBezTo>
                      <a:pt x="11743" y="21046"/>
                      <a:pt x="11743" y="20769"/>
                      <a:pt x="11743" y="20769"/>
                    </a:cubicBezTo>
                    <a:cubicBezTo>
                      <a:pt x="11743" y="20769"/>
                      <a:pt x="11743" y="20769"/>
                      <a:pt x="11743" y="20769"/>
                    </a:cubicBezTo>
                    <a:cubicBezTo>
                      <a:pt x="11743" y="20492"/>
                      <a:pt x="11743" y="20492"/>
                      <a:pt x="11743" y="20215"/>
                    </a:cubicBezTo>
                    <a:cubicBezTo>
                      <a:pt x="11743" y="20215"/>
                      <a:pt x="11743" y="20215"/>
                      <a:pt x="11743" y="19938"/>
                    </a:cubicBezTo>
                    <a:cubicBezTo>
                      <a:pt x="11743" y="19661"/>
                      <a:pt x="11848" y="19384"/>
                      <a:pt x="11848" y="19384"/>
                    </a:cubicBezTo>
                    <a:cubicBezTo>
                      <a:pt x="11953" y="18830"/>
                      <a:pt x="12058" y="18553"/>
                      <a:pt x="12267" y="18553"/>
                    </a:cubicBezTo>
                    <a:cubicBezTo>
                      <a:pt x="12267" y="18553"/>
                      <a:pt x="12267" y="18553"/>
                      <a:pt x="12267" y="18553"/>
                    </a:cubicBezTo>
                    <a:cubicBezTo>
                      <a:pt x="12267" y="18553"/>
                      <a:pt x="12267" y="18553"/>
                      <a:pt x="12267" y="18553"/>
                    </a:cubicBezTo>
                    <a:cubicBezTo>
                      <a:pt x="12372" y="18553"/>
                      <a:pt x="12477" y="18830"/>
                      <a:pt x="12582" y="18830"/>
                    </a:cubicBezTo>
                    <a:cubicBezTo>
                      <a:pt x="12792" y="19384"/>
                      <a:pt x="13001" y="19384"/>
                      <a:pt x="13421" y="18830"/>
                    </a:cubicBezTo>
                    <a:cubicBezTo>
                      <a:pt x="13526" y="18830"/>
                      <a:pt x="13631" y="18553"/>
                      <a:pt x="13735" y="18553"/>
                    </a:cubicBezTo>
                    <a:cubicBezTo>
                      <a:pt x="13840" y="18276"/>
                      <a:pt x="13945" y="18000"/>
                      <a:pt x="14050" y="18000"/>
                    </a:cubicBezTo>
                    <a:cubicBezTo>
                      <a:pt x="14155" y="18000"/>
                      <a:pt x="14155" y="18276"/>
                      <a:pt x="14155" y="18276"/>
                    </a:cubicBezTo>
                    <a:cubicBezTo>
                      <a:pt x="14260" y="18276"/>
                      <a:pt x="14260" y="18276"/>
                      <a:pt x="14260" y="18276"/>
                    </a:cubicBezTo>
                    <a:cubicBezTo>
                      <a:pt x="14260" y="18276"/>
                      <a:pt x="14260" y="18276"/>
                      <a:pt x="14260" y="18276"/>
                    </a:cubicBezTo>
                    <a:cubicBezTo>
                      <a:pt x="14260" y="18276"/>
                      <a:pt x="14365" y="18276"/>
                      <a:pt x="14365" y="18276"/>
                    </a:cubicBezTo>
                    <a:cubicBezTo>
                      <a:pt x="14365" y="18553"/>
                      <a:pt x="14365" y="18553"/>
                      <a:pt x="14365" y="18553"/>
                    </a:cubicBezTo>
                    <a:cubicBezTo>
                      <a:pt x="14365" y="18553"/>
                      <a:pt x="14365" y="18553"/>
                      <a:pt x="14469" y="18553"/>
                    </a:cubicBezTo>
                    <a:cubicBezTo>
                      <a:pt x="14469" y="18553"/>
                      <a:pt x="14469" y="18830"/>
                      <a:pt x="14574" y="18830"/>
                    </a:cubicBezTo>
                    <a:cubicBezTo>
                      <a:pt x="14679" y="18830"/>
                      <a:pt x="14784" y="18830"/>
                      <a:pt x="14889" y="18553"/>
                    </a:cubicBezTo>
                    <a:cubicBezTo>
                      <a:pt x="15099" y="18553"/>
                      <a:pt x="15308" y="18553"/>
                      <a:pt x="15623" y="18553"/>
                    </a:cubicBezTo>
                    <a:cubicBezTo>
                      <a:pt x="15937" y="18553"/>
                      <a:pt x="16147" y="18276"/>
                      <a:pt x="16357" y="18000"/>
                    </a:cubicBezTo>
                    <a:cubicBezTo>
                      <a:pt x="16566" y="17723"/>
                      <a:pt x="16776" y="17169"/>
                      <a:pt x="17196" y="17446"/>
                    </a:cubicBezTo>
                    <a:cubicBezTo>
                      <a:pt x="17825" y="17446"/>
                      <a:pt x="18454" y="16892"/>
                      <a:pt x="18454" y="16892"/>
                    </a:cubicBezTo>
                    <a:cubicBezTo>
                      <a:pt x="18454" y="16892"/>
                      <a:pt x="18454" y="16892"/>
                      <a:pt x="18454" y="16892"/>
                    </a:cubicBezTo>
                    <a:cubicBezTo>
                      <a:pt x="18873" y="17169"/>
                      <a:pt x="18873" y="17169"/>
                      <a:pt x="18873" y="17169"/>
                    </a:cubicBezTo>
                    <a:cubicBezTo>
                      <a:pt x="18873" y="17169"/>
                      <a:pt x="18873" y="17169"/>
                      <a:pt x="18873" y="16892"/>
                    </a:cubicBezTo>
                    <a:cubicBezTo>
                      <a:pt x="18978" y="16615"/>
                      <a:pt x="19083" y="16338"/>
                      <a:pt x="19398" y="16061"/>
                    </a:cubicBezTo>
                    <a:cubicBezTo>
                      <a:pt x="19817" y="16061"/>
                      <a:pt x="20027" y="16338"/>
                      <a:pt x="20236" y="16615"/>
                    </a:cubicBezTo>
                    <a:cubicBezTo>
                      <a:pt x="20341" y="16615"/>
                      <a:pt x="20341" y="16892"/>
                      <a:pt x="20446" y="16892"/>
                    </a:cubicBezTo>
                    <a:cubicBezTo>
                      <a:pt x="20446" y="16615"/>
                      <a:pt x="20551" y="16615"/>
                      <a:pt x="20551" y="16615"/>
                    </a:cubicBezTo>
                    <a:cubicBezTo>
                      <a:pt x="20761" y="16615"/>
                      <a:pt x="20970" y="16892"/>
                      <a:pt x="21180" y="17169"/>
                    </a:cubicBezTo>
                    <a:cubicBezTo>
                      <a:pt x="21285" y="17446"/>
                      <a:pt x="21390" y="17446"/>
                      <a:pt x="21495" y="17723"/>
                    </a:cubicBezTo>
                    <a:cubicBezTo>
                      <a:pt x="21495" y="17723"/>
                      <a:pt x="21495" y="17723"/>
                      <a:pt x="21495" y="17723"/>
                    </a:cubicBezTo>
                    <a:cubicBezTo>
                      <a:pt x="21495" y="17723"/>
                      <a:pt x="21495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446"/>
                    </a:cubicBezTo>
                    <a:cubicBezTo>
                      <a:pt x="21600" y="17446"/>
                      <a:pt x="21600" y="17446"/>
                      <a:pt x="21495" y="17446"/>
                    </a:cubicBezTo>
                    <a:cubicBezTo>
                      <a:pt x="21495" y="17446"/>
                      <a:pt x="21495" y="17446"/>
                      <a:pt x="21495" y="17446"/>
                    </a:cubicBezTo>
                    <a:cubicBezTo>
                      <a:pt x="21495" y="17169"/>
                      <a:pt x="21495" y="17169"/>
                      <a:pt x="21495" y="17169"/>
                    </a:cubicBezTo>
                    <a:cubicBezTo>
                      <a:pt x="21495" y="17169"/>
                      <a:pt x="21495" y="17169"/>
                      <a:pt x="21495" y="17169"/>
                    </a:cubicBezTo>
                    <a:cubicBezTo>
                      <a:pt x="21495" y="17169"/>
                      <a:pt x="21495" y="16892"/>
                      <a:pt x="21495" y="16892"/>
                    </a:cubicBezTo>
                    <a:cubicBezTo>
                      <a:pt x="21390" y="16892"/>
                      <a:pt x="21390" y="16892"/>
                      <a:pt x="21390" y="16892"/>
                    </a:cubicBezTo>
                    <a:cubicBezTo>
                      <a:pt x="21390" y="16892"/>
                      <a:pt x="21390" y="16615"/>
                      <a:pt x="21390" y="16615"/>
                    </a:cubicBezTo>
                    <a:cubicBezTo>
                      <a:pt x="21390" y="16615"/>
                      <a:pt x="21390" y="16615"/>
                      <a:pt x="21390" y="16615"/>
                    </a:cubicBezTo>
                    <a:cubicBezTo>
                      <a:pt x="21390" y="16338"/>
                      <a:pt x="21285" y="16338"/>
                      <a:pt x="21285" y="16338"/>
                    </a:cubicBezTo>
                    <a:cubicBezTo>
                      <a:pt x="21285" y="16338"/>
                      <a:pt x="21285" y="16338"/>
                      <a:pt x="21285" y="16061"/>
                    </a:cubicBezTo>
                    <a:cubicBezTo>
                      <a:pt x="21285" y="16061"/>
                      <a:pt x="21285" y="16061"/>
                      <a:pt x="21285" y="16061"/>
                    </a:cubicBezTo>
                    <a:cubicBezTo>
                      <a:pt x="21285" y="16061"/>
                      <a:pt x="21180" y="16061"/>
                      <a:pt x="21180" y="16061"/>
                    </a:cubicBezTo>
                    <a:cubicBezTo>
                      <a:pt x="21180" y="16061"/>
                      <a:pt x="21180" y="16061"/>
                      <a:pt x="21180" y="16061"/>
                    </a:cubicBezTo>
                    <a:cubicBezTo>
                      <a:pt x="21180" y="15784"/>
                      <a:pt x="21180" y="15784"/>
                      <a:pt x="21180" y="15784"/>
                    </a:cubicBezTo>
                    <a:cubicBezTo>
                      <a:pt x="20866" y="15507"/>
                      <a:pt x="20970" y="14676"/>
                      <a:pt x="20970" y="13292"/>
                    </a:cubicBezTo>
                    <a:cubicBezTo>
                      <a:pt x="20970" y="13015"/>
                      <a:pt x="20970" y="12738"/>
                      <a:pt x="20970" y="12461"/>
                    </a:cubicBezTo>
                    <a:cubicBezTo>
                      <a:pt x="21075" y="12184"/>
                      <a:pt x="20970" y="12184"/>
                      <a:pt x="20970" y="12184"/>
                    </a:cubicBezTo>
                    <a:cubicBezTo>
                      <a:pt x="20970" y="12184"/>
                      <a:pt x="20970" y="11907"/>
                      <a:pt x="20970" y="11630"/>
                    </a:cubicBezTo>
                    <a:cubicBezTo>
                      <a:pt x="20970" y="11630"/>
                      <a:pt x="20970" y="11353"/>
                      <a:pt x="20970" y="11353"/>
                    </a:cubicBezTo>
                    <a:cubicBezTo>
                      <a:pt x="20866" y="11353"/>
                      <a:pt x="20866" y="11353"/>
                      <a:pt x="20866" y="11353"/>
                    </a:cubicBezTo>
                    <a:cubicBezTo>
                      <a:pt x="20866" y="11076"/>
                      <a:pt x="20866" y="11076"/>
                      <a:pt x="20866" y="11076"/>
                    </a:cubicBezTo>
                    <a:cubicBezTo>
                      <a:pt x="20866" y="10800"/>
                      <a:pt x="20866" y="10800"/>
                      <a:pt x="20866" y="10800"/>
                    </a:cubicBezTo>
                    <a:cubicBezTo>
                      <a:pt x="20866" y="10523"/>
                      <a:pt x="20866" y="10246"/>
                      <a:pt x="20866" y="9969"/>
                    </a:cubicBezTo>
                    <a:cubicBezTo>
                      <a:pt x="20866" y="9969"/>
                      <a:pt x="20866" y="9969"/>
                      <a:pt x="20866" y="9969"/>
                    </a:cubicBezTo>
                    <a:cubicBezTo>
                      <a:pt x="20866" y="9969"/>
                      <a:pt x="20866" y="9692"/>
                      <a:pt x="20866" y="9692"/>
                    </a:cubicBezTo>
                    <a:cubicBezTo>
                      <a:pt x="20866" y="9415"/>
                      <a:pt x="20866" y="9415"/>
                      <a:pt x="20866" y="9138"/>
                    </a:cubicBezTo>
                    <a:cubicBezTo>
                      <a:pt x="20866" y="9138"/>
                      <a:pt x="20970" y="9138"/>
                      <a:pt x="20970" y="8861"/>
                    </a:cubicBezTo>
                    <a:cubicBezTo>
                      <a:pt x="20970" y="8861"/>
                      <a:pt x="20970" y="8861"/>
                      <a:pt x="20970" y="8861"/>
                    </a:cubicBezTo>
                    <a:cubicBezTo>
                      <a:pt x="21075" y="8861"/>
                      <a:pt x="21075" y="8861"/>
                      <a:pt x="21075" y="8861"/>
                    </a:cubicBezTo>
                    <a:cubicBezTo>
                      <a:pt x="21075" y="8861"/>
                      <a:pt x="21075" y="8861"/>
                      <a:pt x="21075" y="858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0" name="Shape">
                <a:extLst>
                  <a:ext uri="{FF2B5EF4-FFF2-40B4-BE49-F238E27FC236}">
                    <a16:creationId xmlns:a16="http://schemas.microsoft.com/office/drawing/2014/main" id="{7481907C-8018-4B08-E0F0-B0CC0A91516B}"/>
                  </a:ext>
                </a:extLst>
              </p:cNvPr>
              <p:cNvSpPr/>
              <p:nvPr/>
            </p:nvSpPr>
            <p:spPr>
              <a:xfrm>
                <a:off x="510590" y="535972"/>
                <a:ext cx="32792" cy="18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92" y="2541"/>
                    </a:move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6352"/>
                      <a:pt x="3323" y="7623"/>
                      <a:pt x="3323" y="7623"/>
                    </a:cubicBezTo>
                    <a:cubicBezTo>
                      <a:pt x="3323" y="11435"/>
                      <a:pt x="2492" y="12705"/>
                      <a:pt x="1661" y="13976"/>
                    </a:cubicBezTo>
                    <a:cubicBezTo>
                      <a:pt x="1661" y="13976"/>
                      <a:pt x="830" y="15247"/>
                      <a:pt x="830" y="15247"/>
                    </a:cubicBezTo>
                    <a:cubicBezTo>
                      <a:pt x="830" y="15247"/>
                      <a:pt x="830" y="16517"/>
                      <a:pt x="830" y="16517"/>
                    </a:cubicBezTo>
                    <a:cubicBezTo>
                      <a:pt x="830" y="16517"/>
                      <a:pt x="830" y="16517"/>
                      <a:pt x="830" y="16517"/>
                    </a:cubicBezTo>
                    <a:cubicBezTo>
                      <a:pt x="830" y="17788"/>
                      <a:pt x="830" y="17788"/>
                      <a:pt x="0" y="17788"/>
                    </a:cubicBezTo>
                    <a:cubicBezTo>
                      <a:pt x="0" y="17788"/>
                      <a:pt x="0" y="17788"/>
                      <a:pt x="0" y="17788"/>
                    </a:cubicBezTo>
                    <a:cubicBezTo>
                      <a:pt x="0" y="19058"/>
                      <a:pt x="0" y="19058"/>
                      <a:pt x="0" y="19058"/>
                    </a:cubicBezTo>
                    <a:cubicBezTo>
                      <a:pt x="0" y="19058"/>
                      <a:pt x="0" y="19058"/>
                      <a:pt x="0" y="19058"/>
                    </a:cubicBezTo>
                    <a:cubicBezTo>
                      <a:pt x="0" y="19058"/>
                      <a:pt x="0" y="19058"/>
                      <a:pt x="0" y="19058"/>
                    </a:cubicBezTo>
                    <a:cubicBezTo>
                      <a:pt x="830" y="20329"/>
                      <a:pt x="1661" y="21600"/>
                      <a:pt x="2492" y="21600"/>
                    </a:cubicBezTo>
                    <a:cubicBezTo>
                      <a:pt x="4153" y="21600"/>
                      <a:pt x="4984" y="20329"/>
                      <a:pt x="6646" y="17788"/>
                    </a:cubicBezTo>
                    <a:cubicBezTo>
                      <a:pt x="7476" y="16517"/>
                      <a:pt x="9138" y="13976"/>
                      <a:pt x="10800" y="12705"/>
                    </a:cubicBezTo>
                    <a:cubicBezTo>
                      <a:pt x="12461" y="11435"/>
                      <a:pt x="14953" y="12705"/>
                      <a:pt x="17446" y="12705"/>
                    </a:cubicBezTo>
                    <a:cubicBezTo>
                      <a:pt x="19107" y="12705"/>
                      <a:pt x="20769" y="12705"/>
                      <a:pt x="21600" y="12705"/>
                    </a:cubicBezTo>
                    <a:cubicBezTo>
                      <a:pt x="20769" y="11435"/>
                      <a:pt x="19938" y="11435"/>
                      <a:pt x="19107" y="10164"/>
                    </a:cubicBezTo>
                    <a:cubicBezTo>
                      <a:pt x="18276" y="8894"/>
                      <a:pt x="16615" y="7623"/>
                      <a:pt x="15784" y="6352"/>
                    </a:cubicBezTo>
                    <a:cubicBezTo>
                      <a:pt x="14953" y="5082"/>
                      <a:pt x="14123" y="3811"/>
                      <a:pt x="13292" y="1270"/>
                    </a:cubicBezTo>
                    <a:cubicBezTo>
                      <a:pt x="13292" y="1270"/>
                      <a:pt x="13292" y="1270"/>
                      <a:pt x="12461" y="1270"/>
                    </a:cubicBezTo>
                    <a:cubicBezTo>
                      <a:pt x="12461" y="1270"/>
                      <a:pt x="12461" y="1270"/>
                      <a:pt x="11630" y="1270"/>
                    </a:cubicBezTo>
                    <a:cubicBezTo>
                      <a:pt x="11630" y="1270"/>
                      <a:pt x="11630" y="1270"/>
                      <a:pt x="11630" y="1270"/>
                    </a:cubicBezTo>
                    <a:cubicBezTo>
                      <a:pt x="11630" y="1270"/>
                      <a:pt x="11630" y="1270"/>
                      <a:pt x="11630" y="1270"/>
                    </a:cubicBezTo>
                    <a:cubicBezTo>
                      <a:pt x="10800" y="1270"/>
                      <a:pt x="10800" y="1270"/>
                      <a:pt x="9969" y="1270"/>
                    </a:cubicBezTo>
                    <a:cubicBezTo>
                      <a:pt x="9969" y="1270"/>
                      <a:pt x="9138" y="0"/>
                      <a:pt x="6646" y="0"/>
                    </a:cubicBezTo>
                    <a:cubicBezTo>
                      <a:pt x="4984" y="0"/>
                      <a:pt x="3323" y="0"/>
                      <a:pt x="2492" y="1270"/>
                    </a:cubicBezTo>
                    <a:cubicBezTo>
                      <a:pt x="2492" y="1270"/>
                      <a:pt x="2492" y="1270"/>
                      <a:pt x="2492" y="1270"/>
                    </a:cubicBezTo>
                    <a:lnTo>
                      <a:pt x="2492" y="2541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1" name="Shape">
                <a:extLst>
                  <a:ext uri="{FF2B5EF4-FFF2-40B4-BE49-F238E27FC236}">
                    <a16:creationId xmlns:a16="http://schemas.microsoft.com/office/drawing/2014/main" id="{AB7279DD-E643-16F3-A092-BE79FE535378}"/>
                  </a:ext>
                </a:extLst>
              </p:cNvPr>
              <p:cNvSpPr/>
              <p:nvPr/>
            </p:nvSpPr>
            <p:spPr>
              <a:xfrm>
                <a:off x="346118" y="326850"/>
                <a:ext cx="129598" cy="93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7" h="21600" extrusionOk="0">
                    <a:moveTo>
                      <a:pt x="1869" y="14834"/>
                    </a:moveTo>
                    <a:cubicBezTo>
                      <a:pt x="2076" y="14834"/>
                      <a:pt x="2284" y="15094"/>
                      <a:pt x="2492" y="15094"/>
                    </a:cubicBezTo>
                    <a:cubicBezTo>
                      <a:pt x="2492" y="15094"/>
                      <a:pt x="2492" y="15094"/>
                      <a:pt x="2492" y="15094"/>
                    </a:cubicBezTo>
                    <a:cubicBezTo>
                      <a:pt x="2700" y="15355"/>
                      <a:pt x="2907" y="15355"/>
                      <a:pt x="2907" y="15355"/>
                    </a:cubicBezTo>
                    <a:cubicBezTo>
                      <a:pt x="3946" y="15875"/>
                      <a:pt x="4569" y="16396"/>
                      <a:pt x="4776" y="17176"/>
                    </a:cubicBezTo>
                    <a:cubicBezTo>
                      <a:pt x="4776" y="17437"/>
                      <a:pt x="4984" y="17697"/>
                      <a:pt x="5192" y="17697"/>
                    </a:cubicBezTo>
                    <a:cubicBezTo>
                      <a:pt x="5400" y="17437"/>
                      <a:pt x="5607" y="17176"/>
                      <a:pt x="6023" y="17176"/>
                    </a:cubicBezTo>
                    <a:cubicBezTo>
                      <a:pt x="6230" y="17176"/>
                      <a:pt x="6438" y="17176"/>
                      <a:pt x="6646" y="17176"/>
                    </a:cubicBezTo>
                    <a:cubicBezTo>
                      <a:pt x="6646" y="17176"/>
                      <a:pt x="6853" y="17176"/>
                      <a:pt x="6853" y="17176"/>
                    </a:cubicBezTo>
                    <a:cubicBezTo>
                      <a:pt x="7684" y="17176"/>
                      <a:pt x="7892" y="17957"/>
                      <a:pt x="7892" y="18478"/>
                    </a:cubicBezTo>
                    <a:cubicBezTo>
                      <a:pt x="8100" y="18478"/>
                      <a:pt x="8100" y="18478"/>
                      <a:pt x="8307" y="18478"/>
                    </a:cubicBezTo>
                    <a:cubicBezTo>
                      <a:pt x="8723" y="18478"/>
                      <a:pt x="8930" y="18478"/>
                      <a:pt x="9346" y="18738"/>
                    </a:cubicBezTo>
                    <a:cubicBezTo>
                      <a:pt x="9553" y="18998"/>
                      <a:pt x="9761" y="19258"/>
                      <a:pt x="9969" y="19779"/>
                    </a:cubicBezTo>
                    <a:cubicBezTo>
                      <a:pt x="9969" y="20039"/>
                      <a:pt x="9969" y="20039"/>
                      <a:pt x="10176" y="20299"/>
                    </a:cubicBezTo>
                    <a:cubicBezTo>
                      <a:pt x="10176" y="20299"/>
                      <a:pt x="10176" y="20299"/>
                      <a:pt x="10176" y="20299"/>
                    </a:cubicBezTo>
                    <a:cubicBezTo>
                      <a:pt x="10176" y="20299"/>
                      <a:pt x="10384" y="20560"/>
                      <a:pt x="10384" y="20560"/>
                    </a:cubicBezTo>
                    <a:cubicBezTo>
                      <a:pt x="10384" y="20560"/>
                      <a:pt x="10384" y="20560"/>
                      <a:pt x="10384" y="20560"/>
                    </a:cubicBezTo>
                    <a:cubicBezTo>
                      <a:pt x="10592" y="20560"/>
                      <a:pt x="10592" y="20560"/>
                      <a:pt x="10800" y="20299"/>
                    </a:cubicBezTo>
                    <a:cubicBezTo>
                      <a:pt x="11008" y="20299"/>
                      <a:pt x="11424" y="20039"/>
                      <a:pt x="11839" y="20299"/>
                    </a:cubicBezTo>
                    <a:cubicBezTo>
                      <a:pt x="11839" y="20560"/>
                      <a:pt x="12462" y="20560"/>
                      <a:pt x="12877" y="20560"/>
                    </a:cubicBezTo>
                    <a:cubicBezTo>
                      <a:pt x="13085" y="20560"/>
                      <a:pt x="13293" y="20560"/>
                      <a:pt x="13501" y="20560"/>
                    </a:cubicBezTo>
                    <a:cubicBezTo>
                      <a:pt x="13916" y="20299"/>
                      <a:pt x="14124" y="20560"/>
                      <a:pt x="14539" y="20560"/>
                    </a:cubicBezTo>
                    <a:cubicBezTo>
                      <a:pt x="14747" y="20820"/>
                      <a:pt x="14954" y="20820"/>
                      <a:pt x="15370" y="20820"/>
                    </a:cubicBezTo>
                    <a:cubicBezTo>
                      <a:pt x="16201" y="20560"/>
                      <a:pt x="17239" y="21080"/>
                      <a:pt x="17654" y="21600"/>
                    </a:cubicBezTo>
                    <a:cubicBezTo>
                      <a:pt x="17654" y="21600"/>
                      <a:pt x="17654" y="21600"/>
                      <a:pt x="17654" y="21600"/>
                    </a:cubicBezTo>
                    <a:cubicBezTo>
                      <a:pt x="17654" y="21600"/>
                      <a:pt x="17654" y="21600"/>
                      <a:pt x="17654" y="21600"/>
                    </a:cubicBezTo>
                    <a:cubicBezTo>
                      <a:pt x="17654" y="21600"/>
                      <a:pt x="17862" y="21600"/>
                      <a:pt x="18070" y="21600"/>
                    </a:cubicBezTo>
                    <a:cubicBezTo>
                      <a:pt x="18277" y="21600"/>
                      <a:pt x="18277" y="21600"/>
                      <a:pt x="18277" y="21600"/>
                    </a:cubicBezTo>
                    <a:cubicBezTo>
                      <a:pt x="18277" y="21600"/>
                      <a:pt x="18277" y="21600"/>
                      <a:pt x="18277" y="21600"/>
                    </a:cubicBezTo>
                    <a:cubicBezTo>
                      <a:pt x="18277" y="21340"/>
                      <a:pt x="18277" y="21340"/>
                      <a:pt x="18277" y="21080"/>
                    </a:cubicBezTo>
                    <a:cubicBezTo>
                      <a:pt x="18277" y="21080"/>
                      <a:pt x="18277" y="20820"/>
                      <a:pt x="18277" y="20820"/>
                    </a:cubicBezTo>
                    <a:cubicBezTo>
                      <a:pt x="18277" y="20560"/>
                      <a:pt x="18277" y="20299"/>
                      <a:pt x="18277" y="20299"/>
                    </a:cubicBezTo>
                    <a:cubicBezTo>
                      <a:pt x="18277" y="20039"/>
                      <a:pt x="18485" y="19779"/>
                      <a:pt x="18901" y="18998"/>
                    </a:cubicBezTo>
                    <a:cubicBezTo>
                      <a:pt x="19108" y="18738"/>
                      <a:pt x="19524" y="18478"/>
                      <a:pt x="19731" y="18217"/>
                    </a:cubicBezTo>
                    <a:cubicBezTo>
                      <a:pt x="20147" y="17697"/>
                      <a:pt x="20354" y="17437"/>
                      <a:pt x="20562" y="17176"/>
                    </a:cubicBezTo>
                    <a:cubicBezTo>
                      <a:pt x="20770" y="16916"/>
                      <a:pt x="20977" y="16916"/>
                      <a:pt x="20977" y="16656"/>
                    </a:cubicBezTo>
                    <a:cubicBezTo>
                      <a:pt x="21185" y="16656"/>
                      <a:pt x="21393" y="16396"/>
                      <a:pt x="21393" y="16135"/>
                    </a:cubicBezTo>
                    <a:cubicBezTo>
                      <a:pt x="21600" y="16135"/>
                      <a:pt x="21185" y="15355"/>
                      <a:pt x="20562" y="14054"/>
                    </a:cubicBezTo>
                    <a:cubicBezTo>
                      <a:pt x="20562" y="13793"/>
                      <a:pt x="20562" y="13793"/>
                      <a:pt x="20562" y="13793"/>
                    </a:cubicBezTo>
                    <a:cubicBezTo>
                      <a:pt x="20354" y="13533"/>
                      <a:pt x="20354" y="13533"/>
                      <a:pt x="20354" y="13533"/>
                    </a:cubicBezTo>
                    <a:cubicBezTo>
                      <a:pt x="20354" y="13533"/>
                      <a:pt x="20354" y="13533"/>
                      <a:pt x="20354" y="13273"/>
                    </a:cubicBezTo>
                    <a:cubicBezTo>
                      <a:pt x="20354" y="13273"/>
                      <a:pt x="20354" y="13273"/>
                      <a:pt x="20354" y="13273"/>
                    </a:cubicBezTo>
                    <a:cubicBezTo>
                      <a:pt x="20354" y="13273"/>
                      <a:pt x="20354" y="13273"/>
                      <a:pt x="20354" y="13273"/>
                    </a:cubicBezTo>
                    <a:cubicBezTo>
                      <a:pt x="20354" y="13013"/>
                      <a:pt x="20354" y="13013"/>
                      <a:pt x="20354" y="13013"/>
                    </a:cubicBezTo>
                    <a:cubicBezTo>
                      <a:pt x="20354" y="12752"/>
                      <a:pt x="20354" y="12752"/>
                      <a:pt x="20354" y="12492"/>
                    </a:cubicBezTo>
                    <a:cubicBezTo>
                      <a:pt x="20147" y="12232"/>
                      <a:pt x="20147" y="12232"/>
                      <a:pt x="20147" y="12232"/>
                    </a:cubicBezTo>
                    <a:cubicBezTo>
                      <a:pt x="20354" y="12232"/>
                      <a:pt x="20354" y="12232"/>
                      <a:pt x="20354" y="12232"/>
                    </a:cubicBezTo>
                    <a:cubicBezTo>
                      <a:pt x="20354" y="11972"/>
                      <a:pt x="20354" y="11972"/>
                      <a:pt x="20354" y="11711"/>
                    </a:cubicBezTo>
                    <a:cubicBezTo>
                      <a:pt x="20354" y="11711"/>
                      <a:pt x="20354" y="11711"/>
                      <a:pt x="20354" y="11711"/>
                    </a:cubicBezTo>
                    <a:cubicBezTo>
                      <a:pt x="20354" y="11711"/>
                      <a:pt x="20354" y="11451"/>
                      <a:pt x="20354" y="11451"/>
                    </a:cubicBezTo>
                    <a:cubicBezTo>
                      <a:pt x="20354" y="11451"/>
                      <a:pt x="20354" y="11191"/>
                      <a:pt x="20354" y="11191"/>
                    </a:cubicBezTo>
                    <a:cubicBezTo>
                      <a:pt x="20354" y="11191"/>
                      <a:pt x="20354" y="10931"/>
                      <a:pt x="20354" y="10931"/>
                    </a:cubicBezTo>
                    <a:cubicBezTo>
                      <a:pt x="20354" y="10931"/>
                      <a:pt x="20354" y="10931"/>
                      <a:pt x="20354" y="10931"/>
                    </a:cubicBezTo>
                    <a:cubicBezTo>
                      <a:pt x="20354" y="10931"/>
                      <a:pt x="20147" y="10669"/>
                      <a:pt x="20147" y="10669"/>
                    </a:cubicBezTo>
                    <a:cubicBezTo>
                      <a:pt x="20147" y="10669"/>
                      <a:pt x="20147" y="10409"/>
                      <a:pt x="20147" y="10409"/>
                    </a:cubicBezTo>
                    <a:cubicBezTo>
                      <a:pt x="19731" y="10149"/>
                      <a:pt x="19524" y="9889"/>
                      <a:pt x="19524" y="9628"/>
                    </a:cubicBezTo>
                    <a:cubicBezTo>
                      <a:pt x="19524" y="8587"/>
                      <a:pt x="21185" y="7546"/>
                      <a:pt x="21185" y="7546"/>
                    </a:cubicBezTo>
                    <a:cubicBezTo>
                      <a:pt x="21185" y="7286"/>
                      <a:pt x="21185" y="6245"/>
                      <a:pt x="20977" y="5985"/>
                    </a:cubicBezTo>
                    <a:cubicBezTo>
                      <a:pt x="20354" y="5204"/>
                      <a:pt x="20147" y="4163"/>
                      <a:pt x="20562" y="3122"/>
                    </a:cubicBezTo>
                    <a:cubicBezTo>
                      <a:pt x="20562" y="3122"/>
                      <a:pt x="20562" y="3122"/>
                      <a:pt x="20562" y="3122"/>
                    </a:cubicBezTo>
                    <a:cubicBezTo>
                      <a:pt x="20354" y="3122"/>
                      <a:pt x="20354" y="2862"/>
                      <a:pt x="20354" y="2862"/>
                    </a:cubicBezTo>
                    <a:cubicBezTo>
                      <a:pt x="20354" y="2862"/>
                      <a:pt x="20354" y="2862"/>
                      <a:pt x="20354" y="2862"/>
                    </a:cubicBezTo>
                    <a:cubicBezTo>
                      <a:pt x="19939" y="2602"/>
                      <a:pt x="19316" y="2342"/>
                      <a:pt x="19108" y="2081"/>
                    </a:cubicBezTo>
                    <a:cubicBezTo>
                      <a:pt x="19108" y="2081"/>
                      <a:pt x="19108" y="2081"/>
                      <a:pt x="19108" y="2081"/>
                    </a:cubicBezTo>
                    <a:cubicBezTo>
                      <a:pt x="19108" y="2081"/>
                      <a:pt x="19108" y="2081"/>
                      <a:pt x="19108" y="2081"/>
                    </a:cubicBezTo>
                    <a:cubicBezTo>
                      <a:pt x="19108" y="2081"/>
                      <a:pt x="18901" y="2081"/>
                      <a:pt x="18901" y="2081"/>
                    </a:cubicBezTo>
                    <a:cubicBezTo>
                      <a:pt x="18901" y="2081"/>
                      <a:pt x="18901" y="2081"/>
                      <a:pt x="18901" y="2081"/>
                    </a:cubicBezTo>
                    <a:cubicBezTo>
                      <a:pt x="18901" y="2081"/>
                      <a:pt x="18693" y="2081"/>
                      <a:pt x="18693" y="2081"/>
                    </a:cubicBezTo>
                    <a:cubicBezTo>
                      <a:pt x="18693" y="2081"/>
                      <a:pt x="18693" y="2081"/>
                      <a:pt x="18693" y="2081"/>
                    </a:cubicBezTo>
                    <a:cubicBezTo>
                      <a:pt x="18485" y="2081"/>
                      <a:pt x="18485" y="2081"/>
                      <a:pt x="18277" y="2081"/>
                    </a:cubicBezTo>
                    <a:cubicBezTo>
                      <a:pt x="18070" y="2081"/>
                      <a:pt x="18070" y="2081"/>
                      <a:pt x="18070" y="2081"/>
                    </a:cubicBezTo>
                    <a:cubicBezTo>
                      <a:pt x="17862" y="2081"/>
                      <a:pt x="17654" y="2081"/>
                      <a:pt x="17447" y="2081"/>
                    </a:cubicBezTo>
                    <a:cubicBezTo>
                      <a:pt x="15577" y="2081"/>
                      <a:pt x="13085" y="1821"/>
                      <a:pt x="12670" y="1821"/>
                    </a:cubicBezTo>
                    <a:cubicBezTo>
                      <a:pt x="12670" y="1561"/>
                      <a:pt x="12670" y="1561"/>
                      <a:pt x="12462" y="1561"/>
                    </a:cubicBezTo>
                    <a:cubicBezTo>
                      <a:pt x="12462" y="1561"/>
                      <a:pt x="12462" y="1561"/>
                      <a:pt x="12462" y="1561"/>
                    </a:cubicBezTo>
                    <a:cubicBezTo>
                      <a:pt x="12462" y="1561"/>
                      <a:pt x="12254" y="1561"/>
                      <a:pt x="12254" y="1561"/>
                    </a:cubicBezTo>
                    <a:cubicBezTo>
                      <a:pt x="12254" y="1561"/>
                      <a:pt x="12254" y="1561"/>
                      <a:pt x="12254" y="1561"/>
                    </a:cubicBezTo>
                    <a:cubicBezTo>
                      <a:pt x="12047" y="1301"/>
                      <a:pt x="12047" y="1301"/>
                      <a:pt x="11839" y="1301"/>
                    </a:cubicBezTo>
                    <a:cubicBezTo>
                      <a:pt x="11839" y="1301"/>
                      <a:pt x="11839" y="1301"/>
                      <a:pt x="11839" y="1301"/>
                    </a:cubicBezTo>
                    <a:cubicBezTo>
                      <a:pt x="11839" y="1301"/>
                      <a:pt x="11839" y="1301"/>
                      <a:pt x="11839" y="1301"/>
                    </a:cubicBezTo>
                    <a:cubicBezTo>
                      <a:pt x="11424" y="1821"/>
                      <a:pt x="11008" y="2081"/>
                      <a:pt x="10384" y="2081"/>
                    </a:cubicBezTo>
                    <a:cubicBezTo>
                      <a:pt x="9138" y="2081"/>
                      <a:pt x="8930" y="780"/>
                      <a:pt x="8930" y="0"/>
                    </a:cubicBezTo>
                    <a:cubicBezTo>
                      <a:pt x="8930" y="0"/>
                      <a:pt x="8930" y="0"/>
                      <a:pt x="8930" y="0"/>
                    </a:cubicBezTo>
                    <a:cubicBezTo>
                      <a:pt x="7892" y="0"/>
                      <a:pt x="5192" y="780"/>
                      <a:pt x="4361" y="1821"/>
                    </a:cubicBezTo>
                    <a:cubicBezTo>
                      <a:pt x="3738" y="2862"/>
                      <a:pt x="2700" y="2862"/>
                      <a:pt x="1661" y="3122"/>
                    </a:cubicBezTo>
                    <a:cubicBezTo>
                      <a:pt x="1453" y="3122"/>
                      <a:pt x="1038" y="3122"/>
                      <a:pt x="830" y="3122"/>
                    </a:cubicBezTo>
                    <a:cubicBezTo>
                      <a:pt x="830" y="3643"/>
                      <a:pt x="623" y="4163"/>
                      <a:pt x="415" y="4163"/>
                    </a:cubicBezTo>
                    <a:cubicBezTo>
                      <a:pt x="415" y="4424"/>
                      <a:pt x="415" y="4424"/>
                      <a:pt x="415" y="4424"/>
                    </a:cubicBezTo>
                    <a:cubicBezTo>
                      <a:pt x="415" y="4684"/>
                      <a:pt x="415" y="4684"/>
                      <a:pt x="415" y="4684"/>
                    </a:cubicBezTo>
                    <a:cubicBezTo>
                      <a:pt x="415" y="4684"/>
                      <a:pt x="415" y="4944"/>
                      <a:pt x="415" y="4944"/>
                    </a:cubicBezTo>
                    <a:cubicBezTo>
                      <a:pt x="415" y="4944"/>
                      <a:pt x="415" y="4944"/>
                      <a:pt x="415" y="5204"/>
                    </a:cubicBezTo>
                    <a:cubicBezTo>
                      <a:pt x="415" y="5204"/>
                      <a:pt x="415" y="5204"/>
                      <a:pt x="415" y="5465"/>
                    </a:cubicBezTo>
                    <a:cubicBezTo>
                      <a:pt x="415" y="5465"/>
                      <a:pt x="415" y="5465"/>
                      <a:pt x="415" y="5725"/>
                    </a:cubicBezTo>
                    <a:cubicBezTo>
                      <a:pt x="415" y="5725"/>
                      <a:pt x="415" y="5725"/>
                      <a:pt x="415" y="5985"/>
                    </a:cubicBezTo>
                    <a:cubicBezTo>
                      <a:pt x="415" y="5985"/>
                      <a:pt x="415" y="5985"/>
                      <a:pt x="415" y="6245"/>
                    </a:cubicBezTo>
                    <a:cubicBezTo>
                      <a:pt x="415" y="6245"/>
                      <a:pt x="415" y="6245"/>
                      <a:pt x="415" y="6506"/>
                    </a:cubicBezTo>
                    <a:cubicBezTo>
                      <a:pt x="415" y="6506"/>
                      <a:pt x="415" y="6506"/>
                      <a:pt x="415" y="6506"/>
                    </a:cubicBezTo>
                    <a:cubicBezTo>
                      <a:pt x="415" y="6766"/>
                      <a:pt x="415" y="6766"/>
                      <a:pt x="415" y="6766"/>
                    </a:cubicBezTo>
                    <a:cubicBezTo>
                      <a:pt x="415" y="7026"/>
                      <a:pt x="415" y="7026"/>
                      <a:pt x="415" y="7026"/>
                    </a:cubicBezTo>
                    <a:cubicBezTo>
                      <a:pt x="207" y="7286"/>
                      <a:pt x="207" y="7286"/>
                      <a:pt x="207" y="7286"/>
                    </a:cubicBezTo>
                    <a:cubicBezTo>
                      <a:pt x="0" y="7546"/>
                      <a:pt x="0" y="7807"/>
                      <a:pt x="0" y="7807"/>
                    </a:cubicBezTo>
                    <a:cubicBezTo>
                      <a:pt x="0" y="7807"/>
                      <a:pt x="0" y="7807"/>
                      <a:pt x="207" y="7807"/>
                    </a:cubicBezTo>
                    <a:cubicBezTo>
                      <a:pt x="623" y="8327"/>
                      <a:pt x="830" y="9108"/>
                      <a:pt x="830" y="9628"/>
                    </a:cubicBezTo>
                    <a:cubicBezTo>
                      <a:pt x="830" y="9889"/>
                      <a:pt x="830" y="9889"/>
                      <a:pt x="1038" y="9889"/>
                    </a:cubicBezTo>
                    <a:cubicBezTo>
                      <a:pt x="1038" y="10149"/>
                      <a:pt x="1246" y="10669"/>
                      <a:pt x="1246" y="11191"/>
                    </a:cubicBezTo>
                    <a:cubicBezTo>
                      <a:pt x="1246" y="12232"/>
                      <a:pt x="1453" y="13013"/>
                      <a:pt x="1661" y="13273"/>
                    </a:cubicBezTo>
                    <a:cubicBezTo>
                      <a:pt x="1661" y="13273"/>
                      <a:pt x="1869" y="13533"/>
                      <a:pt x="1869" y="13533"/>
                    </a:cubicBezTo>
                    <a:cubicBezTo>
                      <a:pt x="1869" y="13533"/>
                      <a:pt x="1869" y="13533"/>
                      <a:pt x="1869" y="13533"/>
                    </a:cubicBezTo>
                    <a:cubicBezTo>
                      <a:pt x="1869" y="13793"/>
                      <a:pt x="1869" y="13793"/>
                      <a:pt x="1869" y="14054"/>
                    </a:cubicBezTo>
                    <a:cubicBezTo>
                      <a:pt x="1869" y="14054"/>
                      <a:pt x="1869" y="14054"/>
                      <a:pt x="1869" y="14054"/>
                    </a:cubicBezTo>
                    <a:cubicBezTo>
                      <a:pt x="1869" y="14054"/>
                      <a:pt x="1869" y="14314"/>
                      <a:pt x="1869" y="14314"/>
                    </a:cubicBezTo>
                    <a:cubicBezTo>
                      <a:pt x="1869" y="14314"/>
                      <a:pt x="1869" y="14314"/>
                      <a:pt x="1869" y="14314"/>
                    </a:cubicBezTo>
                    <a:cubicBezTo>
                      <a:pt x="1869" y="14574"/>
                      <a:pt x="1869" y="14574"/>
                      <a:pt x="1869" y="14834"/>
                    </a:cubicBezTo>
                    <a:cubicBezTo>
                      <a:pt x="1869" y="14834"/>
                      <a:pt x="1869" y="14834"/>
                      <a:pt x="1869" y="14834"/>
                    </a:cubicBezTo>
                    <a:cubicBezTo>
                      <a:pt x="1869" y="14834"/>
                      <a:pt x="1869" y="14834"/>
                      <a:pt x="1869" y="1483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2" name="Shape">
                <a:extLst>
                  <a:ext uri="{FF2B5EF4-FFF2-40B4-BE49-F238E27FC236}">
                    <a16:creationId xmlns:a16="http://schemas.microsoft.com/office/drawing/2014/main" id="{64ADFD69-6597-5918-CED5-1D129808BAE7}"/>
                  </a:ext>
                </a:extLst>
              </p:cNvPr>
              <p:cNvSpPr/>
              <p:nvPr/>
            </p:nvSpPr>
            <p:spPr>
              <a:xfrm>
                <a:off x="366938" y="487161"/>
                <a:ext cx="44241" cy="36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01" y="16200"/>
                    </a:moveTo>
                    <a:cubicBezTo>
                      <a:pt x="18001" y="15525"/>
                      <a:pt x="18001" y="15525"/>
                      <a:pt x="18001" y="15525"/>
                    </a:cubicBezTo>
                    <a:cubicBezTo>
                      <a:pt x="18001" y="15525"/>
                      <a:pt x="18001" y="15525"/>
                      <a:pt x="18001" y="15525"/>
                    </a:cubicBezTo>
                    <a:cubicBezTo>
                      <a:pt x="19201" y="14175"/>
                      <a:pt x="19201" y="14175"/>
                      <a:pt x="19201" y="14175"/>
                    </a:cubicBezTo>
                    <a:cubicBezTo>
                      <a:pt x="19201" y="14175"/>
                      <a:pt x="19201" y="14175"/>
                      <a:pt x="19201" y="14175"/>
                    </a:cubicBezTo>
                    <a:cubicBezTo>
                      <a:pt x="19201" y="14175"/>
                      <a:pt x="19201" y="14175"/>
                      <a:pt x="19201" y="14175"/>
                    </a:cubicBezTo>
                    <a:cubicBezTo>
                      <a:pt x="19201" y="14175"/>
                      <a:pt x="19201" y="14175"/>
                      <a:pt x="19201" y="14175"/>
                    </a:cubicBezTo>
                    <a:cubicBezTo>
                      <a:pt x="19201" y="13500"/>
                      <a:pt x="19801" y="13500"/>
                      <a:pt x="19801" y="13500"/>
                    </a:cubicBezTo>
                    <a:cubicBezTo>
                      <a:pt x="19801" y="13500"/>
                      <a:pt x="19801" y="12824"/>
                      <a:pt x="19801" y="12824"/>
                    </a:cubicBezTo>
                    <a:cubicBezTo>
                      <a:pt x="20400" y="12824"/>
                      <a:pt x="20400" y="12824"/>
                      <a:pt x="20400" y="12824"/>
                    </a:cubicBezTo>
                    <a:cubicBezTo>
                      <a:pt x="20400" y="12824"/>
                      <a:pt x="20400" y="12824"/>
                      <a:pt x="20400" y="12824"/>
                    </a:cubicBezTo>
                    <a:cubicBezTo>
                      <a:pt x="20400" y="12824"/>
                      <a:pt x="20400" y="12150"/>
                      <a:pt x="21000" y="12150"/>
                    </a:cubicBezTo>
                    <a:cubicBezTo>
                      <a:pt x="21000" y="12150"/>
                      <a:pt x="21000" y="12150"/>
                      <a:pt x="21000" y="12150"/>
                    </a:cubicBezTo>
                    <a:cubicBezTo>
                      <a:pt x="21000" y="12150"/>
                      <a:pt x="21000" y="12150"/>
                      <a:pt x="21000" y="12150"/>
                    </a:cubicBezTo>
                    <a:cubicBezTo>
                      <a:pt x="21000" y="12150"/>
                      <a:pt x="21000" y="11475"/>
                      <a:pt x="21000" y="11475"/>
                    </a:cubicBezTo>
                    <a:cubicBezTo>
                      <a:pt x="21600" y="10124"/>
                      <a:pt x="21600" y="6750"/>
                      <a:pt x="21600" y="4050"/>
                    </a:cubicBezTo>
                    <a:cubicBezTo>
                      <a:pt x="21000" y="4050"/>
                      <a:pt x="21000" y="4050"/>
                      <a:pt x="21000" y="4050"/>
                    </a:cubicBezTo>
                    <a:cubicBezTo>
                      <a:pt x="21000" y="4050"/>
                      <a:pt x="21000" y="3374"/>
                      <a:pt x="20400" y="3374"/>
                    </a:cubicBezTo>
                    <a:cubicBezTo>
                      <a:pt x="20400" y="3374"/>
                      <a:pt x="20400" y="3374"/>
                      <a:pt x="20400" y="3374"/>
                    </a:cubicBezTo>
                    <a:cubicBezTo>
                      <a:pt x="19801" y="3374"/>
                      <a:pt x="19801" y="3374"/>
                      <a:pt x="19801" y="2699"/>
                    </a:cubicBezTo>
                    <a:cubicBezTo>
                      <a:pt x="19801" y="2699"/>
                      <a:pt x="19201" y="2699"/>
                      <a:pt x="19201" y="2699"/>
                    </a:cubicBezTo>
                    <a:cubicBezTo>
                      <a:pt x="19201" y="2699"/>
                      <a:pt x="19201" y="2699"/>
                      <a:pt x="18601" y="2699"/>
                    </a:cubicBezTo>
                    <a:cubicBezTo>
                      <a:pt x="18601" y="2699"/>
                      <a:pt x="18601" y="2024"/>
                      <a:pt x="18601" y="2024"/>
                    </a:cubicBezTo>
                    <a:cubicBezTo>
                      <a:pt x="18601" y="2024"/>
                      <a:pt x="18001" y="2024"/>
                      <a:pt x="18001" y="2024"/>
                    </a:cubicBezTo>
                    <a:cubicBezTo>
                      <a:pt x="18001" y="2024"/>
                      <a:pt x="18001" y="2024"/>
                      <a:pt x="18001" y="2024"/>
                    </a:cubicBezTo>
                    <a:cubicBezTo>
                      <a:pt x="17401" y="2024"/>
                      <a:pt x="17401" y="2024"/>
                      <a:pt x="17401" y="2024"/>
                    </a:cubicBezTo>
                    <a:cubicBezTo>
                      <a:pt x="17401" y="1349"/>
                      <a:pt x="17401" y="1349"/>
                      <a:pt x="17401" y="1349"/>
                    </a:cubicBezTo>
                    <a:cubicBezTo>
                      <a:pt x="16801" y="1349"/>
                      <a:pt x="16801" y="1349"/>
                      <a:pt x="16801" y="1349"/>
                    </a:cubicBezTo>
                    <a:cubicBezTo>
                      <a:pt x="16801" y="1349"/>
                      <a:pt x="16801" y="1349"/>
                      <a:pt x="16801" y="1349"/>
                    </a:cubicBezTo>
                    <a:cubicBezTo>
                      <a:pt x="16801" y="1349"/>
                      <a:pt x="16801" y="1349"/>
                      <a:pt x="16200" y="1349"/>
                    </a:cubicBezTo>
                    <a:cubicBezTo>
                      <a:pt x="16200" y="1349"/>
                      <a:pt x="16200" y="1349"/>
                      <a:pt x="16200" y="1349"/>
                    </a:cubicBezTo>
                    <a:cubicBezTo>
                      <a:pt x="14401" y="1349"/>
                      <a:pt x="7200" y="674"/>
                      <a:pt x="5400" y="0"/>
                    </a:cubicBezTo>
                    <a:cubicBezTo>
                      <a:pt x="5400" y="0"/>
                      <a:pt x="4800" y="0"/>
                      <a:pt x="4200" y="674"/>
                    </a:cubicBezTo>
                    <a:cubicBezTo>
                      <a:pt x="3600" y="1349"/>
                      <a:pt x="1800" y="2024"/>
                      <a:pt x="600" y="674"/>
                    </a:cubicBezTo>
                    <a:cubicBezTo>
                      <a:pt x="600" y="674"/>
                      <a:pt x="0" y="674"/>
                      <a:pt x="0" y="674"/>
                    </a:cubicBezTo>
                    <a:cubicBezTo>
                      <a:pt x="0" y="1349"/>
                      <a:pt x="0" y="1349"/>
                      <a:pt x="0" y="1349"/>
                    </a:cubicBezTo>
                    <a:cubicBezTo>
                      <a:pt x="0" y="2024"/>
                      <a:pt x="600" y="2024"/>
                      <a:pt x="600" y="2699"/>
                    </a:cubicBezTo>
                    <a:cubicBezTo>
                      <a:pt x="1800" y="3374"/>
                      <a:pt x="3000" y="4725"/>
                      <a:pt x="3000" y="6750"/>
                    </a:cubicBezTo>
                    <a:cubicBezTo>
                      <a:pt x="3000" y="7424"/>
                      <a:pt x="4800" y="9450"/>
                      <a:pt x="6000" y="10800"/>
                    </a:cubicBezTo>
                    <a:cubicBezTo>
                      <a:pt x="7200" y="12150"/>
                      <a:pt x="8400" y="12824"/>
                      <a:pt x="8400" y="14175"/>
                    </a:cubicBezTo>
                    <a:cubicBezTo>
                      <a:pt x="9000" y="14849"/>
                      <a:pt x="9600" y="15525"/>
                      <a:pt x="9600" y="15525"/>
                    </a:cubicBezTo>
                    <a:cubicBezTo>
                      <a:pt x="10199" y="16200"/>
                      <a:pt x="10199" y="16200"/>
                      <a:pt x="10801" y="16874"/>
                    </a:cubicBezTo>
                    <a:cubicBezTo>
                      <a:pt x="10801" y="16874"/>
                      <a:pt x="10801" y="16874"/>
                      <a:pt x="10801" y="16874"/>
                    </a:cubicBezTo>
                    <a:cubicBezTo>
                      <a:pt x="11401" y="17550"/>
                      <a:pt x="11401" y="17550"/>
                      <a:pt x="12001" y="18225"/>
                    </a:cubicBezTo>
                    <a:cubicBezTo>
                      <a:pt x="12001" y="18225"/>
                      <a:pt x="12001" y="18225"/>
                      <a:pt x="12001" y="18225"/>
                    </a:cubicBezTo>
                    <a:cubicBezTo>
                      <a:pt x="12601" y="18900"/>
                      <a:pt x="12601" y="18900"/>
                      <a:pt x="12601" y="18900"/>
                    </a:cubicBezTo>
                    <a:cubicBezTo>
                      <a:pt x="13200" y="19575"/>
                      <a:pt x="13200" y="19575"/>
                      <a:pt x="13200" y="19575"/>
                    </a:cubicBezTo>
                    <a:cubicBezTo>
                      <a:pt x="13200" y="20249"/>
                      <a:pt x="13200" y="20249"/>
                      <a:pt x="13801" y="20249"/>
                    </a:cubicBezTo>
                    <a:cubicBezTo>
                      <a:pt x="14401" y="20924"/>
                      <a:pt x="15001" y="21600"/>
                      <a:pt x="15601" y="21600"/>
                    </a:cubicBezTo>
                    <a:cubicBezTo>
                      <a:pt x="15601" y="21600"/>
                      <a:pt x="15601" y="21600"/>
                      <a:pt x="15601" y="21600"/>
                    </a:cubicBezTo>
                    <a:cubicBezTo>
                      <a:pt x="15601" y="21600"/>
                      <a:pt x="15601" y="20924"/>
                      <a:pt x="15601" y="20924"/>
                    </a:cubicBezTo>
                    <a:cubicBezTo>
                      <a:pt x="15601" y="20924"/>
                      <a:pt x="15601" y="20924"/>
                      <a:pt x="15601" y="20924"/>
                    </a:cubicBezTo>
                    <a:cubicBezTo>
                      <a:pt x="15601" y="20249"/>
                      <a:pt x="15601" y="20249"/>
                      <a:pt x="16200" y="19575"/>
                    </a:cubicBezTo>
                    <a:cubicBezTo>
                      <a:pt x="16200" y="19575"/>
                      <a:pt x="16200" y="19575"/>
                      <a:pt x="16200" y="19575"/>
                    </a:cubicBezTo>
                    <a:cubicBezTo>
                      <a:pt x="16200" y="18900"/>
                      <a:pt x="16200" y="18900"/>
                      <a:pt x="16200" y="18225"/>
                    </a:cubicBezTo>
                    <a:cubicBezTo>
                      <a:pt x="16200" y="18225"/>
                      <a:pt x="16200" y="18225"/>
                      <a:pt x="16200" y="18225"/>
                    </a:cubicBezTo>
                    <a:cubicBezTo>
                      <a:pt x="16801" y="17550"/>
                      <a:pt x="17401" y="16874"/>
                      <a:pt x="17401" y="162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3" name="Shape">
                <a:extLst>
                  <a:ext uri="{FF2B5EF4-FFF2-40B4-BE49-F238E27FC236}">
                    <a16:creationId xmlns:a16="http://schemas.microsoft.com/office/drawing/2014/main" id="{153D47AB-490D-4800-FDA9-5F9B4792C360}"/>
                  </a:ext>
                </a:extLst>
              </p:cNvPr>
              <p:cNvSpPr/>
              <p:nvPr/>
            </p:nvSpPr>
            <p:spPr>
              <a:xfrm>
                <a:off x="339351" y="467541"/>
                <a:ext cx="69224" cy="51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82"/>
                    </a:moveTo>
                    <a:cubicBezTo>
                      <a:pt x="21600" y="7043"/>
                      <a:pt x="21600" y="7043"/>
                      <a:pt x="21208" y="6573"/>
                    </a:cubicBezTo>
                    <a:cubicBezTo>
                      <a:pt x="20815" y="6573"/>
                      <a:pt x="20815" y="6573"/>
                      <a:pt x="20422" y="6104"/>
                    </a:cubicBezTo>
                    <a:cubicBezTo>
                      <a:pt x="20422" y="6104"/>
                      <a:pt x="20422" y="6104"/>
                      <a:pt x="20422" y="6104"/>
                    </a:cubicBezTo>
                    <a:cubicBezTo>
                      <a:pt x="20422" y="6104"/>
                      <a:pt x="20030" y="5634"/>
                      <a:pt x="20030" y="5634"/>
                    </a:cubicBezTo>
                    <a:cubicBezTo>
                      <a:pt x="20030" y="5634"/>
                      <a:pt x="20030" y="5165"/>
                      <a:pt x="20030" y="5165"/>
                    </a:cubicBezTo>
                    <a:cubicBezTo>
                      <a:pt x="20030" y="5165"/>
                      <a:pt x="19637" y="4695"/>
                      <a:pt x="19637" y="4695"/>
                    </a:cubicBezTo>
                    <a:cubicBezTo>
                      <a:pt x="19637" y="4226"/>
                      <a:pt x="19637" y="4226"/>
                      <a:pt x="19637" y="4226"/>
                    </a:cubicBezTo>
                    <a:cubicBezTo>
                      <a:pt x="19637" y="3756"/>
                      <a:pt x="19637" y="3756"/>
                      <a:pt x="19637" y="3756"/>
                    </a:cubicBezTo>
                    <a:cubicBezTo>
                      <a:pt x="19637" y="3756"/>
                      <a:pt x="19637" y="3756"/>
                      <a:pt x="19637" y="3756"/>
                    </a:cubicBezTo>
                    <a:cubicBezTo>
                      <a:pt x="19637" y="3756"/>
                      <a:pt x="19244" y="3756"/>
                      <a:pt x="19244" y="3756"/>
                    </a:cubicBezTo>
                    <a:cubicBezTo>
                      <a:pt x="19244" y="3756"/>
                      <a:pt x="18851" y="4226"/>
                      <a:pt x="18851" y="4226"/>
                    </a:cubicBezTo>
                    <a:cubicBezTo>
                      <a:pt x="18851" y="4226"/>
                      <a:pt x="18851" y="4226"/>
                      <a:pt x="18851" y="4226"/>
                    </a:cubicBezTo>
                    <a:cubicBezTo>
                      <a:pt x="18459" y="4226"/>
                      <a:pt x="18066" y="4226"/>
                      <a:pt x="17673" y="4226"/>
                    </a:cubicBezTo>
                    <a:cubicBezTo>
                      <a:pt x="17673" y="4226"/>
                      <a:pt x="17673" y="4226"/>
                      <a:pt x="17281" y="4226"/>
                    </a:cubicBezTo>
                    <a:cubicBezTo>
                      <a:pt x="17281" y="4226"/>
                      <a:pt x="17281" y="4226"/>
                      <a:pt x="17281" y="4226"/>
                    </a:cubicBezTo>
                    <a:cubicBezTo>
                      <a:pt x="17281" y="4226"/>
                      <a:pt x="17281" y="4226"/>
                      <a:pt x="17281" y="4226"/>
                    </a:cubicBezTo>
                    <a:cubicBezTo>
                      <a:pt x="16888" y="4226"/>
                      <a:pt x="15710" y="4226"/>
                      <a:pt x="14531" y="3286"/>
                    </a:cubicBezTo>
                    <a:cubicBezTo>
                      <a:pt x="14139" y="3286"/>
                      <a:pt x="13746" y="2817"/>
                      <a:pt x="13353" y="2347"/>
                    </a:cubicBezTo>
                    <a:cubicBezTo>
                      <a:pt x="13353" y="2347"/>
                      <a:pt x="13353" y="2347"/>
                      <a:pt x="12960" y="1878"/>
                    </a:cubicBezTo>
                    <a:cubicBezTo>
                      <a:pt x="12960" y="1878"/>
                      <a:pt x="12960" y="1878"/>
                      <a:pt x="12960" y="1878"/>
                    </a:cubicBezTo>
                    <a:cubicBezTo>
                      <a:pt x="12568" y="1408"/>
                      <a:pt x="12568" y="1408"/>
                      <a:pt x="12175" y="1408"/>
                    </a:cubicBezTo>
                    <a:cubicBezTo>
                      <a:pt x="12175" y="1408"/>
                      <a:pt x="12175" y="939"/>
                      <a:pt x="12175" y="939"/>
                    </a:cubicBezTo>
                    <a:cubicBezTo>
                      <a:pt x="11782" y="939"/>
                      <a:pt x="11782" y="469"/>
                      <a:pt x="11390" y="469"/>
                    </a:cubicBezTo>
                    <a:cubicBezTo>
                      <a:pt x="11390" y="469"/>
                      <a:pt x="10997" y="469"/>
                      <a:pt x="10997" y="0"/>
                    </a:cubicBezTo>
                    <a:cubicBezTo>
                      <a:pt x="10997" y="0"/>
                      <a:pt x="10603" y="0"/>
                      <a:pt x="10603" y="0"/>
                    </a:cubicBezTo>
                    <a:cubicBezTo>
                      <a:pt x="10210" y="0"/>
                      <a:pt x="9818" y="469"/>
                      <a:pt x="9818" y="469"/>
                    </a:cubicBezTo>
                    <a:cubicBezTo>
                      <a:pt x="9032" y="1408"/>
                      <a:pt x="8247" y="1408"/>
                      <a:pt x="8247" y="1878"/>
                    </a:cubicBezTo>
                    <a:cubicBezTo>
                      <a:pt x="8247" y="1878"/>
                      <a:pt x="8247" y="1878"/>
                      <a:pt x="8247" y="2347"/>
                    </a:cubicBezTo>
                    <a:cubicBezTo>
                      <a:pt x="7854" y="2817"/>
                      <a:pt x="7854" y="4226"/>
                      <a:pt x="6676" y="4226"/>
                    </a:cubicBezTo>
                    <a:cubicBezTo>
                      <a:pt x="6676" y="4226"/>
                      <a:pt x="6283" y="5165"/>
                      <a:pt x="5890" y="6104"/>
                    </a:cubicBezTo>
                    <a:cubicBezTo>
                      <a:pt x="5890" y="6104"/>
                      <a:pt x="5498" y="7043"/>
                      <a:pt x="4712" y="7043"/>
                    </a:cubicBezTo>
                    <a:cubicBezTo>
                      <a:pt x="4320" y="7043"/>
                      <a:pt x="3927" y="6573"/>
                      <a:pt x="3534" y="6573"/>
                    </a:cubicBezTo>
                    <a:cubicBezTo>
                      <a:pt x="3534" y="6573"/>
                      <a:pt x="3141" y="6573"/>
                      <a:pt x="2749" y="6573"/>
                    </a:cubicBezTo>
                    <a:cubicBezTo>
                      <a:pt x="2749" y="6573"/>
                      <a:pt x="2749" y="6573"/>
                      <a:pt x="2749" y="6573"/>
                    </a:cubicBezTo>
                    <a:cubicBezTo>
                      <a:pt x="2749" y="6573"/>
                      <a:pt x="2749" y="6573"/>
                      <a:pt x="2356" y="6573"/>
                    </a:cubicBezTo>
                    <a:cubicBezTo>
                      <a:pt x="2356" y="6573"/>
                      <a:pt x="2356" y="6573"/>
                      <a:pt x="2356" y="6573"/>
                    </a:cubicBezTo>
                    <a:cubicBezTo>
                      <a:pt x="2356" y="6573"/>
                      <a:pt x="2356" y="6573"/>
                      <a:pt x="2356" y="6573"/>
                    </a:cubicBezTo>
                    <a:cubicBezTo>
                      <a:pt x="2356" y="6573"/>
                      <a:pt x="2356" y="6573"/>
                      <a:pt x="2356" y="6573"/>
                    </a:cubicBezTo>
                    <a:cubicBezTo>
                      <a:pt x="1963" y="6573"/>
                      <a:pt x="1963" y="6573"/>
                      <a:pt x="1963" y="6573"/>
                    </a:cubicBezTo>
                    <a:cubicBezTo>
                      <a:pt x="1963" y="6573"/>
                      <a:pt x="1963" y="6573"/>
                      <a:pt x="1963" y="6573"/>
                    </a:cubicBezTo>
                    <a:cubicBezTo>
                      <a:pt x="1963" y="6573"/>
                      <a:pt x="1570" y="6573"/>
                      <a:pt x="1570" y="6573"/>
                    </a:cubicBezTo>
                    <a:cubicBezTo>
                      <a:pt x="1570" y="7043"/>
                      <a:pt x="1570" y="7043"/>
                      <a:pt x="1570" y="7043"/>
                    </a:cubicBezTo>
                    <a:cubicBezTo>
                      <a:pt x="1178" y="7043"/>
                      <a:pt x="1178" y="7043"/>
                      <a:pt x="1178" y="7043"/>
                    </a:cubicBezTo>
                    <a:cubicBezTo>
                      <a:pt x="1178" y="7043"/>
                      <a:pt x="1178" y="7043"/>
                      <a:pt x="785" y="7043"/>
                    </a:cubicBezTo>
                    <a:cubicBezTo>
                      <a:pt x="785" y="7043"/>
                      <a:pt x="785" y="7043"/>
                      <a:pt x="392" y="7043"/>
                    </a:cubicBezTo>
                    <a:cubicBezTo>
                      <a:pt x="392" y="7043"/>
                      <a:pt x="392" y="7043"/>
                      <a:pt x="392" y="7043"/>
                    </a:cubicBezTo>
                    <a:cubicBezTo>
                      <a:pt x="392" y="7043"/>
                      <a:pt x="0" y="7043"/>
                      <a:pt x="0" y="7043"/>
                    </a:cubicBezTo>
                    <a:cubicBezTo>
                      <a:pt x="0" y="7513"/>
                      <a:pt x="392" y="7513"/>
                      <a:pt x="392" y="7513"/>
                    </a:cubicBezTo>
                    <a:cubicBezTo>
                      <a:pt x="785" y="7513"/>
                      <a:pt x="785" y="7513"/>
                      <a:pt x="785" y="7513"/>
                    </a:cubicBezTo>
                    <a:cubicBezTo>
                      <a:pt x="1570" y="7513"/>
                      <a:pt x="4320" y="7513"/>
                      <a:pt x="4320" y="10330"/>
                    </a:cubicBezTo>
                    <a:cubicBezTo>
                      <a:pt x="4320" y="11269"/>
                      <a:pt x="6283" y="14556"/>
                      <a:pt x="7854" y="16904"/>
                    </a:cubicBezTo>
                    <a:cubicBezTo>
                      <a:pt x="8247" y="17373"/>
                      <a:pt x="9032" y="17843"/>
                      <a:pt x="9818" y="17843"/>
                    </a:cubicBezTo>
                    <a:cubicBezTo>
                      <a:pt x="10603" y="18313"/>
                      <a:pt x="11782" y="18782"/>
                      <a:pt x="11782" y="19721"/>
                    </a:cubicBezTo>
                    <a:cubicBezTo>
                      <a:pt x="11782" y="20191"/>
                      <a:pt x="12568" y="21130"/>
                      <a:pt x="14139" y="21600"/>
                    </a:cubicBezTo>
                    <a:cubicBezTo>
                      <a:pt x="14139" y="21130"/>
                      <a:pt x="13746" y="21130"/>
                      <a:pt x="13746" y="20660"/>
                    </a:cubicBezTo>
                    <a:cubicBezTo>
                      <a:pt x="12960" y="19721"/>
                      <a:pt x="12175" y="19252"/>
                      <a:pt x="12175" y="18782"/>
                    </a:cubicBezTo>
                    <a:cubicBezTo>
                      <a:pt x="12175" y="18313"/>
                      <a:pt x="11390" y="17843"/>
                      <a:pt x="10997" y="17373"/>
                    </a:cubicBezTo>
                    <a:cubicBezTo>
                      <a:pt x="9818" y="15965"/>
                      <a:pt x="8640" y="14556"/>
                      <a:pt x="8640" y="13147"/>
                    </a:cubicBezTo>
                    <a:cubicBezTo>
                      <a:pt x="8640" y="12678"/>
                      <a:pt x="8247" y="12208"/>
                      <a:pt x="7854" y="11739"/>
                    </a:cubicBezTo>
                    <a:cubicBezTo>
                      <a:pt x="7069" y="11269"/>
                      <a:pt x="6676" y="10800"/>
                      <a:pt x="6676" y="9860"/>
                    </a:cubicBezTo>
                    <a:cubicBezTo>
                      <a:pt x="6283" y="9391"/>
                      <a:pt x="6676" y="8452"/>
                      <a:pt x="7069" y="7982"/>
                    </a:cubicBezTo>
                    <a:cubicBezTo>
                      <a:pt x="7854" y="7043"/>
                      <a:pt x="9032" y="6573"/>
                      <a:pt x="9818" y="7513"/>
                    </a:cubicBezTo>
                    <a:cubicBezTo>
                      <a:pt x="9818" y="7513"/>
                      <a:pt x="10210" y="7043"/>
                      <a:pt x="10210" y="7043"/>
                    </a:cubicBezTo>
                    <a:cubicBezTo>
                      <a:pt x="10997" y="6573"/>
                      <a:pt x="11782" y="6104"/>
                      <a:pt x="12568" y="6573"/>
                    </a:cubicBezTo>
                    <a:cubicBezTo>
                      <a:pt x="12960" y="7043"/>
                      <a:pt x="16102" y="7043"/>
                      <a:pt x="18851" y="7513"/>
                    </a:cubicBezTo>
                    <a:cubicBezTo>
                      <a:pt x="19244" y="7513"/>
                      <a:pt x="19244" y="7513"/>
                      <a:pt x="19244" y="7513"/>
                    </a:cubicBezTo>
                    <a:cubicBezTo>
                      <a:pt x="19244" y="7513"/>
                      <a:pt x="19244" y="7513"/>
                      <a:pt x="19244" y="7513"/>
                    </a:cubicBezTo>
                    <a:cubicBezTo>
                      <a:pt x="19244" y="7513"/>
                      <a:pt x="19244" y="7513"/>
                      <a:pt x="19244" y="7513"/>
                    </a:cubicBezTo>
                    <a:cubicBezTo>
                      <a:pt x="19244" y="7513"/>
                      <a:pt x="19637" y="7513"/>
                      <a:pt x="19637" y="7513"/>
                    </a:cubicBezTo>
                    <a:cubicBezTo>
                      <a:pt x="19637" y="7513"/>
                      <a:pt x="19637" y="7513"/>
                      <a:pt x="19637" y="7513"/>
                    </a:cubicBezTo>
                    <a:cubicBezTo>
                      <a:pt x="19637" y="7513"/>
                      <a:pt x="19637" y="7513"/>
                      <a:pt x="20030" y="7982"/>
                    </a:cubicBezTo>
                    <a:cubicBezTo>
                      <a:pt x="20030" y="7982"/>
                      <a:pt x="20030" y="7982"/>
                      <a:pt x="20030" y="7982"/>
                    </a:cubicBezTo>
                    <a:cubicBezTo>
                      <a:pt x="20030" y="7982"/>
                      <a:pt x="20422" y="7982"/>
                      <a:pt x="20422" y="7982"/>
                    </a:cubicBezTo>
                    <a:cubicBezTo>
                      <a:pt x="20422" y="7982"/>
                      <a:pt x="20422" y="7982"/>
                      <a:pt x="20422" y="7982"/>
                    </a:cubicBezTo>
                    <a:cubicBezTo>
                      <a:pt x="20815" y="7982"/>
                      <a:pt x="20815" y="7982"/>
                      <a:pt x="20815" y="8452"/>
                    </a:cubicBezTo>
                    <a:cubicBezTo>
                      <a:pt x="21208" y="8452"/>
                      <a:pt x="21208" y="8452"/>
                      <a:pt x="21208" y="8452"/>
                    </a:cubicBezTo>
                    <a:cubicBezTo>
                      <a:pt x="21208" y="8452"/>
                      <a:pt x="21600" y="8452"/>
                      <a:pt x="21600" y="8921"/>
                    </a:cubicBezTo>
                    <a:cubicBezTo>
                      <a:pt x="21600" y="8452"/>
                      <a:pt x="21600" y="8452"/>
                      <a:pt x="21600" y="798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4" name="Shape">
                <a:extLst>
                  <a:ext uri="{FF2B5EF4-FFF2-40B4-BE49-F238E27FC236}">
                    <a16:creationId xmlns:a16="http://schemas.microsoft.com/office/drawing/2014/main" id="{232EEAFF-5028-1959-E0DA-9B8869A19A44}"/>
                  </a:ext>
                </a:extLst>
              </p:cNvPr>
              <p:cNvSpPr/>
              <p:nvPr/>
            </p:nvSpPr>
            <p:spPr>
              <a:xfrm>
                <a:off x="413780" y="527837"/>
                <a:ext cx="19782" cy="39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99" y="13200"/>
                    </a:moveTo>
                    <a:cubicBezTo>
                      <a:pt x="18899" y="12600"/>
                      <a:pt x="17550" y="12600"/>
                      <a:pt x="17550" y="12600"/>
                    </a:cubicBezTo>
                    <a:cubicBezTo>
                      <a:pt x="17550" y="12600"/>
                      <a:pt x="16200" y="12000"/>
                      <a:pt x="16200" y="12000"/>
                    </a:cubicBezTo>
                    <a:cubicBezTo>
                      <a:pt x="16200" y="12000"/>
                      <a:pt x="16200" y="11400"/>
                      <a:pt x="14850" y="11400"/>
                    </a:cubicBezTo>
                    <a:cubicBezTo>
                      <a:pt x="14850" y="11400"/>
                      <a:pt x="14850" y="10800"/>
                      <a:pt x="14850" y="10800"/>
                    </a:cubicBezTo>
                    <a:cubicBezTo>
                      <a:pt x="13500" y="10199"/>
                      <a:pt x="13500" y="10199"/>
                      <a:pt x="13500" y="9599"/>
                    </a:cubicBezTo>
                    <a:cubicBezTo>
                      <a:pt x="12150" y="8999"/>
                      <a:pt x="12150" y="8399"/>
                      <a:pt x="12150" y="7799"/>
                    </a:cubicBezTo>
                    <a:cubicBezTo>
                      <a:pt x="12150" y="7799"/>
                      <a:pt x="12150" y="7799"/>
                      <a:pt x="12150" y="7199"/>
                    </a:cubicBezTo>
                    <a:cubicBezTo>
                      <a:pt x="12150" y="7199"/>
                      <a:pt x="12150" y="6599"/>
                      <a:pt x="12150" y="5999"/>
                    </a:cubicBezTo>
                    <a:cubicBezTo>
                      <a:pt x="13500" y="5999"/>
                      <a:pt x="13500" y="5399"/>
                      <a:pt x="13500" y="5399"/>
                    </a:cubicBezTo>
                    <a:cubicBezTo>
                      <a:pt x="13500" y="4799"/>
                      <a:pt x="13500" y="4799"/>
                      <a:pt x="13500" y="4199"/>
                    </a:cubicBezTo>
                    <a:cubicBezTo>
                      <a:pt x="13500" y="3599"/>
                      <a:pt x="13500" y="3599"/>
                      <a:pt x="13500" y="3599"/>
                    </a:cubicBezTo>
                    <a:cubicBezTo>
                      <a:pt x="13500" y="2999"/>
                      <a:pt x="13500" y="2999"/>
                      <a:pt x="14850" y="2399"/>
                    </a:cubicBezTo>
                    <a:cubicBezTo>
                      <a:pt x="13500" y="2399"/>
                      <a:pt x="12150" y="1799"/>
                      <a:pt x="10800" y="1799"/>
                    </a:cubicBezTo>
                    <a:cubicBezTo>
                      <a:pt x="10800" y="1799"/>
                      <a:pt x="10800" y="1799"/>
                      <a:pt x="9449" y="1199"/>
                    </a:cubicBezTo>
                    <a:cubicBezTo>
                      <a:pt x="9449" y="1199"/>
                      <a:pt x="8099" y="1199"/>
                      <a:pt x="6750" y="599"/>
                    </a:cubicBezTo>
                    <a:cubicBezTo>
                      <a:pt x="6750" y="599"/>
                      <a:pt x="6750" y="599"/>
                      <a:pt x="6750" y="599"/>
                    </a:cubicBezTo>
                    <a:cubicBezTo>
                      <a:pt x="5399" y="599"/>
                      <a:pt x="5399" y="0"/>
                      <a:pt x="4049" y="0"/>
                    </a:cubicBezTo>
                    <a:cubicBezTo>
                      <a:pt x="4049" y="0"/>
                      <a:pt x="4049" y="0"/>
                      <a:pt x="4049" y="0"/>
                    </a:cubicBezTo>
                    <a:cubicBezTo>
                      <a:pt x="4049" y="0"/>
                      <a:pt x="2699" y="599"/>
                      <a:pt x="1349" y="1199"/>
                    </a:cubicBezTo>
                    <a:cubicBezTo>
                      <a:pt x="1349" y="1199"/>
                      <a:pt x="1349" y="1799"/>
                      <a:pt x="1349" y="1799"/>
                    </a:cubicBezTo>
                    <a:cubicBezTo>
                      <a:pt x="1349" y="1799"/>
                      <a:pt x="1349" y="1799"/>
                      <a:pt x="1349" y="1799"/>
                    </a:cubicBezTo>
                    <a:cubicBezTo>
                      <a:pt x="0" y="2399"/>
                      <a:pt x="0" y="2999"/>
                      <a:pt x="0" y="2999"/>
                    </a:cubicBezTo>
                    <a:cubicBezTo>
                      <a:pt x="0" y="2999"/>
                      <a:pt x="0" y="2999"/>
                      <a:pt x="0" y="2999"/>
                    </a:cubicBezTo>
                    <a:cubicBezTo>
                      <a:pt x="2699" y="3599"/>
                      <a:pt x="5399" y="4799"/>
                      <a:pt x="5399" y="5999"/>
                    </a:cubicBezTo>
                    <a:cubicBezTo>
                      <a:pt x="6750" y="7199"/>
                      <a:pt x="4049" y="8399"/>
                      <a:pt x="2699" y="8999"/>
                    </a:cubicBezTo>
                    <a:cubicBezTo>
                      <a:pt x="1349" y="9599"/>
                      <a:pt x="0" y="11400"/>
                      <a:pt x="0" y="13800"/>
                    </a:cubicBezTo>
                    <a:cubicBezTo>
                      <a:pt x="0" y="15600"/>
                      <a:pt x="1349" y="16800"/>
                      <a:pt x="2699" y="16800"/>
                    </a:cubicBezTo>
                    <a:cubicBezTo>
                      <a:pt x="5399" y="18000"/>
                      <a:pt x="6750" y="19200"/>
                      <a:pt x="8099" y="20400"/>
                    </a:cubicBezTo>
                    <a:cubicBezTo>
                      <a:pt x="8099" y="20999"/>
                      <a:pt x="9449" y="20999"/>
                      <a:pt x="9449" y="21600"/>
                    </a:cubicBezTo>
                    <a:cubicBezTo>
                      <a:pt x="9449" y="21600"/>
                      <a:pt x="9449" y="21600"/>
                      <a:pt x="9449" y="21600"/>
                    </a:cubicBezTo>
                    <a:cubicBezTo>
                      <a:pt x="9449" y="21600"/>
                      <a:pt x="9449" y="20999"/>
                      <a:pt x="9449" y="20999"/>
                    </a:cubicBezTo>
                    <a:cubicBezTo>
                      <a:pt x="9449" y="20999"/>
                      <a:pt x="10800" y="20400"/>
                      <a:pt x="10800" y="20400"/>
                    </a:cubicBezTo>
                    <a:cubicBezTo>
                      <a:pt x="10800" y="20400"/>
                      <a:pt x="10800" y="20400"/>
                      <a:pt x="10800" y="19799"/>
                    </a:cubicBezTo>
                    <a:cubicBezTo>
                      <a:pt x="10800" y="19799"/>
                      <a:pt x="12150" y="19799"/>
                      <a:pt x="12150" y="19799"/>
                    </a:cubicBezTo>
                    <a:cubicBezTo>
                      <a:pt x="12150" y="19200"/>
                      <a:pt x="12150" y="19200"/>
                      <a:pt x="12150" y="19200"/>
                    </a:cubicBezTo>
                    <a:cubicBezTo>
                      <a:pt x="13500" y="19200"/>
                      <a:pt x="13500" y="19200"/>
                      <a:pt x="14850" y="18599"/>
                    </a:cubicBezTo>
                    <a:cubicBezTo>
                      <a:pt x="14850" y="19200"/>
                      <a:pt x="14850" y="18599"/>
                      <a:pt x="14850" y="18599"/>
                    </a:cubicBezTo>
                    <a:cubicBezTo>
                      <a:pt x="14850" y="18000"/>
                      <a:pt x="14850" y="17399"/>
                      <a:pt x="16200" y="16800"/>
                    </a:cubicBezTo>
                    <a:cubicBezTo>
                      <a:pt x="17550" y="16200"/>
                      <a:pt x="17550" y="16200"/>
                      <a:pt x="17550" y="16200"/>
                    </a:cubicBezTo>
                    <a:cubicBezTo>
                      <a:pt x="17550" y="16200"/>
                      <a:pt x="17550" y="16200"/>
                      <a:pt x="18899" y="16200"/>
                    </a:cubicBezTo>
                    <a:cubicBezTo>
                      <a:pt x="18899" y="15600"/>
                      <a:pt x="18899" y="15600"/>
                      <a:pt x="18899" y="15000"/>
                    </a:cubicBezTo>
                    <a:cubicBezTo>
                      <a:pt x="18899" y="15000"/>
                      <a:pt x="18899" y="15000"/>
                      <a:pt x="18899" y="15000"/>
                    </a:cubicBezTo>
                    <a:cubicBezTo>
                      <a:pt x="20250" y="15000"/>
                      <a:pt x="20250" y="15000"/>
                      <a:pt x="20250" y="14400"/>
                    </a:cubicBezTo>
                    <a:cubicBezTo>
                      <a:pt x="20250" y="14400"/>
                      <a:pt x="20250" y="14400"/>
                      <a:pt x="20250" y="14400"/>
                    </a:cubicBezTo>
                    <a:cubicBezTo>
                      <a:pt x="20250" y="14400"/>
                      <a:pt x="20250" y="13800"/>
                      <a:pt x="21600" y="13800"/>
                    </a:cubicBezTo>
                    <a:cubicBezTo>
                      <a:pt x="21600" y="13800"/>
                      <a:pt x="21600" y="13800"/>
                      <a:pt x="21600" y="13800"/>
                    </a:cubicBezTo>
                    <a:cubicBezTo>
                      <a:pt x="21600" y="13800"/>
                      <a:pt x="20250" y="13800"/>
                      <a:pt x="20250" y="13800"/>
                    </a:cubicBezTo>
                    <a:cubicBezTo>
                      <a:pt x="20250" y="13200"/>
                      <a:pt x="20250" y="13200"/>
                      <a:pt x="18899" y="132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5" name="Shape">
                <a:extLst>
                  <a:ext uri="{FF2B5EF4-FFF2-40B4-BE49-F238E27FC236}">
                    <a16:creationId xmlns:a16="http://schemas.microsoft.com/office/drawing/2014/main" id="{087BF871-0709-2B17-7A3A-53573CA970F7}"/>
                  </a:ext>
                </a:extLst>
              </p:cNvPr>
              <p:cNvSpPr/>
              <p:nvPr/>
            </p:nvSpPr>
            <p:spPr>
              <a:xfrm>
                <a:off x="283140" y="425908"/>
                <a:ext cx="97853" cy="38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247"/>
                    </a:moveTo>
                    <a:cubicBezTo>
                      <a:pt x="0" y="15247"/>
                      <a:pt x="0" y="15882"/>
                      <a:pt x="0" y="15882"/>
                    </a:cubicBezTo>
                    <a:cubicBezTo>
                      <a:pt x="0" y="15882"/>
                      <a:pt x="0" y="15882"/>
                      <a:pt x="0" y="15882"/>
                    </a:cubicBezTo>
                    <a:cubicBezTo>
                      <a:pt x="0" y="15882"/>
                      <a:pt x="0" y="16517"/>
                      <a:pt x="0" y="16517"/>
                    </a:cubicBezTo>
                    <a:cubicBezTo>
                      <a:pt x="0" y="16517"/>
                      <a:pt x="553" y="17152"/>
                      <a:pt x="830" y="17152"/>
                    </a:cubicBezTo>
                    <a:cubicBezTo>
                      <a:pt x="830" y="17152"/>
                      <a:pt x="1107" y="17152"/>
                      <a:pt x="1384" y="17152"/>
                    </a:cubicBezTo>
                    <a:cubicBezTo>
                      <a:pt x="1384" y="17152"/>
                      <a:pt x="1384" y="17152"/>
                      <a:pt x="1661" y="17152"/>
                    </a:cubicBezTo>
                    <a:cubicBezTo>
                      <a:pt x="1661" y="17152"/>
                      <a:pt x="1661" y="17152"/>
                      <a:pt x="1938" y="17152"/>
                    </a:cubicBezTo>
                    <a:cubicBezTo>
                      <a:pt x="1938" y="17152"/>
                      <a:pt x="1938" y="17152"/>
                      <a:pt x="2215" y="17152"/>
                    </a:cubicBezTo>
                    <a:cubicBezTo>
                      <a:pt x="2215" y="17152"/>
                      <a:pt x="2215" y="17152"/>
                      <a:pt x="2215" y="17152"/>
                    </a:cubicBezTo>
                    <a:cubicBezTo>
                      <a:pt x="2492" y="17152"/>
                      <a:pt x="2492" y="17152"/>
                      <a:pt x="2492" y="17788"/>
                    </a:cubicBezTo>
                    <a:cubicBezTo>
                      <a:pt x="2492" y="17152"/>
                      <a:pt x="2492" y="17152"/>
                      <a:pt x="2492" y="17152"/>
                    </a:cubicBezTo>
                    <a:cubicBezTo>
                      <a:pt x="2492" y="17788"/>
                      <a:pt x="2492" y="17788"/>
                      <a:pt x="2492" y="17788"/>
                    </a:cubicBezTo>
                    <a:cubicBezTo>
                      <a:pt x="2492" y="17788"/>
                      <a:pt x="2769" y="17788"/>
                      <a:pt x="2769" y="17788"/>
                    </a:cubicBezTo>
                    <a:cubicBezTo>
                      <a:pt x="2769" y="17788"/>
                      <a:pt x="2769" y="17788"/>
                      <a:pt x="2769" y="17788"/>
                    </a:cubicBezTo>
                    <a:cubicBezTo>
                      <a:pt x="2769" y="17788"/>
                      <a:pt x="2769" y="17788"/>
                      <a:pt x="2769" y="17788"/>
                    </a:cubicBezTo>
                    <a:cubicBezTo>
                      <a:pt x="2769" y="17788"/>
                      <a:pt x="2769" y="17788"/>
                      <a:pt x="2769" y="17788"/>
                    </a:cubicBezTo>
                    <a:cubicBezTo>
                      <a:pt x="3323" y="18423"/>
                      <a:pt x="3323" y="18423"/>
                      <a:pt x="3323" y="18423"/>
                    </a:cubicBezTo>
                    <a:cubicBezTo>
                      <a:pt x="3323" y="18423"/>
                      <a:pt x="3323" y="18423"/>
                      <a:pt x="3323" y="18423"/>
                    </a:cubicBezTo>
                    <a:cubicBezTo>
                      <a:pt x="3876" y="18423"/>
                      <a:pt x="4153" y="17788"/>
                      <a:pt x="4430" y="17152"/>
                    </a:cubicBezTo>
                    <a:cubicBezTo>
                      <a:pt x="4707" y="16517"/>
                      <a:pt x="4984" y="15882"/>
                      <a:pt x="7476" y="15882"/>
                    </a:cubicBezTo>
                    <a:cubicBezTo>
                      <a:pt x="8030" y="15882"/>
                      <a:pt x="8030" y="17152"/>
                      <a:pt x="8030" y="17788"/>
                    </a:cubicBezTo>
                    <a:cubicBezTo>
                      <a:pt x="8307" y="18423"/>
                      <a:pt x="8307" y="18423"/>
                      <a:pt x="8307" y="18423"/>
                    </a:cubicBezTo>
                    <a:cubicBezTo>
                      <a:pt x="8307" y="18423"/>
                      <a:pt x="8307" y="18423"/>
                      <a:pt x="8307" y="18423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584" y="19694"/>
                      <a:pt x="9692" y="19694"/>
                    </a:cubicBezTo>
                    <a:cubicBezTo>
                      <a:pt x="9692" y="19694"/>
                      <a:pt x="9692" y="19694"/>
                      <a:pt x="9692" y="19694"/>
                    </a:cubicBezTo>
                    <a:cubicBezTo>
                      <a:pt x="9969" y="19694"/>
                      <a:pt x="10523" y="19694"/>
                      <a:pt x="10800" y="19694"/>
                    </a:cubicBezTo>
                    <a:cubicBezTo>
                      <a:pt x="10800" y="19694"/>
                      <a:pt x="10800" y="19694"/>
                      <a:pt x="10800" y="19694"/>
                    </a:cubicBezTo>
                    <a:cubicBezTo>
                      <a:pt x="11630" y="20329"/>
                      <a:pt x="12461" y="20329"/>
                      <a:pt x="13015" y="20964"/>
                    </a:cubicBezTo>
                    <a:cubicBezTo>
                      <a:pt x="13569" y="20964"/>
                      <a:pt x="13846" y="20964"/>
                      <a:pt x="14123" y="21600"/>
                    </a:cubicBezTo>
                    <a:cubicBezTo>
                      <a:pt x="14123" y="21600"/>
                      <a:pt x="14123" y="21600"/>
                      <a:pt x="14123" y="21600"/>
                    </a:cubicBezTo>
                    <a:cubicBezTo>
                      <a:pt x="14123" y="21600"/>
                      <a:pt x="14123" y="21600"/>
                      <a:pt x="14123" y="21600"/>
                    </a:cubicBezTo>
                    <a:cubicBezTo>
                      <a:pt x="14123" y="21600"/>
                      <a:pt x="14399" y="21600"/>
                      <a:pt x="14399" y="21600"/>
                    </a:cubicBezTo>
                    <a:cubicBezTo>
                      <a:pt x="14399" y="21600"/>
                      <a:pt x="14676" y="20964"/>
                      <a:pt x="14953" y="20964"/>
                    </a:cubicBezTo>
                    <a:cubicBezTo>
                      <a:pt x="15507" y="20329"/>
                      <a:pt x="16061" y="19058"/>
                      <a:pt x="16892" y="19058"/>
                    </a:cubicBezTo>
                    <a:cubicBezTo>
                      <a:pt x="17446" y="19058"/>
                      <a:pt x="17999" y="19058"/>
                      <a:pt x="18276" y="18423"/>
                    </a:cubicBezTo>
                    <a:cubicBezTo>
                      <a:pt x="18276" y="18423"/>
                      <a:pt x="18276" y="18423"/>
                      <a:pt x="18553" y="17788"/>
                    </a:cubicBezTo>
                    <a:cubicBezTo>
                      <a:pt x="18553" y="17788"/>
                      <a:pt x="18553" y="17788"/>
                      <a:pt x="18830" y="17788"/>
                    </a:cubicBezTo>
                    <a:cubicBezTo>
                      <a:pt x="18830" y="17788"/>
                      <a:pt x="18830" y="17788"/>
                      <a:pt x="18830" y="17788"/>
                    </a:cubicBezTo>
                    <a:cubicBezTo>
                      <a:pt x="18830" y="17152"/>
                      <a:pt x="18830" y="17152"/>
                      <a:pt x="19107" y="16517"/>
                    </a:cubicBezTo>
                    <a:cubicBezTo>
                      <a:pt x="19107" y="16517"/>
                      <a:pt x="19107" y="16517"/>
                      <a:pt x="19107" y="16517"/>
                    </a:cubicBezTo>
                    <a:cubicBezTo>
                      <a:pt x="19107" y="16517"/>
                      <a:pt x="19384" y="15882"/>
                      <a:pt x="19384" y="15882"/>
                    </a:cubicBezTo>
                    <a:cubicBezTo>
                      <a:pt x="19384" y="15882"/>
                      <a:pt x="19384" y="15882"/>
                      <a:pt x="19384" y="15882"/>
                    </a:cubicBezTo>
                    <a:cubicBezTo>
                      <a:pt x="19384" y="15247"/>
                      <a:pt x="19384" y="13976"/>
                      <a:pt x="19661" y="13341"/>
                    </a:cubicBezTo>
                    <a:cubicBezTo>
                      <a:pt x="19661" y="13341"/>
                      <a:pt x="19661" y="12705"/>
                      <a:pt x="19661" y="12705"/>
                    </a:cubicBezTo>
                    <a:cubicBezTo>
                      <a:pt x="19661" y="12070"/>
                      <a:pt x="19661" y="11435"/>
                      <a:pt x="19938" y="10800"/>
                    </a:cubicBezTo>
                    <a:cubicBezTo>
                      <a:pt x="19938" y="10164"/>
                      <a:pt x="20215" y="10164"/>
                      <a:pt x="20492" y="10164"/>
                    </a:cubicBezTo>
                    <a:cubicBezTo>
                      <a:pt x="20492" y="10164"/>
                      <a:pt x="20492" y="10164"/>
                      <a:pt x="20492" y="10164"/>
                    </a:cubicBezTo>
                    <a:cubicBezTo>
                      <a:pt x="20769" y="10164"/>
                      <a:pt x="21046" y="10164"/>
                      <a:pt x="21046" y="10164"/>
                    </a:cubicBezTo>
                    <a:cubicBezTo>
                      <a:pt x="21323" y="10164"/>
                      <a:pt x="21323" y="10164"/>
                      <a:pt x="21323" y="9529"/>
                    </a:cubicBezTo>
                    <a:cubicBezTo>
                      <a:pt x="21323" y="8894"/>
                      <a:pt x="21323" y="8894"/>
                      <a:pt x="21323" y="8258"/>
                    </a:cubicBezTo>
                    <a:cubicBezTo>
                      <a:pt x="21323" y="8258"/>
                      <a:pt x="21323" y="8258"/>
                      <a:pt x="21323" y="8258"/>
                    </a:cubicBezTo>
                    <a:cubicBezTo>
                      <a:pt x="21600" y="8258"/>
                      <a:pt x="21600" y="7623"/>
                      <a:pt x="21600" y="7623"/>
                    </a:cubicBezTo>
                    <a:cubicBezTo>
                      <a:pt x="21600" y="7623"/>
                      <a:pt x="21600" y="7623"/>
                      <a:pt x="21600" y="7623"/>
                    </a:cubicBezTo>
                    <a:cubicBezTo>
                      <a:pt x="21600" y="6988"/>
                      <a:pt x="21600" y="6988"/>
                      <a:pt x="21323" y="6352"/>
                    </a:cubicBezTo>
                    <a:cubicBezTo>
                      <a:pt x="21323" y="6352"/>
                      <a:pt x="21323" y="6352"/>
                      <a:pt x="21323" y="6352"/>
                    </a:cubicBezTo>
                    <a:cubicBezTo>
                      <a:pt x="21323" y="6352"/>
                      <a:pt x="21323" y="6352"/>
                      <a:pt x="21323" y="6352"/>
                    </a:cubicBezTo>
                    <a:cubicBezTo>
                      <a:pt x="20769" y="3176"/>
                      <a:pt x="20769" y="3176"/>
                      <a:pt x="20769" y="3176"/>
                    </a:cubicBezTo>
                    <a:cubicBezTo>
                      <a:pt x="20769" y="3176"/>
                      <a:pt x="20769" y="3176"/>
                      <a:pt x="20769" y="3176"/>
                    </a:cubicBezTo>
                    <a:cubicBezTo>
                      <a:pt x="20769" y="3176"/>
                      <a:pt x="20769" y="3176"/>
                      <a:pt x="20769" y="3176"/>
                    </a:cubicBezTo>
                    <a:cubicBezTo>
                      <a:pt x="20492" y="3176"/>
                      <a:pt x="20215" y="3176"/>
                      <a:pt x="19938" y="3176"/>
                    </a:cubicBezTo>
                    <a:cubicBezTo>
                      <a:pt x="19384" y="3176"/>
                      <a:pt x="18830" y="2541"/>
                      <a:pt x="18276" y="1905"/>
                    </a:cubicBezTo>
                    <a:cubicBezTo>
                      <a:pt x="17999" y="635"/>
                      <a:pt x="16892" y="0"/>
                      <a:pt x="16338" y="0"/>
                    </a:cubicBezTo>
                    <a:cubicBezTo>
                      <a:pt x="16061" y="635"/>
                      <a:pt x="16061" y="1905"/>
                      <a:pt x="15784" y="2541"/>
                    </a:cubicBezTo>
                    <a:cubicBezTo>
                      <a:pt x="15507" y="3811"/>
                      <a:pt x="14953" y="3811"/>
                      <a:pt x="14123" y="3811"/>
                    </a:cubicBezTo>
                    <a:cubicBezTo>
                      <a:pt x="13846" y="3811"/>
                      <a:pt x="13569" y="3811"/>
                      <a:pt x="13292" y="3811"/>
                    </a:cubicBezTo>
                    <a:cubicBezTo>
                      <a:pt x="13292" y="3811"/>
                      <a:pt x="13015" y="3811"/>
                      <a:pt x="13015" y="3811"/>
                    </a:cubicBezTo>
                    <a:cubicBezTo>
                      <a:pt x="13015" y="3811"/>
                      <a:pt x="12738" y="3811"/>
                      <a:pt x="12738" y="3811"/>
                    </a:cubicBezTo>
                    <a:cubicBezTo>
                      <a:pt x="12461" y="3811"/>
                      <a:pt x="12461" y="4447"/>
                      <a:pt x="12184" y="4447"/>
                    </a:cubicBezTo>
                    <a:cubicBezTo>
                      <a:pt x="11907" y="5082"/>
                      <a:pt x="11630" y="5082"/>
                      <a:pt x="11353" y="5717"/>
                    </a:cubicBezTo>
                    <a:cubicBezTo>
                      <a:pt x="11353" y="6352"/>
                      <a:pt x="11076" y="6352"/>
                      <a:pt x="10800" y="6988"/>
                    </a:cubicBezTo>
                    <a:cubicBezTo>
                      <a:pt x="10800" y="6988"/>
                      <a:pt x="10523" y="6988"/>
                      <a:pt x="10523" y="6988"/>
                    </a:cubicBezTo>
                    <a:cubicBezTo>
                      <a:pt x="10246" y="7623"/>
                      <a:pt x="9969" y="7623"/>
                      <a:pt x="10246" y="8894"/>
                    </a:cubicBezTo>
                    <a:cubicBezTo>
                      <a:pt x="10246" y="9529"/>
                      <a:pt x="10246" y="10164"/>
                      <a:pt x="10246" y="10800"/>
                    </a:cubicBezTo>
                    <a:cubicBezTo>
                      <a:pt x="10246" y="11435"/>
                      <a:pt x="10246" y="12070"/>
                      <a:pt x="10246" y="12705"/>
                    </a:cubicBezTo>
                    <a:cubicBezTo>
                      <a:pt x="9969" y="13341"/>
                      <a:pt x="9692" y="13341"/>
                      <a:pt x="9415" y="13341"/>
                    </a:cubicBezTo>
                    <a:cubicBezTo>
                      <a:pt x="8861" y="13341"/>
                      <a:pt x="8584" y="12705"/>
                      <a:pt x="8307" y="12705"/>
                    </a:cubicBezTo>
                    <a:cubicBezTo>
                      <a:pt x="8307" y="12705"/>
                      <a:pt x="8030" y="12705"/>
                      <a:pt x="7753" y="12705"/>
                    </a:cubicBezTo>
                    <a:cubicBezTo>
                      <a:pt x="6923" y="12705"/>
                      <a:pt x="5815" y="13341"/>
                      <a:pt x="5538" y="13976"/>
                    </a:cubicBezTo>
                    <a:cubicBezTo>
                      <a:pt x="4984" y="15247"/>
                      <a:pt x="3876" y="15247"/>
                      <a:pt x="3046" y="14611"/>
                    </a:cubicBezTo>
                    <a:cubicBezTo>
                      <a:pt x="3046" y="13976"/>
                      <a:pt x="2769" y="13976"/>
                      <a:pt x="2492" y="13976"/>
                    </a:cubicBezTo>
                    <a:cubicBezTo>
                      <a:pt x="2215" y="13976"/>
                      <a:pt x="1938" y="14611"/>
                      <a:pt x="1938" y="14611"/>
                    </a:cubicBezTo>
                    <a:cubicBezTo>
                      <a:pt x="1661" y="15247"/>
                      <a:pt x="1384" y="15882"/>
                      <a:pt x="1384" y="15882"/>
                    </a:cubicBezTo>
                    <a:cubicBezTo>
                      <a:pt x="830" y="15882"/>
                      <a:pt x="553" y="15247"/>
                      <a:pt x="276" y="14611"/>
                    </a:cubicBezTo>
                    <a:cubicBezTo>
                      <a:pt x="276" y="14611"/>
                      <a:pt x="276" y="14611"/>
                      <a:pt x="0" y="14611"/>
                    </a:cubicBezTo>
                    <a:cubicBezTo>
                      <a:pt x="0" y="14611"/>
                      <a:pt x="0" y="14611"/>
                      <a:pt x="0" y="14611"/>
                    </a:cubicBezTo>
                    <a:cubicBezTo>
                      <a:pt x="0" y="14611"/>
                      <a:pt x="0" y="13976"/>
                      <a:pt x="0" y="13976"/>
                    </a:cubicBezTo>
                    <a:cubicBezTo>
                      <a:pt x="0" y="14611"/>
                      <a:pt x="0" y="14611"/>
                      <a:pt x="0" y="1524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6" name="Shape">
                <a:extLst>
                  <a:ext uri="{FF2B5EF4-FFF2-40B4-BE49-F238E27FC236}">
                    <a16:creationId xmlns:a16="http://schemas.microsoft.com/office/drawing/2014/main" id="{03C1EE64-96B2-8B3F-CE12-99B33A34351A}"/>
                  </a:ext>
                </a:extLst>
              </p:cNvPr>
              <p:cNvSpPr/>
              <p:nvPr/>
            </p:nvSpPr>
            <p:spPr>
              <a:xfrm>
                <a:off x="372143" y="431651"/>
                <a:ext cx="85877" cy="41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26" y="21016"/>
                    </a:moveTo>
                    <a:cubicBezTo>
                      <a:pt x="9391" y="19848"/>
                      <a:pt x="11583" y="18681"/>
                      <a:pt x="11583" y="18681"/>
                    </a:cubicBezTo>
                    <a:cubicBezTo>
                      <a:pt x="11583" y="18681"/>
                      <a:pt x="11583" y="18681"/>
                      <a:pt x="11583" y="18681"/>
                    </a:cubicBezTo>
                    <a:cubicBezTo>
                      <a:pt x="11896" y="18681"/>
                      <a:pt x="11896" y="18681"/>
                      <a:pt x="11896" y="18681"/>
                    </a:cubicBezTo>
                    <a:cubicBezTo>
                      <a:pt x="11896" y="18681"/>
                      <a:pt x="12835" y="19264"/>
                      <a:pt x="13148" y="19264"/>
                    </a:cubicBezTo>
                    <a:cubicBezTo>
                      <a:pt x="13461" y="19264"/>
                      <a:pt x="13461" y="19848"/>
                      <a:pt x="13461" y="19848"/>
                    </a:cubicBezTo>
                    <a:cubicBezTo>
                      <a:pt x="13461" y="19848"/>
                      <a:pt x="13461" y="19848"/>
                      <a:pt x="13461" y="19848"/>
                    </a:cubicBezTo>
                    <a:cubicBezTo>
                      <a:pt x="13774" y="19848"/>
                      <a:pt x="13774" y="19848"/>
                      <a:pt x="14087" y="19848"/>
                    </a:cubicBezTo>
                    <a:cubicBezTo>
                      <a:pt x="14087" y="19848"/>
                      <a:pt x="14087" y="19848"/>
                      <a:pt x="14087" y="19848"/>
                    </a:cubicBezTo>
                    <a:cubicBezTo>
                      <a:pt x="14087" y="19848"/>
                      <a:pt x="14087" y="19848"/>
                      <a:pt x="14087" y="19848"/>
                    </a:cubicBezTo>
                    <a:cubicBezTo>
                      <a:pt x="14087" y="19848"/>
                      <a:pt x="14087" y="19264"/>
                      <a:pt x="14401" y="19264"/>
                    </a:cubicBezTo>
                    <a:cubicBezTo>
                      <a:pt x="14714" y="18681"/>
                      <a:pt x="15340" y="18681"/>
                      <a:pt x="15653" y="17513"/>
                    </a:cubicBezTo>
                    <a:cubicBezTo>
                      <a:pt x="15653" y="17513"/>
                      <a:pt x="15653" y="17513"/>
                      <a:pt x="15653" y="17513"/>
                    </a:cubicBezTo>
                    <a:cubicBezTo>
                      <a:pt x="16279" y="16345"/>
                      <a:pt x="16905" y="14594"/>
                      <a:pt x="17218" y="12843"/>
                    </a:cubicBezTo>
                    <a:cubicBezTo>
                      <a:pt x="17531" y="12259"/>
                      <a:pt x="17531" y="11675"/>
                      <a:pt x="17844" y="11091"/>
                    </a:cubicBezTo>
                    <a:cubicBezTo>
                      <a:pt x="18470" y="8756"/>
                      <a:pt x="18783" y="7589"/>
                      <a:pt x="19096" y="7005"/>
                    </a:cubicBezTo>
                    <a:cubicBezTo>
                      <a:pt x="19409" y="7005"/>
                      <a:pt x="19722" y="7005"/>
                      <a:pt x="20035" y="6421"/>
                    </a:cubicBezTo>
                    <a:cubicBezTo>
                      <a:pt x="20348" y="5837"/>
                      <a:pt x="20974" y="5254"/>
                      <a:pt x="21287" y="4670"/>
                    </a:cubicBezTo>
                    <a:cubicBezTo>
                      <a:pt x="21600" y="4670"/>
                      <a:pt x="21600" y="4670"/>
                      <a:pt x="21600" y="4670"/>
                    </a:cubicBezTo>
                    <a:cubicBezTo>
                      <a:pt x="21287" y="4670"/>
                      <a:pt x="21287" y="4670"/>
                      <a:pt x="21287" y="4670"/>
                    </a:cubicBezTo>
                    <a:cubicBezTo>
                      <a:pt x="21287" y="4086"/>
                      <a:pt x="20974" y="4086"/>
                      <a:pt x="20974" y="4086"/>
                    </a:cubicBezTo>
                    <a:cubicBezTo>
                      <a:pt x="20974" y="4086"/>
                      <a:pt x="20974" y="4086"/>
                      <a:pt x="20974" y="4086"/>
                    </a:cubicBezTo>
                    <a:cubicBezTo>
                      <a:pt x="20661" y="4086"/>
                      <a:pt x="20661" y="3502"/>
                      <a:pt x="20661" y="3502"/>
                    </a:cubicBezTo>
                    <a:cubicBezTo>
                      <a:pt x="20348" y="3502"/>
                      <a:pt x="20348" y="3502"/>
                      <a:pt x="20348" y="3502"/>
                    </a:cubicBezTo>
                    <a:cubicBezTo>
                      <a:pt x="20348" y="3502"/>
                      <a:pt x="20348" y="3502"/>
                      <a:pt x="20348" y="3502"/>
                    </a:cubicBezTo>
                    <a:cubicBezTo>
                      <a:pt x="20035" y="3502"/>
                      <a:pt x="20035" y="3502"/>
                      <a:pt x="19722" y="2918"/>
                    </a:cubicBezTo>
                    <a:cubicBezTo>
                      <a:pt x="19722" y="2918"/>
                      <a:pt x="19722" y="2918"/>
                      <a:pt x="19722" y="2918"/>
                    </a:cubicBezTo>
                    <a:cubicBezTo>
                      <a:pt x="19409" y="2918"/>
                      <a:pt x="19409" y="2918"/>
                      <a:pt x="19409" y="2918"/>
                    </a:cubicBezTo>
                    <a:cubicBezTo>
                      <a:pt x="19409" y="2918"/>
                      <a:pt x="19096" y="2918"/>
                      <a:pt x="19096" y="2918"/>
                    </a:cubicBezTo>
                    <a:cubicBezTo>
                      <a:pt x="19096" y="2918"/>
                      <a:pt x="19096" y="2918"/>
                      <a:pt x="18783" y="2335"/>
                    </a:cubicBezTo>
                    <a:cubicBezTo>
                      <a:pt x="18783" y="2335"/>
                      <a:pt x="18783" y="2335"/>
                      <a:pt x="18783" y="2335"/>
                    </a:cubicBezTo>
                    <a:cubicBezTo>
                      <a:pt x="18783" y="2335"/>
                      <a:pt x="18783" y="2335"/>
                      <a:pt x="18470" y="2335"/>
                    </a:cubicBezTo>
                    <a:cubicBezTo>
                      <a:pt x="18470" y="2335"/>
                      <a:pt x="18470" y="2335"/>
                      <a:pt x="18470" y="2335"/>
                    </a:cubicBezTo>
                    <a:cubicBezTo>
                      <a:pt x="18470" y="2335"/>
                      <a:pt x="18470" y="2335"/>
                      <a:pt x="18470" y="2335"/>
                    </a:cubicBezTo>
                    <a:cubicBezTo>
                      <a:pt x="18470" y="2335"/>
                      <a:pt x="18470" y="2335"/>
                      <a:pt x="18157" y="2335"/>
                    </a:cubicBezTo>
                    <a:cubicBezTo>
                      <a:pt x="18157" y="1751"/>
                      <a:pt x="18157" y="1751"/>
                      <a:pt x="18157" y="1751"/>
                    </a:cubicBezTo>
                    <a:cubicBezTo>
                      <a:pt x="18157" y="1751"/>
                      <a:pt x="18157" y="1751"/>
                      <a:pt x="18157" y="1751"/>
                    </a:cubicBezTo>
                    <a:cubicBezTo>
                      <a:pt x="18157" y="1751"/>
                      <a:pt x="18157" y="1751"/>
                      <a:pt x="18157" y="1751"/>
                    </a:cubicBezTo>
                    <a:cubicBezTo>
                      <a:pt x="18157" y="1751"/>
                      <a:pt x="18157" y="1751"/>
                      <a:pt x="18157" y="1751"/>
                    </a:cubicBezTo>
                    <a:cubicBezTo>
                      <a:pt x="17844" y="1167"/>
                      <a:pt x="16279" y="583"/>
                      <a:pt x="15653" y="583"/>
                    </a:cubicBezTo>
                    <a:cubicBezTo>
                      <a:pt x="15653" y="0"/>
                      <a:pt x="15340" y="0"/>
                      <a:pt x="15340" y="0"/>
                    </a:cubicBezTo>
                    <a:cubicBezTo>
                      <a:pt x="15027" y="583"/>
                      <a:pt x="14714" y="1167"/>
                      <a:pt x="14401" y="1751"/>
                    </a:cubicBezTo>
                    <a:cubicBezTo>
                      <a:pt x="13148" y="2918"/>
                      <a:pt x="12522" y="4086"/>
                      <a:pt x="11896" y="4086"/>
                    </a:cubicBezTo>
                    <a:cubicBezTo>
                      <a:pt x="11270" y="4086"/>
                      <a:pt x="9391" y="4670"/>
                      <a:pt x="8765" y="5254"/>
                    </a:cubicBezTo>
                    <a:cubicBezTo>
                      <a:pt x="8765" y="6421"/>
                      <a:pt x="7826" y="7589"/>
                      <a:pt x="6260" y="7589"/>
                    </a:cubicBezTo>
                    <a:cubicBezTo>
                      <a:pt x="5947" y="7589"/>
                      <a:pt x="5947" y="7589"/>
                      <a:pt x="5947" y="7589"/>
                    </a:cubicBezTo>
                    <a:cubicBezTo>
                      <a:pt x="5947" y="7589"/>
                      <a:pt x="5947" y="7589"/>
                      <a:pt x="5947" y="7589"/>
                    </a:cubicBezTo>
                    <a:cubicBezTo>
                      <a:pt x="5634" y="7589"/>
                      <a:pt x="5634" y="7589"/>
                      <a:pt x="5634" y="7589"/>
                    </a:cubicBezTo>
                    <a:cubicBezTo>
                      <a:pt x="5634" y="7589"/>
                      <a:pt x="5634" y="7589"/>
                      <a:pt x="5321" y="7589"/>
                    </a:cubicBezTo>
                    <a:cubicBezTo>
                      <a:pt x="5321" y="7589"/>
                      <a:pt x="5321" y="7589"/>
                      <a:pt x="5321" y="7005"/>
                    </a:cubicBezTo>
                    <a:cubicBezTo>
                      <a:pt x="5008" y="7005"/>
                      <a:pt x="5008" y="7005"/>
                      <a:pt x="5008" y="7005"/>
                    </a:cubicBezTo>
                    <a:cubicBezTo>
                      <a:pt x="5008" y="7005"/>
                      <a:pt x="5008" y="7005"/>
                      <a:pt x="4695" y="7005"/>
                    </a:cubicBezTo>
                    <a:cubicBezTo>
                      <a:pt x="4695" y="7005"/>
                      <a:pt x="4695" y="7005"/>
                      <a:pt x="4695" y="7005"/>
                    </a:cubicBezTo>
                    <a:cubicBezTo>
                      <a:pt x="4382" y="7005"/>
                      <a:pt x="4382" y="7005"/>
                      <a:pt x="4382" y="7005"/>
                    </a:cubicBezTo>
                    <a:cubicBezTo>
                      <a:pt x="4382" y="7005"/>
                      <a:pt x="4069" y="7005"/>
                      <a:pt x="4069" y="7005"/>
                    </a:cubicBezTo>
                    <a:cubicBezTo>
                      <a:pt x="4069" y="7005"/>
                      <a:pt x="4069" y="7005"/>
                      <a:pt x="3756" y="7005"/>
                    </a:cubicBezTo>
                    <a:cubicBezTo>
                      <a:pt x="3756" y="6421"/>
                      <a:pt x="3756" y="6421"/>
                      <a:pt x="3756" y="6421"/>
                    </a:cubicBezTo>
                    <a:cubicBezTo>
                      <a:pt x="3756" y="6421"/>
                      <a:pt x="3443" y="6421"/>
                      <a:pt x="3443" y="6421"/>
                    </a:cubicBezTo>
                    <a:cubicBezTo>
                      <a:pt x="3443" y="6421"/>
                      <a:pt x="3443" y="6421"/>
                      <a:pt x="3443" y="6421"/>
                    </a:cubicBezTo>
                    <a:cubicBezTo>
                      <a:pt x="3130" y="6421"/>
                      <a:pt x="3130" y="5837"/>
                      <a:pt x="3130" y="5837"/>
                    </a:cubicBezTo>
                    <a:cubicBezTo>
                      <a:pt x="3130" y="6421"/>
                      <a:pt x="3130" y="6421"/>
                      <a:pt x="3130" y="6421"/>
                    </a:cubicBezTo>
                    <a:cubicBezTo>
                      <a:pt x="3130" y="7005"/>
                      <a:pt x="3130" y="7005"/>
                      <a:pt x="3130" y="7005"/>
                    </a:cubicBezTo>
                    <a:cubicBezTo>
                      <a:pt x="2817" y="7589"/>
                      <a:pt x="2817" y="7589"/>
                      <a:pt x="2817" y="7589"/>
                    </a:cubicBezTo>
                    <a:cubicBezTo>
                      <a:pt x="2817" y="7589"/>
                      <a:pt x="2817" y="8172"/>
                      <a:pt x="2504" y="8172"/>
                    </a:cubicBezTo>
                    <a:cubicBezTo>
                      <a:pt x="2504" y="8172"/>
                      <a:pt x="2191" y="8172"/>
                      <a:pt x="2191" y="8172"/>
                    </a:cubicBezTo>
                    <a:cubicBezTo>
                      <a:pt x="2191" y="8172"/>
                      <a:pt x="2191" y="8756"/>
                      <a:pt x="2191" y="8756"/>
                    </a:cubicBezTo>
                    <a:cubicBezTo>
                      <a:pt x="1878" y="8756"/>
                      <a:pt x="1565" y="8756"/>
                      <a:pt x="1252" y="8756"/>
                    </a:cubicBezTo>
                    <a:cubicBezTo>
                      <a:pt x="1252" y="9340"/>
                      <a:pt x="1252" y="9924"/>
                      <a:pt x="939" y="10508"/>
                    </a:cubicBezTo>
                    <a:cubicBezTo>
                      <a:pt x="939" y="11091"/>
                      <a:pt x="939" y="11091"/>
                      <a:pt x="939" y="11675"/>
                    </a:cubicBezTo>
                    <a:cubicBezTo>
                      <a:pt x="939" y="12259"/>
                      <a:pt x="939" y="14010"/>
                      <a:pt x="0" y="14010"/>
                    </a:cubicBezTo>
                    <a:cubicBezTo>
                      <a:pt x="0" y="14010"/>
                      <a:pt x="0" y="14010"/>
                      <a:pt x="0" y="14010"/>
                    </a:cubicBezTo>
                    <a:cubicBezTo>
                      <a:pt x="0" y="14010"/>
                      <a:pt x="0" y="14010"/>
                      <a:pt x="0" y="14010"/>
                    </a:cubicBezTo>
                    <a:cubicBezTo>
                      <a:pt x="313" y="14010"/>
                      <a:pt x="313" y="14010"/>
                      <a:pt x="313" y="14594"/>
                    </a:cubicBezTo>
                    <a:cubicBezTo>
                      <a:pt x="313" y="14594"/>
                      <a:pt x="313" y="14594"/>
                      <a:pt x="313" y="14594"/>
                    </a:cubicBezTo>
                    <a:cubicBezTo>
                      <a:pt x="313" y="14594"/>
                      <a:pt x="313" y="14594"/>
                      <a:pt x="313" y="14594"/>
                    </a:cubicBezTo>
                    <a:cubicBezTo>
                      <a:pt x="313" y="15178"/>
                      <a:pt x="626" y="15178"/>
                      <a:pt x="626" y="15178"/>
                    </a:cubicBezTo>
                    <a:cubicBezTo>
                      <a:pt x="626" y="15178"/>
                      <a:pt x="626" y="15178"/>
                      <a:pt x="626" y="15762"/>
                    </a:cubicBezTo>
                    <a:cubicBezTo>
                      <a:pt x="626" y="15762"/>
                      <a:pt x="626" y="15762"/>
                      <a:pt x="939" y="16345"/>
                    </a:cubicBezTo>
                    <a:cubicBezTo>
                      <a:pt x="939" y="16345"/>
                      <a:pt x="939" y="16345"/>
                      <a:pt x="939" y="16345"/>
                    </a:cubicBezTo>
                    <a:cubicBezTo>
                      <a:pt x="939" y="16345"/>
                      <a:pt x="939" y="16345"/>
                      <a:pt x="939" y="16345"/>
                    </a:cubicBezTo>
                    <a:cubicBezTo>
                      <a:pt x="939" y="16345"/>
                      <a:pt x="939" y="16345"/>
                      <a:pt x="939" y="16345"/>
                    </a:cubicBezTo>
                    <a:cubicBezTo>
                      <a:pt x="939" y="16929"/>
                      <a:pt x="1252" y="16929"/>
                      <a:pt x="1252" y="16929"/>
                    </a:cubicBezTo>
                    <a:cubicBezTo>
                      <a:pt x="1252" y="16929"/>
                      <a:pt x="1252" y="16929"/>
                      <a:pt x="1252" y="16929"/>
                    </a:cubicBezTo>
                    <a:cubicBezTo>
                      <a:pt x="1565" y="16929"/>
                      <a:pt x="1565" y="17513"/>
                      <a:pt x="1565" y="17513"/>
                    </a:cubicBezTo>
                    <a:cubicBezTo>
                      <a:pt x="1878" y="17513"/>
                      <a:pt x="1878" y="17513"/>
                      <a:pt x="1878" y="17513"/>
                    </a:cubicBezTo>
                    <a:cubicBezTo>
                      <a:pt x="1878" y="17513"/>
                      <a:pt x="1878" y="18097"/>
                      <a:pt x="2191" y="18097"/>
                    </a:cubicBezTo>
                    <a:cubicBezTo>
                      <a:pt x="2191" y="18097"/>
                      <a:pt x="2191" y="18097"/>
                      <a:pt x="2191" y="18097"/>
                    </a:cubicBezTo>
                    <a:cubicBezTo>
                      <a:pt x="2504" y="18097"/>
                      <a:pt x="2504" y="18097"/>
                      <a:pt x="2504" y="18681"/>
                    </a:cubicBezTo>
                    <a:cubicBezTo>
                      <a:pt x="2504" y="18681"/>
                      <a:pt x="2504" y="18681"/>
                      <a:pt x="2817" y="18681"/>
                    </a:cubicBezTo>
                    <a:cubicBezTo>
                      <a:pt x="2817" y="18681"/>
                      <a:pt x="2817" y="18681"/>
                      <a:pt x="2817" y="19264"/>
                    </a:cubicBezTo>
                    <a:cubicBezTo>
                      <a:pt x="3130" y="19264"/>
                      <a:pt x="3130" y="19264"/>
                      <a:pt x="3130" y="19264"/>
                    </a:cubicBezTo>
                    <a:cubicBezTo>
                      <a:pt x="3130" y="19264"/>
                      <a:pt x="3130" y="19264"/>
                      <a:pt x="3443" y="19848"/>
                    </a:cubicBezTo>
                    <a:cubicBezTo>
                      <a:pt x="3443" y="19848"/>
                      <a:pt x="3443" y="19848"/>
                      <a:pt x="3443" y="19848"/>
                    </a:cubicBezTo>
                    <a:cubicBezTo>
                      <a:pt x="3443" y="19848"/>
                      <a:pt x="3443" y="20432"/>
                      <a:pt x="3756" y="20432"/>
                    </a:cubicBezTo>
                    <a:cubicBezTo>
                      <a:pt x="4069" y="21016"/>
                      <a:pt x="4695" y="21600"/>
                      <a:pt x="5634" y="21600"/>
                    </a:cubicBezTo>
                    <a:cubicBezTo>
                      <a:pt x="5947" y="21600"/>
                      <a:pt x="6260" y="21600"/>
                      <a:pt x="6573" y="21600"/>
                    </a:cubicBezTo>
                    <a:cubicBezTo>
                      <a:pt x="6886" y="21600"/>
                      <a:pt x="7200" y="21016"/>
                      <a:pt x="7826" y="2101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7" name="Shape">
                <a:extLst>
                  <a:ext uri="{FF2B5EF4-FFF2-40B4-BE49-F238E27FC236}">
                    <a16:creationId xmlns:a16="http://schemas.microsoft.com/office/drawing/2014/main" id="{8AED87EA-F4E4-72BE-EFDC-560D4A17D0CD}"/>
                  </a:ext>
                </a:extLst>
              </p:cNvPr>
              <p:cNvSpPr/>
              <p:nvPr/>
            </p:nvSpPr>
            <p:spPr>
              <a:xfrm>
                <a:off x="321135" y="393367"/>
                <a:ext cx="81193" cy="34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81" y="21600"/>
                    </a:moveTo>
                    <a:cubicBezTo>
                      <a:pt x="6313" y="21600"/>
                      <a:pt x="6646" y="21600"/>
                      <a:pt x="6978" y="21600"/>
                    </a:cubicBezTo>
                    <a:cubicBezTo>
                      <a:pt x="7643" y="21600"/>
                      <a:pt x="7975" y="21600"/>
                      <a:pt x="7975" y="21600"/>
                    </a:cubicBezTo>
                    <a:cubicBezTo>
                      <a:pt x="7975" y="20903"/>
                      <a:pt x="8307" y="18812"/>
                      <a:pt x="8307" y="18812"/>
                    </a:cubicBezTo>
                    <a:cubicBezTo>
                      <a:pt x="8640" y="17419"/>
                      <a:pt x="8640" y="17419"/>
                      <a:pt x="8640" y="17419"/>
                    </a:cubicBezTo>
                    <a:cubicBezTo>
                      <a:pt x="8972" y="17419"/>
                      <a:pt x="8972" y="17419"/>
                      <a:pt x="8972" y="17419"/>
                    </a:cubicBezTo>
                    <a:cubicBezTo>
                      <a:pt x="9304" y="17419"/>
                      <a:pt x="11964" y="17419"/>
                      <a:pt x="12960" y="20206"/>
                    </a:cubicBezTo>
                    <a:cubicBezTo>
                      <a:pt x="13293" y="20903"/>
                      <a:pt x="13625" y="20903"/>
                      <a:pt x="13957" y="20903"/>
                    </a:cubicBezTo>
                    <a:cubicBezTo>
                      <a:pt x="14622" y="20903"/>
                      <a:pt x="14954" y="20903"/>
                      <a:pt x="14954" y="20903"/>
                    </a:cubicBezTo>
                    <a:cubicBezTo>
                      <a:pt x="15619" y="20206"/>
                      <a:pt x="15619" y="20206"/>
                      <a:pt x="15619" y="20206"/>
                    </a:cubicBezTo>
                    <a:cubicBezTo>
                      <a:pt x="15951" y="20206"/>
                      <a:pt x="15951" y="20206"/>
                      <a:pt x="15951" y="20206"/>
                    </a:cubicBezTo>
                    <a:cubicBezTo>
                      <a:pt x="15951" y="20206"/>
                      <a:pt x="15951" y="20206"/>
                      <a:pt x="15951" y="20206"/>
                    </a:cubicBezTo>
                    <a:cubicBezTo>
                      <a:pt x="15951" y="20206"/>
                      <a:pt x="15951" y="20206"/>
                      <a:pt x="16284" y="19509"/>
                    </a:cubicBezTo>
                    <a:cubicBezTo>
                      <a:pt x="16284" y="19509"/>
                      <a:pt x="16284" y="19509"/>
                      <a:pt x="16616" y="19509"/>
                    </a:cubicBezTo>
                    <a:cubicBezTo>
                      <a:pt x="16616" y="19509"/>
                      <a:pt x="16616" y="19509"/>
                      <a:pt x="16616" y="19509"/>
                    </a:cubicBezTo>
                    <a:cubicBezTo>
                      <a:pt x="17613" y="19509"/>
                      <a:pt x="18942" y="18812"/>
                      <a:pt x="19607" y="16722"/>
                    </a:cubicBezTo>
                    <a:cubicBezTo>
                      <a:pt x="19939" y="16025"/>
                      <a:pt x="19939" y="15329"/>
                      <a:pt x="20271" y="14632"/>
                    </a:cubicBezTo>
                    <a:cubicBezTo>
                      <a:pt x="20271" y="14632"/>
                      <a:pt x="20604" y="14632"/>
                      <a:pt x="20604" y="14632"/>
                    </a:cubicBezTo>
                    <a:cubicBezTo>
                      <a:pt x="20936" y="13935"/>
                      <a:pt x="20936" y="13238"/>
                      <a:pt x="21268" y="13238"/>
                    </a:cubicBezTo>
                    <a:cubicBezTo>
                      <a:pt x="21600" y="13238"/>
                      <a:pt x="21600" y="13238"/>
                      <a:pt x="21600" y="13238"/>
                    </a:cubicBezTo>
                    <a:cubicBezTo>
                      <a:pt x="21268" y="12541"/>
                      <a:pt x="21268" y="12541"/>
                      <a:pt x="21268" y="12541"/>
                    </a:cubicBezTo>
                    <a:cubicBezTo>
                      <a:pt x="21268" y="11845"/>
                      <a:pt x="20936" y="11148"/>
                      <a:pt x="20936" y="11148"/>
                    </a:cubicBezTo>
                    <a:cubicBezTo>
                      <a:pt x="20604" y="10451"/>
                      <a:pt x="20271" y="10451"/>
                      <a:pt x="20271" y="10451"/>
                    </a:cubicBezTo>
                    <a:cubicBezTo>
                      <a:pt x="19939" y="10451"/>
                      <a:pt x="19939" y="10451"/>
                      <a:pt x="19939" y="10451"/>
                    </a:cubicBezTo>
                    <a:cubicBezTo>
                      <a:pt x="18942" y="10451"/>
                      <a:pt x="18277" y="10451"/>
                      <a:pt x="17945" y="9058"/>
                    </a:cubicBezTo>
                    <a:cubicBezTo>
                      <a:pt x="17945" y="8361"/>
                      <a:pt x="17945" y="8361"/>
                      <a:pt x="17945" y="8361"/>
                    </a:cubicBezTo>
                    <a:cubicBezTo>
                      <a:pt x="17945" y="7664"/>
                      <a:pt x="17945" y="6967"/>
                      <a:pt x="17613" y="6967"/>
                    </a:cubicBezTo>
                    <a:cubicBezTo>
                      <a:pt x="17613" y="6967"/>
                      <a:pt x="17280" y="6967"/>
                      <a:pt x="16948" y="6967"/>
                    </a:cubicBezTo>
                    <a:cubicBezTo>
                      <a:pt x="16948" y="6967"/>
                      <a:pt x="16616" y="6967"/>
                      <a:pt x="16284" y="6967"/>
                    </a:cubicBezTo>
                    <a:cubicBezTo>
                      <a:pt x="16284" y="6967"/>
                      <a:pt x="16284" y="6967"/>
                      <a:pt x="16284" y="6967"/>
                    </a:cubicBezTo>
                    <a:cubicBezTo>
                      <a:pt x="15951" y="7664"/>
                      <a:pt x="15619" y="8361"/>
                      <a:pt x="14954" y="8361"/>
                    </a:cubicBezTo>
                    <a:cubicBezTo>
                      <a:pt x="14954" y="8361"/>
                      <a:pt x="14954" y="8361"/>
                      <a:pt x="14954" y="8361"/>
                    </a:cubicBezTo>
                    <a:cubicBezTo>
                      <a:pt x="14622" y="8361"/>
                      <a:pt x="14290" y="7664"/>
                      <a:pt x="13957" y="7664"/>
                    </a:cubicBezTo>
                    <a:cubicBezTo>
                      <a:pt x="13293" y="6967"/>
                      <a:pt x="12960" y="5574"/>
                      <a:pt x="12960" y="4877"/>
                    </a:cubicBezTo>
                    <a:cubicBezTo>
                      <a:pt x="12960" y="4180"/>
                      <a:pt x="12296" y="3483"/>
                      <a:pt x="10967" y="2090"/>
                    </a:cubicBezTo>
                    <a:cubicBezTo>
                      <a:pt x="10633" y="2090"/>
                      <a:pt x="10301" y="2090"/>
                      <a:pt x="10301" y="1393"/>
                    </a:cubicBezTo>
                    <a:cubicBezTo>
                      <a:pt x="9969" y="1393"/>
                      <a:pt x="9969" y="1393"/>
                      <a:pt x="9969" y="1393"/>
                    </a:cubicBezTo>
                    <a:cubicBezTo>
                      <a:pt x="9636" y="696"/>
                      <a:pt x="9636" y="696"/>
                      <a:pt x="9304" y="0"/>
                    </a:cubicBezTo>
                    <a:cubicBezTo>
                      <a:pt x="9304" y="0"/>
                      <a:pt x="9304" y="0"/>
                      <a:pt x="9304" y="0"/>
                    </a:cubicBezTo>
                    <a:cubicBezTo>
                      <a:pt x="9304" y="0"/>
                      <a:pt x="9304" y="0"/>
                      <a:pt x="8972" y="0"/>
                    </a:cubicBezTo>
                    <a:cubicBezTo>
                      <a:pt x="8972" y="696"/>
                      <a:pt x="8972" y="696"/>
                      <a:pt x="8972" y="696"/>
                    </a:cubicBezTo>
                    <a:cubicBezTo>
                      <a:pt x="8972" y="696"/>
                      <a:pt x="8972" y="696"/>
                      <a:pt x="8972" y="696"/>
                    </a:cubicBezTo>
                    <a:cubicBezTo>
                      <a:pt x="8640" y="696"/>
                      <a:pt x="8640" y="696"/>
                      <a:pt x="8307" y="696"/>
                    </a:cubicBezTo>
                    <a:cubicBezTo>
                      <a:pt x="8307" y="696"/>
                      <a:pt x="7975" y="696"/>
                      <a:pt x="7643" y="696"/>
                    </a:cubicBezTo>
                    <a:cubicBezTo>
                      <a:pt x="7643" y="696"/>
                      <a:pt x="7310" y="0"/>
                      <a:pt x="7310" y="0"/>
                    </a:cubicBezTo>
                    <a:cubicBezTo>
                      <a:pt x="6978" y="696"/>
                      <a:pt x="6313" y="1393"/>
                      <a:pt x="5649" y="1393"/>
                    </a:cubicBezTo>
                    <a:cubicBezTo>
                      <a:pt x="5316" y="2090"/>
                      <a:pt x="4652" y="2787"/>
                      <a:pt x="4320" y="3483"/>
                    </a:cubicBezTo>
                    <a:cubicBezTo>
                      <a:pt x="2990" y="4877"/>
                      <a:pt x="1329" y="6270"/>
                      <a:pt x="0" y="6967"/>
                    </a:cubicBezTo>
                    <a:cubicBezTo>
                      <a:pt x="0" y="6967"/>
                      <a:pt x="0" y="6967"/>
                      <a:pt x="0" y="6967"/>
                    </a:cubicBezTo>
                    <a:cubicBezTo>
                      <a:pt x="0" y="6967"/>
                      <a:pt x="332" y="7664"/>
                      <a:pt x="332" y="7664"/>
                    </a:cubicBezTo>
                    <a:cubicBezTo>
                      <a:pt x="332" y="8361"/>
                      <a:pt x="664" y="8361"/>
                      <a:pt x="664" y="9058"/>
                    </a:cubicBezTo>
                    <a:cubicBezTo>
                      <a:pt x="996" y="9754"/>
                      <a:pt x="996" y="10451"/>
                      <a:pt x="996" y="11845"/>
                    </a:cubicBezTo>
                    <a:cubicBezTo>
                      <a:pt x="1329" y="12541"/>
                      <a:pt x="1329" y="14632"/>
                      <a:pt x="1661" y="15329"/>
                    </a:cubicBezTo>
                    <a:cubicBezTo>
                      <a:pt x="1993" y="15329"/>
                      <a:pt x="1993" y="15329"/>
                      <a:pt x="2326" y="16025"/>
                    </a:cubicBezTo>
                    <a:cubicBezTo>
                      <a:pt x="4320" y="18812"/>
                      <a:pt x="5649" y="20206"/>
                      <a:pt x="5649" y="21600"/>
                    </a:cubicBezTo>
                    <a:cubicBezTo>
                      <a:pt x="5649" y="21600"/>
                      <a:pt x="5649" y="21600"/>
                      <a:pt x="5649" y="21600"/>
                    </a:cubicBezTo>
                    <a:cubicBezTo>
                      <a:pt x="5981" y="21600"/>
                      <a:pt x="5981" y="21600"/>
                      <a:pt x="5981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8" name="Shape">
                <a:extLst>
                  <a:ext uri="{FF2B5EF4-FFF2-40B4-BE49-F238E27FC236}">
                    <a16:creationId xmlns:a16="http://schemas.microsoft.com/office/drawing/2014/main" id="{C7CEFFFE-1849-A2EF-217E-98B16B9C1D81}"/>
                  </a:ext>
                </a:extLst>
              </p:cNvPr>
              <p:cNvSpPr/>
              <p:nvPr/>
            </p:nvSpPr>
            <p:spPr>
              <a:xfrm>
                <a:off x="382552" y="418730"/>
                <a:ext cx="71825" cy="23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1" y="0"/>
                    </a:moveTo>
                    <a:cubicBezTo>
                      <a:pt x="6821" y="0"/>
                      <a:pt x="6442" y="0"/>
                      <a:pt x="6442" y="0"/>
                    </a:cubicBezTo>
                    <a:cubicBezTo>
                      <a:pt x="6442" y="1028"/>
                      <a:pt x="6442" y="1028"/>
                      <a:pt x="6063" y="1028"/>
                    </a:cubicBezTo>
                    <a:cubicBezTo>
                      <a:pt x="6063" y="1028"/>
                      <a:pt x="6063" y="1028"/>
                      <a:pt x="6063" y="2057"/>
                    </a:cubicBezTo>
                    <a:cubicBezTo>
                      <a:pt x="5684" y="2057"/>
                      <a:pt x="5684" y="2057"/>
                      <a:pt x="5684" y="2057"/>
                    </a:cubicBezTo>
                    <a:cubicBezTo>
                      <a:pt x="5684" y="2057"/>
                      <a:pt x="5684" y="3085"/>
                      <a:pt x="5305" y="3085"/>
                    </a:cubicBezTo>
                    <a:cubicBezTo>
                      <a:pt x="5305" y="3085"/>
                      <a:pt x="5305" y="3085"/>
                      <a:pt x="5305" y="4114"/>
                    </a:cubicBezTo>
                    <a:cubicBezTo>
                      <a:pt x="3789" y="9257"/>
                      <a:pt x="1894" y="10285"/>
                      <a:pt x="757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1315"/>
                      <a:pt x="378" y="11315"/>
                    </a:cubicBezTo>
                    <a:cubicBezTo>
                      <a:pt x="378" y="11315"/>
                      <a:pt x="378" y="11315"/>
                      <a:pt x="378" y="11315"/>
                    </a:cubicBezTo>
                    <a:cubicBezTo>
                      <a:pt x="378" y="11315"/>
                      <a:pt x="0" y="11315"/>
                      <a:pt x="0" y="11315"/>
                    </a:cubicBezTo>
                    <a:cubicBezTo>
                      <a:pt x="0" y="11315"/>
                      <a:pt x="0" y="12343"/>
                      <a:pt x="0" y="12343"/>
                    </a:cubicBezTo>
                    <a:cubicBezTo>
                      <a:pt x="0" y="12343"/>
                      <a:pt x="0" y="12343"/>
                      <a:pt x="378" y="13372"/>
                    </a:cubicBezTo>
                    <a:cubicBezTo>
                      <a:pt x="378" y="13372"/>
                      <a:pt x="378" y="13372"/>
                      <a:pt x="378" y="14401"/>
                    </a:cubicBezTo>
                    <a:cubicBezTo>
                      <a:pt x="378" y="14401"/>
                      <a:pt x="378" y="14401"/>
                      <a:pt x="757" y="15429"/>
                    </a:cubicBezTo>
                    <a:cubicBezTo>
                      <a:pt x="757" y="15429"/>
                      <a:pt x="757" y="15429"/>
                      <a:pt x="757" y="15429"/>
                    </a:cubicBezTo>
                    <a:cubicBezTo>
                      <a:pt x="757" y="16458"/>
                      <a:pt x="1136" y="17486"/>
                      <a:pt x="1136" y="18515"/>
                    </a:cubicBezTo>
                    <a:cubicBezTo>
                      <a:pt x="1136" y="18515"/>
                      <a:pt x="1136" y="18515"/>
                      <a:pt x="1136" y="18515"/>
                    </a:cubicBezTo>
                    <a:cubicBezTo>
                      <a:pt x="1136" y="18515"/>
                      <a:pt x="1515" y="18515"/>
                      <a:pt x="1515" y="18515"/>
                    </a:cubicBezTo>
                    <a:cubicBezTo>
                      <a:pt x="1515" y="19543"/>
                      <a:pt x="1515" y="19543"/>
                      <a:pt x="1515" y="19543"/>
                    </a:cubicBezTo>
                    <a:cubicBezTo>
                      <a:pt x="1894" y="20572"/>
                      <a:pt x="2652" y="20572"/>
                      <a:pt x="3410" y="21600"/>
                    </a:cubicBezTo>
                    <a:cubicBezTo>
                      <a:pt x="3789" y="21600"/>
                      <a:pt x="4168" y="21600"/>
                      <a:pt x="4547" y="21600"/>
                    </a:cubicBezTo>
                    <a:cubicBezTo>
                      <a:pt x="5305" y="21600"/>
                      <a:pt x="6063" y="20572"/>
                      <a:pt x="6063" y="20572"/>
                    </a:cubicBezTo>
                    <a:cubicBezTo>
                      <a:pt x="6442" y="15429"/>
                      <a:pt x="11369" y="15429"/>
                      <a:pt x="11369" y="15429"/>
                    </a:cubicBezTo>
                    <a:cubicBezTo>
                      <a:pt x="11748" y="15429"/>
                      <a:pt x="12885" y="13372"/>
                      <a:pt x="13264" y="11315"/>
                    </a:cubicBezTo>
                    <a:cubicBezTo>
                      <a:pt x="14400" y="9257"/>
                      <a:pt x="14779" y="8228"/>
                      <a:pt x="15537" y="8228"/>
                    </a:cubicBezTo>
                    <a:cubicBezTo>
                      <a:pt x="15537" y="8228"/>
                      <a:pt x="15537" y="8228"/>
                      <a:pt x="15537" y="8228"/>
                    </a:cubicBezTo>
                    <a:cubicBezTo>
                      <a:pt x="15916" y="8228"/>
                      <a:pt x="15916" y="8228"/>
                      <a:pt x="16295" y="9257"/>
                    </a:cubicBezTo>
                    <a:cubicBezTo>
                      <a:pt x="17811" y="9257"/>
                      <a:pt x="19327" y="10285"/>
                      <a:pt x="20085" y="12343"/>
                    </a:cubicBezTo>
                    <a:cubicBezTo>
                      <a:pt x="20085" y="12343"/>
                      <a:pt x="20085" y="12343"/>
                      <a:pt x="20085" y="12343"/>
                    </a:cubicBezTo>
                    <a:cubicBezTo>
                      <a:pt x="20085" y="12343"/>
                      <a:pt x="20085" y="12343"/>
                      <a:pt x="20085" y="12343"/>
                    </a:cubicBezTo>
                    <a:cubicBezTo>
                      <a:pt x="20464" y="13372"/>
                      <a:pt x="20464" y="13372"/>
                      <a:pt x="20464" y="13372"/>
                    </a:cubicBezTo>
                    <a:cubicBezTo>
                      <a:pt x="20464" y="13372"/>
                      <a:pt x="20464" y="12343"/>
                      <a:pt x="20464" y="12343"/>
                    </a:cubicBezTo>
                    <a:cubicBezTo>
                      <a:pt x="20464" y="12343"/>
                      <a:pt x="20464" y="11315"/>
                      <a:pt x="20464" y="11315"/>
                    </a:cubicBezTo>
                    <a:cubicBezTo>
                      <a:pt x="20464" y="11315"/>
                      <a:pt x="20464" y="10285"/>
                      <a:pt x="20464" y="10285"/>
                    </a:cubicBezTo>
                    <a:cubicBezTo>
                      <a:pt x="20843" y="10285"/>
                      <a:pt x="20843" y="9257"/>
                      <a:pt x="20843" y="9257"/>
                    </a:cubicBezTo>
                    <a:cubicBezTo>
                      <a:pt x="20843" y="9257"/>
                      <a:pt x="20843" y="9257"/>
                      <a:pt x="20843" y="9257"/>
                    </a:cubicBezTo>
                    <a:cubicBezTo>
                      <a:pt x="20843" y="8228"/>
                      <a:pt x="21222" y="7200"/>
                      <a:pt x="21222" y="7200"/>
                    </a:cubicBezTo>
                    <a:cubicBezTo>
                      <a:pt x="21222" y="7200"/>
                      <a:pt x="21222" y="7200"/>
                      <a:pt x="21222" y="6171"/>
                    </a:cubicBezTo>
                    <a:cubicBezTo>
                      <a:pt x="21600" y="6171"/>
                      <a:pt x="21600" y="6171"/>
                      <a:pt x="21600" y="5142"/>
                    </a:cubicBezTo>
                    <a:cubicBezTo>
                      <a:pt x="21600" y="5142"/>
                      <a:pt x="21600" y="5142"/>
                      <a:pt x="21600" y="5142"/>
                    </a:cubicBezTo>
                    <a:cubicBezTo>
                      <a:pt x="21600" y="5142"/>
                      <a:pt x="21600" y="5142"/>
                      <a:pt x="21600" y="5142"/>
                    </a:cubicBezTo>
                    <a:cubicBezTo>
                      <a:pt x="21600" y="5142"/>
                      <a:pt x="21222" y="5142"/>
                      <a:pt x="21222" y="5142"/>
                    </a:cubicBezTo>
                    <a:cubicBezTo>
                      <a:pt x="21222" y="5142"/>
                      <a:pt x="20843" y="4114"/>
                      <a:pt x="20843" y="4114"/>
                    </a:cubicBezTo>
                    <a:cubicBezTo>
                      <a:pt x="20843" y="4114"/>
                      <a:pt x="20843" y="4114"/>
                      <a:pt x="20464" y="4114"/>
                    </a:cubicBezTo>
                    <a:cubicBezTo>
                      <a:pt x="20464" y="4114"/>
                      <a:pt x="20464" y="4114"/>
                      <a:pt x="20464" y="4114"/>
                    </a:cubicBezTo>
                    <a:cubicBezTo>
                      <a:pt x="20464" y="4114"/>
                      <a:pt x="20464" y="4114"/>
                      <a:pt x="20464" y="4114"/>
                    </a:cubicBezTo>
                    <a:cubicBezTo>
                      <a:pt x="20464" y="4114"/>
                      <a:pt x="20464" y="4114"/>
                      <a:pt x="20085" y="4114"/>
                    </a:cubicBezTo>
                    <a:cubicBezTo>
                      <a:pt x="20085" y="4114"/>
                      <a:pt x="20085" y="3085"/>
                      <a:pt x="20085" y="3085"/>
                    </a:cubicBezTo>
                    <a:cubicBezTo>
                      <a:pt x="19706" y="3085"/>
                      <a:pt x="18190" y="1028"/>
                      <a:pt x="17053" y="2057"/>
                    </a:cubicBezTo>
                    <a:cubicBezTo>
                      <a:pt x="16295" y="2057"/>
                      <a:pt x="15537" y="1028"/>
                      <a:pt x="15158" y="1028"/>
                    </a:cubicBezTo>
                    <a:cubicBezTo>
                      <a:pt x="14779" y="1028"/>
                      <a:pt x="14400" y="0"/>
                      <a:pt x="14022" y="1028"/>
                    </a:cubicBezTo>
                    <a:cubicBezTo>
                      <a:pt x="13643" y="1028"/>
                      <a:pt x="13264" y="1028"/>
                      <a:pt x="12506" y="1028"/>
                    </a:cubicBezTo>
                    <a:cubicBezTo>
                      <a:pt x="11748" y="1028"/>
                      <a:pt x="10231" y="1028"/>
                      <a:pt x="9852" y="0"/>
                    </a:cubicBezTo>
                    <a:cubicBezTo>
                      <a:pt x="9852" y="0"/>
                      <a:pt x="9473" y="0"/>
                      <a:pt x="9473" y="0"/>
                    </a:cubicBezTo>
                    <a:cubicBezTo>
                      <a:pt x="8715" y="1028"/>
                      <a:pt x="7957" y="1028"/>
                      <a:pt x="7200" y="0"/>
                    </a:cubicBezTo>
                    <a:cubicBezTo>
                      <a:pt x="7200" y="0"/>
                      <a:pt x="6821" y="0"/>
                      <a:pt x="6821" y="0"/>
                    </a:cubicBezTo>
                    <a:cubicBezTo>
                      <a:pt x="6821" y="0"/>
                      <a:pt x="6821" y="0"/>
                      <a:pt x="6821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9" name="Shape">
                <a:extLst>
                  <a:ext uri="{FF2B5EF4-FFF2-40B4-BE49-F238E27FC236}">
                    <a16:creationId xmlns:a16="http://schemas.microsoft.com/office/drawing/2014/main" id="{2D9D44B3-CE27-AA8D-94B6-5B22E17B90A5}"/>
                  </a:ext>
                </a:extLst>
              </p:cNvPr>
              <p:cNvSpPr/>
              <p:nvPr/>
            </p:nvSpPr>
            <p:spPr>
              <a:xfrm>
                <a:off x="11970" y="535972"/>
                <a:ext cx="40078" cy="72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90" y="2362"/>
                    </a:moveTo>
                    <a:cubicBezTo>
                      <a:pt x="7200" y="3712"/>
                      <a:pt x="3927" y="10462"/>
                      <a:pt x="654" y="12150"/>
                    </a:cubicBezTo>
                    <a:cubicBezTo>
                      <a:pt x="0" y="12824"/>
                      <a:pt x="0" y="12824"/>
                      <a:pt x="0" y="12824"/>
                    </a:cubicBezTo>
                    <a:cubicBezTo>
                      <a:pt x="0" y="13162"/>
                      <a:pt x="1309" y="13500"/>
                      <a:pt x="1963" y="13837"/>
                    </a:cubicBezTo>
                    <a:cubicBezTo>
                      <a:pt x="2618" y="14175"/>
                      <a:pt x="3272" y="14175"/>
                      <a:pt x="3272" y="14512"/>
                    </a:cubicBezTo>
                    <a:cubicBezTo>
                      <a:pt x="6545" y="15525"/>
                      <a:pt x="5890" y="18562"/>
                      <a:pt x="5236" y="20587"/>
                    </a:cubicBezTo>
                    <a:cubicBezTo>
                      <a:pt x="5236" y="20924"/>
                      <a:pt x="5236" y="21262"/>
                      <a:pt x="5236" y="21600"/>
                    </a:cubicBezTo>
                    <a:cubicBezTo>
                      <a:pt x="5236" y="21600"/>
                      <a:pt x="5236" y="21600"/>
                      <a:pt x="6545" y="21600"/>
                    </a:cubicBezTo>
                    <a:cubicBezTo>
                      <a:pt x="6545" y="21600"/>
                      <a:pt x="6545" y="21600"/>
                      <a:pt x="6545" y="21600"/>
                    </a:cubicBezTo>
                    <a:cubicBezTo>
                      <a:pt x="6545" y="21600"/>
                      <a:pt x="7200" y="21600"/>
                      <a:pt x="7854" y="21600"/>
                    </a:cubicBezTo>
                    <a:cubicBezTo>
                      <a:pt x="8509" y="21600"/>
                      <a:pt x="9163" y="21600"/>
                      <a:pt x="9163" y="21600"/>
                    </a:cubicBezTo>
                    <a:cubicBezTo>
                      <a:pt x="10472" y="21600"/>
                      <a:pt x="11782" y="21262"/>
                      <a:pt x="13091" y="21262"/>
                    </a:cubicBezTo>
                    <a:cubicBezTo>
                      <a:pt x="13091" y="21262"/>
                      <a:pt x="13091" y="21262"/>
                      <a:pt x="13091" y="21262"/>
                    </a:cubicBezTo>
                    <a:cubicBezTo>
                      <a:pt x="13091" y="21262"/>
                      <a:pt x="13091" y="21262"/>
                      <a:pt x="13091" y="21262"/>
                    </a:cubicBezTo>
                    <a:cubicBezTo>
                      <a:pt x="13091" y="20924"/>
                      <a:pt x="13091" y="20924"/>
                      <a:pt x="13091" y="20924"/>
                    </a:cubicBezTo>
                    <a:cubicBezTo>
                      <a:pt x="13091" y="20924"/>
                      <a:pt x="13091" y="20924"/>
                      <a:pt x="13091" y="20924"/>
                    </a:cubicBezTo>
                    <a:cubicBezTo>
                      <a:pt x="13091" y="20587"/>
                      <a:pt x="13091" y="20587"/>
                      <a:pt x="13091" y="20249"/>
                    </a:cubicBezTo>
                    <a:cubicBezTo>
                      <a:pt x="13091" y="19575"/>
                      <a:pt x="13091" y="17887"/>
                      <a:pt x="16364" y="17550"/>
                    </a:cubicBezTo>
                    <a:cubicBezTo>
                      <a:pt x="16364" y="17212"/>
                      <a:pt x="15710" y="17212"/>
                      <a:pt x="15710" y="16874"/>
                    </a:cubicBezTo>
                    <a:cubicBezTo>
                      <a:pt x="15055" y="16874"/>
                      <a:pt x="15055" y="16874"/>
                      <a:pt x="14400" y="16537"/>
                    </a:cubicBezTo>
                    <a:cubicBezTo>
                      <a:pt x="13746" y="16200"/>
                      <a:pt x="13746" y="15187"/>
                      <a:pt x="14400" y="14849"/>
                    </a:cubicBezTo>
                    <a:cubicBezTo>
                      <a:pt x="15055" y="14175"/>
                      <a:pt x="15710" y="13837"/>
                      <a:pt x="16364" y="13500"/>
                    </a:cubicBezTo>
                    <a:cubicBezTo>
                      <a:pt x="15710" y="13500"/>
                      <a:pt x="15055" y="13162"/>
                      <a:pt x="14400" y="12487"/>
                    </a:cubicBezTo>
                    <a:cubicBezTo>
                      <a:pt x="13091" y="11812"/>
                      <a:pt x="13091" y="11137"/>
                      <a:pt x="13091" y="10800"/>
                    </a:cubicBezTo>
                    <a:cubicBezTo>
                      <a:pt x="13746" y="10124"/>
                      <a:pt x="15710" y="9787"/>
                      <a:pt x="16364" y="9787"/>
                    </a:cubicBezTo>
                    <a:cubicBezTo>
                      <a:pt x="16364" y="9787"/>
                      <a:pt x="16364" y="9787"/>
                      <a:pt x="16364" y="9787"/>
                    </a:cubicBezTo>
                    <a:cubicBezTo>
                      <a:pt x="16364" y="9112"/>
                      <a:pt x="16364" y="8100"/>
                      <a:pt x="17673" y="7424"/>
                    </a:cubicBezTo>
                    <a:cubicBezTo>
                      <a:pt x="18328" y="7087"/>
                      <a:pt x="17673" y="6412"/>
                      <a:pt x="17019" y="5737"/>
                    </a:cubicBezTo>
                    <a:cubicBezTo>
                      <a:pt x="17019" y="5062"/>
                      <a:pt x="16364" y="4725"/>
                      <a:pt x="16364" y="4387"/>
                    </a:cubicBezTo>
                    <a:cubicBezTo>
                      <a:pt x="16364" y="3374"/>
                      <a:pt x="18328" y="3037"/>
                      <a:pt x="19637" y="2699"/>
                    </a:cubicBezTo>
                    <a:cubicBezTo>
                      <a:pt x="20291" y="2362"/>
                      <a:pt x="20946" y="2362"/>
                      <a:pt x="21600" y="2024"/>
                    </a:cubicBezTo>
                    <a:cubicBezTo>
                      <a:pt x="20946" y="1687"/>
                      <a:pt x="19637" y="1349"/>
                      <a:pt x="19637" y="674"/>
                    </a:cubicBezTo>
                    <a:cubicBezTo>
                      <a:pt x="19637" y="674"/>
                      <a:pt x="18328" y="337"/>
                      <a:pt x="17019" y="674"/>
                    </a:cubicBezTo>
                    <a:cubicBezTo>
                      <a:pt x="17019" y="1012"/>
                      <a:pt x="17019" y="1012"/>
                      <a:pt x="16364" y="1012"/>
                    </a:cubicBezTo>
                    <a:cubicBezTo>
                      <a:pt x="15710" y="1349"/>
                      <a:pt x="15710" y="1349"/>
                      <a:pt x="15055" y="1349"/>
                    </a:cubicBezTo>
                    <a:cubicBezTo>
                      <a:pt x="14400" y="1349"/>
                      <a:pt x="14400" y="1012"/>
                      <a:pt x="13746" y="1012"/>
                    </a:cubicBezTo>
                    <a:cubicBezTo>
                      <a:pt x="13746" y="1012"/>
                      <a:pt x="13746" y="1012"/>
                      <a:pt x="13746" y="1012"/>
                    </a:cubicBezTo>
                    <a:cubicBezTo>
                      <a:pt x="13091" y="1012"/>
                      <a:pt x="13091" y="1012"/>
                      <a:pt x="12437" y="1012"/>
                    </a:cubicBezTo>
                    <a:cubicBezTo>
                      <a:pt x="11782" y="1012"/>
                      <a:pt x="11782" y="1012"/>
                      <a:pt x="11128" y="1012"/>
                    </a:cubicBezTo>
                    <a:cubicBezTo>
                      <a:pt x="11128" y="1012"/>
                      <a:pt x="11128" y="1012"/>
                      <a:pt x="10472" y="1012"/>
                    </a:cubicBezTo>
                    <a:cubicBezTo>
                      <a:pt x="10472" y="1012"/>
                      <a:pt x="10472" y="1012"/>
                      <a:pt x="10472" y="1012"/>
                    </a:cubicBezTo>
                    <a:cubicBezTo>
                      <a:pt x="10472" y="1012"/>
                      <a:pt x="10472" y="1012"/>
                      <a:pt x="9818" y="1012"/>
                    </a:cubicBezTo>
                    <a:cubicBezTo>
                      <a:pt x="9818" y="1012"/>
                      <a:pt x="9818" y="1012"/>
                      <a:pt x="9818" y="1012"/>
                    </a:cubicBezTo>
                    <a:cubicBezTo>
                      <a:pt x="9163" y="1012"/>
                      <a:pt x="9163" y="1012"/>
                      <a:pt x="9163" y="1012"/>
                    </a:cubicBezTo>
                    <a:cubicBezTo>
                      <a:pt x="9163" y="1012"/>
                      <a:pt x="9163" y="1012"/>
                      <a:pt x="9163" y="1012"/>
                    </a:cubicBezTo>
                    <a:cubicBezTo>
                      <a:pt x="9163" y="674"/>
                      <a:pt x="9163" y="674"/>
                      <a:pt x="9163" y="674"/>
                    </a:cubicBezTo>
                    <a:cubicBezTo>
                      <a:pt x="8509" y="674"/>
                      <a:pt x="8509" y="674"/>
                      <a:pt x="8509" y="674"/>
                    </a:cubicBezTo>
                    <a:cubicBezTo>
                      <a:pt x="8509" y="674"/>
                      <a:pt x="8509" y="674"/>
                      <a:pt x="8509" y="674"/>
                    </a:cubicBezTo>
                    <a:cubicBezTo>
                      <a:pt x="8509" y="674"/>
                      <a:pt x="8509" y="674"/>
                      <a:pt x="7854" y="337"/>
                    </a:cubicBezTo>
                    <a:cubicBezTo>
                      <a:pt x="7854" y="337"/>
                      <a:pt x="7854" y="337"/>
                      <a:pt x="7854" y="337"/>
                    </a:cubicBezTo>
                    <a:cubicBezTo>
                      <a:pt x="7854" y="337"/>
                      <a:pt x="7854" y="337"/>
                      <a:pt x="7854" y="337"/>
                    </a:cubicBezTo>
                    <a:cubicBezTo>
                      <a:pt x="7854" y="337"/>
                      <a:pt x="7854" y="0"/>
                      <a:pt x="7854" y="0"/>
                    </a:cubicBezTo>
                    <a:cubicBezTo>
                      <a:pt x="7854" y="0"/>
                      <a:pt x="7854" y="0"/>
                      <a:pt x="7854" y="0"/>
                    </a:cubicBezTo>
                    <a:cubicBezTo>
                      <a:pt x="7854" y="0"/>
                      <a:pt x="7200" y="0"/>
                      <a:pt x="7200" y="0"/>
                    </a:cubicBezTo>
                    <a:cubicBezTo>
                      <a:pt x="7200" y="337"/>
                      <a:pt x="6545" y="337"/>
                      <a:pt x="6545" y="337"/>
                    </a:cubicBezTo>
                    <a:cubicBezTo>
                      <a:pt x="5890" y="337"/>
                      <a:pt x="5890" y="337"/>
                      <a:pt x="5890" y="674"/>
                    </a:cubicBezTo>
                    <a:cubicBezTo>
                      <a:pt x="5890" y="674"/>
                      <a:pt x="5890" y="674"/>
                      <a:pt x="5236" y="674"/>
                    </a:cubicBezTo>
                    <a:cubicBezTo>
                      <a:pt x="5236" y="1349"/>
                      <a:pt x="5236" y="2024"/>
                      <a:pt x="5890" y="236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0" name="Shape">
                <a:extLst>
                  <a:ext uri="{FF2B5EF4-FFF2-40B4-BE49-F238E27FC236}">
                    <a16:creationId xmlns:a16="http://schemas.microsoft.com/office/drawing/2014/main" id="{82CBFC0F-754E-0C0E-D280-458023545B63}"/>
                  </a:ext>
                </a:extLst>
              </p:cNvPr>
              <p:cNvSpPr/>
              <p:nvPr/>
            </p:nvSpPr>
            <p:spPr>
              <a:xfrm>
                <a:off x="194658" y="352689"/>
                <a:ext cx="51010" cy="36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7" extrusionOk="0">
                    <a:moveTo>
                      <a:pt x="14580" y="21437"/>
                    </a:moveTo>
                    <a:cubicBezTo>
                      <a:pt x="14580" y="21437"/>
                      <a:pt x="14580" y="20783"/>
                      <a:pt x="14580" y="20128"/>
                    </a:cubicBezTo>
                    <a:cubicBezTo>
                      <a:pt x="14580" y="20128"/>
                      <a:pt x="14580" y="20128"/>
                      <a:pt x="14580" y="19474"/>
                    </a:cubicBezTo>
                    <a:cubicBezTo>
                      <a:pt x="14580" y="19474"/>
                      <a:pt x="15120" y="18819"/>
                      <a:pt x="15120" y="18165"/>
                    </a:cubicBezTo>
                    <a:cubicBezTo>
                      <a:pt x="15120" y="18165"/>
                      <a:pt x="15120" y="18165"/>
                      <a:pt x="15120" y="18165"/>
                    </a:cubicBezTo>
                    <a:cubicBezTo>
                      <a:pt x="15120" y="18165"/>
                      <a:pt x="15120" y="17510"/>
                      <a:pt x="15120" y="16856"/>
                    </a:cubicBezTo>
                    <a:cubicBezTo>
                      <a:pt x="15120" y="16201"/>
                      <a:pt x="14580" y="14892"/>
                      <a:pt x="15120" y="14237"/>
                    </a:cubicBezTo>
                    <a:cubicBezTo>
                      <a:pt x="15660" y="14237"/>
                      <a:pt x="15660" y="14237"/>
                      <a:pt x="16199" y="14237"/>
                    </a:cubicBezTo>
                    <a:cubicBezTo>
                      <a:pt x="18900" y="14237"/>
                      <a:pt x="18900" y="13583"/>
                      <a:pt x="18900" y="13583"/>
                    </a:cubicBezTo>
                    <a:cubicBezTo>
                      <a:pt x="18900" y="11619"/>
                      <a:pt x="19440" y="10965"/>
                      <a:pt x="19979" y="10309"/>
                    </a:cubicBezTo>
                    <a:cubicBezTo>
                      <a:pt x="19979" y="10309"/>
                      <a:pt x="19979" y="10309"/>
                      <a:pt x="19979" y="10309"/>
                    </a:cubicBezTo>
                    <a:cubicBezTo>
                      <a:pt x="19979" y="9655"/>
                      <a:pt x="18900" y="9000"/>
                      <a:pt x="18900" y="8346"/>
                    </a:cubicBezTo>
                    <a:cubicBezTo>
                      <a:pt x="18360" y="8346"/>
                      <a:pt x="18360" y="7691"/>
                      <a:pt x="18360" y="7691"/>
                    </a:cubicBezTo>
                    <a:cubicBezTo>
                      <a:pt x="17819" y="7037"/>
                      <a:pt x="17819" y="7037"/>
                      <a:pt x="17819" y="7037"/>
                    </a:cubicBezTo>
                    <a:cubicBezTo>
                      <a:pt x="17819" y="6382"/>
                      <a:pt x="17819" y="6382"/>
                      <a:pt x="17819" y="6382"/>
                    </a:cubicBezTo>
                    <a:cubicBezTo>
                      <a:pt x="18360" y="5727"/>
                      <a:pt x="18900" y="5073"/>
                      <a:pt x="19440" y="5073"/>
                    </a:cubicBezTo>
                    <a:cubicBezTo>
                      <a:pt x="19979" y="4418"/>
                      <a:pt x="20520" y="3764"/>
                      <a:pt x="21060" y="2455"/>
                    </a:cubicBezTo>
                    <a:cubicBezTo>
                      <a:pt x="21060" y="2455"/>
                      <a:pt x="21060" y="2455"/>
                      <a:pt x="21060" y="2455"/>
                    </a:cubicBezTo>
                    <a:cubicBezTo>
                      <a:pt x="21060" y="2455"/>
                      <a:pt x="21060" y="2455"/>
                      <a:pt x="21600" y="2455"/>
                    </a:cubicBezTo>
                    <a:cubicBezTo>
                      <a:pt x="21600" y="2455"/>
                      <a:pt x="21600" y="2455"/>
                      <a:pt x="21600" y="2455"/>
                    </a:cubicBezTo>
                    <a:cubicBezTo>
                      <a:pt x="21600" y="2455"/>
                      <a:pt x="21600" y="2455"/>
                      <a:pt x="21600" y="2455"/>
                    </a:cubicBezTo>
                    <a:cubicBezTo>
                      <a:pt x="21600" y="2455"/>
                      <a:pt x="21600" y="1800"/>
                      <a:pt x="21600" y="1800"/>
                    </a:cubicBezTo>
                    <a:cubicBezTo>
                      <a:pt x="21600" y="1800"/>
                      <a:pt x="21600" y="1800"/>
                      <a:pt x="21600" y="1800"/>
                    </a:cubicBezTo>
                    <a:cubicBezTo>
                      <a:pt x="21600" y="1146"/>
                      <a:pt x="21600" y="1146"/>
                      <a:pt x="21060" y="1146"/>
                    </a:cubicBezTo>
                    <a:cubicBezTo>
                      <a:pt x="21060" y="491"/>
                      <a:pt x="21060" y="491"/>
                      <a:pt x="21060" y="491"/>
                    </a:cubicBezTo>
                    <a:cubicBezTo>
                      <a:pt x="21060" y="1146"/>
                      <a:pt x="20520" y="491"/>
                      <a:pt x="19979" y="491"/>
                    </a:cubicBezTo>
                    <a:cubicBezTo>
                      <a:pt x="18900" y="-163"/>
                      <a:pt x="17280" y="-163"/>
                      <a:pt x="14580" y="491"/>
                    </a:cubicBezTo>
                    <a:cubicBezTo>
                      <a:pt x="14580" y="491"/>
                      <a:pt x="14580" y="491"/>
                      <a:pt x="14580" y="491"/>
                    </a:cubicBezTo>
                    <a:cubicBezTo>
                      <a:pt x="12959" y="1146"/>
                      <a:pt x="12420" y="2455"/>
                      <a:pt x="12420" y="2455"/>
                    </a:cubicBezTo>
                    <a:cubicBezTo>
                      <a:pt x="12420" y="3109"/>
                      <a:pt x="12420" y="3764"/>
                      <a:pt x="12420" y="3764"/>
                    </a:cubicBezTo>
                    <a:cubicBezTo>
                      <a:pt x="12959" y="4418"/>
                      <a:pt x="12959" y="5073"/>
                      <a:pt x="12959" y="5727"/>
                    </a:cubicBezTo>
                    <a:cubicBezTo>
                      <a:pt x="12420" y="7037"/>
                      <a:pt x="11340" y="7037"/>
                      <a:pt x="10260" y="7037"/>
                    </a:cubicBezTo>
                    <a:cubicBezTo>
                      <a:pt x="9180" y="7037"/>
                      <a:pt x="8099" y="6382"/>
                      <a:pt x="8099" y="5073"/>
                    </a:cubicBezTo>
                    <a:cubicBezTo>
                      <a:pt x="7560" y="5073"/>
                      <a:pt x="7560" y="5727"/>
                      <a:pt x="7560" y="5727"/>
                    </a:cubicBezTo>
                    <a:cubicBezTo>
                      <a:pt x="7020" y="5727"/>
                      <a:pt x="7020" y="6382"/>
                      <a:pt x="7020" y="6382"/>
                    </a:cubicBezTo>
                    <a:cubicBezTo>
                      <a:pt x="7560" y="8346"/>
                      <a:pt x="6479" y="9000"/>
                      <a:pt x="5399" y="10309"/>
                    </a:cubicBezTo>
                    <a:cubicBezTo>
                      <a:pt x="4859" y="10965"/>
                      <a:pt x="4319" y="11619"/>
                      <a:pt x="4319" y="12274"/>
                    </a:cubicBezTo>
                    <a:cubicBezTo>
                      <a:pt x="4859" y="14892"/>
                      <a:pt x="3239" y="17510"/>
                      <a:pt x="0" y="19474"/>
                    </a:cubicBezTo>
                    <a:cubicBezTo>
                      <a:pt x="0" y="19474"/>
                      <a:pt x="0" y="19474"/>
                      <a:pt x="539" y="19474"/>
                    </a:cubicBezTo>
                    <a:cubicBezTo>
                      <a:pt x="539" y="19474"/>
                      <a:pt x="539" y="19474"/>
                      <a:pt x="539" y="19474"/>
                    </a:cubicBezTo>
                    <a:cubicBezTo>
                      <a:pt x="539" y="19474"/>
                      <a:pt x="539" y="19474"/>
                      <a:pt x="1079" y="19474"/>
                    </a:cubicBezTo>
                    <a:cubicBezTo>
                      <a:pt x="1079" y="19474"/>
                      <a:pt x="1079" y="19474"/>
                      <a:pt x="1079" y="19474"/>
                    </a:cubicBezTo>
                    <a:cubicBezTo>
                      <a:pt x="1079" y="19474"/>
                      <a:pt x="1619" y="19474"/>
                      <a:pt x="1619" y="19474"/>
                    </a:cubicBezTo>
                    <a:cubicBezTo>
                      <a:pt x="1619" y="19474"/>
                      <a:pt x="1619" y="19474"/>
                      <a:pt x="2159" y="19474"/>
                    </a:cubicBezTo>
                    <a:cubicBezTo>
                      <a:pt x="2159" y="19474"/>
                      <a:pt x="2159" y="19474"/>
                      <a:pt x="2159" y="19474"/>
                    </a:cubicBezTo>
                    <a:cubicBezTo>
                      <a:pt x="2159" y="18819"/>
                      <a:pt x="2699" y="18819"/>
                      <a:pt x="2699" y="18819"/>
                    </a:cubicBezTo>
                    <a:cubicBezTo>
                      <a:pt x="2699" y="18819"/>
                      <a:pt x="2699" y="18819"/>
                      <a:pt x="3239" y="18819"/>
                    </a:cubicBezTo>
                    <a:cubicBezTo>
                      <a:pt x="3239" y="18819"/>
                      <a:pt x="3239" y="18819"/>
                      <a:pt x="3239" y="18819"/>
                    </a:cubicBezTo>
                    <a:cubicBezTo>
                      <a:pt x="3239" y="18819"/>
                      <a:pt x="3239" y="18819"/>
                      <a:pt x="3780" y="18819"/>
                    </a:cubicBezTo>
                    <a:cubicBezTo>
                      <a:pt x="3780" y="18819"/>
                      <a:pt x="3780" y="18819"/>
                      <a:pt x="3780" y="18165"/>
                    </a:cubicBezTo>
                    <a:cubicBezTo>
                      <a:pt x="3780" y="18165"/>
                      <a:pt x="4319" y="18165"/>
                      <a:pt x="4319" y="18165"/>
                    </a:cubicBezTo>
                    <a:cubicBezTo>
                      <a:pt x="4319" y="18165"/>
                      <a:pt x="4319" y="18165"/>
                      <a:pt x="4319" y="18165"/>
                    </a:cubicBezTo>
                    <a:cubicBezTo>
                      <a:pt x="4319" y="18165"/>
                      <a:pt x="4859" y="18165"/>
                      <a:pt x="4859" y="17510"/>
                    </a:cubicBezTo>
                    <a:cubicBezTo>
                      <a:pt x="4859" y="17510"/>
                      <a:pt x="5399" y="17510"/>
                      <a:pt x="5399" y="16856"/>
                    </a:cubicBezTo>
                    <a:cubicBezTo>
                      <a:pt x="5939" y="16856"/>
                      <a:pt x="6479" y="16856"/>
                      <a:pt x="7020" y="16856"/>
                    </a:cubicBezTo>
                    <a:cubicBezTo>
                      <a:pt x="7560" y="16856"/>
                      <a:pt x="8640" y="16856"/>
                      <a:pt x="9180" y="17510"/>
                    </a:cubicBezTo>
                    <a:cubicBezTo>
                      <a:pt x="9180" y="17510"/>
                      <a:pt x="9180" y="17510"/>
                      <a:pt x="9180" y="17510"/>
                    </a:cubicBezTo>
                    <a:cubicBezTo>
                      <a:pt x="9180" y="17510"/>
                      <a:pt x="9720" y="17510"/>
                      <a:pt x="9720" y="17510"/>
                    </a:cubicBezTo>
                    <a:cubicBezTo>
                      <a:pt x="9720" y="18165"/>
                      <a:pt x="10260" y="18165"/>
                      <a:pt x="10260" y="18165"/>
                    </a:cubicBezTo>
                    <a:cubicBezTo>
                      <a:pt x="10800" y="18819"/>
                      <a:pt x="11340" y="19474"/>
                      <a:pt x="11879" y="19474"/>
                    </a:cubicBezTo>
                    <a:cubicBezTo>
                      <a:pt x="11879" y="19474"/>
                      <a:pt x="12420" y="20128"/>
                      <a:pt x="12420" y="20128"/>
                    </a:cubicBezTo>
                    <a:cubicBezTo>
                      <a:pt x="12420" y="20128"/>
                      <a:pt x="12420" y="20128"/>
                      <a:pt x="12959" y="20128"/>
                    </a:cubicBezTo>
                    <a:cubicBezTo>
                      <a:pt x="12959" y="20128"/>
                      <a:pt x="12959" y="20128"/>
                      <a:pt x="12959" y="20783"/>
                    </a:cubicBezTo>
                    <a:cubicBezTo>
                      <a:pt x="13500" y="20783"/>
                      <a:pt x="13500" y="20783"/>
                      <a:pt x="13500" y="20783"/>
                    </a:cubicBezTo>
                    <a:cubicBezTo>
                      <a:pt x="13500" y="20783"/>
                      <a:pt x="13500" y="20783"/>
                      <a:pt x="14040" y="21437"/>
                    </a:cubicBezTo>
                    <a:cubicBezTo>
                      <a:pt x="14040" y="21437"/>
                      <a:pt x="14040" y="21437"/>
                      <a:pt x="14040" y="21437"/>
                    </a:cubicBezTo>
                    <a:cubicBezTo>
                      <a:pt x="14040" y="21437"/>
                      <a:pt x="14580" y="21437"/>
                      <a:pt x="14580" y="21437"/>
                    </a:cubicBezTo>
                    <a:cubicBezTo>
                      <a:pt x="14580" y="21437"/>
                      <a:pt x="14580" y="21437"/>
                      <a:pt x="14580" y="2143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1" name="Shape">
                <a:extLst>
                  <a:ext uri="{FF2B5EF4-FFF2-40B4-BE49-F238E27FC236}">
                    <a16:creationId xmlns:a16="http://schemas.microsoft.com/office/drawing/2014/main" id="{5FC0F6C5-954B-88FE-5D69-AF22559BA118}"/>
                  </a:ext>
                </a:extLst>
              </p:cNvPr>
              <p:cNvSpPr/>
              <p:nvPr/>
            </p:nvSpPr>
            <p:spPr>
              <a:xfrm>
                <a:off x="184249" y="385709"/>
                <a:ext cx="46845" cy="29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31" extrusionOk="0">
                    <a:moveTo>
                      <a:pt x="18189" y="21131"/>
                    </a:moveTo>
                    <a:cubicBezTo>
                      <a:pt x="18189" y="20331"/>
                      <a:pt x="18189" y="20331"/>
                      <a:pt x="18189" y="20331"/>
                    </a:cubicBezTo>
                    <a:cubicBezTo>
                      <a:pt x="18189" y="19531"/>
                      <a:pt x="18189" y="19531"/>
                      <a:pt x="18189" y="19531"/>
                    </a:cubicBezTo>
                    <a:cubicBezTo>
                      <a:pt x="18189" y="18731"/>
                      <a:pt x="18757" y="18731"/>
                      <a:pt x="18757" y="18731"/>
                    </a:cubicBezTo>
                    <a:cubicBezTo>
                      <a:pt x="18757" y="18731"/>
                      <a:pt x="18757" y="17931"/>
                      <a:pt x="18757" y="17931"/>
                    </a:cubicBezTo>
                    <a:cubicBezTo>
                      <a:pt x="18757" y="17931"/>
                      <a:pt x="18757" y="17931"/>
                      <a:pt x="18757" y="17131"/>
                    </a:cubicBezTo>
                    <a:cubicBezTo>
                      <a:pt x="18757" y="17131"/>
                      <a:pt x="18757" y="17131"/>
                      <a:pt x="18757" y="16332"/>
                    </a:cubicBezTo>
                    <a:cubicBezTo>
                      <a:pt x="19326" y="16332"/>
                      <a:pt x="19326" y="16332"/>
                      <a:pt x="19326" y="16332"/>
                    </a:cubicBezTo>
                    <a:cubicBezTo>
                      <a:pt x="19326" y="16332"/>
                      <a:pt x="19326" y="15531"/>
                      <a:pt x="19326" y="15531"/>
                    </a:cubicBezTo>
                    <a:cubicBezTo>
                      <a:pt x="19326" y="15531"/>
                      <a:pt x="19326" y="15531"/>
                      <a:pt x="19326" y="15531"/>
                    </a:cubicBezTo>
                    <a:cubicBezTo>
                      <a:pt x="19894" y="14731"/>
                      <a:pt x="19894" y="14731"/>
                      <a:pt x="19894" y="14731"/>
                    </a:cubicBezTo>
                    <a:cubicBezTo>
                      <a:pt x="19894" y="14731"/>
                      <a:pt x="19894" y="14731"/>
                      <a:pt x="20463" y="14731"/>
                    </a:cubicBezTo>
                    <a:cubicBezTo>
                      <a:pt x="20463" y="13931"/>
                      <a:pt x="20463" y="13931"/>
                      <a:pt x="20463" y="13931"/>
                    </a:cubicBezTo>
                    <a:cubicBezTo>
                      <a:pt x="20463" y="13931"/>
                      <a:pt x="20463" y="13931"/>
                      <a:pt x="20463" y="13931"/>
                    </a:cubicBezTo>
                    <a:cubicBezTo>
                      <a:pt x="21031" y="13931"/>
                      <a:pt x="21031" y="13931"/>
                      <a:pt x="21031" y="13931"/>
                    </a:cubicBezTo>
                    <a:cubicBezTo>
                      <a:pt x="21031" y="13931"/>
                      <a:pt x="21031" y="13931"/>
                      <a:pt x="21031" y="13931"/>
                    </a:cubicBezTo>
                    <a:cubicBezTo>
                      <a:pt x="21031" y="13131"/>
                      <a:pt x="21031" y="13131"/>
                      <a:pt x="21600" y="13131"/>
                    </a:cubicBezTo>
                    <a:cubicBezTo>
                      <a:pt x="21600" y="12332"/>
                      <a:pt x="21600" y="12332"/>
                      <a:pt x="21600" y="12332"/>
                    </a:cubicBezTo>
                    <a:cubicBezTo>
                      <a:pt x="21600" y="12332"/>
                      <a:pt x="21600" y="12332"/>
                      <a:pt x="21600" y="12332"/>
                    </a:cubicBezTo>
                    <a:cubicBezTo>
                      <a:pt x="21600" y="11531"/>
                      <a:pt x="21600" y="11531"/>
                      <a:pt x="21600" y="10731"/>
                    </a:cubicBezTo>
                    <a:cubicBezTo>
                      <a:pt x="21600" y="10731"/>
                      <a:pt x="21031" y="10731"/>
                      <a:pt x="21031" y="10731"/>
                    </a:cubicBezTo>
                    <a:cubicBezTo>
                      <a:pt x="21031" y="9930"/>
                      <a:pt x="21031" y="9930"/>
                      <a:pt x="21031" y="9930"/>
                    </a:cubicBezTo>
                    <a:cubicBezTo>
                      <a:pt x="21031" y="9930"/>
                      <a:pt x="20463" y="9131"/>
                      <a:pt x="20463" y="9131"/>
                    </a:cubicBezTo>
                    <a:cubicBezTo>
                      <a:pt x="20463" y="9131"/>
                      <a:pt x="20463" y="9131"/>
                      <a:pt x="20463" y="8330"/>
                    </a:cubicBezTo>
                    <a:cubicBezTo>
                      <a:pt x="20463" y="8330"/>
                      <a:pt x="20463" y="8330"/>
                      <a:pt x="20463" y="8330"/>
                    </a:cubicBezTo>
                    <a:cubicBezTo>
                      <a:pt x="20463" y="8330"/>
                      <a:pt x="20463" y="7531"/>
                      <a:pt x="20463" y="7531"/>
                    </a:cubicBezTo>
                    <a:cubicBezTo>
                      <a:pt x="20463" y="7531"/>
                      <a:pt x="19894" y="7531"/>
                      <a:pt x="19894" y="7531"/>
                    </a:cubicBezTo>
                    <a:cubicBezTo>
                      <a:pt x="19894" y="7531"/>
                      <a:pt x="19894" y="7531"/>
                      <a:pt x="19894" y="6730"/>
                    </a:cubicBezTo>
                    <a:cubicBezTo>
                      <a:pt x="19894" y="6730"/>
                      <a:pt x="19326" y="5931"/>
                      <a:pt x="19326" y="5931"/>
                    </a:cubicBezTo>
                    <a:cubicBezTo>
                      <a:pt x="18189" y="4331"/>
                      <a:pt x="17621" y="4331"/>
                      <a:pt x="16484" y="3531"/>
                    </a:cubicBezTo>
                    <a:cubicBezTo>
                      <a:pt x="15915" y="2731"/>
                      <a:pt x="15347" y="1931"/>
                      <a:pt x="14210" y="1131"/>
                    </a:cubicBezTo>
                    <a:cubicBezTo>
                      <a:pt x="13642" y="331"/>
                      <a:pt x="12505" y="-469"/>
                      <a:pt x="11936" y="331"/>
                    </a:cubicBezTo>
                    <a:cubicBezTo>
                      <a:pt x="10231" y="2731"/>
                      <a:pt x="6821" y="3531"/>
                      <a:pt x="4547" y="3531"/>
                    </a:cubicBezTo>
                    <a:cubicBezTo>
                      <a:pt x="4547" y="3531"/>
                      <a:pt x="4547" y="3531"/>
                      <a:pt x="4547" y="3531"/>
                    </a:cubicBezTo>
                    <a:cubicBezTo>
                      <a:pt x="4547" y="3531"/>
                      <a:pt x="4547" y="3531"/>
                      <a:pt x="4547" y="3531"/>
                    </a:cubicBezTo>
                    <a:cubicBezTo>
                      <a:pt x="3978" y="3531"/>
                      <a:pt x="3978" y="3531"/>
                      <a:pt x="3978" y="3531"/>
                    </a:cubicBezTo>
                    <a:cubicBezTo>
                      <a:pt x="3978" y="3531"/>
                      <a:pt x="3978" y="3531"/>
                      <a:pt x="3978" y="3531"/>
                    </a:cubicBezTo>
                    <a:cubicBezTo>
                      <a:pt x="3410" y="3531"/>
                      <a:pt x="3410" y="3531"/>
                      <a:pt x="3410" y="3531"/>
                    </a:cubicBezTo>
                    <a:cubicBezTo>
                      <a:pt x="3410" y="3531"/>
                      <a:pt x="2842" y="3531"/>
                      <a:pt x="2842" y="2731"/>
                    </a:cubicBezTo>
                    <a:cubicBezTo>
                      <a:pt x="2842" y="2731"/>
                      <a:pt x="2842" y="2731"/>
                      <a:pt x="2842" y="2731"/>
                    </a:cubicBezTo>
                    <a:cubicBezTo>
                      <a:pt x="1705" y="3531"/>
                      <a:pt x="1136" y="4331"/>
                      <a:pt x="0" y="4331"/>
                    </a:cubicBezTo>
                    <a:cubicBezTo>
                      <a:pt x="0" y="4331"/>
                      <a:pt x="0" y="4331"/>
                      <a:pt x="0" y="4331"/>
                    </a:cubicBezTo>
                    <a:cubicBezTo>
                      <a:pt x="0" y="5131"/>
                      <a:pt x="568" y="5931"/>
                      <a:pt x="1136" y="6730"/>
                    </a:cubicBezTo>
                    <a:cubicBezTo>
                      <a:pt x="1136" y="6730"/>
                      <a:pt x="1705" y="5931"/>
                      <a:pt x="1705" y="5931"/>
                    </a:cubicBezTo>
                    <a:cubicBezTo>
                      <a:pt x="2842" y="5931"/>
                      <a:pt x="3410" y="7531"/>
                      <a:pt x="3978" y="8330"/>
                    </a:cubicBezTo>
                    <a:cubicBezTo>
                      <a:pt x="4547" y="9131"/>
                      <a:pt x="5115" y="9131"/>
                      <a:pt x="5115" y="9930"/>
                    </a:cubicBezTo>
                    <a:cubicBezTo>
                      <a:pt x="5684" y="9930"/>
                      <a:pt x="6252" y="9930"/>
                      <a:pt x="6252" y="10731"/>
                    </a:cubicBezTo>
                    <a:cubicBezTo>
                      <a:pt x="7957" y="11531"/>
                      <a:pt x="9663" y="12332"/>
                      <a:pt x="9663" y="13931"/>
                    </a:cubicBezTo>
                    <a:cubicBezTo>
                      <a:pt x="9663" y="15531"/>
                      <a:pt x="10231" y="16332"/>
                      <a:pt x="10231" y="16332"/>
                    </a:cubicBezTo>
                    <a:cubicBezTo>
                      <a:pt x="10231" y="15531"/>
                      <a:pt x="10800" y="15531"/>
                      <a:pt x="11368" y="14731"/>
                    </a:cubicBezTo>
                    <a:cubicBezTo>
                      <a:pt x="11936" y="13931"/>
                      <a:pt x="12505" y="13131"/>
                      <a:pt x="13073" y="13131"/>
                    </a:cubicBezTo>
                    <a:cubicBezTo>
                      <a:pt x="13642" y="13131"/>
                      <a:pt x="14210" y="13931"/>
                      <a:pt x="14210" y="15531"/>
                    </a:cubicBezTo>
                    <a:cubicBezTo>
                      <a:pt x="14210" y="17131"/>
                      <a:pt x="14778" y="17931"/>
                      <a:pt x="14778" y="17931"/>
                    </a:cubicBezTo>
                    <a:cubicBezTo>
                      <a:pt x="15347" y="17931"/>
                      <a:pt x="15347" y="17931"/>
                      <a:pt x="15347" y="17931"/>
                    </a:cubicBezTo>
                    <a:cubicBezTo>
                      <a:pt x="16484" y="17931"/>
                      <a:pt x="17052" y="19531"/>
                      <a:pt x="17621" y="20331"/>
                    </a:cubicBezTo>
                    <a:cubicBezTo>
                      <a:pt x="17621" y="20331"/>
                      <a:pt x="17621" y="20331"/>
                      <a:pt x="18189" y="20331"/>
                    </a:cubicBezTo>
                    <a:cubicBezTo>
                      <a:pt x="18189" y="21131"/>
                      <a:pt x="18189" y="21131"/>
                      <a:pt x="18189" y="21131"/>
                    </a:cubicBezTo>
                    <a:cubicBezTo>
                      <a:pt x="18189" y="21131"/>
                      <a:pt x="18189" y="21131"/>
                      <a:pt x="18189" y="21131"/>
                    </a:cubicBezTo>
                    <a:cubicBezTo>
                      <a:pt x="18189" y="21131"/>
                      <a:pt x="18189" y="21131"/>
                      <a:pt x="18189" y="21131"/>
                    </a:cubicBezTo>
                    <a:cubicBezTo>
                      <a:pt x="18189" y="21131"/>
                      <a:pt x="18189" y="21131"/>
                      <a:pt x="18189" y="2113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2" name="Shape">
                <a:extLst>
                  <a:ext uri="{FF2B5EF4-FFF2-40B4-BE49-F238E27FC236}">
                    <a16:creationId xmlns:a16="http://schemas.microsoft.com/office/drawing/2014/main" id="{F7F824E7-9FBF-BE75-4964-294889BB4163}"/>
                  </a:ext>
                </a:extLst>
              </p:cNvPr>
              <p:cNvSpPr/>
              <p:nvPr/>
            </p:nvSpPr>
            <p:spPr>
              <a:xfrm>
                <a:off x="430956" y="437393"/>
                <a:ext cx="121793" cy="68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extrusionOk="0">
                    <a:moveTo>
                      <a:pt x="18073" y="13588"/>
                    </a:moveTo>
                    <a:cubicBezTo>
                      <a:pt x="18073" y="13588"/>
                      <a:pt x="18073" y="13239"/>
                      <a:pt x="18073" y="13239"/>
                    </a:cubicBezTo>
                    <a:cubicBezTo>
                      <a:pt x="18073" y="13239"/>
                      <a:pt x="17853" y="12891"/>
                      <a:pt x="17853" y="12891"/>
                    </a:cubicBezTo>
                    <a:cubicBezTo>
                      <a:pt x="17853" y="12542"/>
                      <a:pt x="17853" y="12542"/>
                      <a:pt x="17853" y="12542"/>
                    </a:cubicBezTo>
                    <a:cubicBezTo>
                      <a:pt x="17853" y="12194"/>
                      <a:pt x="17853" y="12194"/>
                      <a:pt x="17632" y="11846"/>
                    </a:cubicBezTo>
                    <a:cubicBezTo>
                      <a:pt x="17632" y="11846"/>
                      <a:pt x="17632" y="11846"/>
                      <a:pt x="17632" y="11497"/>
                    </a:cubicBezTo>
                    <a:cubicBezTo>
                      <a:pt x="17632" y="11497"/>
                      <a:pt x="17632" y="11149"/>
                      <a:pt x="17632" y="10800"/>
                    </a:cubicBezTo>
                    <a:cubicBezTo>
                      <a:pt x="17632" y="10800"/>
                      <a:pt x="17632" y="10800"/>
                      <a:pt x="17632" y="10800"/>
                    </a:cubicBezTo>
                    <a:cubicBezTo>
                      <a:pt x="17632" y="10800"/>
                      <a:pt x="17632" y="10451"/>
                      <a:pt x="17632" y="10451"/>
                    </a:cubicBezTo>
                    <a:cubicBezTo>
                      <a:pt x="17632" y="9754"/>
                      <a:pt x="17632" y="9058"/>
                      <a:pt x="18073" y="8709"/>
                    </a:cubicBezTo>
                    <a:cubicBezTo>
                      <a:pt x="18073" y="8012"/>
                      <a:pt x="17412" y="5574"/>
                      <a:pt x="16310" y="4180"/>
                    </a:cubicBezTo>
                    <a:cubicBezTo>
                      <a:pt x="16310" y="4180"/>
                      <a:pt x="16310" y="4180"/>
                      <a:pt x="16310" y="3832"/>
                    </a:cubicBezTo>
                    <a:cubicBezTo>
                      <a:pt x="16310" y="3832"/>
                      <a:pt x="16310" y="3832"/>
                      <a:pt x="16310" y="3832"/>
                    </a:cubicBezTo>
                    <a:cubicBezTo>
                      <a:pt x="16310" y="3832"/>
                      <a:pt x="16310" y="3832"/>
                      <a:pt x="16310" y="3832"/>
                    </a:cubicBezTo>
                    <a:cubicBezTo>
                      <a:pt x="16310" y="3832"/>
                      <a:pt x="16310" y="3832"/>
                      <a:pt x="16310" y="3832"/>
                    </a:cubicBezTo>
                    <a:cubicBezTo>
                      <a:pt x="16310" y="3832"/>
                      <a:pt x="16089" y="3483"/>
                      <a:pt x="16089" y="3483"/>
                    </a:cubicBezTo>
                    <a:cubicBezTo>
                      <a:pt x="16089" y="3483"/>
                      <a:pt x="16089" y="3483"/>
                      <a:pt x="16089" y="3483"/>
                    </a:cubicBezTo>
                    <a:cubicBezTo>
                      <a:pt x="16089" y="3483"/>
                      <a:pt x="16089" y="3135"/>
                      <a:pt x="16089" y="3135"/>
                    </a:cubicBezTo>
                    <a:cubicBezTo>
                      <a:pt x="16089" y="3135"/>
                      <a:pt x="15869" y="3135"/>
                      <a:pt x="15869" y="2787"/>
                    </a:cubicBezTo>
                    <a:cubicBezTo>
                      <a:pt x="15869" y="2787"/>
                      <a:pt x="15869" y="2787"/>
                      <a:pt x="15869" y="2787"/>
                    </a:cubicBezTo>
                    <a:cubicBezTo>
                      <a:pt x="15869" y="2438"/>
                      <a:pt x="15648" y="2438"/>
                      <a:pt x="15648" y="2438"/>
                    </a:cubicBezTo>
                    <a:cubicBezTo>
                      <a:pt x="15648" y="2090"/>
                      <a:pt x="15648" y="2090"/>
                      <a:pt x="15428" y="1741"/>
                    </a:cubicBezTo>
                    <a:cubicBezTo>
                      <a:pt x="15428" y="1741"/>
                      <a:pt x="15428" y="1741"/>
                      <a:pt x="15428" y="1393"/>
                    </a:cubicBezTo>
                    <a:cubicBezTo>
                      <a:pt x="15428" y="1393"/>
                      <a:pt x="15208" y="1045"/>
                      <a:pt x="15208" y="1045"/>
                    </a:cubicBezTo>
                    <a:cubicBezTo>
                      <a:pt x="15208" y="696"/>
                      <a:pt x="15208" y="696"/>
                      <a:pt x="14987" y="696"/>
                    </a:cubicBezTo>
                    <a:cubicBezTo>
                      <a:pt x="14987" y="348"/>
                      <a:pt x="14987" y="348"/>
                      <a:pt x="14987" y="0"/>
                    </a:cubicBezTo>
                    <a:cubicBezTo>
                      <a:pt x="14546" y="348"/>
                      <a:pt x="14546" y="348"/>
                      <a:pt x="14326" y="348"/>
                    </a:cubicBezTo>
                    <a:cubicBezTo>
                      <a:pt x="14326" y="348"/>
                      <a:pt x="14326" y="348"/>
                      <a:pt x="14326" y="348"/>
                    </a:cubicBezTo>
                    <a:cubicBezTo>
                      <a:pt x="14326" y="348"/>
                      <a:pt x="14326" y="348"/>
                      <a:pt x="14326" y="348"/>
                    </a:cubicBezTo>
                    <a:cubicBezTo>
                      <a:pt x="14106" y="696"/>
                      <a:pt x="14106" y="696"/>
                      <a:pt x="14106" y="1045"/>
                    </a:cubicBezTo>
                    <a:cubicBezTo>
                      <a:pt x="13885" y="1393"/>
                      <a:pt x="13444" y="1741"/>
                      <a:pt x="13004" y="1741"/>
                    </a:cubicBezTo>
                    <a:cubicBezTo>
                      <a:pt x="13004" y="1741"/>
                      <a:pt x="12783" y="1741"/>
                      <a:pt x="12783" y="1741"/>
                    </a:cubicBezTo>
                    <a:cubicBezTo>
                      <a:pt x="12563" y="2090"/>
                      <a:pt x="12563" y="2090"/>
                      <a:pt x="12563" y="2090"/>
                    </a:cubicBezTo>
                    <a:cubicBezTo>
                      <a:pt x="12342" y="2090"/>
                      <a:pt x="12122" y="2090"/>
                      <a:pt x="12122" y="1741"/>
                    </a:cubicBezTo>
                    <a:cubicBezTo>
                      <a:pt x="11902" y="1741"/>
                      <a:pt x="11681" y="1741"/>
                      <a:pt x="11461" y="2090"/>
                    </a:cubicBezTo>
                    <a:cubicBezTo>
                      <a:pt x="11020" y="2787"/>
                      <a:pt x="10138" y="3135"/>
                      <a:pt x="9918" y="2438"/>
                    </a:cubicBezTo>
                    <a:cubicBezTo>
                      <a:pt x="9697" y="2438"/>
                      <a:pt x="9036" y="2090"/>
                      <a:pt x="8595" y="2090"/>
                    </a:cubicBezTo>
                    <a:cubicBezTo>
                      <a:pt x="8375" y="2090"/>
                      <a:pt x="7934" y="1741"/>
                      <a:pt x="7053" y="1393"/>
                    </a:cubicBezTo>
                    <a:cubicBezTo>
                      <a:pt x="6832" y="1393"/>
                      <a:pt x="6391" y="1393"/>
                      <a:pt x="6171" y="1393"/>
                    </a:cubicBezTo>
                    <a:cubicBezTo>
                      <a:pt x="6171" y="1393"/>
                      <a:pt x="5951" y="1393"/>
                      <a:pt x="5951" y="1393"/>
                    </a:cubicBezTo>
                    <a:cubicBezTo>
                      <a:pt x="5951" y="1393"/>
                      <a:pt x="5951" y="1393"/>
                      <a:pt x="5951" y="1393"/>
                    </a:cubicBezTo>
                    <a:cubicBezTo>
                      <a:pt x="5730" y="1393"/>
                      <a:pt x="5730" y="1393"/>
                      <a:pt x="5730" y="1393"/>
                    </a:cubicBezTo>
                    <a:cubicBezTo>
                      <a:pt x="5730" y="1393"/>
                      <a:pt x="5730" y="1393"/>
                      <a:pt x="5730" y="1393"/>
                    </a:cubicBezTo>
                    <a:cubicBezTo>
                      <a:pt x="5730" y="1393"/>
                      <a:pt x="5510" y="1393"/>
                      <a:pt x="5510" y="1741"/>
                    </a:cubicBezTo>
                    <a:cubicBezTo>
                      <a:pt x="5510" y="1741"/>
                      <a:pt x="5289" y="2090"/>
                      <a:pt x="5289" y="2090"/>
                    </a:cubicBezTo>
                    <a:cubicBezTo>
                      <a:pt x="5069" y="2438"/>
                      <a:pt x="4628" y="2787"/>
                      <a:pt x="4408" y="3135"/>
                    </a:cubicBezTo>
                    <a:cubicBezTo>
                      <a:pt x="4408" y="3135"/>
                      <a:pt x="4187" y="3135"/>
                      <a:pt x="4187" y="3135"/>
                    </a:cubicBezTo>
                    <a:cubicBezTo>
                      <a:pt x="3967" y="3483"/>
                      <a:pt x="3746" y="3483"/>
                      <a:pt x="3526" y="3832"/>
                    </a:cubicBezTo>
                    <a:cubicBezTo>
                      <a:pt x="3526" y="3832"/>
                      <a:pt x="3085" y="4877"/>
                      <a:pt x="2865" y="5574"/>
                    </a:cubicBezTo>
                    <a:cubicBezTo>
                      <a:pt x="2424" y="7316"/>
                      <a:pt x="1983" y="8709"/>
                      <a:pt x="1322" y="9754"/>
                    </a:cubicBezTo>
                    <a:cubicBezTo>
                      <a:pt x="881" y="10451"/>
                      <a:pt x="440" y="10800"/>
                      <a:pt x="220" y="11149"/>
                    </a:cubicBezTo>
                    <a:cubicBezTo>
                      <a:pt x="220" y="11149"/>
                      <a:pt x="220" y="11149"/>
                      <a:pt x="0" y="11149"/>
                    </a:cubicBezTo>
                    <a:cubicBezTo>
                      <a:pt x="220" y="11149"/>
                      <a:pt x="220" y="11497"/>
                      <a:pt x="220" y="11497"/>
                    </a:cubicBezTo>
                    <a:cubicBezTo>
                      <a:pt x="440" y="11846"/>
                      <a:pt x="881" y="12542"/>
                      <a:pt x="881" y="13239"/>
                    </a:cubicBezTo>
                    <a:cubicBezTo>
                      <a:pt x="881" y="13936"/>
                      <a:pt x="1102" y="13936"/>
                      <a:pt x="1322" y="13936"/>
                    </a:cubicBezTo>
                    <a:cubicBezTo>
                      <a:pt x="1542" y="13936"/>
                      <a:pt x="1542" y="13936"/>
                      <a:pt x="1763" y="14284"/>
                    </a:cubicBezTo>
                    <a:cubicBezTo>
                      <a:pt x="1983" y="14633"/>
                      <a:pt x="1983" y="15330"/>
                      <a:pt x="1983" y="16026"/>
                    </a:cubicBezTo>
                    <a:cubicBezTo>
                      <a:pt x="1983" y="16026"/>
                      <a:pt x="1983" y="16375"/>
                      <a:pt x="1983" y="16375"/>
                    </a:cubicBezTo>
                    <a:cubicBezTo>
                      <a:pt x="1983" y="16375"/>
                      <a:pt x="1983" y="16375"/>
                      <a:pt x="2204" y="16375"/>
                    </a:cubicBezTo>
                    <a:cubicBezTo>
                      <a:pt x="3746" y="16723"/>
                      <a:pt x="4848" y="17071"/>
                      <a:pt x="4848" y="18465"/>
                    </a:cubicBezTo>
                    <a:cubicBezTo>
                      <a:pt x="4848" y="18465"/>
                      <a:pt x="4848" y="18813"/>
                      <a:pt x="4848" y="18813"/>
                    </a:cubicBezTo>
                    <a:cubicBezTo>
                      <a:pt x="4848" y="19162"/>
                      <a:pt x="4848" y="19510"/>
                      <a:pt x="4848" y="19510"/>
                    </a:cubicBezTo>
                    <a:cubicBezTo>
                      <a:pt x="4848" y="19510"/>
                      <a:pt x="4848" y="19510"/>
                      <a:pt x="4848" y="19510"/>
                    </a:cubicBezTo>
                    <a:cubicBezTo>
                      <a:pt x="4848" y="19510"/>
                      <a:pt x="5069" y="19510"/>
                      <a:pt x="5069" y="19510"/>
                    </a:cubicBezTo>
                    <a:cubicBezTo>
                      <a:pt x="5069" y="19859"/>
                      <a:pt x="5289" y="19859"/>
                      <a:pt x="5289" y="19859"/>
                    </a:cubicBezTo>
                    <a:cubicBezTo>
                      <a:pt x="5289" y="20207"/>
                      <a:pt x="5510" y="20207"/>
                      <a:pt x="5510" y="20207"/>
                    </a:cubicBezTo>
                    <a:cubicBezTo>
                      <a:pt x="5510" y="20207"/>
                      <a:pt x="5730" y="20555"/>
                      <a:pt x="5730" y="20555"/>
                    </a:cubicBezTo>
                    <a:cubicBezTo>
                      <a:pt x="5730" y="20555"/>
                      <a:pt x="5951" y="20904"/>
                      <a:pt x="5951" y="20904"/>
                    </a:cubicBezTo>
                    <a:cubicBezTo>
                      <a:pt x="6171" y="20904"/>
                      <a:pt x="6612" y="20904"/>
                      <a:pt x="7273" y="21252"/>
                    </a:cubicBezTo>
                    <a:cubicBezTo>
                      <a:pt x="7714" y="21252"/>
                      <a:pt x="8155" y="21252"/>
                      <a:pt x="8375" y="21252"/>
                    </a:cubicBezTo>
                    <a:cubicBezTo>
                      <a:pt x="8595" y="21252"/>
                      <a:pt x="8595" y="21252"/>
                      <a:pt x="9036" y="21252"/>
                    </a:cubicBezTo>
                    <a:cubicBezTo>
                      <a:pt x="9697" y="21252"/>
                      <a:pt x="10800" y="21252"/>
                      <a:pt x="11240" y="21600"/>
                    </a:cubicBezTo>
                    <a:cubicBezTo>
                      <a:pt x="11681" y="21600"/>
                      <a:pt x="12122" y="21252"/>
                      <a:pt x="12563" y="20555"/>
                    </a:cubicBezTo>
                    <a:cubicBezTo>
                      <a:pt x="13224" y="19510"/>
                      <a:pt x="14987" y="19510"/>
                      <a:pt x="15428" y="19510"/>
                    </a:cubicBezTo>
                    <a:cubicBezTo>
                      <a:pt x="15648" y="19510"/>
                      <a:pt x="15869" y="19510"/>
                      <a:pt x="15869" y="19510"/>
                    </a:cubicBezTo>
                    <a:cubicBezTo>
                      <a:pt x="17191" y="19859"/>
                      <a:pt x="18073" y="19859"/>
                      <a:pt x="18293" y="20904"/>
                    </a:cubicBezTo>
                    <a:cubicBezTo>
                      <a:pt x="18293" y="20904"/>
                      <a:pt x="18293" y="20904"/>
                      <a:pt x="18293" y="20904"/>
                    </a:cubicBezTo>
                    <a:cubicBezTo>
                      <a:pt x="18293" y="20904"/>
                      <a:pt x="18293" y="20904"/>
                      <a:pt x="18293" y="20904"/>
                    </a:cubicBezTo>
                    <a:cubicBezTo>
                      <a:pt x="18514" y="20904"/>
                      <a:pt x="18514" y="20904"/>
                      <a:pt x="18514" y="20904"/>
                    </a:cubicBezTo>
                    <a:cubicBezTo>
                      <a:pt x="18514" y="20904"/>
                      <a:pt x="18514" y="20904"/>
                      <a:pt x="18734" y="20904"/>
                    </a:cubicBezTo>
                    <a:cubicBezTo>
                      <a:pt x="18734" y="21252"/>
                      <a:pt x="18734" y="21252"/>
                      <a:pt x="18955" y="21252"/>
                    </a:cubicBezTo>
                    <a:cubicBezTo>
                      <a:pt x="18955" y="21252"/>
                      <a:pt x="18955" y="21252"/>
                      <a:pt x="18955" y="21252"/>
                    </a:cubicBezTo>
                    <a:cubicBezTo>
                      <a:pt x="18955" y="20904"/>
                      <a:pt x="18955" y="20555"/>
                      <a:pt x="18955" y="20207"/>
                    </a:cubicBezTo>
                    <a:cubicBezTo>
                      <a:pt x="18955" y="18813"/>
                      <a:pt x="19616" y="16375"/>
                      <a:pt x="20497" y="16375"/>
                    </a:cubicBezTo>
                    <a:cubicBezTo>
                      <a:pt x="20718" y="16375"/>
                      <a:pt x="20718" y="16375"/>
                      <a:pt x="20718" y="16375"/>
                    </a:cubicBezTo>
                    <a:cubicBezTo>
                      <a:pt x="21379" y="16026"/>
                      <a:pt x="21600" y="16026"/>
                      <a:pt x="21379" y="14981"/>
                    </a:cubicBezTo>
                    <a:cubicBezTo>
                      <a:pt x="21379" y="14981"/>
                      <a:pt x="21379" y="14981"/>
                      <a:pt x="21379" y="14981"/>
                    </a:cubicBezTo>
                    <a:cubicBezTo>
                      <a:pt x="21379" y="14981"/>
                      <a:pt x="21159" y="14633"/>
                      <a:pt x="21159" y="14633"/>
                    </a:cubicBezTo>
                    <a:cubicBezTo>
                      <a:pt x="21159" y="14633"/>
                      <a:pt x="21159" y="14633"/>
                      <a:pt x="21159" y="14633"/>
                    </a:cubicBezTo>
                    <a:cubicBezTo>
                      <a:pt x="21159" y="14633"/>
                      <a:pt x="20938" y="14284"/>
                      <a:pt x="20938" y="14284"/>
                    </a:cubicBezTo>
                    <a:cubicBezTo>
                      <a:pt x="20938" y="14633"/>
                      <a:pt x="20718" y="14633"/>
                      <a:pt x="20497" y="14633"/>
                    </a:cubicBezTo>
                    <a:cubicBezTo>
                      <a:pt x="20057" y="14981"/>
                      <a:pt x="19836" y="15330"/>
                      <a:pt x="19616" y="15330"/>
                    </a:cubicBezTo>
                    <a:cubicBezTo>
                      <a:pt x="19175" y="15330"/>
                      <a:pt x="18514" y="14981"/>
                      <a:pt x="18293" y="14284"/>
                    </a:cubicBezTo>
                    <a:cubicBezTo>
                      <a:pt x="18293" y="13936"/>
                      <a:pt x="18293" y="13936"/>
                      <a:pt x="18293" y="13936"/>
                    </a:cubicBezTo>
                    <a:cubicBezTo>
                      <a:pt x="18293" y="13588"/>
                      <a:pt x="18293" y="13588"/>
                      <a:pt x="18293" y="13588"/>
                    </a:cubicBezTo>
                    <a:cubicBezTo>
                      <a:pt x="18293" y="13588"/>
                      <a:pt x="18293" y="13588"/>
                      <a:pt x="18293" y="13588"/>
                    </a:cubicBezTo>
                    <a:cubicBezTo>
                      <a:pt x="18293" y="13588"/>
                      <a:pt x="18073" y="13588"/>
                      <a:pt x="18073" y="1358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3" name="Shape">
                <a:extLst>
                  <a:ext uri="{FF2B5EF4-FFF2-40B4-BE49-F238E27FC236}">
                    <a16:creationId xmlns:a16="http://schemas.microsoft.com/office/drawing/2014/main" id="{69CEEA16-CDA0-5D94-3D08-35BE81C8F5EC}"/>
                  </a:ext>
                </a:extLst>
              </p:cNvPr>
              <p:cNvSpPr/>
              <p:nvPr/>
            </p:nvSpPr>
            <p:spPr>
              <a:xfrm>
                <a:off x="519438" y="435000"/>
                <a:ext cx="37997" cy="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9" y="568"/>
                    </a:moveTo>
                    <a:cubicBezTo>
                      <a:pt x="719" y="1136"/>
                      <a:pt x="719" y="1136"/>
                      <a:pt x="719" y="1136"/>
                    </a:cubicBezTo>
                    <a:cubicBezTo>
                      <a:pt x="1439" y="1705"/>
                      <a:pt x="1439" y="2273"/>
                      <a:pt x="1439" y="2273"/>
                    </a:cubicBezTo>
                    <a:cubicBezTo>
                      <a:pt x="1439" y="2273"/>
                      <a:pt x="1439" y="2273"/>
                      <a:pt x="2160" y="2842"/>
                    </a:cubicBezTo>
                    <a:cubicBezTo>
                      <a:pt x="2160" y="2842"/>
                      <a:pt x="2160" y="3410"/>
                      <a:pt x="2160" y="3410"/>
                    </a:cubicBezTo>
                    <a:cubicBezTo>
                      <a:pt x="2160" y="3410"/>
                      <a:pt x="2880" y="3410"/>
                      <a:pt x="2880" y="3978"/>
                    </a:cubicBezTo>
                    <a:cubicBezTo>
                      <a:pt x="2880" y="3978"/>
                      <a:pt x="2880" y="3978"/>
                      <a:pt x="2880" y="4547"/>
                    </a:cubicBezTo>
                    <a:cubicBezTo>
                      <a:pt x="2880" y="4547"/>
                      <a:pt x="2880" y="4547"/>
                      <a:pt x="3599" y="4547"/>
                    </a:cubicBezTo>
                    <a:cubicBezTo>
                      <a:pt x="3599" y="4547"/>
                      <a:pt x="3599" y="5115"/>
                      <a:pt x="3599" y="5115"/>
                    </a:cubicBezTo>
                    <a:cubicBezTo>
                      <a:pt x="3599" y="5115"/>
                      <a:pt x="3599" y="5115"/>
                      <a:pt x="3599" y="5115"/>
                    </a:cubicBezTo>
                    <a:cubicBezTo>
                      <a:pt x="3599" y="5684"/>
                      <a:pt x="4320" y="5684"/>
                      <a:pt x="4320" y="5684"/>
                    </a:cubicBezTo>
                    <a:cubicBezTo>
                      <a:pt x="4320" y="5684"/>
                      <a:pt x="4320" y="5684"/>
                      <a:pt x="4320" y="5684"/>
                    </a:cubicBezTo>
                    <a:cubicBezTo>
                      <a:pt x="4320" y="5684"/>
                      <a:pt x="4320" y="6252"/>
                      <a:pt x="4320" y="6252"/>
                    </a:cubicBezTo>
                    <a:cubicBezTo>
                      <a:pt x="4320" y="6252"/>
                      <a:pt x="4320" y="6252"/>
                      <a:pt x="4320" y="6252"/>
                    </a:cubicBezTo>
                    <a:cubicBezTo>
                      <a:pt x="4320" y="6252"/>
                      <a:pt x="4320" y="6252"/>
                      <a:pt x="4320" y="6252"/>
                    </a:cubicBezTo>
                    <a:cubicBezTo>
                      <a:pt x="5040" y="6252"/>
                      <a:pt x="12960" y="14210"/>
                      <a:pt x="9360" y="17052"/>
                    </a:cubicBezTo>
                    <a:cubicBezTo>
                      <a:pt x="9360" y="17052"/>
                      <a:pt x="9360" y="17621"/>
                      <a:pt x="9360" y="18757"/>
                    </a:cubicBezTo>
                    <a:cubicBezTo>
                      <a:pt x="9360" y="19326"/>
                      <a:pt x="9360" y="19894"/>
                      <a:pt x="9360" y="19894"/>
                    </a:cubicBezTo>
                    <a:cubicBezTo>
                      <a:pt x="9360" y="20463"/>
                      <a:pt x="9360" y="20463"/>
                      <a:pt x="10080" y="20463"/>
                    </a:cubicBezTo>
                    <a:cubicBezTo>
                      <a:pt x="10080" y="20463"/>
                      <a:pt x="10080" y="21031"/>
                      <a:pt x="10080" y="21031"/>
                    </a:cubicBezTo>
                    <a:cubicBezTo>
                      <a:pt x="10080" y="21031"/>
                      <a:pt x="10080" y="21031"/>
                      <a:pt x="10080" y="21600"/>
                    </a:cubicBezTo>
                    <a:cubicBezTo>
                      <a:pt x="10800" y="21031"/>
                      <a:pt x="10800" y="20463"/>
                      <a:pt x="11520" y="20463"/>
                    </a:cubicBezTo>
                    <a:cubicBezTo>
                      <a:pt x="11520" y="19894"/>
                      <a:pt x="11520" y="19894"/>
                      <a:pt x="11520" y="19894"/>
                    </a:cubicBezTo>
                    <a:cubicBezTo>
                      <a:pt x="11520" y="19894"/>
                      <a:pt x="11520" y="19894"/>
                      <a:pt x="11520" y="19326"/>
                    </a:cubicBezTo>
                    <a:cubicBezTo>
                      <a:pt x="12240" y="19326"/>
                      <a:pt x="12240" y="19326"/>
                      <a:pt x="12240" y="19326"/>
                    </a:cubicBezTo>
                    <a:cubicBezTo>
                      <a:pt x="12240" y="19326"/>
                      <a:pt x="12240" y="18757"/>
                      <a:pt x="12240" y="18757"/>
                    </a:cubicBezTo>
                    <a:cubicBezTo>
                      <a:pt x="12240" y="18757"/>
                      <a:pt x="12240" y="18757"/>
                      <a:pt x="12240" y="18757"/>
                    </a:cubicBezTo>
                    <a:cubicBezTo>
                      <a:pt x="12960" y="18757"/>
                      <a:pt x="12960" y="18189"/>
                      <a:pt x="12960" y="18189"/>
                    </a:cubicBezTo>
                    <a:cubicBezTo>
                      <a:pt x="12960" y="18189"/>
                      <a:pt x="12960" y="18189"/>
                      <a:pt x="12960" y="18189"/>
                    </a:cubicBezTo>
                    <a:cubicBezTo>
                      <a:pt x="12960" y="18189"/>
                      <a:pt x="12960" y="18189"/>
                      <a:pt x="12960" y="18189"/>
                    </a:cubicBezTo>
                    <a:cubicBezTo>
                      <a:pt x="12960" y="18189"/>
                      <a:pt x="12960" y="18189"/>
                      <a:pt x="12960" y="17621"/>
                    </a:cubicBezTo>
                    <a:cubicBezTo>
                      <a:pt x="12960" y="17621"/>
                      <a:pt x="12960" y="17621"/>
                      <a:pt x="12960" y="17621"/>
                    </a:cubicBezTo>
                    <a:cubicBezTo>
                      <a:pt x="12960" y="17621"/>
                      <a:pt x="12960" y="17621"/>
                      <a:pt x="12960" y="17621"/>
                    </a:cubicBezTo>
                    <a:cubicBezTo>
                      <a:pt x="12960" y="17621"/>
                      <a:pt x="12960" y="17621"/>
                      <a:pt x="12960" y="17621"/>
                    </a:cubicBezTo>
                    <a:cubicBezTo>
                      <a:pt x="12960" y="14210"/>
                      <a:pt x="15120" y="13642"/>
                      <a:pt x="16560" y="13642"/>
                    </a:cubicBezTo>
                    <a:cubicBezTo>
                      <a:pt x="16560" y="13642"/>
                      <a:pt x="16560" y="13642"/>
                      <a:pt x="17280" y="13642"/>
                    </a:cubicBezTo>
                    <a:cubicBezTo>
                      <a:pt x="17280" y="13642"/>
                      <a:pt x="18000" y="13642"/>
                      <a:pt x="18000" y="13642"/>
                    </a:cubicBezTo>
                    <a:cubicBezTo>
                      <a:pt x="18720" y="13642"/>
                      <a:pt x="20160" y="14210"/>
                      <a:pt x="20879" y="14210"/>
                    </a:cubicBezTo>
                    <a:cubicBezTo>
                      <a:pt x="20879" y="14210"/>
                      <a:pt x="21600" y="14210"/>
                      <a:pt x="21600" y="14210"/>
                    </a:cubicBezTo>
                    <a:cubicBezTo>
                      <a:pt x="21600" y="13642"/>
                      <a:pt x="20879" y="12505"/>
                      <a:pt x="20160" y="11936"/>
                    </a:cubicBezTo>
                    <a:cubicBezTo>
                      <a:pt x="18720" y="10800"/>
                      <a:pt x="15840" y="7957"/>
                      <a:pt x="15120" y="5115"/>
                    </a:cubicBezTo>
                    <a:cubicBezTo>
                      <a:pt x="14400" y="3410"/>
                      <a:pt x="11520" y="2842"/>
                      <a:pt x="10800" y="2842"/>
                    </a:cubicBezTo>
                    <a:cubicBezTo>
                      <a:pt x="9360" y="2842"/>
                      <a:pt x="7920" y="1705"/>
                      <a:pt x="6480" y="1136"/>
                    </a:cubicBezTo>
                    <a:cubicBezTo>
                      <a:pt x="5760" y="568"/>
                      <a:pt x="5040" y="0"/>
                      <a:pt x="4320" y="0"/>
                    </a:cubicBezTo>
                    <a:cubicBezTo>
                      <a:pt x="4320" y="0"/>
                      <a:pt x="3599" y="0"/>
                      <a:pt x="3599" y="0"/>
                    </a:cubicBezTo>
                    <a:cubicBezTo>
                      <a:pt x="2880" y="0"/>
                      <a:pt x="1439" y="0"/>
                      <a:pt x="0" y="568"/>
                    </a:cubicBezTo>
                    <a:cubicBezTo>
                      <a:pt x="719" y="568"/>
                      <a:pt x="719" y="568"/>
                      <a:pt x="719" y="56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4" name="Shape">
                <a:extLst>
                  <a:ext uri="{FF2B5EF4-FFF2-40B4-BE49-F238E27FC236}">
                    <a16:creationId xmlns:a16="http://schemas.microsoft.com/office/drawing/2014/main" id="{E94EC77A-A991-E2C7-A4B1-237B1ED42C10}"/>
                  </a:ext>
                </a:extLst>
              </p:cNvPr>
              <p:cNvSpPr/>
              <p:nvPr/>
            </p:nvSpPr>
            <p:spPr>
              <a:xfrm>
                <a:off x="456980" y="503431"/>
                <a:ext cx="79636" cy="38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24" y="2541"/>
                    </a:moveTo>
                    <a:cubicBezTo>
                      <a:pt x="20924" y="2541"/>
                      <a:pt x="20924" y="2541"/>
                      <a:pt x="20924" y="2541"/>
                    </a:cubicBezTo>
                    <a:cubicBezTo>
                      <a:pt x="20587" y="1905"/>
                      <a:pt x="20587" y="1905"/>
                      <a:pt x="20587" y="1905"/>
                    </a:cubicBezTo>
                    <a:cubicBezTo>
                      <a:pt x="20587" y="1905"/>
                      <a:pt x="20587" y="1905"/>
                      <a:pt x="20587" y="1905"/>
                    </a:cubicBezTo>
                    <a:cubicBezTo>
                      <a:pt x="20587" y="1905"/>
                      <a:pt x="20250" y="1905"/>
                      <a:pt x="20250" y="1905"/>
                    </a:cubicBezTo>
                    <a:cubicBezTo>
                      <a:pt x="20250" y="1905"/>
                      <a:pt x="20250" y="1905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19912" y="1270"/>
                      <a:pt x="19912" y="1270"/>
                      <a:pt x="19912" y="1270"/>
                    </a:cubicBezTo>
                    <a:cubicBezTo>
                      <a:pt x="19912" y="635"/>
                      <a:pt x="19237" y="635"/>
                      <a:pt x="17549" y="0"/>
                    </a:cubicBezTo>
                    <a:cubicBezTo>
                      <a:pt x="17212" y="0"/>
                      <a:pt x="17212" y="0"/>
                      <a:pt x="16874" y="0"/>
                    </a:cubicBezTo>
                    <a:cubicBezTo>
                      <a:pt x="15187" y="0"/>
                      <a:pt x="13837" y="635"/>
                      <a:pt x="13499" y="1270"/>
                    </a:cubicBezTo>
                    <a:cubicBezTo>
                      <a:pt x="12487" y="2541"/>
                      <a:pt x="11474" y="3811"/>
                      <a:pt x="10125" y="3811"/>
                    </a:cubicBezTo>
                    <a:cubicBezTo>
                      <a:pt x="9787" y="3176"/>
                      <a:pt x="8099" y="3176"/>
                      <a:pt x="7087" y="3176"/>
                    </a:cubicBezTo>
                    <a:cubicBezTo>
                      <a:pt x="6749" y="3176"/>
                      <a:pt x="6412" y="3176"/>
                      <a:pt x="6412" y="3176"/>
                    </a:cubicBezTo>
                    <a:cubicBezTo>
                      <a:pt x="6412" y="3176"/>
                      <a:pt x="6412" y="3176"/>
                      <a:pt x="6074" y="3176"/>
                    </a:cubicBezTo>
                    <a:cubicBezTo>
                      <a:pt x="5737" y="3176"/>
                      <a:pt x="4725" y="3176"/>
                      <a:pt x="4049" y="3176"/>
                    </a:cubicBezTo>
                    <a:cubicBezTo>
                      <a:pt x="3374" y="2541"/>
                      <a:pt x="2699" y="2541"/>
                      <a:pt x="2362" y="2541"/>
                    </a:cubicBezTo>
                    <a:cubicBezTo>
                      <a:pt x="2362" y="2541"/>
                      <a:pt x="2362" y="2541"/>
                      <a:pt x="2362" y="2541"/>
                    </a:cubicBezTo>
                    <a:cubicBezTo>
                      <a:pt x="2362" y="2541"/>
                      <a:pt x="2362" y="2541"/>
                      <a:pt x="2362" y="2541"/>
                    </a:cubicBezTo>
                    <a:cubicBezTo>
                      <a:pt x="2362" y="2541"/>
                      <a:pt x="2362" y="2541"/>
                      <a:pt x="2362" y="2541"/>
                    </a:cubicBezTo>
                    <a:cubicBezTo>
                      <a:pt x="2024" y="2541"/>
                      <a:pt x="1687" y="1905"/>
                      <a:pt x="1349" y="1905"/>
                    </a:cubicBezTo>
                    <a:cubicBezTo>
                      <a:pt x="1349" y="1270"/>
                      <a:pt x="1349" y="1270"/>
                      <a:pt x="1012" y="1270"/>
                    </a:cubicBezTo>
                    <a:cubicBezTo>
                      <a:pt x="1012" y="1270"/>
                      <a:pt x="1012" y="635"/>
                      <a:pt x="674" y="635"/>
                    </a:cubicBezTo>
                    <a:cubicBezTo>
                      <a:pt x="674" y="635"/>
                      <a:pt x="674" y="635"/>
                      <a:pt x="674" y="635"/>
                    </a:cubicBezTo>
                    <a:cubicBezTo>
                      <a:pt x="674" y="635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0" y="635"/>
                      <a:pt x="0" y="635"/>
                      <a:pt x="0" y="1270"/>
                    </a:cubicBezTo>
                    <a:cubicBezTo>
                      <a:pt x="0" y="1905"/>
                      <a:pt x="0" y="2541"/>
                      <a:pt x="337" y="3176"/>
                    </a:cubicBezTo>
                    <a:cubicBezTo>
                      <a:pt x="674" y="3811"/>
                      <a:pt x="2362" y="6988"/>
                      <a:pt x="1687" y="8894"/>
                    </a:cubicBezTo>
                    <a:cubicBezTo>
                      <a:pt x="1687" y="9529"/>
                      <a:pt x="1349" y="10164"/>
                      <a:pt x="1012" y="10164"/>
                    </a:cubicBezTo>
                    <a:cubicBezTo>
                      <a:pt x="1012" y="10164"/>
                      <a:pt x="674" y="10164"/>
                      <a:pt x="674" y="10164"/>
                    </a:cubicBezTo>
                    <a:cubicBezTo>
                      <a:pt x="337" y="10800"/>
                      <a:pt x="337" y="11435"/>
                      <a:pt x="337" y="11435"/>
                    </a:cubicBezTo>
                    <a:cubicBezTo>
                      <a:pt x="337" y="11435"/>
                      <a:pt x="337" y="12070"/>
                      <a:pt x="337" y="12070"/>
                    </a:cubicBezTo>
                    <a:cubicBezTo>
                      <a:pt x="337" y="12070"/>
                      <a:pt x="337" y="12070"/>
                      <a:pt x="337" y="12070"/>
                    </a:cubicBezTo>
                    <a:cubicBezTo>
                      <a:pt x="337" y="12705"/>
                      <a:pt x="337" y="12705"/>
                      <a:pt x="337" y="12705"/>
                    </a:cubicBezTo>
                    <a:cubicBezTo>
                      <a:pt x="337" y="12705"/>
                      <a:pt x="337" y="13341"/>
                      <a:pt x="337" y="13341"/>
                    </a:cubicBezTo>
                    <a:cubicBezTo>
                      <a:pt x="337" y="13976"/>
                      <a:pt x="337" y="13976"/>
                      <a:pt x="337" y="13976"/>
                    </a:cubicBezTo>
                    <a:cubicBezTo>
                      <a:pt x="337" y="13976"/>
                      <a:pt x="337" y="13976"/>
                      <a:pt x="337" y="14611"/>
                    </a:cubicBezTo>
                    <a:cubicBezTo>
                      <a:pt x="337" y="14611"/>
                      <a:pt x="337" y="14611"/>
                      <a:pt x="337" y="14611"/>
                    </a:cubicBezTo>
                    <a:cubicBezTo>
                      <a:pt x="2024" y="17788"/>
                      <a:pt x="2362" y="18423"/>
                      <a:pt x="2362" y="19694"/>
                    </a:cubicBezTo>
                    <a:cubicBezTo>
                      <a:pt x="2362" y="19694"/>
                      <a:pt x="2699" y="19694"/>
                      <a:pt x="2699" y="19694"/>
                    </a:cubicBezTo>
                    <a:cubicBezTo>
                      <a:pt x="2699" y="19694"/>
                      <a:pt x="2699" y="19694"/>
                      <a:pt x="3037" y="20329"/>
                    </a:cubicBezTo>
                    <a:cubicBezTo>
                      <a:pt x="3037" y="20329"/>
                      <a:pt x="3037" y="20329"/>
                      <a:pt x="3037" y="20329"/>
                    </a:cubicBezTo>
                    <a:cubicBezTo>
                      <a:pt x="3037" y="20329"/>
                      <a:pt x="3037" y="20329"/>
                      <a:pt x="3037" y="20329"/>
                    </a:cubicBezTo>
                    <a:cubicBezTo>
                      <a:pt x="3037" y="20329"/>
                      <a:pt x="3374" y="20329"/>
                      <a:pt x="3374" y="20329"/>
                    </a:cubicBezTo>
                    <a:cubicBezTo>
                      <a:pt x="3374" y="20329"/>
                      <a:pt x="3712" y="20329"/>
                      <a:pt x="3712" y="20329"/>
                    </a:cubicBezTo>
                    <a:cubicBezTo>
                      <a:pt x="4049" y="20329"/>
                      <a:pt x="4049" y="20329"/>
                      <a:pt x="4049" y="20329"/>
                    </a:cubicBezTo>
                    <a:cubicBezTo>
                      <a:pt x="4387" y="20329"/>
                      <a:pt x="4387" y="20329"/>
                      <a:pt x="4725" y="20329"/>
                    </a:cubicBezTo>
                    <a:cubicBezTo>
                      <a:pt x="4725" y="20329"/>
                      <a:pt x="4725" y="20329"/>
                      <a:pt x="5062" y="20329"/>
                    </a:cubicBezTo>
                    <a:cubicBezTo>
                      <a:pt x="5062" y="20329"/>
                      <a:pt x="5399" y="20329"/>
                      <a:pt x="5737" y="20329"/>
                    </a:cubicBezTo>
                    <a:cubicBezTo>
                      <a:pt x="7087" y="20329"/>
                      <a:pt x="7762" y="20329"/>
                      <a:pt x="8099" y="20329"/>
                    </a:cubicBezTo>
                    <a:cubicBezTo>
                      <a:pt x="8099" y="20964"/>
                      <a:pt x="8099" y="20964"/>
                      <a:pt x="8099" y="20964"/>
                    </a:cubicBezTo>
                    <a:cubicBezTo>
                      <a:pt x="8099" y="20964"/>
                      <a:pt x="8099" y="20964"/>
                      <a:pt x="8099" y="20964"/>
                    </a:cubicBezTo>
                    <a:cubicBezTo>
                      <a:pt x="8437" y="20964"/>
                      <a:pt x="8437" y="20964"/>
                      <a:pt x="8774" y="20964"/>
                    </a:cubicBezTo>
                    <a:cubicBezTo>
                      <a:pt x="8774" y="20964"/>
                      <a:pt x="8774" y="20964"/>
                      <a:pt x="8774" y="20964"/>
                    </a:cubicBezTo>
                    <a:cubicBezTo>
                      <a:pt x="8774" y="20964"/>
                      <a:pt x="8774" y="20964"/>
                      <a:pt x="9112" y="20964"/>
                    </a:cubicBezTo>
                    <a:cubicBezTo>
                      <a:pt x="9112" y="20964"/>
                      <a:pt x="9112" y="20964"/>
                      <a:pt x="9112" y="20964"/>
                    </a:cubicBezTo>
                    <a:cubicBezTo>
                      <a:pt x="9450" y="20964"/>
                      <a:pt x="9450" y="20964"/>
                      <a:pt x="9450" y="21600"/>
                    </a:cubicBezTo>
                    <a:cubicBezTo>
                      <a:pt x="9787" y="21600"/>
                      <a:pt x="9787" y="21600"/>
                      <a:pt x="9787" y="21600"/>
                    </a:cubicBezTo>
                    <a:cubicBezTo>
                      <a:pt x="9787" y="21600"/>
                      <a:pt x="10125" y="21600"/>
                      <a:pt x="10125" y="21600"/>
                    </a:cubicBezTo>
                    <a:cubicBezTo>
                      <a:pt x="10125" y="21600"/>
                      <a:pt x="10462" y="21600"/>
                      <a:pt x="10462" y="21600"/>
                    </a:cubicBezTo>
                    <a:cubicBezTo>
                      <a:pt x="10462" y="21600"/>
                      <a:pt x="10462" y="21600"/>
                      <a:pt x="10800" y="21600"/>
                    </a:cubicBezTo>
                    <a:cubicBezTo>
                      <a:pt x="10800" y="21600"/>
                      <a:pt x="10800" y="21600"/>
                      <a:pt x="11137" y="21600"/>
                    </a:cubicBezTo>
                    <a:cubicBezTo>
                      <a:pt x="11137" y="21600"/>
                      <a:pt x="11137" y="21600"/>
                      <a:pt x="11137" y="21600"/>
                    </a:cubicBezTo>
                    <a:cubicBezTo>
                      <a:pt x="11474" y="21600"/>
                      <a:pt x="11474" y="21600"/>
                      <a:pt x="11812" y="21600"/>
                    </a:cubicBezTo>
                    <a:cubicBezTo>
                      <a:pt x="11812" y="21600"/>
                      <a:pt x="11812" y="21600"/>
                      <a:pt x="11812" y="21600"/>
                    </a:cubicBezTo>
                    <a:cubicBezTo>
                      <a:pt x="12149" y="21600"/>
                      <a:pt x="12487" y="21600"/>
                      <a:pt x="12487" y="21600"/>
                    </a:cubicBezTo>
                    <a:cubicBezTo>
                      <a:pt x="12487" y="21600"/>
                      <a:pt x="12487" y="20964"/>
                      <a:pt x="12487" y="20964"/>
                    </a:cubicBezTo>
                    <a:cubicBezTo>
                      <a:pt x="12487" y="20329"/>
                      <a:pt x="12487" y="20329"/>
                      <a:pt x="12487" y="20329"/>
                    </a:cubicBezTo>
                    <a:cubicBezTo>
                      <a:pt x="12824" y="20329"/>
                      <a:pt x="12824" y="19694"/>
                      <a:pt x="12824" y="19694"/>
                    </a:cubicBezTo>
                    <a:cubicBezTo>
                      <a:pt x="12824" y="19694"/>
                      <a:pt x="12824" y="19694"/>
                      <a:pt x="12824" y="19694"/>
                    </a:cubicBezTo>
                    <a:cubicBezTo>
                      <a:pt x="13162" y="19694"/>
                      <a:pt x="13162" y="19058"/>
                      <a:pt x="13162" y="19058"/>
                    </a:cubicBezTo>
                    <a:cubicBezTo>
                      <a:pt x="13162" y="19058"/>
                      <a:pt x="13162" y="19058"/>
                      <a:pt x="13499" y="19058"/>
                    </a:cubicBezTo>
                    <a:cubicBezTo>
                      <a:pt x="13499" y="19058"/>
                      <a:pt x="13499" y="19058"/>
                      <a:pt x="13837" y="19058"/>
                    </a:cubicBezTo>
                    <a:cubicBezTo>
                      <a:pt x="13837" y="19058"/>
                      <a:pt x="13837" y="19058"/>
                      <a:pt x="13837" y="19058"/>
                    </a:cubicBezTo>
                    <a:cubicBezTo>
                      <a:pt x="13837" y="19058"/>
                      <a:pt x="14174" y="18423"/>
                      <a:pt x="14174" y="18423"/>
                    </a:cubicBezTo>
                    <a:cubicBezTo>
                      <a:pt x="14174" y="18423"/>
                      <a:pt x="14174" y="18423"/>
                      <a:pt x="14174" y="18423"/>
                    </a:cubicBezTo>
                    <a:cubicBezTo>
                      <a:pt x="14174" y="18423"/>
                      <a:pt x="14174" y="18423"/>
                      <a:pt x="14174" y="18423"/>
                    </a:cubicBezTo>
                    <a:cubicBezTo>
                      <a:pt x="14174" y="18423"/>
                      <a:pt x="14174" y="18423"/>
                      <a:pt x="14174" y="17788"/>
                    </a:cubicBezTo>
                    <a:cubicBezTo>
                      <a:pt x="14174" y="17788"/>
                      <a:pt x="14174" y="17788"/>
                      <a:pt x="14174" y="17788"/>
                    </a:cubicBezTo>
                    <a:cubicBezTo>
                      <a:pt x="14174" y="17788"/>
                      <a:pt x="14174" y="17788"/>
                      <a:pt x="14174" y="17788"/>
                    </a:cubicBezTo>
                    <a:cubicBezTo>
                      <a:pt x="14174" y="17152"/>
                      <a:pt x="14174" y="17152"/>
                      <a:pt x="14174" y="17152"/>
                    </a:cubicBezTo>
                    <a:cubicBezTo>
                      <a:pt x="14174" y="17152"/>
                      <a:pt x="14512" y="17152"/>
                      <a:pt x="14512" y="17152"/>
                    </a:cubicBezTo>
                    <a:cubicBezTo>
                      <a:pt x="14512" y="17152"/>
                      <a:pt x="14512" y="17152"/>
                      <a:pt x="14512" y="17152"/>
                    </a:cubicBezTo>
                    <a:cubicBezTo>
                      <a:pt x="14512" y="16517"/>
                      <a:pt x="14512" y="16517"/>
                      <a:pt x="14850" y="16517"/>
                    </a:cubicBezTo>
                    <a:cubicBezTo>
                      <a:pt x="14850" y="16517"/>
                      <a:pt x="14850" y="16517"/>
                      <a:pt x="14850" y="16517"/>
                    </a:cubicBezTo>
                    <a:cubicBezTo>
                      <a:pt x="14850" y="16517"/>
                      <a:pt x="14850" y="16517"/>
                      <a:pt x="14850" y="16517"/>
                    </a:cubicBezTo>
                    <a:cubicBezTo>
                      <a:pt x="14850" y="16517"/>
                      <a:pt x="14850" y="16517"/>
                      <a:pt x="14850" y="16517"/>
                    </a:cubicBezTo>
                    <a:cubicBezTo>
                      <a:pt x="15187" y="16517"/>
                      <a:pt x="16200" y="15882"/>
                      <a:pt x="17212" y="15882"/>
                    </a:cubicBezTo>
                    <a:cubicBezTo>
                      <a:pt x="18224" y="15882"/>
                      <a:pt x="18562" y="15882"/>
                      <a:pt x="19237" y="16517"/>
                    </a:cubicBezTo>
                    <a:cubicBezTo>
                      <a:pt x="19237" y="16517"/>
                      <a:pt x="19237" y="16517"/>
                      <a:pt x="19574" y="16517"/>
                    </a:cubicBezTo>
                    <a:cubicBezTo>
                      <a:pt x="18562" y="15882"/>
                      <a:pt x="18224" y="12705"/>
                      <a:pt x="18224" y="11435"/>
                    </a:cubicBezTo>
                    <a:cubicBezTo>
                      <a:pt x="18224" y="9529"/>
                      <a:pt x="18900" y="8894"/>
                      <a:pt x="18900" y="8894"/>
                    </a:cubicBezTo>
                    <a:cubicBezTo>
                      <a:pt x="19237" y="8894"/>
                      <a:pt x="19574" y="7623"/>
                      <a:pt x="19912" y="6988"/>
                    </a:cubicBezTo>
                    <a:cubicBezTo>
                      <a:pt x="20250" y="5082"/>
                      <a:pt x="20924" y="3811"/>
                      <a:pt x="21600" y="3176"/>
                    </a:cubicBezTo>
                    <a:cubicBezTo>
                      <a:pt x="21600" y="3176"/>
                      <a:pt x="21600" y="2541"/>
                      <a:pt x="21600" y="2541"/>
                    </a:cubicBezTo>
                    <a:cubicBezTo>
                      <a:pt x="21262" y="2541"/>
                      <a:pt x="21262" y="2541"/>
                      <a:pt x="21262" y="2541"/>
                    </a:cubicBezTo>
                    <a:cubicBezTo>
                      <a:pt x="21262" y="2541"/>
                      <a:pt x="20924" y="2541"/>
                      <a:pt x="20924" y="254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5" name="Shape">
                <a:extLst>
                  <a:ext uri="{FF2B5EF4-FFF2-40B4-BE49-F238E27FC236}">
                    <a16:creationId xmlns:a16="http://schemas.microsoft.com/office/drawing/2014/main" id="{39C26DDC-505E-4C1D-846A-6BE3914B80E1}"/>
                  </a:ext>
                </a:extLst>
              </p:cNvPr>
              <p:cNvSpPr/>
              <p:nvPr/>
            </p:nvSpPr>
            <p:spPr>
              <a:xfrm>
                <a:off x="429395" y="530229"/>
                <a:ext cx="32793" cy="19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35"/>
                    </a:moveTo>
                    <a:cubicBezTo>
                      <a:pt x="21600" y="11435"/>
                      <a:pt x="20769" y="11435"/>
                      <a:pt x="20769" y="11435"/>
                    </a:cubicBezTo>
                    <a:cubicBezTo>
                      <a:pt x="20769" y="11435"/>
                      <a:pt x="20769" y="11435"/>
                      <a:pt x="20769" y="11435"/>
                    </a:cubicBezTo>
                    <a:cubicBezTo>
                      <a:pt x="20769" y="11435"/>
                      <a:pt x="20769" y="11435"/>
                      <a:pt x="20769" y="10164"/>
                    </a:cubicBezTo>
                    <a:cubicBezTo>
                      <a:pt x="20769" y="10164"/>
                      <a:pt x="20769" y="10164"/>
                      <a:pt x="20769" y="10164"/>
                    </a:cubicBezTo>
                    <a:cubicBezTo>
                      <a:pt x="20769" y="10164"/>
                      <a:pt x="19938" y="10164"/>
                      <a:pt x="19938" y="8894"/>
                    </a:cubicBezTo>
                    <a:cubicBezTo>
                      <a:pt x="19938" y="8894"/>
                      <a:pt x="19938" y="7623"/>
                      <a:pt x="15784" y="1270"/>
                    </a:cubicBezTo>
                    <a:cubicBezTo>
                      <a:pt x="15784" y="1270"/>
                      <a:pt x="15784" y="1270"/>
                      <a:pt x="15784" y="1270"/>
                    </a:cubicBezTo>
                    <a:cubicBezTo>
                      <a:pt x="14953" y="1270"/>
                      <a:pt x="14953" y="1270"/>
                      <a:pt x="14953" y="0"/>
                    </a:cubicBezTo>
                    <a:cubicBezTo>
                      <a:pt x="14953" y="0"/>
                      <a:pt x="14953" y="0"/>
                      <a:pt x="14953" y="0"/>
                    </a:cubicBezTo>
                    <a:cubicBezTo>
                      <a:pt x="14953" y="0"/>
                      <a:pt x="14953" y="0"/>
                      <a:pt x="14953" y="0"/>
                    </a:cubicBezTo>
                    <a:cubicBezTo>
                      <a:pt x="14953" y="0"/>
                      <a:pt x="14953" y="0"/>
                      <a:pt x="14953" y="0"/>
                    </a:cubicBezTo>
                    <a:cubicBezTo>
                      <a:pt x="14123" y="0"/>
                      <a:pt x="13292" y="0"/>
                      <a:pt x="13292" y="0"/>
                    </a:cubicBezTo>
                    <a:cubicBezTo>
                      <a:pt x="12461" y="0"/>
                      <a:pt x="12461" y="0"/>
                      <a:pt x="12461" y="0"/>
                    </a:cubicBezTo>
                    <a:cubicBezTo>
                      <a:pt x="12461" y="0"/>
                      <a:pt x="11630" y="1270"/>
                      <a:pt x="10800" y="1270"/>
                    </a:cubicBezTo>
                    <a:cubicBezTo>
                      <a:pt x="10800" y="1270"/>
                      <a:pt x="10800" y="1270"/>
                      <a:pt x="10800" y="1270"/>
                    </a:cubicBezTo>
                    <a:cubicBezTo>
                      <a:pt x="9969" y="1270"/>
                      <a:pt x="9138" y="1270"/>
                      <a:pt x="8307" y="1270"/>
                    </a:cubicBezTo>
                    <a:cubicBezTo>
                      <a:pt x="8307" y="1270"/>
                      <a:pt x="8307" y="1270"/>
                      <a:pt x="8307" y="1270"/>
                    </a:cubicBezTo>
                    <a:cubicBezTo>
                      <a:pt x="7476" y="1270"/>
                      <a:pt x="7476" y="2541"/>
                      <a:pt x="6646" y="2541"/>
                    </a:cubicBezTo>
                    <a:cubicBezTo>
                      <a:pt x="6646" y="2541"/>
                      <a:pt x="6646" y="2541"/>
                      <a:pt x="5815" y="2541"/>
                    </a:cubicBezTo>
                    <a:cubicBezTo>
                      <a:pt x="5815" y="2541"/>
                      <a:pt x="5815" y="2541"/>
                      <a:pt x="4984" y="2541"/>
                    </a:cubicBezTo>
                    <a:cubicBezTo>
                      <a:pt x="4984" y="2541"/>
                      <a:pt x="4153" y="2541"/>
                      <a:pt x="4153" y="2541"/>
                    </a:cubicBezTo>
                    <a:cubicBezTo>
                      <a:pt x="4153" y="2541"/>
                      <a:pt x="4153" y="2541"/>
                      <a:pt x="4153" y="2541"/>
                    </a:cubicBezTo>
                    <a:cubicBezTo>
                      <a:pt x="2492" y="3811"/>
                      <a:pt x="1661" y="3811"/>
                      <a:pt x="830" y="3811"/>
                    </a:cubicBezTo>
                    <a:cubicBezTo>
                      <a:pt x="830" y="3811"/>
                      <a:pt x="830" y="3811"/>
                      <a:pt x="830" y="3811"/>
                    </a:cubicBezTo>
                    <a:cubicBezTo>
                      <a:pt x="830" y="5082"/>
                      <a:pt x="830" y="6352"/>
                      <a:pt x="830" y="6352"/>
                    </a:cubicBezTo>
                    <a:cubicBezTo>
                      <a:pt x="830" y="6352"/>
                      <a:pt x="830" y="7623"/>
                      <a:pt x="830" y="7623"/>
                    </a:cubicBezTo>
                    <a:cubicBezTo>
                      <a:pt x="830" y="7623"/>
                      <a:pt x="0" y="8894"/>
                      <a:pt x="0" y="10164"/>
                    </a:cubicBezTo>
                    <a:cubicBezTo>
                      <a:pt x="0" y="10164"/>
                      <a:pt x="0" y="10164"/>
                      <a:pt x="0" y="10164"/>
                    </a:cubicBezTo>
                    <a:cubicBezTo>
                      <a:pt x="0" y="11435"/>
                      <a:pt x="0" y="12705"/>
                      <a:pt x="0" y="12705"/>
                    </a:cubicBezTo>
                    <a:cubicBezTo>
                      <a:pt x="0" y="12705"/>
                      <a:pt x="0" y="12705"/>
                      <a:pt x="0" y="12705"/>
                    </a:cubicBezTo>
                    <a:cubicBezTo>
                      <a:pt x="0" y="13976"/>
                      <a:pt x="0" y="13976"/>
                      <a:pt x="830" y="15247"/>
                    </a:cubicBezTo>
                    <a:cubicBezTo>
                      <a:pt x="830" y="15247"/>
                      <a:pt x="830" y="16517"/>
                      <a:pt x="830" y="16517"/>
                    </a:cubicBezTo>
                    <a:cubicBezTo>
                      <a:pt x="830" y="16517"/>
                      <a:pt x="830" y="16517"/>
                      <a:pt x="1661" y="17788"/>
                    </a:cubicBezTo>
                    <a:cubicBezTo>
                      <a:pt x="1661" y="17788"/>
                      <a:pt x="1661" y="17788"/>
                      <a:pt x="1661" y="17788"/>
                    </a:cubicBezTo>
                    <a:cubicBezTo>
                      <a:pt x="2492" y="19058"/>
                      <a:pt x="2492" y="19058"/>
                      <a:pt x="2492" y="19058"/>
                    </a:cubicBezTo>
                    <a:cubicBezTo>
                      <a:pt x="2492" y="19058"/>
                      <a:pt x="3323" y="20329"/>
                      <a:pt x="3323" y="20329"/>
                    </a:cubicBezTo>
                    <a:cubicBezTo>
                      <a:pt x="3323" y="20329"/>
                      <a:pt x="3323" y="20329"/>
                      <a:pt x="4153" y="21600"/>
                    </a:cubicBezTo>
                    <a:cubicBezTo>
                      <a:pt x="4153" y="21600"/>
                      <a:pt x="4153" y="21600"/>
                      <a:pt x="4984" y="21600"/>
                    </a:cubicBezTo>
                    <a:cubicBezTo>
                      <a:pt x="4984" y="21600"/>
                      <a:pt x="4984" y="21600"/>
                      <a:pt x="4984" y="21600"/>
                    </a:cubicBezTo>
                    <a:cubicBezTo>
                      <a:pt x="4984" y="21600"/>
                      <a:pt x="4984" y="21600"/>
                      <a:pt x="4984" y="21600"/>
                    </a:cubicBezTo>
                    <a:cubicBezTo>
                      <a:pt x="5815" y="21600"/>
                      <a:pt x="5815" y="21600"/>
                      <a:pt x="6646" y="21600"/>
                    </a:cubicBezTo>
                    <a:cubicBezTo>
                      <a:pt x="7476" y="21600"/>
                      <a:pt x="7476" y="21600"/>
                      <a:pt x="7476" y="21600"/>
                    </a:cubicBezTo>
                    <a:cubicBezTo>
                      <a:pt x="7476" y="21600"/>
                      <a:pt x="7476" y="21600"/>
                      <a:pt x="7476" y="21600"/>
                    </a:cubicBezTo>
                    <a:cubicBezTo>
                      <a:pt x="8307" y="21600"/>
                      <a:pt x="8307" y="21600"/>
                      <a:pt x="8307" y="21600"/>
                    </a:cubicBezTo>
                    <a:cubicBezTo>
                      <a:pt x="9138" y="21600"/>
                      <a:pt x="9138" y="21600"/>
                      <a:pt x="9138" y="21600"/>
                    </a:cubicBezTo>
                    <a:cubicBezTo>
                      <a:pt x="9138" y="21600"/>
                      <a:pt x="9969" y="21600"/>
                      <a:pt x="9969" y="21600"/>
                    </a:cubicBezTo>
                    <a:cubicBezTo>
                      <a:pt x="10800" y="20329"/>
                      <a:pt x="11630" y="20329"/>
                      <a:pt x="11630" y="19058"/>
                    </a:cubicBezTo>
                    <a:cubicBezTo>
                      <a:pt x="12461" y="17788"/>
                      <a:pt x="14123" y="16517"/>
                      <a:pt x="15784" y="16517"/>
                    </a:cubicBezTo>
                    <a:cubicBezTo>
                      <a:pt x="15784" y="16517"/>
                      <a:pt x="15784" y="16517"/>
                      <a:pt x="15784" y="16517"/>
                    </a:cubicBezTo>
                    <a:cubicBezTo>
                      <a:pt x="15784" y="16517"/>
                      <a:pt x="15784" y="16517"/>
                      <a:pt x="16615" y="16517"/>
                    </a:cubicBezTo>
                    <a:cubicBezTo>
                      <a:pt x="16615" y="16517"/>
                      <a:pt x="16615" y="16517"/>
                      <a:pt x="16615" y="16517"/>
                    </a:cubicBezTo>
                    <a:cubicBezTo>
                      <a:pt x="16615" y="16517"/>
                      <a:pt x="17446" y="16517"/>
                      <a:pt x="17446" y="16517"/>
                    </a:cubicBezTo>
                    <a:cubicBezTo>
                      <a:pt x="17446" y="16517"/>
                      <a:pt x="17446" y="16517"/>
                      <a:pt x="17446" y="16517"/>
                    </a:cubicBezTo>
                    <a:cubicBezTo>
                      <a:pt x="18276" y="15247"/>
                      <a:pt x="18276" y="15247"/>
                      <a:pt x="18276" y="15247"/>
                    </a:cubicBezTo>
                    <a:cubicBezTo>
                      <a:pt x="18276" y="15247"/>
                      <a:pt x="18276" y="15247"/>
                      <a:pt x="19107" y="15247"/>
                    </a:cubicBezTo>
                    <a:cubicBezTo>
                      <a:pt x="19107" y="15247"/>
                      <a:pt x="19107" y="15247"/>
                      <a:pt x="19107" y="15247"/>
                    </a:cubicBezTo>
                    <a:cubicBezTo>
                      <a:pt x="19107" y="15247"/>
                      <a:pt x="19938" y="13976"/>
                      <a:pt x="19938" y="13976"/>
                    </a:cubicBezTo>
                    <a:cubicBezTo>
                      <a:pt x="19938" y="13976"/>
                      <a:pt x="19938" y="13976"/>
                      <a:pt x="19938" y="13976"/>
                    </a:cubicBezTo>
                    <a:cubicBezTo>
                      <a:pt x="20769" y="13976"/>
                      <a:pt x="20769" y="13976"/>
                      <a:pt x="20769" y="13976"/>
                    </a:cubicBezTo>
                    <a:cubicBezTo>
                      <a:pt x="20769" y="13976"/>
                      <a:pt x="20769" y="13976"/>
                      <a:pt x="20769" y="12705"/>
                    </a:cubicBezTo>
                    <a:cubicBezTo>
                      <a:pt x="21600" y="12705"/>
                      <a:pt x="21600" y="12705"/>
                      <a:pt x="21600" y="12705"/>
                    </a:cubicBezTo>
                    <a:cubicBezTo>
                      <a:pt x="21600" y="12705"/>
                      <a:pt x="21600" y="12705"/>
                      <a:pt x="21600" y="12705"/>
                    </a:cubicBezTo>
                    <a:cubicBezTo>
                      <a:pt x="21600" y="12705"/>
                      <a:pt x="21600" y="12705"/>
                      <a:pt x="21600" y="1143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6" name="Shape">
                <a:extLst>
                  <a:ext uri="{FF2B5EF4-FFF2-40B4-BE49-F238E27FC236}">
                    <a16:creationId xmlns:a16="http://schemas.microsoft.com/office/drawing/2014/main" id="{6B35413C-E78F-EE8C-43ED-278F88BDAC8E}"/>
                  </a:ext>
                </a:extLst>
              </p:cNvPr>
              <p:cNvSpPr/>
              <p:nvPr/>
            </p:nvSpPr>
            <p:spPr>
              <a:xfrm>
                <a:off x="455419" y="369919"/>
                <a:ext cx="245657" cy="124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94" y="583"/>
                    </a:moveTo>
                    <a:cubicBezTo>
                      <a:pt x="11294" y="583"/>
                      <a:pt x="11294" y="583"/>
                      <a:pt x="11294" y="583"/>
                    </a:cubicBezTo>
                    <a:cubicBezTo>
                      <a:pt x="11184" y="583"/>
                      <a:pt x="11184" y="583"/>
                      <a:pt x="11075" y="583"/>
                    </a:cubicBezTo>
                    <a:cubicBezTo>
                      <a:pt x="11075" y="583"/>
                      <a:pt x="11075" y="583"/>
                      <a:pt x="11075" y="583"/>
                    </a:cubicBezTo>
                    <a:cubicBezTo>
                      <a:pt x="10965" y="583"/>
                      <a:pt x="10965" y="583"/>
                      <a:pt x="10965" y="583"/>
                    </a:cubicBezTo>
                    <a:cubicBezTo>
                      <a:pt x="10855" y="583"/>
                      <a:pt x="10855" y="583"/>
                      <a:pt x="10855" y="583"/>
                    </a:cubicBezTo>
                    <a:cubicBezTo>
                      <a:pt x="10855" y="583"/>
                      <a:pt x="10745" y="778"/>
                      <a:pt x="10745" y="778"/>
                    </a:cubicBezTo>
                    <a:cubicBezTo>
                      <a:pt x="10416" y="1167"/>
                      <a:pt x="10196" y="1556"/>
                      <a:pt x="10087" y="1751"/>
                    </a:cubicBezTo>
                    <a:cubicBezTo>
                      <a:pt x="10087" y="2529"/>
                      <a:pt x="9977" y="2918"/>
                      <a:pt x="9758" y="2918"/>
                    </a:cubicBezTo>
                    <a:cubicBezTo>
                      <a:pt x="9648" y="2918"/>
                      <a:pt x="9648" y="2918"/>
                      <a:pt x="9539" y="2724"/>
                    </a:cubicBezTo>
                    <a:cubicBezTo>
                      <a:pt x="9539" y="2724"/>
                      <a:pt x="9319" y="2529"/>
                      <a:pt x="8990" y="2529"/>
                    </a:cubicBezTo>
                    <a:cubicBezTo>
                      <a:pt x="8771" y="2529"/>
                      <a:pt x="8661" y="2724"/>
                      <a:pt x="8661" y="2724"/>
                    </a:cubicBezTo>
                    <a:cubicBezTo>
                      <a:pt x="8661" y="2724"/>
                      <a:pt x="8552" y="2724"/>
                      <a:pt x="8552" y="2724"/>
                    </a:cubicBezTo>
                    <a:cubicBezTo>
                      <a:pt x="8552" y="2724"/>
                      <a:pt x="8552" y="2724"/>
                      <a:pt x="8552" y="2724"/>
                    </a:cubicBezTo>
                    <a:cubicBezTo>
                      <a:pt x="8332" y="2724"/>
                      <a:pt x="8223" y="2529"/>
                      <a:pt x="8113" y="2335"/>
                    </a:cubicBezTo>
                    <a:cubicBezTo>
                      <a:pt x="8004" y="2335"/>
                      <a:pt x="8004" y="2140"/>
                      <a:pt x="7894" y="2140"/>
                    </a:cubicBezTo>
                    <a:cubicBezTo>
                      <a:pt x="7565" y="2529"/>
                      <a:pt x="7346" y="2335"/>
                      <a:pt x="7126" y="2140"/>
                    </a:cubicBezTo>
                    <a:cubicBezTo>
                      <a:pt x="7126" y="2140"/>
                      <a:pt x="7126" y="2140"/>
                      <a:pt x="7126" y="2140"/>
                    </a:cubicBezTo>
                    <a:cubicBezTo>
                      <a:pt x="7017" y="2140"/>
                      <a:pt x="6907" y="2335"/>
                      <a:pt x="6797" y="2335"/>
                    </a:cubicBezTo>
                    <a:cubicBezTo>
                      <a:pt x="6578" y="2335"/>
                      <a:pt x="6140" y="1945"/>
                      <a:pt x="6030" y="1945"/>
                    </a:cubicBezTo>
                    <a:cubicBezTo>
                      <a:pt x="5920" y="1751"/>
                      <a:pt x="5811" y="1751"/>
                      <a:pt x="5701" y="1751"/>
                    </a:cubicBezTo>
                    <a:cubicBezTo>
                      <a:pt x="5701" y="1751"/>
                      <a:pt x="5591" y="1751"/>
                      <a:pt x="5591" y="1751"/>
                    </a:cubicBezTo>
                    <a:cubicBezTo>
                      <a:pt x="5262" y="1945"/>
                      <a:pt x="5043" y="1945"/>
                      <a:pt x="4824" y="1556"/>
                    </a:cubicBezTo>
                    <a:cubicBezTo>
                      <a:pt x="4714" y="1362"/>
                      <a:pt x="4495" y="1167"/>
                      <a:pt x="2850" y="1167"/>
                    </a:cubicBezTo>
                    <a:cubicBezTo>
                      <a:pt x="2521" y="1167"/>
                      <a:pt x="2521" y="1362"/>
                      <a:pt x="2302" y="1556"/>
                    </a:cubicBezTo>
                    <a:cubicBezTo>
                      <a:pt x="2302" y="1751"/>
                      <a:pt x="2302" y="1751"/>
                      <a:pt x="2192" y="1945"/>
                    </a:cubicBezTo>
                    <a:cubicBezTo>
                      <a:pt x="2192" y="1945"/>
                      <a:pt x="2083" y="1945"/>
                      <a:pt x="2083" y="2140"/>
                    </a:cubicBezTo>
                    <a:cubicBezTo>
                      <a:pt x="2083" y="2140"/>
                      <a:pt x="1973" y="2140"/>
                      <a:pt x="1973" y="2140"/>
                    </a:cubicBezTo>
                    <a:cubicBezTo>
                      <a:pt x="1973" y="2140"/>
                      <a:pt x="1973" y="2140"/>
                      <a:pt x="1863" y="2140"/>
                    </a:cubicBezTo>
                    <a:cubicBezTo>
                      <a:pt x="1863" y="2140"/>
                      <a:pt x="1863" y="2140"/>
                      <a:pt x="1863" y="2140"/>
                    </a:cubicBezTo>
                    <a:cubicBezTo>
                      <a:pt x="1863" y="2335"/>
                      <a:pt x="1754" y="2335"/>
                      <a:pt x="1754" y="2335"/>
                    </a:cubicBezTo>
                    <a:cubicBezTo>
                      <a:pt x="1754" y="2335"/>
                      <a:pt x="1754" y="2335"/>
                      <a:pt x="1754" y="2335"/>
                    </a:cubicBezTo>
                    <a:cubicBezTo>
                      <a:pt x="1644" y="2335"/>
                      <a:pt x="1644" y="2335"/>
                      <a:pt x="1644" y="2335"/>
                    </a:cubicBezTo>
                    <a:cubicBezTo>
                      <a:pt x="1644" y="2335"/>
                      <a:pt x="1644" y="2335"/>
                      <a:pt x="1644" y="2335"/>
                    </a:cubicBezTo>
                    <a:cubicBezTo>
                      <a:pt x="2412" y="4281"/>
                      <a:pt x="2192" y="4670"/>
                      <a:pt x="2192" y="4864"/>
                    </a:cubicBezTo>
                    <a:cubicBezTo>
                      <a:pt x="2083" y="5254"/>
                      <a:pt x="1863" y="5448"/>
                      <a:pt x="1754" y="5643"/>
                    </a:cubicBezTo>
                    <a:cubicBezTo>
                      <a:pt x="1754" y="5643"/>
                      <a:pt x="1644" y="5643"/>
                      <a:pt x="1644" y="5837"/>
                    </a:cubicBezTo>
                    <a:cubicBezTo>
                      <a:pt x="1535" y="5837"/>
                      <a:pt x="1425" y="6227"/>
                      <a:pt x="1206" y="6616"/>
                    </a:cubicBezTo>
                    <a:cubicBezTo>
                      <a:pt x="986" y="6810"/>
                      <a:pt x="657" y="7589"/>
                      <a:pt x="548" y="7783"/>
                    </a:cubicBezTo>
                    <a:cubicBezTo>
                      <a:pt x="548" y="7783"/>
                      <a:pt x="548" y="7978"/>
                      <a:pt x="548" y="7978"/>
                    </a:cubicBezTo>
                    <a:cubicBezTo>
                      <a:pt x="548" y="8367"/>
                      <a:pt x="548" y="8562"/>
                      <a:pt x="548" y="8756"/>
                    </a:cubicBezTo>
                    <a:cubicBezTo>
                      <a:pt x="548" y="8756"/>
                      <a:pt x="548" y="8756"/>
                      <a:pt x="548" y="8756"/>
                    </a:cubicBezTo>
                    <a:cubicBezTo>
                      <a:pt x="657" y="8756"/>
                      <a:pt x="657" y="8756"/>
                      <a:pt x="657" y="8756"/>
                    </a:cubicBezTo>
                    <a:cubicBezTo>
                      <a:pt x="548" y="9145"/>
                      <a:pt x="548" y="9145"/>
                      <a:pt x="548" y="9145"/>
                    </a:cubicBezTo>
                    <a:cubicBezTo>
                      <a:pt x="548" y="9145"/>
                      <a:pt x="548" y="9145"/>
                      <a:pt x="548" y="9145"/>
                    </a:cubicBezTo>
                    <a:cubicBezTo>
                      <a:pt x="548" y="9145"/>
                      <a:pt x="548" y="9145"/>
                      <a:pt x="548" y="9145"/>
                    </a:cubicBezTo>
                    <a:cubicBezTo>
                      <a:pt x="438" y="9535"/>
                      <a:pt x="438" y="9535"/>
                      <a:pt x="438" y="9535"/>
                    </a:cubicBezTo>
                    <a:cubicBezTo>
                      <a:pt x="438" y="9535"/>
                      <a:pt x="438" y="9535"/>
                      <a:pt x="438" y="9535"/>
                    </a:cubicBezTo>
                    <a:cubicBezTo>
                      <a:pt x="328" y="9729"/>
                      <a:pt x="109" y="10313"/>
                      <a:pt x="0" y="10508"/>
                    </a:cubicBezTo>
                    <a:cubicBezTo>
                      <a:pt x="0" y="10702"/>
                      <a:pt x="0" y="10702"/>
                      <a:pt x="0" y="10702"/>
                    </a:cubicBezTo>
                    <a:cubicBezTo>
                      <a:pt x="0" y="10702"/>
                      <a:pt x="0" y="10898"/>
                      <a:pt x="0" y="10898"/>
                    </a:cubicBezTo>
                    <a:cubicBezTo>
                      <a:pt x="0" y="10898"/>
                      <a:pt x="0" y="10898"/>
                      <a:pt x="0" y="10898"/>
                    </a:cubicBezTo>
                    <a:cubicBezTo>
                      <a:pt x="0" y="10898"/>
                      <a:pt x="109" y="11092"/>
                      <a:pt x="109" y="11092"/>
                    </a:cubicBezTo>
                    <a:cubicBezTo>
                      <a:pt x="109" y="11092"/>
                      <a:pt x="109" y="11092"/>
                      <a:pt x="109" y="11092"/>
                    </a:cubicBezTo>
                    <a:cubicBezTo>
                      <a:pt x="109" y="11092"/>
                      <a:pt x="219" y="11287"/>
                      <a:pt x="219" y="11287"/>
                    </a:cubicBezTo>
                    <a:cubicBezTo>
                      <a:pt x="219" y="11287"/>
                      <a:pt x="219" y="11287"/>
                      <a:pt x="219" y="11287"/>
                    </a:cubicBezTo>
                    <a:cubicBezTo>
                      <a:pt x="328" y="11287"/>
                      <a:pt x="328" y="11482"/>
                      <a:pt x="438" y="11482"/>
                    </a:cubicBezTo>
                    <a:cubicBezTo>
                      <a:pt x="438" y="11482"/>
                      <a:pt x="548" y="11482"/>
                      <a:pt x="548" y="11676"/>
                    </a:cubicBezTo>
                    <a:cubicBezTo>
                      <a:pt x="548" y="11676"/>
                      <a:pt x="657" y="11676"/>
                      <a:pt x="657" y="11676"/>
                    </a:cubicBezTo>
                    <a:cubicBezTo>
                      <a:pt x="657" y="11676"/>
                      <a:pt x="657" y="11676"/>
                      <a:pt x="767" y="11676"/>
                    </a:cubicBezTo>
                    <a:cubicBezTo>
                      <a:pt x="767" y="11676"/>
                      <a:pt x="767" y="11676"/>
                      <a:pt x="767" y="11676"/>
                    </a:cubicBezTo>
                    <a:cubicBezTo>
                      <a:pt x="877" y="11676"/>
                      <a:pt x="986" y="11676"/>
                      <a:pt x="986" y="11676"/>
                    </a:cubicBezTo>
                    <a:cubicBezTo>
                      <a:pt x="1096" y="11676"/>
                      <a:pt x="1315" y="11676"/>
                      <a:pt x="1535" y="11871"/>
                    </a:cubicBezTo>
                    <a:cubicBezTo>
                      <a:pt x="1863" y="11871"/>
                      <a:pt x="2083" y="12065"/>
                      <a:pt x="2192" y="12065"/>
                    </a:cubicBezTo>
                    <a:cubicBezTo>
                      <a:pt x="2521" y="12065"/>
                      <a:pt x="2960" y="12260"/>
                      <a:pt x="3070" y="12455"/>
                    </a:cubicBezTo>
                    <a:cubicBezTo>
                      <a:pt x="3179" y="12455"/>
                      <a:pt x="3289" y="12455"/>
                      <a:pt x="3398" y="12260"/>
                    </a:cubicBezTo>
                    <a:cubicBezTo>
                      <a:pt x="3508" y="11871"/>
                      <a:pt x="3727" y="11871"/>
                      <a:pt x="3947" y="11871"/>
                    </a:cubicBezTo>
                    <a:cubicBezTo>
                      <a:pt x="4056" y="12065"/>
                      <a:pt x="4056" y="12065"/>
                      <a:pt x="4166" y="12065"/>
                    </a:cubicBezTo>
                    <a:cubicBezTo>
                      <a:pt x="4276" y="12065"/>
                      <a:pt x="4605" y="11676"/>
                      <a:pt x="4605" y="11482"/>
                    </a:cubicBezTo>
                    <a:cubicBezTo>
                      <a:pt x="4714" y="11482"/>
                      <a:pt x="4824" y="11287"/>
                      <a:pt x="5043" y="11092"/>
                    </a:cubicBezTo>
                    <a:cubicBezTo>
                      <a:pt x="5043" y="11092"/>
                      <a:pt x="5043" y="11092"/>
                      <a:pt x="5153" y="11092"/>
                    </a:cubicBezTo>
                    <a:cubicBezTo>
                      <a:pt x="5153" y="11092"/>
                      <a:pt x="5153" y="11092"/>
                      <a:pt x="5153" y="11092"/>
                    </a:cubicBezTo>
                    <a:cubicBezTo>
                      <a:pt x="5262" y="10898"/>
                      <a:pt x="5262" y="10898"/>
                      <a:pt x="5262" y="10898"/>
                    </a:cubicBezTo>
                    <a:cubicBezTo>
                      <a:pt x="5262" y="10898"/>
                      <a:pt x="5372" y="10898"/>
                      <a:pt x="5482" y="10702"/>
                    </a:cubicBezTo>
                    <a:cubicBezTo>
                      <a:pt x="5591" y="10702"/>
                      <a:pt x="5591" y="10702"/>
                      <a:pt x="5591" y="10702"/>
                    </a:cubicBezTo>
                    <a:cubicBezTo>
                      <a:pt x="5591" y="10702"/>
                      <a:pt x="5591" y="10702"/>
                      <a:pt x="5591" y="10702"/>
                    </a:cubicBezTo>
                    <a:cubicBezTo>
                      <a:pt x="5591" y="10702"/>
                      <a:pt x="5701" y="10702"/>
                      <a:pt x="5701" y="10702"/>
                    </a:cubicBezTo>
                    <a:cubicBezTo>
                      <a:pt x="5920" y="10508"/>
                      <a:pt x="6140" y="10508"/>
                      <a:pt x="6249" y="10508"/>
                    </a:cubicBezTo>
                    <a:cubicBezTo>
                      <a:pt x="6249" y="10508"/>
                      <a:pt x="6249" y="10508"/>
                      <a:pt x="6249" y="10508"/>
                    </a:cubicBezTo>
                    <a:cubicBezTo>
                      <a:pt x="6359" y="10508"/>
                      <a:pt x="6359" y="10508"/>
                      <a:pt x="6359" y="10508"/>
                    </a:cubicBezTo>
                    <a:cubicBezTo>
                      <a:pt x="6578" y="10508"/>
                      <a:pt x="6797" y="10702"/>
                      <a:pt x="7017" y="11092"/>
                    </a:cubicBezTo>
                    <a:cubicBezTo>
                      <a:pt x="7126" y="11092"/>
                      <a:pt x="7236" y="11482"/>
                      <a:pt x="7346" y="11482"/>
                    </a:cubicBezTo>
                    <a:cubicBezTo>
                      <a:pt x="7346" y="11482"/>
                      <a:pt x="7346" y="11482"/>
                      <a:pt x="7346" y="11482"/>
                    </a:cubicBezTo>
                    <a:cubicBezTo>
                      <a:pt x="7455" y="11482"/>
                      <a:pt x="7565" y="11482"/>
                      <a:pt x="7784" y="11676"/>
                    </a:cubicBezTo>
                    <a:cubicBezTo>
                      <a:pt x="8004" y="11871"/>
                      <a:pt x="8332" y="12260"/>
                      <a:pt x="8442" y="12844"/>
                    </a:cubicBezTo>
                    <a:cubicBezTo>
                      <a:pt x="8552" y="13428"/>
                      <a:pt x="8771" y="14011"/>
                      <a:pt x="8990" y="14595"/>
                    </a:cubicBezTo>
                    <a:cubicBezTo>
                      <a:pt x="8990" y="14595"/>
                      <a:pt x="9100" y="14790"/>
                      <a:pt x="9100" y="14790"/>
                    </a:cubicBezTo>
                    <a:cubicBezTo>
                      <a:pt x="9319" y="15373"/>
                      <a:pt x="9429" y="16346"/>
                      <a:pt x="9429" y="16541"/>
                    </a:cubicBezTo>
                    <a:cubicBezTo>
                      <a:pt x="9429" y="16736"/>
                      <a:pt x="9429" y="16736"/>
                      <a:pt x="9429" y="16736"/>
                    </a:cubicBezTo>
                    <a:cubicBezTo>
                      <a:pt x="9429" y="16736"/>
                      <a:pt x="9429" y="16736"/>
                      <a:pt x="9429" y="16930"/>
                    </a:cubicBezTo>
                    <a:cubicBezTo>
                      <a:pt x="9429" y="16930"/>
                      <a:pt x="9429" y="16930"/>
                      <a:pt x="9319" y="16930"/>
                    </a:cubicBezTo>
                    <a:cubicBezTo>
                      <a:pt x="9319" y="16930"/>
                      <a:pt x="9319" y="16930"/>
                      <a:pt x="9319" y="16930"/>
                    </a:cubicBezTo>
                    <a:cubicBezTo>
                      <a:pt x="9319" y="16930"/>
                      <a:pt x="9319" y="16930"/>
                      <a:pt x="9319" y="16930"/>
                    </a:cubicBezTo>
                    <a:cubicBezTo>
                      <a:pt x="9319" y="17125"/>
                      <a:pt x="9210" y="17125"/>
                      <a:pt x="9210" y="17125"/>
                    </a:cubicBezTo>
                    <a:cubicBezTo>
                      <a:pt x="9100" y="17125"/>
                      <a:pt x="8881" y="16930"/>
                      <a:pt x="8661" y="16930"/>
                    </a:cubicBezTo>
                    <a:cubicBezTo>
                      <a:pt x="8552" y="16736"/>
                      <a:pt x="8442" y="16736"/>
                      <a:pt x="8332" y="16736"/>
                    </a:cubicBezTo>
                    <a:cubicBezTo>
                      <a:pt x="8332" y="16736"/>
                      <a:pt x="8332" y="16736"/>
                      <a:pt x="8332" y="16736"/>
                    </a:cubicBezTo>
                    <a:cubicBezTo>
                      <a:pt x="8223" y="16736"/>
                      <a:pt x="8113" y="16930"/>
                      <a:pt x="8113" y="17319"/>
                    </a:cubicBezTo>
                    <a:cubicBezTo>
                      <a:pt x="8113" y="17319"/>
                      <a:pt x="8113" y="17319"/>
                      <a:pt x="8113" y="17514"/>
                    </a:cubicBezTo>
                    <a:cubicBezTo>
                      <a:pt x="8113" y="17514"/>
                      <a:pt x="8113" y="17514"/>
                      <a:pt x="8113" y="17514"/>
                    </a:cubicBezTo>
                    <a:cubicBezTo>
                      <a:pt x="8113" y="17514"/>
                      <a:pt x="8113" y="17514"/>
                      <a:pt x="8113" y="17514"/>
                    </a:cubicBezTo>
                    <a:cubicBezTo>
                      <a:pt x="8113" y="17709"/>
                      <a:pt x="8113" y="17709"/>
                      <a:pt x="8113" y="17709"/>
                    </a:cubicBezTo>
                    <a:cubicBezTo>
                      <a:pt x="8113" y="17709"/>
                      <a:pt x="8113" y="17709"/>
                      <a:pt x="8113" y="17709"/>
                    </a:cubicBezTo>
                    <a:cubicBezTo>
                      <a:pt x="8004" y="17903"/>
                      <a:pt x="8004" y="17903"/>
                      <a:pt x="8004" y="17903"/>
                    </a:cubicBezTo>
                    <a:cubicBezTo>
                      <a:pt x="8004" y="17903"/>
                      <a:pt x="8004" y="18098"/>
                      <a:pt x="8004" y="18098"/>
                    </a:cubicBezTo>
                    <a:cubicBezTo>
                      <a:pt x="8004" y="18098"/>
                      <a:pt x="8004" y="18098"/>
                      <a:pt x="7894" y="18292"/>
                    </a:cubicBezTo>
                    <a:cubicBezTo>
                      <a:pt x="7894" y="18292"/>
                      <a:pt x="7894" y="18292"/>
                      <a:pt x="7894" y="18292"/>
                    </a:cubicBezTo>
                    <a:cubicBezTo>
                      <a:pt x="7894" y="18292"/>
                      <a:pt x="7784" y="18487"/>
                      <a:pt x="7784" y="18487"/>
                    </a:cubicBezTo>
                    <a:cubicBezTo>
                      <a:pt x="7784" y="18487"/>
                      <a:pt x="7784" y="18487"/>
                      <a:pt x="7784" y="18487"/>
                    </a:cubicBezTo>
                    <a:cubicBezTo>
                      <a:pt x="7675" y="18876"/>
                      <a:pt x="7565" y="19071"/>
                      <a:pt x="7455" y="19265"/>
                    </a:cubicBezTo>
                    <a:cubicBezTo>
                      <a:pt x="7565" y="19460"/>
                      <a:pt x="7565" y="19460"/>
                      <a:pt x="7675" y="19460"/>
                    </a:cubicBezTo>
                    <a:cubicBezTo>
                      <a:pt x="7675" y="19460"/>
                      <a:pt x="7784" y="19265"/>
                      <a:pt x="7894" y="19265"/>
                    </a:cubicBezTo>
                    <a:cubicBezTo>
                      <a:pt x="8113" y="19071"/>
                      <a:pt x="8223" y="18876"/>
                      <a:pt x="8332" y="18876"/>
                    </a:cubicBezTo>
                    <a:cubicBezTo>
                      <a:pt x="8442" y="18876"/>
                      <a:pt x="8442" y="18876"/>
                      <a:pt x="8442" y="18876"/>
                    </a:cubicBezTo>
                    <a:cubicBezTo>
                      <a:pt x="8442" y="18876"/>
                      <a:pt x="8442" y="19071"/>
                      <a:pt x="8552" y="19071"/>
                    </a:cubicBezTo>
                    <a:cubicBezTo>
                      <a:pt x="8552" y="19071"/>
                      <a:pt x="8552" y="19071"/>
                      <a:pt x="8552" y="19071"/>
                    </a:cubicBezTo>
                    <a:cubicBezTo>
                      <a:pt x="8552" y="19071"/>
                      <a:pt x="8552" y="19071"/>
                      <a:pt x="8661" y="19071"/>
                    </a:cubicBezTo>
                    <a:cubicBezTo>
                      <a:pt x="8661" y="18682"/>
                      <a:pt x="8771" y="18487"/>
                      <a:pt x="9100" y="18098"/>
                    </a:cubicBezTo>
                    <a:cubicBezTo>
                      <a:pt x="9100" y="18098"/>
                      <a:pt x="9210" y="18098"/>
                      <a:pt x="9319" y="17903"/>
                    </a:cubicBezTo>
                    <a:cubicBezTo>
                      <a:pt x="9429" y="17709"/>
                      <a:pt x="9648" y="17125"/>
                      <a:pt x="9758" y="16736"/>
                    </a:cubicBezTo>
                    <a:cubicBezTo>
                      <a:pt x="9868" y="16346"/>
                      <a:pt x="10087" y="15763"/>
                      <a:pt x="10416" y="15568"/>
                    </a:cubicBezTo>
                    <a:cubicBezTo>
                      <a:pt x="10525" y="15568"/>
                      <a:pt x="10635" y="15568"/>
                      <a:pt x="10745" y="15373"/>
                    </a:cubicBezTo>
                    <a:cubicBezTo>
                      <a:pt x="11075" y="15373"/>
                      <a:pt x="11404" y="15179"/>
                      <a:pt x="11842" y="15179"/>
                    </a:cubicBezTo>
                    <a:cubicBezTo>
                      <a:pt x="12061" y="15373"/>
                      <a:pt x="12171" y="15373"/>
                      <a:pt x="12281" y="15763"/>
                    </a:cubicBezTo>
                    <a:cubicBezTo>
                      <a:pt x="12390" y="15957"/>
                      <a:pt x="12281" y="16346"/>
                      <a:pt x="12171" y="16541"/>
                    </a:cubicBezTo>
                    <a:cubicBezTo>
                      <a:pt x="12171" y="16541"/>
                      <a:pt x="12061" y="16736"/>
                      <a:pt x="12061" y="16736"/>
                    </a:cubicBezTo>
                    <a:cubicBezTo>
                      <a:pt x="12281" y="16930"/>
                      <a:pt x="12610" y="16930"/>
                      <a:pt x="12719" y="16930"/>
                    </a:cubicBezTo>
                    <a:cubicBezTo>
                      <a:pt x="13268" y="16930"/>
                      <a:pt x="13268" y="16930"/>
                      <a:pt x="13268" y="16930"/>
                    </a:cubicBezTo>
                    <a:cubicBezTo>
                      <a:pt x="13596" y="16930"/>
                      <a:pt x="14145" y="16930"/>
                      <a:pt x="14145" y="17514"/>
                    </a:cubicBezTo>
                    <a:cubicBezTo>
                      <a:pt x="14254" y="18292"/>
                      <a:pt x="13706" y="18682"/>
                      <a:pt x="13048" y="19071"/>
                    </a:cubicBezTo>
                    <a:cubicBezTo>
                      <a:pt x="12939" y="19071"/>
                      <a:pt x="12829" y="19071"/>
                      <a:pt x="12719" y="19265"/>
                    </a:cubicBezTo>
                    <a:cubicBezTo>
                      <a:pt x="12829" y="19265"/>
                      <a:pt x="12939" y="19265"/>
                      <a:pt x="13048" y="19460"/>
                    </a:cubicBezTo>
                    <a:cubicBezTo>
                      <a:pt x="13268" y="19655"/>
                      <a:pt x="13487" y="19655"/>
                      <a:pt x="13706" y="19849"/>
                    </a:cubicBezTo>
                    <a:cubicBezTo>
                      <a:pt x="14035" y="20238"/>
                      <a:pt x="13925" y="20822"/>
                      <a:pt x="13816" y="21406"/>
                    </a:cubicBezTo>
                    <a:cubicBezTo>
                      <a:pt x="13816" y="21406"/>
                      <a:pt x="13816" y="21600"/>
                      <a:pt x="13816" y="21600"/>
                    </a:cubicBezTo>
                    <a:cubicBezTo>
                      <a:pt x="13816" y="21600"/>
                      <a:pt x="13816" y="21600"/>
                      <a:pt x="13816" y="21600"/>
                    </a:cubicBezTo>
                    <a:cubicBezTo>
                      <a:pt x="14035" y="21600"/>
                      <a:pt x="14254" y="21406"/>
                      <a:pt x="14474" y="21211"/>
                    </a:cubicBezTo>
                    <a:cubicBezTo>
                      <a:pt x="14693" y="20822"/>
                      <a:pt x="14912" y="20822"/>
                      <a:pt x="15131" y="20628"/>
                    </a:cubicBezTo>
                    <a:cubicBezTo>
                      <a:pt x="15241" y="20628"/>
                      <a:pt x="15460" y="20433"/>
                      <a:pt x="15680" y="20238"/>
                    </a:cubicBezTo>
                    <a:cubicBezTo>
                      <a:pt x="15789" y="20044"/>
                      <a:pt x="16009" y="20044"/>
                      <a:pt x="16118" y="20044"/>
                    </a:cubicBezTo>
                    <a:cubicBezTo>
                      <a:pt x="15241" y="20044"/>
                      <a:pt x="15022" y="18876"/>
                      <a:pt x="15022" y="17709"/>
                    </a:cubicBezTo>
                    <a:cubicBezTo>
                      <a:pt x="15022" y="17125"/>
                      <a:pt x="16228" y="15763"/>
                      <a:pt x="16776" y="15568"/>
                    </a:cubicBezTo>
                    <a:cubicBezTo>
                      <a:pt x="17324" y="15568"/>
                      <a:pt x="17763" y="15179"/>
                      <a:pt x="18202" y="14790"/>
                    </a:cubicBezTo>
                    <a:cubicBezTo>
                      <a:pt x="18421" y="14595"/>
                      <a:pt x="18750" y="14595"/>
                      <a:pt x="19079" y="14401"/>
                    </a:cubicBezTo>
                    <a:cubicBezTo>
                      <a:pt x="19079" y="14206"/>
                      <a:pt x="19079" y="14206"/>
                      <a:pt x="19079" y="14011"/>
                    </a:cubicBezTo>
                    <a:cubicBezTo>
                      <a:pt x="19079" y="14011"/>
                      <a:pt x="19079" y="14011"/>
                      <a:pt x="19079" y="14011"/>
                    </a:cubicBezTo>
                    <a:cubicBezTo>
                      <a:pt x="19079" y="14011"/>
                      <a:pt x="19079" y="13817"/>
                      <a:pt x="19079" y="13817"/>
                    </a:cubicBezTo>
                    <a:cubicBezTo>
                      <a:pt x="19079" y="13817"/>
                      <a:pt x="19079" y="13817"/>
                      <a:pt x="19079" y="13817"/>
                    </a:cubicBezTo>
                    <a:cubicBezTo>
                      <a:pt x="19079" y="13622"/>
                      <a:pt x="19079" y="13622"/>
                      <a:pt x="19079" y="13428"/>
                    </a:cubicBezTo>
                    <a:cubicBezTo>
                      <a:pt x="19188" y="13428"/>
                      <a:pt x="19298" y="13233"/>
                      <a:pt x="19298" y="13233"/>
                    </a:cubicBezTo>
                    <a:cubicBezTo>
                      <a:pt x="19408" y="13233"/>
                      <a:pt x="19517" y="13038"/>
                      <a:pt x="19627" y="12844"/>
                    </a:cubicBezTo>
                    <a:cubicBezTo>
                      <a:pt x="19956" y="12260"/>
                      <a:pt x="20175" y="12065"/>
                      <a:pt x="20285" y="12065"/>
                    </a:cubicBezTo>
                    <a:cubicBezTo>
                      <a:pt x="20394" y="12065"/>
                      <a:pt x="20504" y="12065"/>
                      <a:pt x="20614" y="12065"/>
                    </a:cubicBezTo>
                    <a:cubicBezTo>
                      <a:pt x="20833" y="12260"/>
                      <a:pt x="21052" y="12260"/>
                      <a:pt x="21162" y="12260"/>
                    </a:cubicBezTo>
                    <a:cubicBezTo>
                      <a:pt x="21162" y="12065"/>
                      <a:pt x="21162" y="12065"/>
                      <a:pt x="21272" y="11871"/>
                    </a:cubicBezTo>
                    <a:cubicBezTo>
                      <a:pt x="21272" y="11676"/>
                      <a:pt x="21381" y="11482"/>
                      <a:pt x="21381" y="11287"/>
                    </a:cubicBezTo>
                    <a:cubicBezTo>
                      <a:pt x="21381" y="11287"/>
                      <a:pt x="21272" y="11287"/>
                      <a:pt x="21272" y="11092"/>
                    </a:cubicBezTo>
                    <a:cubicBezTo>
                      <a:pt x="21162" y="10898"/>
                      <a:pt x="21052" y="10702"/>
                      <a:pt x="21052" y="10313"/>
                    </a:cubicBezTo>
                    <a:cubicBezTo>
                      <a:pt x="21162" y="9924"/>
                      <a:pt x="21272" y="9924"/>
                      <a:pt x="21381" y="9729"/>
                    </a:cubicBezTo>
                    <a:cubicBezTo>
                      <a:pt x="21381" y="9729"/>
                      <a:pt x="21381" y="9729"/>
                      <a:pt x="21381" y="9729"/>
                    </a:cubicBezTo>
                    <a:cubicBezTo>
                      <a:pt x="21381" y="9729"/>
                      <a:pt x="21162" y="9535"/>
                      <a:pt x="21162" y="9145"/>
                    </a:cubicBezTo>
                    <a:cubicBezTo>
                      <a:pt x="21162" y="8951"/>
                      <a:pt x="21272" y="8756"/>
                      <a:pt x="21381" y="8562"/>
                    </a:cubicBezTo>
                    <a:cubicBezTo>
                      <a:pt x="21491" y="8562"/>
                      <a:pt x="21600" y="8367"/>
                      <a:pt x="21600" y="8367"/>
                    </a:cubicBezTo>
                    <a:cubicBezTo>
                      <a:pt x="21491" y="8367"/>
                      <a:pt x="21381" y="8172"/>
                      <a:pt x="21272" y="8172"/>
                    </a:cubicBezTo>
                    <a:cubicBezTo>
                      <a:pt x="21162" y="7978"/>
                      <a:pt x="21052" y="7978"/>
                      <a:pt x="20943" y="7783"/>
                    </a:cubicBezTo>
                    <a:cubicBezTo>
                      <a:pt x="20833" y="7783"/>
                      <a:pt x="20614" y="7589"/>
                      <a:pt x="20504" y="7589"/>
                    </a:cubicBezTo>
                    <a:cubicBezTo>
                      <a:pt x="20285" y="7589"/>
                      <a:pt x="20065" y="7589"/>
                      <a:pt x="19956" y="7394"/>
                    </a:cubicBezTo>
                    <a:cubicBezTo>
                      <a:pt x="19846" y="7200"/>
                      <a:pt x="19517" y="7200"/>
                      <a:pt x="19298" y="7200"/>
                    </a:cubicBezTo>
                    <a:cubicBezTo>
                      <a:pt x="19079" y="7200"/>
                      <a:pt x="18859" y="7200"/>
                      <a:pt x="18750" y="6810"/>
                    </a:cubicBezTo>
                    <a:cubicBezTo>
                      <a:pt x="18750" y="6810"/>
                      <a:pt x="18640" y="6616"/>
                      <a:pt x="18640" y="6421"/>
                    </a:cubicBezTo>
                    <a:cubicBezTo>
                      <a:pt x="18421" y="6227"/>
                      <a:pt x="18311" y="6032"/>
                      <a:pt x="18311" y="5837"/>
                    </a:cubicBezTo>
                    <a:cubicBezTo>
                      <a:pt x="18202" y="5837"/>
                      <a:pt x="17982" y="5837"/>
                      <a:pt x="17873" y="6032"/>
                    </a:cubicBezTo>
                    <a:cubicBezTo>
                      <a:pt x="17653" y="6227"/>
                      <a:pt x="17324" y="6421"/>
                      <a:pt x="16995" y="6032"/>
                    </a:cubicBezTo>
                    <a:cubicBezTo>
                      <a:pt x="16995" y="6032"/>
                      <a:pt x="16886" y="6032"/>
                      <a:pt x="16886" y="5837"/>
                    </a:cubicBezTo>
                    <a:cubicBezTo>
                      <a:pt x="16776" y="5837"/>
                      <a:pt x="16666" y="5643"/>
                      <a:pt x="16666" y="5643"/>
                    </a:cubicBezTo>
                    <a:cubicBezTo>
                      <a:pt x="16447" y="5837"/>
                      <a:pt x="16009" y="5643"/>
                      <a:pt x="15899" y="5448"/>
                    </a:cubicBezTo>
                    <a:cubicBezTo>
                      <a:pt x="15899" y="5254"/>
                      <a:pt x="15789" y="5059"/>
                      <a:pt x="15899" y="4670"/>
                    </a:cubicBezTo>
                    <a:cubicBezTo>
                      <a:pt x="15899" y="4475"/>
                      <a:pt x="15570" y="3697"/>
                      <a:pt x="15460" y="3502"/>
                    </a:cubicBezTo>
                    <a:cubicBezTo>
                      <a:pt x="15460" y="3502"/>
                      <a:pt x="15351" y="3502"/>
                      <a:pt x="15241" y="3502"/>
                    </a:cubicBezTo>
                    <a:cubicBezTo>
                      <a:pt x="14912" y="3502"/>
                      <a:pt x="14583" y="3502"/>
                      <a:pt x="14474" y="2918"/>
                    </a:cubicBezTo>
                    <a:cubicBezTo>
                      <a:pt x="14364" y="2724"/>
                      <a:pt x="14364" y="2724"/>
                      <a:pt x="14254" y="2529"/>
                    </a:cubicBezTo>
                    <a:cubicBezTo>
                      <a:pt x="14145" y="2140"/>
                      <a:pt x="14035" y="1751"/>
                      <a:pt x="14145" y="1362"/>
                    </a:cubicBezTo>
                    <a:cubicBezTo>
                      <a:pt x="14254" y="1167"/>
                      <a:pt x="14145" y="389"/>
                      <a:pt x="14035" y="0"/>
                    </a:cubicBezTo>
                    <a:cubicBezTo>
                      <a:pt x="14035" y="0"/>
                      <a:pt x="13816" y="0"/>
                      <a:pt x="13596" y="0"/>
                    </a:cubicBezTo>
                    <a:cubicBezTo>
                      <a:pt x="13487" y="0"/>
                      <a:pt x="13268" y="0"/>
                      <a:pt x="13268" y="0"/>
                    </a:cubicBezTo>
                    <a:cubicBezTo>
                      <a:pt x="13158" y="194"/>
                      <a:pt x="12939" y="194"/>
                      <a:pt x="12719" y="0"/>
                    </a:cubicBezTo>
                    <a:cubicBezTo>
                      <a:pt x="12610" y="0"/>
                      <a:pt x="12500" y="0"/>
                      <a:pt x="12500" y="0"/>
                    </a:cubicBezTo>
                    <a:cubicBezTo>
                      <a:pt x="12390" y="194"/>
                      <a:pt x="12390" y="194"/>
                      <a:pt x="12281" y="194"/>
                    </a:cubicBezTo>
                    <a:cubicBezTo>
                      <a:pt x="12281" y="389"/>
                      <a:pt x="12171" y="583"/>
                      <a:pt x="11952" y="583"/>
                    </a:cubicBezTo>
                    <a:cubicBezTo>
                      <a:pt x="11952" y="583"/>
                      <a:pt x="11842" y="583"/>
                      <a:pt x="11732" y="583"/>
                    </a:cubicBezTo>
                    <a:cubicBezTo>
                      <a:pt x="11732" y="583"/>
                      <a:pt x="11623" y="583"/>
                      <a:pt x="11623" y="583"/>
                    </a:cubicBezTo>
                    <a:cubicBezTo>
                      <a:pt x="11623" y="583"/>
                      <a:pt x="11623" y="583"/>
                      <a:pt x="11623" y="583"/>
                    </a:cubicBezTo>
                    <a:cubicBezTo>
                      <a:pt x="11513" y="583"/>
                      <a:pt x="11404" y="583"/>
                      <a:pt x="11404" y="389"/>
                    </a:cubicBezTo>
                    <a:cubicBezTo>
                      <a:pt x="11404" y="389"/>
                      <a:pt x="11404" y="583"/>
                      <a:pt x="11294" y="58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solidFill>
                      <a:srgbClr val="33B691"/>
                    </a:solidFill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7" name="Shape">
                <a:extLst>
                  <a:ext uri="{FF2B5EF4-FFF2-40B4-BE49-F238E27FC236}">
                    <a16:creationId xmlns:a16="http://schemas.microsoft.com/office/drawing/2014/main" id="{0E298847-DC8D-76B5-796B-F978B2D4582A}"/>
                  </a:ext>
                </a:extLst>
              </p:cNvPr>
              <p:cNvSpPr/>
              <p:nvPr/>
            </p:nvSpPr>
            <p:spPr>
              <a:xfrm>
                <a:off x="468952" y="303881"/>
                <a:ext cx="127519" cy="77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35" y="0"/>
                    </a:moveTo>
                    <a:cubicBezTo>
                      <a:pt x="11223" y="0"/>
                      <a:pt x="11223" y="0"/>
                      <a:pt x="11223" y="0"/>
                    </a:cubicBezTo>
                    <a:cubicBezTo>
                      <a:pt x="11223" y="0"/>
                      <a:pt x="11223" y="308"/>
                      <a:pt x="11011" y="308"/>
                    </a:cubicBezTo>
                    <a:cubicBezTo>
                      <a:pt x="11011" y="308"/>
                      <a:pt x="11011" y="617"/>
                      <a:pt x="10800" y="617"/>
                    </a:cubicBezTo>
                    <a:cubicBezTo>
                      <a:pt x="10588" y="925"/>
                      <a:pt x="10376" y="1542"/>
                      <a:pt x="9952" y="1542"/>
                    </a:cubicBezTo>
                    <a:cubicBezTo>
                      <a:pt x="9741" y="1542"/>
                      <a:pt x="9529" y="1542"/>
                      <a:pt x="9529" y="1542"/>
                    </a:cubicBezTo>
                    <a:cubicBezTo>
                      <a:pt x="9105" y="1542"/>
                      <a:pt x="8682" y="1542"/>
                      <a:pt x="8470" y="1851"/>
                    </a:cubicBezTo>
                    <a:cubicBezTo>
                      <a:pt x="8470" y="1851"/>
                      <a:pt x="8470" y="1851"/>
                      <a:pt x="8258" y="2159"/>
                    </a:cubicBezTo>
                    <a:cubicBezTo>
                      <a:pt x="8258" y="2159"/>
                      <a:pt x="8258" y="2159"/>
                      <a:pt x="8258" y="2468"/>
                    </a:cubicBezTo>
                    <a:cubicBezTo>
                      <a:pt x="8258" y="2468"/>
                      <a:pt x="8258" y="2468"/>
                      <a:pt x="8258" y="2468"/>
                    </a:cubicBezTo>
                    <a:cubicBezTo>
                      <a:pt x="8047" y="2468"/>
                      <a:pt x="8047" y="2777"/>
                      <a:pt x="8047" y="3085"/>
                    </a:cubicBezTo>
                    <a:cubicBezTo>
                      <a:pt x="8047" y="3394"/>
                      <a:pt x="8047" y="3702"/>
                      <a:pt x="8047" y="4011"/>
                    </a:cubicBezTo>
                    <a:cubicBezTo>
                      <a:pt x="8047" y="4011"/>
                      <a:pt x="8047" y="4320"/>
                      <a:pt x="8047" y="4320"/>
                    </a:cubicBezTo>
                    <a:cubicBezTo>
                      <a:pt x="8047" y="4628"/>
                      <a:pt x="8047" y="4628"/>
                      <a:pt x="7835" y="4628"/>
                    </a:cubicBezTo>
                    <a:cubicBezTo>
                      <a:pt x="7835" y="4937"/>
                      <a:pt x="7623" y="5245"/>
                      <a:pt x="7411" y="5245"/>
                    </a:cubicBezTo>
                    <a:cubicBezTo>
                      <a:pt x="7411" y="5245"/>
                      <a:pt x="7411" y="5245"/>
                      <a:pt x="7411" y="5245"/>
                    </a:cubicBezTo>
                    <a:cubicBezTo>
                      <a:pt x="7199" y="5554"/>
                      <a:pt x="6988" y="5862"/>
                      <a:pt x="6776" y="5862"/>
                    </a:cubicBezTo>
                    <a:cubicBezTo>
                      <a:pt x="6352" y="6171"/>
                      <a:pt x="5929" y="6788"/>
                      <a:pt x="5717" y="7097"/>
                    </a:cubicBezTo>
                    <a:cubicBezTo>
                      <a:pt x="5717" y="7405"/>
                      <a:pt x="5717" y="7405"/>
                      <a:pt x="5717" y="7714"/>
                    </a:cubicBezTo>
                    <a:cubicBezTo>
                      <a:pt x="5717" y="8331"/>
                      <a:pt x="5717" y="9257"/>
                      <a:pt x="5082" y="9257"/>
                    </a:cubicBezTo>
                    <a:cubicBezTo>
                      <a:pt x="4658" y="9257"/>
                      <a:pt x="4023" y="9565"/>
                      <a:pt x="3811" y="9874"/>
                    </a:cubicBezTo>
                    <a:cubicBezTo>
                      <a:pt x="3599" y="10491"/>
                      <a:pt x="3176" y="10800"/>
                      <a:pt x="2541" y="10800"/>
                    </a:cubicBezTo>
                    <a:cubicBezTo>
                      <a:pt x="2329" y="10800"/>
                      <a:pt x="2329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1905" y="10800"/>
                      <a:pt x="1905" y="10800"/>
                      <a:pt x="1905" y="10800"/>
                    </a:cubicBezTo>
                    <a:cubicBezTo>
                      <a:pt x="1905" y="10800"/>
                      <a:pt x="1905" y="10800"/>
                      <a:pt x="1905" y="10800"/>
                    </a:cubicBezTo>
                    <a:cubicBezTo>
                      <a:pt x="1905" y="10800"/>
                      <a:pt x="1905" y="10800"/>
                      <a:pt x="1694" y="10800"/>
                    </a:cubicBezTo>
                    <a:cubicBezTo>
                      <a:pt x="1694" y="10800"/>
                      <a:pt x="1694" y="10800"/>
                      <a:pt x="1694" y="10800"/>
                    </a:cubicBezTo>
                    <a:cubicBezTo>
                      <a:pt x="1694" y="10800"/>
                      <a:pt x="1694" y="10800"/>
                      <a:pt x="1482" y="10800"/>
                    </a:cubicBezTo>
                    <a:cubicBezTo>
                      <a:pt x="1482" y="10800"/>
                      <a:pt x="1482" y="10800"/>
                      <a:pt x="1482" y="10800"/>
                    </a:cubicBezTo>
                    <a:cubicBezTo>
                      <a:pt x="1482" y="10800"/>
                      <a:pt x="1482" y="10800"/>
                      <a:pt x="1270" y="10800"/>
                    </a:cubicBezTo>
                    <a:cubicBezTo>
                      <a:pt x="1270" y="10800"/>
                      <a:pt x="1270" y="10800"/>
                      <a:pt x="1270" y="10800"/>
                    </a:cubicBezTo>
                    <a:cubicBezTo>
                      <a:pt x="1058" y="10800"/>
                      <a:pt x="1058" y="10800"/>
                      <a:pt x="847" y="10800"/>
                    </a:cubicBezTo>
                    <a:cubicBezTo>
                      <a:pt x="847" y="10800"/>
                      <a:pt x="847" y="10800"/>
                      <a:pt x="847" y="10800"/>
                    </a:cubicBezTo>
                    <a:cubicBezTo>
                      <a:pt x="847" y="10800"/>
                      <a:pt x="847" y="10800"/>
                      <a:pt x="847" y="10800"/>
                    </a:cubicBezTo>
                    <a:cubicBezTo>
                      <a:pt x="847" y="10800"/>
                      <a:pt x="847" y="10800"/>
                      <a:pt x="847" y="11108"/>
                    </a:cubicBezTo>
                    <a:cubicBezTo>
                      <a:pt x="847" y="11108"/>
                      <a:pt x="847" y="11108"/>
                      <a:pt x="847" y="11417"/>
                    </a:cubicBezTo>
                    <a:cubicBezTo>
                      <a:pt x="847" y="11417"/>
                      <a:pt x="847" y="11417"/>
                      <a:pt x="847" y="11725"/>
                    </a:cubicBezTo>
                    <a:cubicBezTo>
                      <a:pt x="847" y="11725"/>
                      <a:pt x="847" y="11725"/>
                      <a:pt x="847" y="11725"/>
                    </a:cubicBezTo>
                    <a:cubicBezTo>
                      <a:pt x="847" y="12034"/>
                      <a:pt x="847" y="12034"/>
                      <a:pt x="847" y="12034"/>
                    </a:cubicBezTo>
                    <a:cubicBezTo>
                      <a:pt x="1058" y="12034"/>
                      <a:pt x="1058" y="12342"/>
                      <a:pt x="1058" y="12342"/>
                    </a:cubicBezTo>
                    <a:cubicBezTo>
                      <a:pt x="1058" y="12342"/>
                      <a:pt x="1058" y="12342"/>
                      <a:pt x="1058" y="12651"/>
                    </a:cubicBezTo>
                    <a:cubicBezTo>
                      <a:pt x="1482" y="12960"/>
                      <a:pt x="1694" y="14502"/>
                      <a:pt x="1694" y="15428"/>
                    </a:cubicBezTo>
                    <a:cubicBezTo>
                      <a:pt x="1694" y="16045"/>
                      <a:pt x="1270" y="16354"/>
                      <a:pt x="1058" y="16662"/>
                    </a:cubicBezTo>
                    <a:cubicBezTo>
                      <a:pt x="847" y="16971"/>
                      <a:pt x="211" y="17588"/>
                      <a:pt x="0" y="17897"/>
                    </a:cubicBezTo>
                    <a:cubicBezTo>
                      <a:pt x="211" y="17897"/>
                      <a:pt x="211" y="17897"/>
                      <a:pt x="211" y="17897"/>
                    </a:cubicBezTo>
                    <a:cubicBezTo>
                      <a:pt x="423" y="18205"/>
                      <a:pt x="1058" y="18822"/>
                      <a:pt x="847" y="19748"/>
                    </a:cubicBezTo>
                    <a:cubicBezTo>
                      <a:pt x="847" y="19748"/>
                      <a:pt x="847" y="19748"/>
                      <a:pt x="847" y="20057"/>
                    </a:cubicBezTo>
                    <a:cubicBezTo>
                      <a:pt x="847" y="20057"/>
                      <a:pt x="847" y="20057"/>
                      <a:pt x="847" y="20057"/>
                    </a:cubicBezTo>
                    <a:cubicBezTo>
                      <a:pt x="847" y="20365"/>
                      <a:pt x="847" y="20365"/>
                      <a:pt x="847" y="20365"/>
                    </a:cubicBezTo>
                    <a:cubicBezTo>
                      <a:pt x="847" y="20365"/>
                      <a:pt x="847" y="20674"/>
                      <a:pt x="847" y="20982"/>
                    </a:cubicBezTo>
                    <a:cubicBezTo>
                      <a:pt x="847" y="20982"/>
                      <a:pt x="847" y="20982"/>
                      <a:pt x="847" y="20982"/>
                    </a:cubicBezTo>
                    <a:cubicBezTo>
                      <a:pt x="847" y="20982"/>
                      <a:pt x="847" y="20982"/>
                      <a:pt x="847" y="20982"/>
                    </a:cubicBezTo>
                    <a:cubicBezTo>
                      <a:pt x="847" y="20982"/>
                      <a:pt x="847" y="20982"/>
                      <a:pt x="1058" y="20982"/>
                    </a:cubicBezTo>
                    <a:cubicBezTo>
                      <a:pt x="1058" y="20982"/>
                      <a:pt x="1058" y="20982"/>
                      <a:pt x="1058" y="20982"/>
                    </a:cubicBezTo>
                    <a:cubicBezTo>
                      <a:pt x="1270" y="20674"/>
                      <a:pt x="1270" y="20674"/>
                      <a:pt x="1270" y="20674"/>
                    </a:cubicBezTo>
                    <a:cubicBezTo>
                      <a:pt x="1482" y="20365"/>
                      <a:pt x="1482" y="20365"/>
                      <a:pt x="1482" y="20365"/>
                    </a:cubicBezTo>
                    <a:cubicBezTo>
                      <a:pt x="1905" y="19748"/>
                      <a:pt x="2329" y="19131"/>
                      <a:pt x="3176" y="19131"/>
                    </a:cubicBezTo>
                    <a:cubicBezTo>
                      <a:pt x="5929" y="19131"/>
                      <a:pt x="7199" y="19439"/>
                      <a:pt x="7623" y="20057"/>
                    </a:cubicBezTo>
                    <a:cubicBezTo>
                      <a:pt x="7623" y="20057"/>
                      <a:pt x="8047" y="20057"/>
                      <a:pt x="8258" y="20057"/>
                    </a:cubicBezTo>
                    <a:cubicBezTo>
                      <a:pt x="8258" y="20057"/>
                      <a:pt x="8258" y="20057"/>
                      <a:pt x="8470" y="20057"/>
                    </a:cubicBezTo>
                    <a:cubicBezTo>
                      <a:pt x="8894" y="20057"/>
                      <a:pt x="9317" y="20057"/>
                      <a:pt x="9741" y="20365"/>
                    </a:cubicBezTo>
                    <a:cubicBezTo>
                      <a:pt x="10164" y="20674"/>
                      <a:pt x="10588" y="20982"/>
                      <a:pt x="10800" y="20982"/>
                    </a:cubicBezTo>
                    <a:cubicBezTo>
                      <a:pt x="11011" y="20365"/>
                      <a:pt x="11223" y="20365"/>
                      <a:pt x="11647" y="20674"/>
                    </a:cubicBezTo>
                    <a:cubicBezTo>
                      <a:pt x="11858" y="20982"/>
                      <a:pt x="12282" y="20982"/>
                      <a:pt x="12494" y="20982"/>
                    </a:cubicBezTo>
                    <a:cubicBezTo>
                      <a:pt x="12494" y="20674"/>
                      <a:pt x="12705" y="20674"/>
                      <a:pt x="12917" y="20674"/>
                    </a:cubicBezTo>
                    <a:cubicBezTo>
                      <a:pt x="13341" y="20674"/>
                      <a:pt x="13552" y="20982"/>
                      <a:pt x="13976" y="21291"/>
                    </a:cubicBezTo>
                    <a:cubicBezTo>
                      <a:pt x="13976" y="21291"/>
                      <a:pt x="13976" y="21600"/>
                      <a:pt x="14188" y="21600"/>
                    </a:cubicBezTo>
                    <a:cubicBezTo>
                      <a:pt x="14400" y="21291"/>
                      <a:pt x="14823" y="21291"/>
                      <a:pt x="15035" y="21291"/>
                    </a:cubicBezTo>
                    <a:cubicBezTo>
                      <a:pt x="15458" y="21291"/>
                      <a:pt x="15882" y="21291"/>
                      <a:pt x="16305" y="21600"/>
                    </a:cubicBezTo>
                    <a:cubicBezTo>
                      <a:pt x="16305" y="21600"/>
                      <a:pt x="16305" y="21291"/>
                      <a:pt x="16305" y="21291"/>
                    </a:cubicBezTo>
                    <a:cubicBezTo>
                      <a:pt x="16305" y="20674"/>
                      <a:pt x="16941" y="19748"/>
                      <a:pt x="18000" y="18514"/>
                    </a:cubicBezTo>
                    <a:cubicBezTo>
                      <a:pt x="18000" y="18514"/>
                      <a:pt x="18000" y="18514"/>
                      <a:pt x="18000" y="18514"/>
                    </a:cubicBezTo>
                    <a:cubicBezTo>
                      <a:pt x="18211" y="18514"/>
                      <a:pt x="18211" y="18514"/>
                      <a:pt x="18211" y="18514"/>
                    </a:cubicBezTo>
                    <a:cubicBezTo>
                      <a:pt x="18211" y="18514"/>
                      <a:pt x="18423" y="18514"/>
                      <a:pt x="18423" y="18205"/>
                    </a:cubicBezTo>
                    <a:cubicBezTo>
                      <a:pt x="18423" y="18205"/>
                      <a:pt x="18423" y="18205"/>
                      <a:pt x="18423" y="18205"/>
                    </a:cubicBezTo>
                    <a:cubicBezTo>
                      <a:pt x="18635" y="18205"/>
                      <a:pt x="18635" y="18205"/>
                      <a:pt x="18847" y="18205"/>
                    </a:cubicBezTo>
                    <a:cubicBezTo>
                      <a:pt x="18847" y="18205"/>
                      <a:pt x="18847" y="18205"/>
                      <a:pt x="18847" y="18205"/>
                    </a:cubicBezTo>
                    <a:cubicBezTo>
                      <a:pt x="19058" y="18205"/>
                      <a:pt x="19058" y="18205"/>
                      <a:pt x="19270" y="18205"/>
                    </a:cubicBezTo>
                    <a:cubicBezTo>
                      <a:pt x="19270" y="18205"/>
                      <a:pt x="19270" y="18205"/>
                      <a:pt x="19270" y="18205"/>
                    </a:cubicBezTo>
                    <a:cubicBezTo>
                      <a:pt x="19058" y="17897"/>
                      <a:pt x="19058" y="17897"/>
                      <a:pt x="19058" y="17588"/>
                    </a:cubicBezTo>
                    <a:cubicBezTo>
                      <a:pt x="19058" y="17588"/>
                      <a:pt x="19058" y="17280"/>
                      <a:pt x="19058" y="17280"/>
                    </a:cubicBezTo>
                    <a:cubicBezTo>
                      <a:pt x="18847" y="16662"/>
                      <a:pt x="18847" y="16354"/>
                      <a:pt x="18635" y="15737"/>
                    </a:cubicBezTo>
                    <a:cubicBezTo>
                      <a:pt x="18423" y="14811"/>
                      <a:pt x="18423" y="14194"/>
                      <a:pt x="18635" y="13577"/>
                    </a:cubicBezTo>
                    <a:cubicBezTo>
                      <a:pt x="18847" y="13268"/>
                      <a:pt x="19058" y="12960"/>
                      <a:pt x="19270" y="12960"/>
                    </a:cubicBezTo>
                    <a:cubicBezTo>
                      <a:pt x="19482" y="12960"/>
                      <a:pt x="19694" y="13268"/>
                      <a:pt x="20117" y="13577"/>
                    </a:cubicBezTo>
                    <a:cubicBezTo>
                      <a:pt x="20117" y="13577"/>
                      <a:pt x="20541" y="13577"/>
                      <a:pt x="20541" y="13577"/>
                    </a:cubicBezTo>
                    <a:cubicBezTo>
                      <a:pt x="21388" y="12960"/>
                      <a:pt x="21600" y="12651"/>
                      <a:pt x="21600" y="12651"/>
                    </a:cubicBezTo>
                    <a:cubicBezTo>
                      <a:pt x="21388" y="12342"/>
                      <a:pt x="20964" y="11725"/>
                      <a:pt x="20752" y="11417"/>
                    </a:cubicBezTo>
                    <a:cubicBezTo>
                      <a:pt x="20541" y="11417"/>
                      <a:pt x="20541" y="11417"/>
                      <a:pt x="20541" y="11417"/>
                    </a:cubicBezTo>
                    <a:cubicBezTo>
                      <a:pt x="20117" y="11417"/>
                      <a:pt x="19905" y="10800"/>
                      <a:pt x="19694" y="10491"/>
                    </a:cubicBezTo>
                    <a:cubicBezTo>
                      <a:pt x="19482" y="10182"/>
                      <a:pt x="19270" y="9565"/>
                      <a:pt x="19058" y="9565"/>
                    </a:cubicBezTo>
                    <a:cubicBezTo>
                      <a:pt x="18635" y="9257"/>
                      <a:pt x="18423" y="8640"/>
                      <a:pt x="18211" y="8022"/>
                    </a:cubicBezTo>
                    <a:cubicBezTo>
                      <a:pt x="18211" y="7714"/>
                      <a:pt x="18000" y="7405"/>
                      <a:pt x="18000" y="7405"/>
                    </a:cubicBezTo>
                    <a:cubicBezTo>
                      <a:pt x="17364" y="6788"/>
                      <a:pt x="17364" y="5554"/>
                      <a:pt x="17364" y="4937"/>
                    </a:cubicBezTo>
                    <a:cubicBezTo>
                      <a:pt x="17364" y="4937"/>
                      <a:pt x="17364" y="4628"/>
                      <a:pt x="17364" y="4320"/>
                    </a:cubicBezTo>
                    <a:cubicBezTo>
                      <a:pt x="17364" y="4011"/>
                      <a:pt x="17364" y="3702"/>
                      <a:pt x="17364" y="3394"/>
                    </a:cubicBezTo>
                    <a:cubicBezTo>
                      <a:pt x="17364" y="3085"/>
                      <a:pt x="17364" y="2468"/>
                      <a:pt x="17364" y="2468"/>
                    </a:cubicBezTo>
                    <a:cubicBezTo>
                      <a:pt x="17364" y="2468"/>
                      <a:pt x="17364" y="2468"/>
                      <a:pt x="17364" y="2468"/>
                    </a:cubicBezTo>
                    <a:cubicBezTo>
                      <a:pt x="16941" y="2159"/>
                      <a:pt x="16305" y="1542"/>
                      <a:pt x="15670" y="1542"/>
                    </a:cubicBezTo>
                    <a:cubicBezTo>
                      <a:pt x="15670" y="1542"/>
                      <a:pt x="15670" y="1542"/>
                      <a:pt x="15670" y="1542"/>
                    </a:cubicBezTo>
                    <a:cubicBezTo>
                      <a:pt x="15247" y="1851"/>
                      <a:pt x="14823" y="2159"/>
                      <a:pt x="14611" y="2159"/>
                    </a:cubicBezTo>
                    <a:cubicBezTo>
                      <a:pt x="14400" y="2159"/>
                      <a:pt x="13976" y="1851"/>
                      <a:pt x="13764" y="1234"/>
                    </a:cubicBezTo>
                    <a:cubicBezTo>
                      <a:pt x="13552" y="617"/>
                      <a:pt x="13341" y="617"/>
                      <a:pt x="13129" y="617"/>
                    </a:cubicBezTo>
                    <a:cubicBezTo>
                      <a:pt x="12282" y="925"/>
                      <a:pt x="11647" y="308"/>
                      <a:pt x="11435" y="0"/>
                    </a:cubicBezTo>
                    <a:cubicBezTo>
                      <a:pt x="11435" y="0"/>
                      <a:pt x="11435" y="0"/>
                      <a:pt x="11435" y="0"/>
                    </a:cubicBezTo>
                    <a:cubicBezTo>
                      <a:pt x="11435" y="0"/>
                      <a:pt x="11435" y="0"/>
                      <a:pt x="11435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8" name="Shape">
                <a:extLst>
                  <a:ext uri="{FF2B5EF4-FFF2-40B4-BE49-F238E27FC236}">
                    <a16:creationId xmlns:a16="http://schemas.microsoft.com/office/drawing/2014/main" id="{635FFCEF-0FAA-C029-F34C-DFCC620CDA2A}"/>
                  </a:ext>
                </a:extLst>
              </p:cNvPr>
              <p:cNvSpPr/>
              <p:nvPr/>
            </p:nvSpPr>
            <p:spPr>
              <a:xfrm>
                <a:off x="437204" y="269903"/>
                <a:ext cx="96810" cy="38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21600" extrusionOk="0">
                    <a:moveTo>
                      <a:pt x="17472" y="20964"/>
                    </a:moveTo>
                    <a:cubicBezTo>
                      <a:pt x="17472" y="20329"/>
                      <a:pt x="17749" y="20329"/>
                      <a:pt x="18025" y="20329"/>
                    </a:cubicBezTo>
                    <a:cubicBezTo>
                      <a:pt x="18302" y="19694"/>
                      <a:pt x="18579" y="19694"/>
                      <a:pt x="18856" y="19694"/>
                    </a:cubicBezTo>
                    <a:cubicBezTo>
                      <a:pt x="18856" y="19694"/>
                      <a:pt x="18856" y="19694"/>
                      <a:pt x="18856" y="19694"/>
                    </a:cubicBezTo>
                    <a:cubicBezTo>
                      <a:pt x="19133" y="19694"/>
                      <a:pt x="19410" y="19694"/>
                      <a:pt x="19410" y="19694"/>
                    </a:cubicBezTo>
                    <a:cubicBezTo>
                      <a:pt x="19687" y="19694"/>
                      <a:pt x="19687" y="19694"/>
                      <a:pt x="19964" y="19694"/>
                    </a:cubicBezTo>
                    <a:cubicBezTo>
                      <a:pt x="19964" y="19694"/>
                      <a:pt x="19964" y="19694"/>
                      <a:pt x="20241" y="19058"/>
                    </a:cubicBezTo>
                    <a:cubicBezTo>
                      <a:pt x="20241" y="18423"/>
                      <a:pt x="20518" y="17788"/>
                      <a:pt x="20795" y="17788"/>
                    </a:cubicBezTo>
                    <a:cubicBezTo>
                      <a:pt x="20795" y="17152"/>
                      <a:pt x="21072" y="17152"/>
                      <a:pt x="21072" y="17152"/>
                    </a:cubicBezTo>
                    <a:cubicBezTo>
                      <a:pt x="21349" y="17152"/>
                      <a:pt x="21349" y="17152"/>
                      <a:pt x="21349" y="17152"/>
                    </a:cubicBezTo>
                    <a:cubicBezTo>
                      <a:pt x="21349" y="17152"/>
                      <a:pt x="21349" y="17152"/>
                      <a:pt x="21349" y="16517"/>
                    </a:cubicBezTo>
                    <a:cubicBezTo>
                      <a:pt x="21349" y="16517"/>
                      <a:pt x="21349" y="16517"/>
                      <a:pt x="21349" y="16517"/>
                    </a:cubicBezTo>
                    <a:cubicBezTo>
                      <a:pt x="21349" y="15247"/>
                      <a:pt x="21072" y="14611"/>
                      <a:pt x="21072" y="13976"/>
                    </a:cubicBezTo>
                    <a:cubicBezTo>
                      <a:pt x="19964" y="12070"/>
                      <a:pt x="19687" y="10164"/>
                      <a:pt x="19964" y="8894"/>
                    </a:cubicBezTo>
                    <a:cubicBezTo>
                      <a:pt x="19964" y="8258"/>
                      <a:pt x="20241" y="6988"/>
                      <a:pt x="19687" y="6352"/>
                    </a:cubicBezTo>
                    <a:cubicBezTo>
                      <a:pt x="19687" y="5717"/>
                      <a:pt x="19410" y="5717"/>
                      <a:pt x="19410" y="5082"/>
                    </a:cubicBezTo>
                    <a:cubicBezTo>
                      <a:pt x="19410" y="5082"/>
                      <a:pt x="19410" y="5082"/>
                      <a:pt x="19133" y="5082"/>
                    </a:cubicBezTo>
                    <a:cubicBezTo>
                      <a:pt x="19133" y="4447"/>
                      <a:pt x="19133" y="4447"/>
                      <a:pt x="19133" y="4447"/>
                    </a:cubicBezTo>
                    <a:cubicBezTo>
                      <a:pt x="18025" y="4447"/>
                      <a:pt x="17195" y="4447"/>
                      <a:pt x="16918" y="3811"/>
                    </a:cubicBezTo>
                    <a:cubicBezTo>
                      <a:pt x="16918" y="3811"/>
                      <a:pt x="16641" y="3811"/>
                      <a:pt x="16641" y="3811"/>
                    </a:cubicBezTo>
                    <a:cubicBezTo>
                      <a:pt x="16641" y="4447"/>
                      <a:pt x="16641" y="4447"/>
                      <a:pt x="16641" y="4447"/>
                    </a:cubicBezTo>
                    <a:cubicBezTo>
                      <a:pt x="16087" y="4447"/>
                      <a:pt x="14979" y="3176"/>
                      <a:pt x="13318" y="0"/>
                    </a:cubicBezTo>
                    <a:cubicBezTo>
                      <a:pt x="13041" y="0"/>
                      <a:pt x="13041" y="0"/>
                      <a:pt x="13041" y="0"/>
                    </a:cubicBezTo>
                    <a:cubicBezTo>
                      <a:pt x="13041" y="0"/>
                      <a:pt x="13041" y="0"/>
                      <a:pt x="12487" y="0"/>
                    </a:cubicBezTo>
                    <a:cubicBezTo>
                      <a:pt x="12487" y="0"/>
                      <a:pt x="12210" y="0"/>
                      <a:pt x="12210" y="0"/>
                    </a:cubicBezTo>
                    <a:cubicBezTo>
                      <a:pt x="11933" y="0"/>
                      <a:pt x="11933" y="0"/>
                      <a:pt x="11933" y="0"/>
                    </a:cubicBezTo>
                    <a:cubicBezTo>
                      <a:pt x="11933" y="0"/>
                      <a:pt x="11656" y="0"/>
                      <a:pt x="11656" y="0"/>
                    </a:cubicBezTo>
                    <a:cubicBezTo>
                      <a:pt x="11379" y="0"/>
                      <a:pt x="11379" y="0"/>
                      <a:pt x="11379" y="0"/>
                    </a:cubicBezTo>
                    <a:cubicBezTo>
                      <a:pt x="11102" y="0"/>
                      <a:pt x="11102" y="0"/>
                      <a:pt x="10825" y="0"/>
                    </a:cubicBezTo>
                    <a:cubicBezTo>
                      <a:pt x="10825" y="0"/>
                      <a:pt x="10825" y="0"/>
                      <a:pt x="10825" y="0"/>
                    </a:cubicBezTo>
                    <a:cubicBezTo>
                      <a:pt x="10549" y="0"/>
                      <a:pt x="10549" y="0"/>
                      <a:pt x="10272" y="0"/>
                    </a:cubicBezTo>
                    <a:cubicBezTo>
                      <a:pt x="9995" y="635"/>
                      <a:pt x="10272" y="1270"/>
                      <a:pt x="10272" y="2541"/>
                    </a:cubicBezTo>
                    <a:cubicBezTo>
                      <a:pt x="10272" y="3811"/>
                      <a:pt x="10272" y="4447"/>
                      <a:pt x="10272" y="5717"/>
                    </a:cubicBezTo>
                    <a:cubicBezTo>
                      <a:pt x="10272" y="8894"/>
                      <a:pt x="9441" y="10164"/>
                      <a:pt x="8056" y="10164"/>
                    </a:cubicBezTo>
                    <a:cubicBezTo>
                      <a:pt x="7779" y="10164"/>
                      <a:pt x="7779" y="10164"/>
                      <a:pt x="7502" y="10164"/>
                    </a:cubicBezTo>
                    <a:cubicBezTo>
                      <a:pt x="7502" y="10164"/>
                      <a:pt x="7225" y="10164"/>
                      <a:pt x="7225" y="10164"/>
                    </a:cubicBezTo>
                    <a:cubicBezTo>
                      <a:pt x="6395" y="10164"/>
                      <a:pt x="5564" y="6988"/>
                      <a:pt x="4456" y="3176"/>
                    </a:cubicBezTo>
                    <a:cubicBezTo>
                      <a:pt x="4179" y="3176"/>
                      <a:pt x="4179" y="2541"/>
                      <a:pt x="4179" y="1905"/>
                    </a:cubicBezTo>
                    <a:cubicBezTo>
                      <a:pt x="3902" y="2541"/>
                      <a:pt x="3072" y="3176"/>
                      <a:pt x="2518" y="4447"/>
                    </a:cubicBezTo>
                    <a:cubicBezTo>
                      <a:pt x="2241" y="4447"/>
                      <a:pt x="1964" y="5082"/>
                      <a:pt x="1687" y="5717"/>
                    </a:cubicBezTo>
                    <a:cubicBezTo>
                      <a:pt x="1410" y="5717"/>
                      <a:pt x="1410" y="6352"/>
                      <a:pt x="1133" y="7623"/>
                    </a:cubicBezTo>
                    <a:cubicBezTo>
                      <a:pt x="1133" y="8894"/>
                      <a:pt x="1133" y="10164"/>
                      <a:pt x="579" y="10800"/>
                    </a:cubicBezTo>
                    <a:cubicBezTo>
                      <a:pt x="25" y="12070"/>
                      <a:pt x="-251" y="13341"/>
                      <a:pt x="302" y="15882"/>
                    </a:cubicBezTo>
                    <a:cubicBezTo>
                      <a:pt x="302" y="15882"/>
                      <a:pt x="302" y="15882"/>
                      <a:pt x="302" y="15882"/>
                    </a:cubicBezTo>
                    <a:cubicBezTo>
                      <a:pt x="302" y="15882"/>
                      <a:pt x="579" y="15882"/>
                      <a:pt x="856" y="15882"/>
                    </a:cubicBezTo>
                    <a:cubicBezTo>
                      <a:pt x="856" y="15882"/>
                      <a:pt x="856" y="15882"/>
                      <a:pt x="856" y="15882"/>
                    </a:cubicBezTo>
                    <a:cubicBezTo>
                      <a:pt x="1133" y="15882"/>
                      <a:pt x="1133" y="15247"/>
                      <a:pt x="1410" y="15247"/>
                    </a:cubicBezTo>
                    <a:cubicBezTo>
                      <a:pt x="1410" y="15247"/>
                      <a:pt x="1410" y="15247"/>
                      <a:pt x="1410" y="15247"/>
                    </a:cubicBezTo>
                    <a:cubicBezTo>
                      <a:pt x="1687" y="15247"/>
                      <a:pt x="1687" y="15247"/>
                      <a:pt x="1687" y="15247"/>
                    </a:cubicBezTo>
                    <a:cubicBezTo>
                      <a:pt x="1687" y="15247"/>
                      <a:pt x="1687" y="15247"/>
                      <a:pt x="1687" y="15247"/>
                    </a:cubicBezTo>
                    <a:cubicBezTo>
                      <a:pt x="1964" y="15247"/>
                      <a:pt x="1964" y="14611"/>
                      <a:pt x="1964" y="14611"/>
                    </a:cubicBezTo>
                    <a:cubicBezTo>
                      <a:pt x="2518" y="13976"/>
                      <a:pt x="3072" y="13976"/>
                      <a:pt x="3625" y="13976"/>
                    </a:cubicBezTo>
                    <a:cubicBezTo>
                      <a:pt x="4456" y="13976"/>
                      <a:pt x="5287" y="13976"/>
                      <a:pt x="5841" y="13976"/>
                    </a:cubicBezTo>
                    <a:cubicBezTo>
                      <a:pt x="6395" y="14611"/>
                      <a:pt x="6672" y="14611"/>
                      <a:pt x="6949" y="14611"/>
                    </a:cubicBezTo>
                    <a:cubicBezTo>
                      <a:pt x="7225" y="14611"/>
                      <a:pt x="7502" y="14611"/>
                      <a:pt x="7779" y="14611"/>
                    </a:cubicBezTo>
                    <a:cubicBezTo>
                      <a:pt x="8887" y="14611"/>
                      <a:pt x="9995" y="15247"/>
                      <a:pt x="10549" y="14611"/>
                    </a:cubicBezTo>
                    <a:cubicBezTo>
                      <a:pt x="10825" y="14611"/>
                      <a:pt x="11102" y="14611"/>
                      <a:pt x="11102" y="14611"/>
                    </a:cubicBezTo>
                    <a:cubicBezTo>
                      <a:pt x="11933" y="14611"/>
                      <a:pt x="12210" y="15247"/>
                      <a:pt x="12487" y="15882"/>
                    </a:cubicBezTo>
                    <a:cubicBezTo>
                      <a:pt x="12487" y="15882"/>
                      <a:pt x="12487" y="15882"/>
                      <a:pt x="12487" y="15882"/>
                    </a:cubicBezTo>
                    <a:cubicBezTo>
                      <a:pt x="12487" y="15882"/>
                      <a:pt x="12764" y="15882"/>
                      <a:pt x="12764" y="15882"/>
                    </a:cubicBezTo>
                    <a:cubicBezTo>
                      <a:pt x="13872" y="15882"/>
                      <a:pt x="15256" y="18423"/>
                      <a:pt x="15810" y="19694"/>
                    </a:cubicBezTo>
                    <a:cubicBezTo>
                      <a:pt x="16087" y="20329"/>
                      <a:pt x="16364" y="20329"/>
                      <a:pt x="16641" y="20964"/>
                    </a:cubicBezTo>
                    <a:cubicBezTo>
                      <a:pt x="16641" y="20964"/>
                      <a:pt x="16641" y="20964"/>
                      <a:pt x="16641" y="21600"/>
                    </a:cubicBezTo>
                    <a:cubicBezTo>
                      <a:pt x="16918" y="21600"/>
                      <a:pt x="16918" y="21600"/>
                      <a:pt x="16918" y="21600"/>
                    </a:cubicBezTo>
                    <a:cubicBezTo>
                      <a:pt x="17195" y="21600"/>
                      <a:pt x="17195" y="20964"/>
                      <a:pt x="17472" y="20964"/>
                    </a:cubicBezTo>
                    <a:cubicBezTo>
                      <a:pt x="17472" y="20964"/>
                      <a:pt x="17472" y="20964"/>
                      <a:pt x="17472" y="2096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9" name="Shape">
                <a:extLst>
                  <a:ext uri="{FF2B5EF4-FFF2-40B4-BE49-F238E27FC236}">
                    <a16:creationId xmlns:a16="http://schemas.microsoft.com/office/drawing/2014/main" id="{4463A68E-EDE7-F1DA-CED8-55DAEC316B55}"/>
                  </a:ext>
                </a:extLst>
              </p:cNvPr>
              <p:cNvSpPr/>
              <p:nvPr/>
            </p:nvSpPr>
            <p:spPr>
              <a:xfrm>
                <a:off x="437202" y="299095"/>
                <a:ext cx="74431" cy="3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35" extrusionOk="0">
                    <a:moveTo>
                      <a:pt x="7322" y="18000"/>
                    </a:moveTo>
                    <a:cubicBezTo>
                      <a:pt x="8054" y="18000"/>
                      <a:pt x="8786" y="18599"/>
                      <a:pt x="9518" y="19200"/>
                    </a:cubicBezTo>
                    <a:cubicBezTo>
                      <a:pt x="9518" y="19200"/>
                      <a:pt x="9518" y="19200"/>
                      <a:pt x="9518" y="19200"/>
                    </a:cubicBezTo>
                    <a:cubicBezTo>
                      <a:pt x="9518" y="19200"/>
                      <a:pt x="9884" y="19799"/>
                      <a:pt x="9884" y="19799"/>
                    </a:cubicBezTo>
                    <a:cubicBezTo>
                      <a:pt x="9884" y="19799"/>
                      <a:pt x="9884" y="19799"/>
                      <a:pt x="9884" y="19799"/>
                    </a:cubicBezTo>
                    <a:cubicBezTo>
                      <a:pt x="9884" y="19799"/>
                      <a:pt x="10250" y="19799"/>
                      <a:pt x="10250" y="20400"/>
                    </a:cubicBezTo>
                    <a:cubicBezTo>
                      <a:pt x="10250" y="20400"/>
                      <a:pt x="10250" y="20400"/>
                      <a:pt x="10250" y="20400"/>
                    </a:cubicBezTo>
                    <a:cubicBezTo>
                      <a:pt x="10250" y="20400"/>
                      <a:pt x="10250" y="20400"/>
                      <a:pt x="10616" y="20400"/>
                    </a:cubicBezTo>
                    <a:cubicBezTo>
                      <a:pt x="10616" y="20999"/>
                      <a:pt x="10616" y="20999"/>
                      <a:pt x="10616" y="20999"/>
                    </a:cubicBezTo>
                    <a:cubicBezTo>
                      <a:pt x="10616" y="20999"/>
                      <a:pt x="10616" y="20999"/>
                      <a:pt x="10616" y="20999"/>
                    </a:cubicBezTo>
                    <a:cubicBezTo>
                      <a:pt x="10616" y="20999"/>
                      <a:pt x="10616" y="20999"/>
                      <a:pt x="10616" y="20999"/>
                    </a:cubicBezTo>
                    <a:cubicBezTo>
                      <a:pt x="10983" y="20999"/>
                      <a:pt x="10983" y="20999"/>
                      <a:pt x="10983" y="20999"/>
                    </a:cubicBezTo>
                    <a:cubicBezTo>
                      <a:pt x="11349" y="20999"/>
                      <a:pt x="11349" y="20999"/>
                      <a:pt x="11349" y="20999"/>
                    </a:cubicBezTo>
                    <a:cubicBezTo>
                      <a:pt x="11715" y="20999"/>
                      <a:pt x="11715" y="20999"/>
                      <a:pt x="11715" y="20999"/>
                    </a:cubicBezTo>
                    <a:cubicBezTo>
                      <a:pt x="11715" y="20999"/>
                      <a:pt x="11715" y="20999"/>
                      <a:pt x="12081" y="20999"/>
                    </a:cubicBezTo>
                    <a:cubicBezTo>
                      <a:pt x="12081" y="20999"/>
                      <a:pt x="12081" y="20999"/>
                      <a:pt x="12081" y="20999"/>
                    </a:cubicBezTo>
                    <a:cubicBezTo>
                      <a:pt x="12447" y="20999"/>
                      <a:pt x="12447" y="20999"/>
                      <a:pt x="12447" y="20999"/>
                    </a:cubicBezTo>
                    <a:cubicBezTo>
                      <a:pt x="12447" y="20999"/>
                      <a:pt x="12447" y="20999"/>
                      <a:pt x="12447" y="20999"/>
                    </a:cubicBezTo>
                    <a:cubicBezTo>
                      <a:pt x="12813" y="20999"/>
                      <a:pt x="12813" y="20999"/>
                      <a:pt x="12813" y="20999"/>
                    </a:cubicBezTo>
                    <a:cubicBezTo>
                      <a:pt x="12813" y="20999"/>
                      <a:pt x="12813" y="20999"/>
                      <a:pt x="12813" y="20999"/>
                    </a:cubicBezTo>
                    <a:cubicBezTo>
                      <a:pt x="12813" y="20999"/>
                      <a:pt x="12813" y="20999"/>
                      <a:pt x="12813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545" y="21600"/>
                      <a:pt x="13911" y="20999"/>
                      <a:pt x="14644" y="19799"/>
                    </a:cubicBezTo>
                    <a:cubicBezTo>
                      <a:pt x="15376" y="18599"/>
                      <a:pt x="16840" y="18000"/>
                      <a:pt x="17572" y="18000"/>
                    </a:cubicBezTo>
                    <a:cubicBezTo>
                      <a:pt x="17572" y="18000"/>
                      <a:pt x="17572" y="17399"/>
                      <a:pt x="17572" y="16800"/>
                    </a:cubicBezTo>
                    <a:cubicBezTo>
                      <a:pt x="17572" y="16800"/>
                      <a:pt x="17572" y="16200"/>
                      <a:pt x="17572" y="16200"/>
                    </a:cubicBezTo>
                    <a:cubicBezTo>
                      <a:pt x="17938" y="14400"/>
                      <a:pt x="19037" y="12600"/>
                      <a:pt x="19769" y="12000"/>
                    </a:cubicBezTo>
                    <a:cubicBezTo>
                      <a:pt x="20135" y="12000"/>
                      <a:pt x="20135" y="12000"/>
                      <a:pt x="20135" y="12000"/>
                    </a:cubicBezTo>
                    <a:cubicBezTo>
                      <a:pt x="20501" y="12000"/>
                      <a:pt x="20501" y="11400"/>
                      <a:pt x="20501" y="11400"/>
                    </a:cubicBezTo>
                    <a:cubicBezTo>
                      <a:pt x="20867" y="10800"/>
                      <a:pt x="20867" y="10199"/>
                      <a:pt x="21600" y="10199"/>
                    </a:cubicBezTo>
                    <a:cubicBezTo>
                      <a:pt x="21600" y="9599"/>
                      <a:pt x="21600" y="9599"/>
                      <a:pt x="21600" y="8999"/>
                    </a:cubicBezTo>
                    <a:cubicBezTo>
                      <a:pt x="21600" y="8399"/>
                      <a:pt x="21600" y="7799"/>
                      <a:pt x="21600" y="7799"/>
                    </a:cubicBezTo>
                    <a:cubicBezTo>
                      <a:pt x="21600" y="7799"/>
                      <a:pt x="21600" y="7199"/>
                      <a:pt x="21600" y="7199"/>
                    </a:cubicBezTo>
                    <a:cubicBezTo>
                      <a:pt x="21600" y="7199"/>
                      <a:pt x="21600" y="7199"/>
                      <a:pt x="21600" y="7199"/>
                    </a:cubicBezTo>
                    <a:cubicBezTo>
                      <a:pt x="21600" y="6599"/>
                      <a:pt x="21600" y="6599"/>
                      <a:pt x="21233" y="6599"/>
                    </a:cubicBezTo>
                    <a:cubicBezTo>
                      <a:pt x="21233" y="6599"/>
                      <a:pt x="21233" y="6599"/>
                      <a:pt x="20867" y="5999"/>
                    </a:cubicBezTo>
                    <a:cubicBezTo>
                      <a:pt x="20501" y="5999"/>
                      <a:pt x="20501" y="5399"/>
                      <a:pt x="20135" y="5399"/>
                    </a:cubicBezTo>
                    <a:cubicBezTo>
                      <a:pt x="18671" y="2999"/>
                      <a:pt x="17572" y="1799"/>
                      <a:pt x="16840" y="1799"/>
                    </a:cubicBezTo>
                    <a:cubicBezTo>
                      <a:pt x="16474" y="1799"/>
                      <a:pt x="16474" y="1799"/>
                      <a:pt x="16474" y="1799"/>
                    </a:cubicBezTo>
                    <a:cubicBezTo>
                      <a:pt x="16474" y="1799"/>
                      <a:pt x="16474" y="1799"/>
                      <a:pt x="16474" y="1799"/>
                    </a:cubicBezTo>
                    <a:cubicBezTo>
                      <a:pt x="16474" y="1799"/>
                      <a:pt x="16474" y="1799"/>
                      <a:pt x="16474" y="1799"/>
                    </a:cubicBezTo>
                    <a:cubicBezTo>
                      <a:pt x="16108" y="1799"/>
                      <a:pt x="15742" y="1799"/>
                      <a:pt x="15376" y="1199"/>
                    </a:cubicBezTo>
                    <a:cubicBezTo>
                      <a:pt x="15376" y="1199"/>
                      <a:pt x="15376" y="1199"/>
                      <a:pt x="15376" y="599"/>
                    </a:cubicBezTo>
                    <a:cubicBezTo>
                      <a:pt x="15010" y="599"/>
                      <a:pt x="15010" y="599"/>
                      <a:pt x="15010" y="599"/>
                    </a:cubicBezTo>
                    <a:cubicBezTo>
                      <a:pt x="15010" y="599"/>
                      <a:pt x="15010" y="599"/>
                      <a:pt x="15010" y="599"/>
                    </a:cubicBezTo>
                    <a:cubicBezTo>
                      <a:pt x="15010" y="599"/>
                      <a:pt x="15010" y="599"/>
                      <a:pt x="14644" y="599"/>
                    </a:cubicBezTo>
                    <a:cubicBezTo>
                      <a:pt x="14644" y="599"/>
                      <a:pt x="14644" y="599"/>
                      <a:pt x="14644" y="599"/>
                    </a:cubicBezTo>
                    <a:cubicBezTo>
                      <a:pt x="13911" y="599"/>
                      <a:pt x="13179" y="1199"/>
                      <a:pt x="12447" y="1199"/>
                    </a:cubicBezTo>
                    <a:cubicBezTo>
                      <a:pt x="11715" y="1199"/>
                      <a:pt x="10983" y="599"/>
                      <a:pt x="10250" y="599"/>
                    </a:cubicBezTo>
                    <a:cubicBezTo>
                      <a:pt x="9152" y="599"/>
                      <a:pt x="8786" y="599"/>
                      <a:pt x="7688" y="0"/>
                    </a:cubicBezTo>
                    <a:cubicBezTo>
                      <a:pt x="6589" y="0"/>
                      <a:pt x="5857" y="0"/>
                      <a:pt x="4759" y="0"/>
                    </a:cubicBezTo>
                    <a:cubicBezTo>
                      <a:pt x="4027" y="0"/>
                      <a:pt x="3661" y="0"/>
                      <a:pt x="3294" y="0"/>
                    </a:cubicBezTo>
                    <a:cubicBezTo>
                      <a:pt x="3294" y="599"/>
                      <a:pt x="2928" y="599"/>
                      <a:pt x="2928" y="599"/>
                    </a:cubicBezTo>
                    <a:cubicBezTo>
                      <a:pt x="2928" y="599"/>
                      <a:pt x="2562" y="1199"/>
                      <a:pt x="2562" y="1199"/>
                    </a:cubicBezTo>
                    <a:cubicBezTo>
                      <a:pt x="2562" y="1199"/>
                      <a:pt x="2196" y="1199"/>
                      <a:pt x="2196" y="1199"/>
                    </a:cubicBezTo>
                    <a:cubicBezTo>
                      <a:pt x="2196" y="1199"/>
                      <a:pt x="1830" y="1199"/>
                      <a:pt x="1830" y="1199"/>
                    </a:cubicBezTo>
                    <a:cubicBezTo>
                      <a:pt x="1464" y="1199"/>
                      <a:pt x="1464" y="1799"/>
                      <a:pt x="1098" y="1799"/>
                    </a:cubicBezTo>
                    <a:cubicBezTo>
                      <a:pt x="1098" y="1799"/>
                      <a:pt x="1098" y="1799"/>
                      <a:pt x="732" y="1799"/>
                    </a:cubicBezTo>
                    <a:cubicBezTo>
                      <a:pt x="732" y="1799"/>
                      <a:pt x="732" y="1799"/>
                      <a:pt x="732" y="1799"/>
                    </a:cubicBezTo>
                    <a:cubicBezTo>
                      <a:pt x="1098" y="4199"/>
                      <a:pt x="1098" y="6599"/>
                      <a:pt x="0" y="8399"/>
                    </a:cubicBezTo>
                    <a:cubicBezTo>
                      <a:pt x="366" y="8399"/>
                      <a:pt x="732" y="8399"/>
                      <a:pt x="1098" y="8399"/>
                    </a:cubicBezTo>
                    <a:cubicBezTo>
                      <a:pt x="1464" y="8399"/>
                      <a:pt x="2196" y="8399"/>
                      <a:pt x="2562" y="9599"/>
                    </a:cubicBezTo>
                    <a:cubicBezTo>
                      <a:pt x="2928" y="10199"/>
                      <a:pt x="3661" y="10800"/>
                      <a:pt x="4027" y="10800"/>
                    </a:cubicBezTo>
                    <a:cubicBezTo>
                      <a:pt x="4393" y="10800"/>
                      <a:pt x="4759" y="10800"/>
                      <a:pt x="4759" y="10800"/>
                    </a:cubicBezTo>
                    <a:cubicBezTo>
                      <a:pt x="5857" y="10800"/>
                      <a:pt x="7688" y="12000"/>
                      <a:pt x="7688" y="13800"/>
                    </a:cubicBezTo>
                    <a:cubicBezTo>
                      <a:pt x="7688" y="14400"/>
                      <a:pt x="7688" y="15000"/>
                      <a:pt x="7322" y="15600"/>
                    </a:cubicBezTo>
                    <a:cubicBezTo>
                      <a:pt x="7322" y="16200"/>
                      <a:pt x="7322" y="17399"/>
                      <a:pt x="7322" y="180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0" name="Shape">
                <a:extLst>
                  <a:ext uri="{FF2B5EF4-FFF2-40B4-BE49-F238E27FC236}">
                    <a16:creationId xmlns:a16="http://schemas.microsoft.com/office/drawing/2014/main" id="{4D63863F-0757-FC60-E064-B34E4AD9EC37}"/>
                  </a:ext>
                </a:extLst>
              </p:cNvPr>
              <p:cNvSpPr/>
              <p:nvPr/>
            </p:nvSpPr>
            <p:spPr>
              <a:xfrm>
                <a:off x="235256" y="447922"/>
                <a:ext cx="54650" cy="25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55" extrusionOk="0">
                    <a:moveTo>
                      <a:pt x="4418" y="21355"/>
                    </a:moveTo>
                    <a:cubicBezTo>
                      <a:pt x="4909" y="21355"/>
                      <a:pt x="5400" y="21355"/>
                      <a:pt x="5400" y="21355"/>
                    </a:cubicBezTo>
                    <a:cubicBezTo>
                      <a:pt x="5400" y="21355"/>
                      <a:pt x="5890" y="21355"/>
                      <a:pt x="5890" y="21355"/>
                    </a:cubicBezTo>
                    <a:cubicBezTo>
                      <a:pt x="5890" y="21355"/>
                      <a:pt x="6381" y="21355"/>
                      <a:pt x="6872" y="21355"/>
                    </a:cubicBezTo>
                    <a:cubicBezTo>
                      <a:pt x="6872" y="21355"/>
                      <a:pt x="6872" y="21355"/>
                      <a:pt x="6872" y="21355"/>
                    </a:cubicBezTo>
                    <a:cubicBezTo>
                      <a:pt x="6872" y="21355"/>
                      <a:pt x="7363" y="21355"/>
                      <a:pt x="7363" y="21355"/>
                    </a:cubicBezTo>
                    <a:cubicBezTo>
                      <a:pt x="7363" y="21355"/>
                      <a:pt x="7363" y="21355"/>
                      <a:pt x="7854" y="21355"/>
                    </a:cubicBezTo>
                    <a:cubicBezTo>
                      <a:pt x="7854" y="21355"/>
                      <a:pt x="7854" y="21355"/>
                      <a:pt x="8345" y="21355"/>
                    </a:cubicBezTo>
                    <a:cubicBezTo>
                      <a:pt x="8345" y="21355"/>
                      <a:pt x="9327" y="18409"/>
                      <a:pt x="9327" y="17427"/>
                    </a:cubicBezTo>
                    <a:cubicBezTo>
                      <a:pt x="9818" y="15464"/>
                      <a:pt x="10309" y="14482"/>
                      <a:pt x="10309" y="13500"/>
                    </a:cubicBezTo>
                    <a:cubicBezTo>
                      <a:pt x="10801" y="13500"/>
                      <a:pt x="10801" y="13500"/>
                      <a:pt x="10801" y="13500"/>
                    </a:cubicBezTo>
                    <a:cubicBezTo>
                      <a:pt x="11291" y="13500"/>
                      <a:pt x="11291" y="13500"/>
                      <a:pt x="11291" y="13500"/>
                    </a:cubicBezTo>
                    <a:cubicBezTo>
                      <a:pt x="11782" y="13500"/>
                      <a:pt x="12273" y="14482"/>
                      <a:pt x="13255" y="17427"/>
                    </a:cubicBezTo>
                    <a:cubicBezTo>
                      <a:pt x="13746" y="18409"/>
                      <a:pt x="14237" y="20373"/>
                      <a:pt x="14728" y="21355"/>
                    </a:cubicBezTo>
                    <a:cubicBezTo>
                      <a:pt x="14728" y="20373"/>
                      <a:pt x="14728" y="19391"/>
                      <a:pt x="14728" y="19391"/>
                    </a:cubicBezTo>
                    <a:cubicBezTo>
                      <a:pt x="14728" y="16445"/>
                      <a:pt x="15710" y="14482"/>
                      <a:pt x="17182" y="14482"/>
                    </a:cubicBezTo>
                    <a:cubicBezTo>
                      <a:pt x="17182" y="14482"/>
                      <a:pt x="17673" y="14482"/>
                      <a:pt x="17673" y="14482"/>
                    </a:cubicBezTo>
                    <a:cubicBezTo>
                      <a:pt x="18164" y="14482"/>
                      <a:pt x="18655" y="15464"/>
                      <a:pt x="19146" y="15464"/>
                    </a:cubicBezTo>
                    <a:cubicBezTo>
                      <a:pt x="19146" y="12518"/>
                      <a:pt x="20128" y="11536"/>
                      <a:pt x="21600" y="12518"/>
                    </a:cubicBezTo>
                    <a:cubicBezTo>
                      <a:pt x="21600" y="12518"/>
                      <a:pt x="21600" y="12518"/>
                      <a:pt x="21600" y="12518"/>
                    </a:cubicBezTo>
                    <a:cubicBezTo>
                      <a:pt x="21600" y="11536"/>
                      <a:pt x="21600" y="11536"/>
                      <a:pt x="21600" y="11536"/>
                    </a:cubicBezTo>
                    <a:cubicBezTo>
                      <a:pt x="21600" y="11536"/>
                      <a:pt x="21600" y="11536"/>
                      <a:pt x="21600" y="11536"/>
                    </a:cubicBezTo>
                    <a:cubicBezTo>
                      <a:pt x="21600" y="11536"/>
                      <a:pt x="21600" y="11536"/>
                      <a:pt x="21600" y="11536"/>
                    </a:cubicBezTo>
                    <a:cubicBezTo>
                      <a:pt x="21600" y="10555"/>
                      <a:pt x="21600" y="10555"/>
                      <a:pt x="21600" y="10555"/>
                    </a:cubicBezTo>
                    <a:cubicBezTo>
                      <a:pt x="21600" y="10555"/>
                      <a:pt x="21600" y="10555"/>
                      <a:pt x="21600" y="10555"/>
                    </a:cubicBezTo>
                    <a:cubicBezTo>
                      <a:pt x="21600" y="10555"/>
                      <a:pt x="21600" y="10555"/>
                      <a:pt x="21600" y="10555"/>
                    </a:cubicBezTo>
                    <a:cubicBezTo>
                      <a:pt x="21600" y="10555"/>
                      <a:pt x="21600" y="10555"/>
                      <a:pt x="21110" y="10555"/>
                    </a:cubicBezTo>
                    <a:cubicBezTo>
                      <a:pt x="21110" y="10555"/>
                      <a:pt x="21110" y="10555"/>
                      <a:pt x="21110" y="10555"/>
                    </a:cubicBezTo>
                    <a:cubicBezTo>
                      <a:pt x="21110" y="10555"/>
                      <a:pt x="20619" y="10555"/>
                      <a:pt x="20619" y="10555"/>
                    </a:cubicBezTo>
                    <a:cubicBezTo>
                      <a:pt x="19637" y="10555"/>
                      <a:pt x="18655" y="9573"/>
                      <a:pt x="18164" y="8591"/>
                    </a:cubicBezTo>
                    <a:cubicBezTo>
                      <a:pt x="18164" y="8591"/>
                      <a:pt x="18164" y="8591"/>
                      <a:pt x="17673" y="8591"/>
                    </a:cubicBezTo>
                    <a:cubicBezTo>
                      <a:pt x="17673" y="8591"/>
                      <a:pt x="17673" y="8591"/>
                      <a:pt x="17673" y="8591"/>
                    </a:cubicBezTo>
                    <a:cubicBezTo>
                      <a:pt x="17673" y="7609"/>
                      <a:pt x="17673" y="7609"/>
                      <a:pt x="17673" y="7609"/>
                    </a:cubicBezTo>
                    <a:cubicBezTo>
                      <a:pt x="17673" y="7609"/>
                      <a:pt x="17182" y="7609"/>
                      <a:pt x="17182" y="7609"/>
                    </a:cubicBezTo>
                    <a:cubicBezTo>
                      <a:pt x="17182" y="6627"/>
                      <a:pt x="17182" y="6627"/>
                      <a:pt x="17182" y="6627"/>
                    </a:cubicBezTo>
                    <a:cubicBezTo>
                      <a:pt x="17182" y="6627"/>
                      <a:pt x="17182" y="5645"/>
                      <a:pt x="17182" y="5645"/>
                    </a:cubicBezTo>
                    <a:cubicBezTo>
                      <a:pt x="17182" y="5645"/>
                      <a:pt x="17182" y="5645"/>
                      <a:pt x="17182" y="5645"/>
                    </a:cubicBezTo>
                    <a:cubicBezTo>
                      <a:pt x="17182" y="4664"/>
                      <a:pt x="17182" y="4664"/>
                      <a:pt x="17182" y="3682"/>
                    </a:cubicBezTo>
                    <a:cubicBezTo>
                      <a:pt x="17182" y="3682"/>
                      <a:pt x="17182" y="3682"/>
                      <a:pt x="17182" y="3682"/>
                    </a:cubicBezTo>
                    <a:cubicBezTo>
                      <a:pt x="17182" y="3682"/>
                      <a:pt x="17182" y="2700"/>
                      <a:pt x="17182" y="2700"/>
                    </a:cubicBezTo>
                    <a:cubicBezTo>
                      <a:pt x="17182" y="2700"/>
                      <a:pt x="17182" y="2700"/>
                      <a:pt x="17182" y="2700"/>
                    </a:cubicBezTo>
                    <a:cubicBezTo>
                      <a:pt x="17182" y="2700"/>
                      <a:pt x="17182" y="1718"/>
                      <a:pt x="17182" y="1718"/>
                    </a:cubicBezTo>
                    <a:cubicBezTo>
                      <a:pt x="16691" y="1718"/>
                      <a:pt x="16201" y="1718"/>
                      <a:pt x="15710" y="736"/>
                    </a:cubicBezTo>
                    <a:cubicBezTo>
                      <a:pt x="15710" y="736"/>
                      <a:pt x="15710" y="736"/>
                      <a:pt x="15710" y="736"/>
                    </a:cubicBezTo>
                    <a:cubicBezTo>
                      <a:pt x="15219" y="736"/>
                      <a:pt x="14728" y="736"/>
                      <a:pt x="14728" y="736"/>
                    </a:cubicBezTo>
                    <a:cubicBezTo>
                      <a:pt x="13255" y="-245"/>
                      <a:pt x="12764" y="-245"/>
                      <a:pt x="11782" y="736"/>
                    </a:cubicBezTo>
                    <a:cubicBezTo>
                      <a:pt x="11291" y="736"/>
                      <a:pt x="10309" y="1718"/>
                      <a:pt x="8836" y="1718"/>
                    </a:cubicBezTo>
                    <a:cubicBezTo>
                      <a:pt x="8345" y="1718"/>
                      <a:pt x="7854" y="736"/>
                      <a:pt x="7363" y="736"/>
                    </a:cubicBezTo>
                    <a:cubicBezTo>
                      <a:pt x="7363" y="736"/>
                      <a:pt x="7363" y="736"/>
                      <a:pt x="6872" y="736"/>
                    </a:cubicBezTo>
                    <a:cubicBezTo>
                      <a:pt x="6872" y="1718"/>
                      <a:pt x="6381" y="2700"/>
                      <a:pt x="6381" y="2700"/>
                    </a:cubicBezTo>
                    <a:cubicBezTo>
                      <a:pt x="5890" y="2700"/>
                      <a:pt x="5890" y="2700"/>
                      <a:pt x="5890" y="2700"/>
                    </a:cubicBezTo>
                    <a:cubicBezTo>
                      <a:pt x="4909" y="2700"/>
                      <a:pt x="3927" y="3682"/>
                      <a:pt x="3927" y="5645"/>
                    </a:cubicBezTo>
                    <a:cubicBezTo>
                      <a:pt x="3927" y="7609"/>
                      <a:pt x="2945" y="8591"/>
                      <a:pt x="1963" y="9573"/>
                    </a:cubicBezTo>
                    <a:cubicBezTo>
                      <a:pt x="1472" y="11536"/>
                      <a:pt x="490" y="12518"/>
                      <a:pt x="490" y="14482"/>
                    </a:cubicBezTo>
                    <a:cubicBezTo>
                      <a:pt x="490" y="14482"/>
                      <a:pt x="490" y="14482"/>
                      <a:pt x="0" y="14482"/>
                    </a:cubicBezTo>
                    <a:cubicBezTo>
                      <a:pt x="490" y="14482"/>
                      <a:pt x="981" y="14482"/>
                      <a:pt x="1472" y="14482"/>
                    </a:cubicBezTo>
                    <a:cubicBezTo>
                      <a:pt x="2454" y="14482"/>
                      <a:pt x="3436" y="16445"/>
                      <a:pt x="3436" y="18409"/>
                    </a:cubicBezTo>
                    <a:cubicBezTo>
                      <a:pt x="3436" y="18409"/>
                      <a:pt x="3436" y="18409"/>
                      <a:pt x="3927" y="19391"/>
                    </a:cubicBezTo>
                    <a:cubicBezTo>
                      <a:pt x="3927" y="19391"/>
                      <a:pt x="3927" y="19391"/>
                      <a:pt x="4418" y="20373"/>
                    </a:cubicBezTo>
                    <a:cubicBezTo>
                      <a:pt x="4418" y="20373"/>
                      <a:pt x="4418" y="20373"/>
                      <a:pt x="4418" y="20373"/>
                    </a:cubicBezTo>
                    <a:cubicBezTo>
                      <a:pt x="4418" y="20373"/>
                      <a:pt x="4418" y="21355"/>
                      <a:pt x="4418" y="21355"/>
                    </a:cubicBezTo>
                    <a:cubicBezTo>
                      <a:pt x="4418" y="21355"/>
                      <a:pt x="4418" y="21355"/>
                      <a:pt x="4418" y="21355"/>
                    </a:cubicBezTo>
                    <a:cubicBezTo>
                      <a:pt x="4418" y="21355"/>
                      <a:pt x="4418" y="21355"/>
                      <a:pt x="4418" y="2135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1" name="Shape">
                <a:extLst>
                  <a:ext uri="{FF2B5EF4-FFF2-40B4-BE49-F238E27FC236}">
                    <a16:creationId xmlns:a16="http://schemas.microsoft.com/office/drawing/2014/main" id="{6DEDEBF5-5783-B111-F4EE-751550253830}"/>
                  </a:ext>
                </a:extLst>
              </p:cNvPr>
              <p:cNvSpPr/>
              <p:nvPr/>
            </p:nvSpPr>
            <p:spPr>
              <a:xfrm>
                <a:off x="232654" y="328286"/>
                <a:ext cx="119712" cy="119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4" y="11799"/>
                    </a:moveTo>
                    <a:cubicBezTo>
                      <a:pt x="224" y="11799"/>
                      <a:pt x="224" y="11799"/>
                      <a:pt x="224" y="117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2200"/>
                      <a:pt x="224" y="12400"/>
                      <a:pt x="449" y="12600"/>
                    </a:cubicBezTo>
                    <a:cubicBezTo>
                      <a:pt x="449" y="12800"/>
                      <a:pt x="674" y="13000"/>
                      <a:pt x="674" y="13200"/>
                    </a:cubicBezTo>
                    <a:cubicBezTo>
                      <a:pt x="899" y="13000"/>
                      <a:pt x="899" y="13000"/>
                      <a:pt x="899" y="13000"/>
                    </a:cubicBezTo>
                    <a:cubicBezTo>
                      <a:pt x="674" y="13200"/>
                      <a:pt x="674" y="13200"/>
                      <a:pt x="674" y="13200"/>
                    </a:cubicBezTo>
                    <a:cubicBezTo>
                      <a:pt x="674" y="13399"/>
                      <a:pt x="674" y="13399"/>
                      <a:pt x="674" y="13399"/>
                    </a:cubicBezTo>
                    <a:cubicBezTo>
                      <a:pt x="674" y="13800"/>
                      <a:pt x="449" y="14000"/>
                      <a:pt x="449" y="14000"/>
                    </a:cubicBezTo>
                    <a:cubicBezTo>
                      <a:pt x="224" y="14000"/>
                      <a:pt x="224" y="14200"/>
                      <a:pt x="224" y="14200"/>
                    </a:cubicBezTo>
                    <a:cubicBezTo>
                      <a:pt x="224" y="14200"/>
                      <a:pt x="224" y="14200"/>
                      <a:pt x="224" y="14200"/>
                    </a:cubicBezTo>
                    <a:cubicBezTo>
                      <a:pt x="449" y="14200"/>
                      <a:pt x="449" y="14400"/>
                      <a:pt x="449" y="14400"/>
                    </a:cubicBezTo>
                    <a:cubicBezTo>
                      <a:pt x="449" y="14400"/>
                      <a:pt x="449" y="14400"/>
                      <a:pt x="449" y="14400"/>
                    </a:cubicBezTo>
                    <a:cubicBezTo>
                      <a:pt x="449" y="14600"/>
                      <a:pt x="674" y="14600"/>
                      <a:pt x="674" y="14800"/>
                    </a:cubicBezTo>
                    <a:cubicBezTo>
                      <a:pt x="674" y="14800"/>
                      <a:pt x="674" y="14800"/>
                      <a:pt x="674" y="14800"/>
                    </a:cubicBezTo>
                    <a:cubicBezTo>
                      <a:pt x="674" y="15000"/>
                      <a:pt x="899" y="15000"/>
                      <a:pt x="899" y="15199"/>
                    </a:cubicBezTo>
                    <a:cubicBezTo>
                      <a:pt x="899" y="15199"/>
                      <a:pt x="899" y="15199"/>
                      <a:pt x="899" y="15199"/>
                    </a:cubicBezTo>
                    <a:cubicBezTo>
                      <a:pt x="899" y="15400"/>
                      <a:pt x="899" y="15600"/>
                      <a:pt x="899" y="15800"/>
                    </a:cubicBezTo>
                    <a:cubicBezTo>
                      <a:pt x="899" y="15800"/>
                      <a:pt x="899" y="15800"/>
                      <a:pt x="899" y="15800"/>
                    </a:cubicBezTo>
                    <a:cubicBezTo>
                      <a:pt x="1124" y="15800"/>
                      <a:pt x="1124" y="15800"/>
                      <a:pt x="1124" y="15800"/>
                    </a:cubicBezTo>
                    <a:cubicBezTo>
                      <a:pt x="1124" y="16000"/>
                      <a:pt x="1349" y="16000"/>
                      <a:pt x="1349" y="16000"/>
                    </a:cubicBezTo>
                    <a:cubicBezTo>
                      <a:pt x="1349" y="16000"/>
                      <a:pt x="1574" y="16000"/>
                      <a:pt x="1574" y="16200"/>
                    </a:cubicBezTo>
                    <a:cubicBezTo>
                      <a:pt x="1799" y="16400"/>
                      <a:pt x="2024" y="16600"/>
                      <a:pt x="2699" y="16600"/>
                    </a:cubicBezTo>
                    <a:cubicBezTo>
                      <a:pt x="3374" y="16600"/>
                      <a:pt x="3599" y="16799"/>
                      <a:pt x="3825" y="17000"/>
                    </a:cubicBezTo>
                    <a:cubicBezTo>
                      <a:pt x="4049" y="17000"/>
                      <a:pt x="4049" y="17000"/>
                      <a:pt x="4049" y="17000"/>
                    </a:cubicBezTo>
                    <a:cubicBezTo>
                      <a:pt x="4049" y="17000"/>
                      <a:pt x="4274" y="17000"/>
                      <a:pt x="4274" y="17000"/>
                    </a:cubicBezTo>
                    <a:cubicBezTo>
                      <a:pt x="4500" y="17000"/>
                      <a:pt x="5175" y="17200"/>
                      <a:pt x="5399" y="17600"/>
                    </a:cubicBezTo>
                    <a:cubicBezTo>
                      <a:pt x="5399" y="17800"/>
                      <a:pt x="5399" y="18200"/>
                      <a:pt x="4949" y="18600"/>
                    </a:cubicBezTo>
                    <a:cubicBezTo>
                      <a:pt x="4274" y="19000"/>
                      <a:pt x="4274" y="19400"/>
                      <a:pt x="4049" y="20000"/>
                    </a:cubicBezTo>
                    <a:cubicBezTo>
                      <a:pt x="4049" y="20200"/>
                      <a:pt x="4049" y="20200"/>
                      <a:pt x="4049" y="20200"/>
                    </a:cubicBezTo>
                    <a:cubicBezTo>
                      <a:pt x="4049" y="20400"/>
                      <a:pt x="4049" y="20600"/>
                      <a:pt x="4049" y="20800"/>
                    </a:cubicBezTo>
                    <a:cubicBezTo>
                      <a:pt x="4049" y="20800"/>
                      <a:pt x="4049" y="21000"/>
                      <a:pt x="4049" y="21000"/>
                    </a:cubicBezTo>
                    <a:cubicBezTo>
                      <a:pt x="4049" y="21000"/>
                      <a:pt x="4049" y="21000"/>
                      <a:pt x="4049" y="21000"/>
                    </a:cubicBezTo>
                    <a:cubicBezTo>
                      <a:pt x="4049" y="21000"/>
                      <a:pt x="4049" y="21000"/>
                      <a:pt x="4049" y="21000"/>
                    </a:cubicBezTo>
                    <a:cubicBezTo>
                      <a:pt x="4049" y="21000"/>
                      <a:pt x="4274" y="21200"/>
                      <a:pt x="4500" y="21200"/>
                    </a:cubicBezTo>
                    <a:cubicBezTo>
                      <a:pt x="5175" y="21200"/>
                      <a:pt x="5399" y="21000"/>
                      <a:pt x="5399" y="21000"/>
                    </a:cubicBezTo>
                    <a:cubicBezTo>
                      <a:pt x="6074" y="20800"/>
                      <a:pt x="6525" y="20600"/>
                      <a:pt x="7424" y="21000"/>
                    </a:cubicBezTo>
                    <a:cubicBezTo>
                      <a:pt x="7650" y="21000"/>
                      <a:pt x="7875" y="21000"/>
                      <a:pt x="7875" y="21200"/>
                    </a:cubicBezTo>
                    <a:cubicBezTo>
                      <a:pt x="8099" y="21200"/>
                      <a:pt x="8099" y="21200"/>
                      <a:pt x="8099" y="21200"/>
                    </a:cubicBezTo>
                    <a:cubicBezTo>
                      <a:pt x="8325" y="21200"/>
                      <a:pt x="8550" y="21400"/>
                      <a:pt x="8550" y="21400"/>
                    </a:cubicBezTo>
                    <a:cubicBezTo>
                      <a:pt x="8550" y="21400"/>
                      <a:pt x="8550" y="21400"/>
                      <a:pt x="8550" y="21400"/>
                    </a:cubicBezTo>
                    <a:cubicBezTo>
                      <a:pt x="8774" y="21400"/>
                      <a:pt x="8774" y="21400"/>
                      <a:pt x="8774" y="21200"/>
                    </a:cubicBezTo>
                    <a:cubicBezTo>
                      <a:pt x="8774" y="21200"/>
                      <a:pt x="9000" y="21200"/>
                      <a:pt x="9000" y="21200"/>
                    </a:cubicBezTo>
                    <a:cubicBezTo>
                      <a:pt x="9000" y="21200"/>
                      <a:pt x="9000" y="21200"/>
                      <a:pt x="9000" y="21200"/>
                    </a:cubicBezTo>
                    <a:cubicBezTo>
                      <a:pt x="9000" y="21200"/>
                      <a:pt x="9000" y="21200"/>
                      <a:pt x="9000" y="21200"/>
                    </a:cubicBezTo>
                    <a:cubicBezTo>
                      <a:pt x="9000" y="21200"/>
                      <a:pt x="9000" y="21200"/>
                      <a:pt x="9000" y="21200"/>
                    </a:cubicBezTo>
                    <a:cubicBezTo>
                      <a:pt x="9449" y="21200"/>
                      <a:pt x="9675" y="21400"/>
                      <a:pt x="9900" y="21600"/>
                    </a:cubicBezTo>
                    <a:cubicBezTo>
                      <a:pt x="10124" y="21600"/>
                      <a:pt x="10124" y="21600"/>
                      <a:pt x="10124" y="21600"/>
                    </a:cubicBezTo>
                    <a:cubicBezTo>
                      <a:pt x="10350" y="21400"/>
                      <a:pt x="10800" y="21200"/>
                      <a:pt x="11250" y="21200"/>
                    </a:cubicBezTo>
                    <a:cubicBezTo>
                      <a:pt x="11700" y="21200"/>
                      <a:pt x="11925" y="21200"/>
                      <a:pt x="12150" y="21400"/>
                    </a:cubicBezTo>
                    <a:cubicBezTo>
                      <a:pt x="12600" y="21600"/>
                      <a:pt x="12825" y="21600"/>
                      <a:pt x="13050" y="21400"/>
                    </a:cubicBezTo>
                    <a:cubicBezTo>
                      <a:pt x="13725" y="21000"/>
                      <a:pt x="15075" y="20800"/>
                      <a:pt x="15525" y="20800"/>
                    </a:cubicBezTo>
                    <a:cubicBezTo>
                      <a:pt x="15975" y="20800"/>
                      <a:pt x="16200" y="20800"/>
                      <a:pt x="16200" y="20800"/>
                    </a:cubicBezTo>
                    <a:cubicBezTo>
                      <a:pt x="16425" y="21000"/>
                      <a:pt x="16650" y="21000"/>
                      <a:pt x="16650" y="21000"/>
                    </a:cubicBezTo>
                    <a:cubicBezTo>
                      <a:pt x="16650" y="21000"/>
                      <a:pt x="16650" y="20800"/>
                      <a:pt x="16650" y="20600"/>
                    </a:cubicBezTo>
                    <a:cubicBezTo>
                      <a:pt x="16200" y="19600"/>
                      <a:pt x="17100" y="19200"/>
                      <a:pt x="17550" y="19200"/>
                    </a:cubicBezTo>
                    <a:cubicBezTo>
                      <a:pt x="17550" y="19000"/>
                      <a:pt x="17550" y="19000"/>
                      <a:pt x="17775" y="19000"/>
                    </a:cubicBezTo>
                    <a:cubicBezTo>
                      <a:pt x="17775" y="19000"/>
                      <a:pt x="17775" y="18800"/>
                      <a:pt x="17775" y="18800"/>
                    </a:cubicBezTo>
                    <a:cubicBezTo>
                      <a:pt x="17775" y="18800"/>
                      <a:pt x="17775" y="18800"/>
                      <a:pt x="18000" y="18800"/>
                    </a:cubicBezTo>
                    <a:cubicBezTo>
                      <a:pt x="18000" y="18600"/>
                      <a:pt x="18450" y="18399"/>
                      <a:pt x="18675" y="18399"/>
                    </a:cubicBezTo>
                    <a:cubicBezTo>
                      <a:pt x="18675" y="18200"/>
                      <a:pt x="18900" y="18200"/>
                      <a:pt x="18900" y="18200"/>
                    </a:cubicBezTo>
                    <a:cubicBezTo>
                      <a:pt x="18900" y="18200"/>
                      <a:pt x="18900" y="18200"/>
                      <a:pt x="18900" y="18200"/>
                    </a:cubicBezTo>
                    <a:cubicBezTo>
                      <a:pt x="18900" y="18200"/>
                      <a:pt x="18675" y="18000"/>
                      <a:pt x="18450" y="18000"/>
                    </a:cubicBezTo>
                    <a:cubicBezTo>
                      <a:pt x="18450" y="18000"/>
                      <a:pt x="18450" y="18000"/>
                      <a:pt x="18450" y="18000"/>
                    </a:cubicBezTo>
                    <a:cubicBezTo>
                      <a:pt x="18225" y="17800"/>
                      <a:pt x="18225" y="17800"/>
                      <a:pt x="18000" y="17600"/>
                    </a:cubicBezTo>
                    <a:cubicBezTo>
                      <a:pt x="18000" y="17600"/>
                      <a:pt x="18000" y="17600"/>
                      <a:pt x="18000" y="17600"/>
                    </a:cubicBezTo>
                    <a:cubicBezTo>
                      <a:pt x="17775" y="17400"/>
                      <a:pt x="17550" y="17400"/>
                      <a:pt x="17550" y="17400"/>
                    </a:cubicBezTo>
                    <a:cubicBezTo>
                      <a:pt x="17550" y="17200"/>
                      <a:pt x="17550" y="17200"/>
                      <a:pt x="17325" y="17200"/>
                    </a:cubicBezTo>
                    <a:cubicBezTo>
                      <a:pt x="17325" y="17200"/>
                      <a:pt x="17100" y="17200"/>
                      <a:pt x="17100" y="17000"/>
                    </a:cubicBezTo>
                    <a:cubicBezTo>
                      <a:pt x="16875" y="17000"/>
                      <a:pt x="16650" y="16799"/>
                      <a:pt x="16650" y="16799"/>
                    </a:cubicBezTo>
                    <a:cubicBezTo>
                      <a:pt x="16200" y="16400"/>
                      <a:pt x="15975" y="15800"/>
                      <a:pt x="15750" y="15400"/>
                    </a:cubicBezTo>
                    <a:cubicBezTo>
                      <a:pt x="15750" y="15000"/>
                      <a:pt x="15750" y="14800"/>
                      <a:pt x="15525" y="14800"/>
                    </a:cubicBezTo>
                    <a:cubicBezTo>
                      <a:pt x="15525" y="14600"/>
                      <a:pt x="15525" y="14600"/>
                      <a:pt x="15525" y="14400"/>
                    </a:cubicBezTo>
                    <a:cubicBezTo>
                      <a:pt x="15300" y="14200"/>
                      <a:pt x="14850" y="13800"/>
                      <a:pt x="15075" y="13399"/>
                    </a:cubicBezTo>
                    <a:cubicBezTo>
                      <a:pt x="15075" y="13200"/>
                      <a:pt x="15300" y="13000"/>
                      <a:pt x="15750" y="13000"/>
                    </a:cubicBezTo>
                    <a:cubicBezTo>
                      <a:pt x="16425" y="12800"/>
                      <a:pt x="17775" y="12600"/>
                      <a:pt x="18225" y="12200"/>
                    </a:cubicBezTo>
                    <a:cubicBezTo>
                      <a:pt x="18225" y="11999"/>
                      <a:pt x="18450" y="11999"/>
                      <a:pt x="18450" y="11999"/>
                    </a:cubicBezTo>
                    <a:cubicBezTo>
                      <a:pt x="18900" y="11799"/>
                      <a:pt x="19350" y="11600"/>
                      <a:pt x="19575" y="11600"/>
                    </a:cubicBezTo>
                    <a:cubicBezTo>
                      <a:pt x="19800" y="11400"/>
                      <a:pt x="20025" y="11400"/>
                      <a:pt x="20250" y="11400"/>
                    </a:cubicBezTo>
                    <a:cubicBezTo>
                      <a:pt x="20250" y="11400"/>
                      <a:pt x="20250" y="11400"/>
                      <a:pt x="20250" y="11200"/>
                    </a:cubicBezTo>
                    <a:cubicBezTo>
                      <a:pt x="20250" y="11200"/>
                      <a:pt x="20475" y="11000"/>
                      <a:pt x="20925" y="11000"/>
                    </a:cubicBezTo>
                    <a:cubicBezTo>
                      <a:pt x="21150" y="11000"/>
                      <a:pt x="21150" y="11200"/>
                      <a:pt x="21375" y="11200"/>
                    </a:cubicBezTo>
                    <a:cubicBezTo>
                      <a:pt x="21375" y="11200"/>
                      <a:pt x="21600" y="11200"/>
                      <a:pt x="21600" y="11200"/>
                    </a:cubicBezTo>
                    <a:cubicBezTo>
                      <a:pt x="21600" y="11200"/>
                      <a:pt x="21600" y="11200"/>
                      <a:pt x="21600" y="11200"/>
                    </a:cubicBezTo>
                    <a:cubicBezTo>
                      <a:pt x="21600" y="11200"/>
                      <a:pt x="21600" y="11200"/>
                      <a:pt x="21600" y="11200"/>
                    </a:cubicBezTo>
                    <a:cubicBezTo>
                      <a:pt x="21600" y="11000"/>
                      <a:pt x="21600" y="11000"/>
                      <a:pt x="21600" y="11000"/>
                    </a:cubicBezTo>
                    <a:cubicBezTo>
                      <a:pt x="21600" y="11000"/>
                      <a:pt x="21600" y="11000"/>
                      <a:pt x="21600" y="11000"/>
                    </a:cubicBezTo>
                    <a:cubicBezTo>
                      <a:pt x="21600" y="11000"/>
                      <a:pt x="21600" y="10800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0800"/>
                      <a:pt x="21600" y="10600"/>
                      <a:pt x="21600" y="10600"/>
                    </a:cubicBezTo>
                    <a:cubicBezTo>
                      <a:pt x="21600" y="10600"/>
                      <a:pt x="21600" y="10600"/>
                      <a:pt x="21600" y="10600"/>
                    </a:cubicBezTo>
                    <a:cubicBezTo>
                      <a:pt x="21150" y="10200"/>
                      <a:pt x="20925" y="9400"/>
                      <a:pt x="20925" y="8600"/>
                    </a:cubicBezTo>
                    <a:cubicBezTo>
                      <a:pt x="20925" y="8000"/>
                      <a:pt x="20700" y="8000"/>
                      <a:pt x="20700" y="7800"/>
                    </a:cubicBezTo>
                    <a:cubicBezTo>
                      <a:pt x="20700" y="7800"/>
                      <a:pt x="20475" y="7599"/>
                      <a:pt x="20475" y="7200"/>
                    </a:cubicBezTo>
                    <a:cubicBezTo>
                      <a:pt x="20475" y="7000"/>
                      <a:pt x="20475" y="6599"/>
                      <a:pt x="20250" y="6599"/>
                    </a:cubicBezTo>
                    <a:cubicBezTo>
                      <a:pt x="20025" y="6400"/>
                      <a:pt x="19800" y="6200"/>
                      <a:pt x="19575" y="5999"/>
                    </a:cubicBezTo>
                    <a:cubicBezTo>
                      <a:pt x="19575" y="5600"/>
                      <a:pt x="19800" y="5399"/>
                      <a:pt x="19800" y="4999"/>
                    </a:cubicBezTo>
                    <a:cubicBezTo>
                      <a:pt x="20250" y="4599"/>
                      <a:pt x="20025" y="3399"/>
                      <a:pt x="20025" y="2999"/>
                    </a:cubicBezTo>
                    <a:cubicBezTo>
                      <a:pt x="19800" y="2999"/>
                      <a:pt x="19800" y="2999"/>
                      <a:pt x="19800" y="2800"/>
                    </a:cubicBezTo>
                    <a:cubicBezTo>
                      <a:pt x="19800" y="2800"/>
                      <a:pt x="19800" y="2800"/>
                      <a:pt x="19800" y="2800"/>
                    </a:cubicBezTo>
                    <a:cubicBezTo>
                      <a:pt x="19800" y="2800"/>
                      <a:pt x="19800" y="2599"/>
                      <a:pt x="19575" y="2399"/>
                    </a:cubicBezTo>
                    <a:cubicBezTo>
                      <a:pt x="19575" y="2199"/>
                      <a:pt x="19575" y="1999"/>
                      <a:pt x="18675" y="1999"/>
                    </a:cubicBezTo>
                    <a:cubicBezTo>
                      <a:pt x="18225" y="1999"/>
                      <a:pt x="18000" y="1999"/>
                      <a:pt x="18000" y="1799"/>
                    </a:cubicBezTo>
                    <a:cubicBezTo>
                      <a:pt x="17775" y="1399"/>
                      <a:pt x="18000" y="1199"/>
                      <a:pt x="18225" y="799"/>
                    </a:cubicBezTo>
                    <a:cubicBezTo>
                      <a:pt x="17775" y="1199"/>
                      <a:pt x="17100" y="1399"/>
                      <a:pt x="16425" y="1199"/>
                    </a:cubicBezTo>
                    <a:cubicBezTo>
                      <a:pt x="15975" y="1199"/>
                      <a:pt x="15300" y="1799"/>
                      <a:pt x="14625" y="2199"/>
                    </a:cubicBezTo>
                    <a:cubicBezTo>
                      <a:pt x="14400" y="2399"/>
                      <a:pt x="14175" y="2599"/>
                      <a:pt x="13950" y="2599"/>
                    </a:cubicBezTo>
                    <a:cubicBezTo>
                      <a:pt x="13275" y="3200"/>
                      <a:pt x="12375" y="2999"/>
                      <a:pt x="11925" y="2399"/>
                    </a:cubicBezTo>
                    <a:cubicBezTo>
                      <a:pt x="11700" y="1999"/>
                      <a:pt x="11700" y="1599"/>
                      <a:pt x="11925" y="1399"/>
                    </a:cubicBezTo>
                    <a:cubicBezTo>
                      <a:pt x="11925" y="1399"/>
                      <a:pt x="11700" y="1399"/>
                      <a:pt x="11700" y="1399"/>
                    </a:cubicBezTo>
                    <a:cubicBezTo>
                      <a:pt x="10800" y="1799"/>
                      <a:pt x="9900" y="1599"/>
                      <a:pt x="9449" y="999"/>
                    </a:cubicBezTo>
                    <a:cubicBezTo>
                      <a:pt x="9225" y="799"/>
                      <a:pt x="9225" y="599"/>
                      <a:pt x="9225" y="199"/>
                    </a:cubicBezTo>
                    <a:cubicBezTo>
                      <a:pt x="9225" y="199"/>
                      <a:pt x="9225" y="199"/>
                      <a:pt x="9225" y="199"/>
                    </a:cubicBezTo>
                    <a:cubicBezTo>
                      <a:pt x="9225" y="199"/>
                      <a:pt x="9225" y="199"/>
                      <a:pt x="9225" y="199"/>
                    </a:cubicBezTo>
                    <a:cubicBezTo>
                      <a:pt x="9000" y="199"/>
                      <a:pt x="9000" y="199"/>
                      <a:pt x="8774" y="199"/>
                    </a:cubicBezTo>
                    <a:cubicBezTo>
                      <a:pt x="8774" y="199"/>
                      <a:pt x="8774" y="199"/>
                      <a:pt x="8774" y="199"/>
                    </a:cubicBezTo>
                    <a:cubicBezTo>
                      <a:pt x="8774" y="199"/>
                      <a:pt x="8774" y="199"/>
                      <a:pt x="8774" y="199"/>
                    </a:cubicBezTo>
                    <a:cubicBezTo>
                      <a:pt x="8550" y="199"/>
                      <a:pt x="8550" y="199"/>
                      <a:pt x="8325" y="199"/>
                    </a:cubicBezTo>
                    <a:cubicBezTo>
                      <a:pt x="8325" y="199"/>
                      <a:pt x="8325" y="199"/>
                      <a:pt x="8099" y="199"/>
                    </a:cubicBezTo>
                    <a:cubicBezTo>
                      <a:pt x="8099" y="0"/>
                      <a:pt x="8099" y="0"/>
                      <a:pt x="8099" y="0"/>
                    </a:cubicBezTo>
                    <a:cubicBezTo>
                      <a:pt x="7875" y="0"/>
                      <a:pt x="7875" y="0"/>
                      <a:pt x="7650" y="0"/>
                    </a:cubicBezTo>
                    <a:cubicBezTo>
                      <a:pt x="7650" y="0"/>
                      <a:pt x="7650" y="0"/>
                      <a:pt x="7650" y="0"/>
                    </a:cubicBezTo>
                    <a:cubicBezTo>
                      <a:pt x="7424" y="0"/>
                      <a:pt x="7200" y="0"/>
                      <a:pt x="6975" y="0"/>
                    </a:cubicBezTo>
                    <a:cubicBezTo>
                      <a:pt x="7200" y="199"/>
                      <a:pt x="7200" y="599"/>
                      <a:pt x="7200" y="799"/>
                    </a:cubicBezTo>
                    <a:cubicBezTo>
                      <a:pt x="6975" y="999"/>
                      <a:pt x="6975" y="1399"/>
                      <a:pt x="7424" y="1999"/>
                    </a:cubicBezTo>
                    <a:cubicBezTo>
                      <a:pt x="7650" y="1999"/>
                      <a:pt x="7650" y="2199"/>
                      <a:pt x="7875" y="2399"/>
                    </a:cubicBezTo>
                    <a:cubicBezTo>
                      <a:pt x="7875" y="2599"/>
                      <a:pt x="7875" y="2999"/>
                      <a:pt x="7875" y="3200"/>
                    </a:cubicBezTo>
                    <a:cubicBezTo>
                      <a:pt x="7650" y="3399"/>
                      <a:pt x="7200" y="3600"/>
                      <a:pt x="6975" y="3600"/>
                    </a:cubicBezTo>
                    <a:cubicBezTo>
                      <a:pt x="6975" y="3600"/>
                      <a:pt x="6749" y="3600"/>
                      <a:pt x="6749" y="3600"/>
                    </a:cubicBezTo>
                    <a:cubicBezTo>
                      <a:pt x="6749" y="3799"/>
                      <a:pt x="6525" y="4199"/>
                      <a:pt x="5850" y="4199"/>
                    </a:cubicBezTo>
                    <a:cubicBezTo>
                      <a:pt x="5399" y="4199"/>
                      <a:pt x="4724" y="3799"/>
                      <a:pt x="4274" y="3600"/>
                    </a:cubicBezTo>
                    <a:cubicBezTo>
                      <a:pt x="4274" y="3600"/>
                      <a:pt x="4049" y="3600"/>
                      <a:pt x="3825" y="3600"/>
                    </a:cubicBezTo>
                    <a:cubicBezTo>
                      <a:pt x="3374" y="3600"/>
                      <a:pt x="3150" y="3600"/>
                      <a:pt x="2924" y="3600"/>
                    </a:cubicBezTo>
                    <a:cubicBezTo>
                      <a:pt x="2924" y="3799"/>
                      <a:pt x="2924" y="3799"/>
                      <a:pt x="2924" y="4000"/>
                    </a:cubicBezTo>
                    <a:cubicBezTo>
                      <a:pt x="2924" y="4000"/>
                      <a:pt x="2924" y="4199"/>
                      <a:pt x="2924" y="4199"/>
                    </a:cubicBezTo>
                    <a:cubicBezTo>
                      <a:pt x="2924" y="4400"/>
                      <a:pt x="2924" y="4400"/>
                      <a:pt x="2924" y="4599"/>
                    </a:cubicBezTo>
                    <a:cubicBezTo>
                      <a:pt x="2924" y="4599"/>
                      <a:pt x="3150" y="4800"/>
                      <a:pt x="3150" y="4800"/>
                    </a:cubicBezTo>
                    <a:cubicBezTo>
                      <a:pt x="3150" y="4800"/>
                      <a:pt x="3150" y="4999"/>
                      <a:pt x="3150" y="4999"/>
                    </a:cubicBezTo>
                    <a:cubicBezTo>
                      <a:pt x="3150" y="5200"/>
                      <a:pt x="3150" y="5200"/>
                      <a:pt x="2924" y="5200"/>
                    </a:cubicBezTo>
                    <a:cubicBezTo>
                      <a:pt x="2924" y="5399"/>
                      <a:pt x="2924" y="5399"/>
                      <a:pt x="2924" y="5399"/>
                    </a:cubicBezTo>
                    <a:cubicBezTo>
                      <a:pt x="2924" y="5600"/>
                      <a:pt x="2924" y="5600"/>
                      <a:pt x="2924" y="5799"/>
                    </a:cubicBezTo>
                    <a:cubicBezTo>
                      <a:pt x="2474" y="6200"/>
                      <a:pt x="2024" y="6400"/>
                      <a:pt x="1799" y="6599"/>
                    </a:cubicBezTo>
                    <a:cubicBezTo>
                      <a:pt x="2249" y="7000"/>
                      <a:pt x="2699" y="7599"/>
                      <a:pt x="2474" y="8000"/>
                    </a:cubicBezTo>
                    <a:cubicBezTo>
                      <a:pt x="2249" y="8200"/>
                      <a:pt x="2024" y="8200"/>
                      <a:pt x="2024" y="8399"/>
                    </a:cubicBezTo>
                    <a:cubicBezTo>
                      <a:pt x="2024" y="8399"/>
                      <a:pt x="2024" y="8399"/>
                      <a:pt x="2024" y="8600"/>
                    </a:cubicBezTo>
                    <a:cubicBezTo>
                      <a:pt x="2024" y="9199"/>
                      <a:pt x="1349" y="9400"/>
                      <a:pt x="449" y="9600"/>
                    </a:cubicBezTo>
                    <a:cubicBezTo>
                      <a:pt x="449" y="9800"/>
                      <a:pt x="449" y="9999"/>
                      <a:pt x="449" y="10400"/>
                    </a:cubicBezTo>
                    <a:cubicBezTo>
                      <a:pt x="224" y="10400"/>
                      <a:pt x="224" y="10600"/>
                      <a:pt x="224" y="10600"/>
                    </a:cubicBezTo>
                    <a:cubicBezTo>
                      <a:pt x="224" y="11000"/>
                      <a:pt x="224" y="11200"/>
                      <a:pt x="224" y="11600"/>
                    </a:cubicBezTo>
                    <a:cubicBezTo>
                      <a:pt x="224" y="11600"/>
                      <a:pt x="224" y="11600"/>
                      <a:pt x="224" y="1179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2" name="Shape">
                <a:extLst>
                  <a:ext uri="{FF2B5EF4-FFF2-40B4-BE49-F238E27FC236}">
                    <a16:creationId xmlns:a16="http://schemas.microsoft.com/office/drawing/2014/main" id="{B93D8A17-EC07-91DA-F61A-3A9E8F3AFB08}"/>
                  </a:ext>
                </a:extLst>
              </p:cNvPr>
              <p:cNvSpPr/>
              <p:nvPr/>
            </p:nvSpPr>
            <p:spPr>
              <a:xfrm>
                <a:off x="438764" y="24891"/>
                <a:ext cx="141565" cy="204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extrusionOk="0">
                    <a:moveTo>
                      <a:pt x="16864" y="944"/>
                    </a:moveTo>
                    <a:cubicBezTo>
                      <a:pt x="16864" y="944"/>
                      <a:pt x="16295" y="708"/>
                      <a:pt x="16106" y="708"/>
                    </a:cubicBezTo>
                    <a:cubicBezTo>
                      <a:pt x="15537" y="590"/>
                      <a:pt x="14969" y="354"/>
                      <a:pt x="14590" y="118"/>
                    </a:cubicBezTo>
                    <a:cubicBezTo>
                      <a:pt x="14590" y="118"/>
                      <a:pt x="14590" y="0"/>
                      <a:pt x="14211" y="0"/>
                    </a:cubicBezTo>
                    <a:cubicBezTo>
                      <a:pt x="14022" y="0"/>
                      <a:pt x="13643" y="0"/>
                      <a:pt x="13643" y="118"/>
                    </a:cubicBezTo>
                    <a:cubicBezTo>
                      <a:pt x="13264" y="354"/>
                      <a:pt x="12885" y="354"/>
                      <a:pt x="12316" y="354"/>
                    </a:cubicBezTo>
                    <a:cubicBezTo>
                      <a:pt x="12127" y="354"/>
                      <a:pt x="12127" y="354"/>
                      <a:pt x="12127" y="354"/>
                    </a:cubicBezTo>
                    <a:cubicBezTo>
                      <a:pt x="11748" y="354"/>
                      <a:pt x="11558" y="354"/>
                      <a:pt x="11558" y="354"/>
                    </a:cubicBezTo>
                    <a:cubicBezTo>
                      <a:pt x="11369" y="590"/>
                      <a:pt x="10990" y="826"/>
                      <a:pt x="10610" y="944"/>
                    </a:cubicBezTo>
                    <a:cubicBezTo>
                      <a:pt x="10421" y="1062"/>
                      <a:pt x="10231" y="1062"/>
                      <a:pt x="10231" y="1180"/>
                    </a:cubicBezTo>
                    <a:cubicBezTo>
                      <a:pt x="10231" y="1298"/>
                      <a:pt x="10231" y="1416"/>
                      <a:pt x="10231" y="1534"/>
                    </a:cubicBezTo>
                    <a:cubicBezTo>
                      <a:pt x="10231" y="1652"/>
                      <a:pt x="10421" y="1888"/>
                      <a:pt x="10421" y="2006"/>
                    </a:cubicBezTo>
                    <a:cubicBezTo>
                      <a:pt x="10421" y="2124"/>
                      <a:pt x="10421" y="2242"/>
                      <a:pt x="10231" y="2360"/>
                    </a:cubicBezTo>
                    <a:cubicBezTo>
                      <a:pt x="10042" y="2478"/>
                      <a:pt x="9852" y="2596"/>
                      <a:pt x="9284" y="2596"/>
                    </a:cubicBezTo>
                    <a:cubicBezTo>
                      <a:pt x="9284" y="2596"/>
                      <a:pt x="9284" y="2596"/>
                      <a:pt x="9094" y="2596"/>
                    </a:cubicBezTo>
                    <a:cubicBezTo>
                      <a:pt x="9094" y="2596"/>
                      <a:pt x="9094" y="2596"/>
                      <a:pt x="9094" y="2596"/>
                    </a:cubicBezTo>
                    <a:cubicBezTo>
                      <a:pt x="9094" y="2714"/>
                      <a:pt x="9094" y="2950"/>
                      <a:pt x="8715" y="3186"/>
                    </a:cubicBezTo>
                    <a:cubicBezTo>
                      <a:pt x="8715" y="3304"/>
                      <a:pt x="8526" y="3422"/>
                      <a:pt x="8147" y="3422"/>
                    </a:cubicBezTo>
                    <a:cubicBezTo>
                      <a:pt x="7768" y="3422"/>
                      <a:pt x="7578" y="3304"/>
                      <a:pt x="7578" y="3186"/>
                    </a:cubicBezTo>
                    <a:cubicBezTo>
                      <a:pt x="7389" y="3186"/>
                      <a:pt x="7389" y="3068"/>
                      <a:pt x="7389" y="3068"/>
                    </a:cubicBezTo>
                    <a:cubicBezTo>
                      <a:pt x="7200" y="3186"/>
                      <a:pt x="7200" y="3186"/>
                      <a:pt x="7010" y="3186"/>
                    </a:cubicBezTo>
                    <a:cubicBezTo>
                      <a:pt x="6821" y="3186"/>
                      <a:pt x="6442" y="3068"/>
                      <a:pt x="6252" y="3068"/>
                    </a:cubicBezTo>
                    <a:cubicBezTo>
                      <a:pt x="6252" y="2950"/>
                      <a:pt x="6063" y="2950"/>
                      <a:pt x="5873" y="2950"/>
                    </a:cubicBezTo>
                    <a:cubicBezTo>
                      <a:pt x="5873" y="3068"/>
                      <a:pt x="5494" y="3186"/>
                      <a:pt x="5115" y="3186"/>
                    </a:cubicBezTo>
                    <a:cubicBezTo>
                      <a:pt x="4736" y="3186"/>
                      <a:pt x="4357" y="3186"/>
                      <a:pt x="3789" y="3068"/>
                    </a:cubicBezTo>
                    <a:cubicBezTo>
                      <a:pt x="3600" y="3068"/>
                      <a:pt x="3410" y="3068"/>
                      <a:pt x="3221" y="2950"/>
                    </a:cubicBezTo>
                    <a:cubicBezTo>
                      <a:pt x="2652" y="2950"/>
                      <a:pt x="2084" y="2596"/>
                      <a:pt x="1705" y="2360"/>
                    </a:cubicBezTo>
                    <a:cubicBezTo>
                      <a:pt x="1515" y="2124"/>
                      <a:pt x="1136" y="1888"/>
                      <a:pt x="947" y="1888"/>
                    </a:cubicBezTo>
                    <a:cubicBezTo>
                      <a:pt x="757" y="1888"/>
                      <a:pt x="757" y="1888"/>
                      <a:pt x="757" y="2006"/>
                    </a:cubicBezTo>
                    <a:cubicBezTo>
                      <a:pt x="568" y="2006"/>
                      <a:pt x="568" y="2006"/>
                      <a:pt x="568" y="2006"/>
                    </a:cubicBezTo>
                    <a:cubicBezTo>
                      <a:pt x="568" y="2006"/>
                      <a:pt x="378" y="2006"/>
                      <a:pt x="378" y="2006"/>
                    </a:cubicBezTo>
                    <a:cubicBezTo>
                      <a:pt x="378" y="2006"/>
                      <a:pt x="378" y="2124"/>
                      <a:pt x="378" y="2124"/>
                    </a:cubicBezTo>
                    <a:cubicBezTo>
                      <a:pt x="189" y="2124"/>
                      <a:pt x="189" y="2124"/>
                      <a:pt x="189" y="2242"/>
                    </a:cubicBezTo>
                    <a:cubicBezTo>
                      <a:pt x="189" y="2242"/>
                      <a:pt x="189" y="2242"/>
                      <a:pt x="189" y="2242"/>
                    </a:cubicBezTo>
                    <a:cubicBezTo>
                      <a:pt x="0" y="2242"/>
                      <a:pt x="0" y="2242"/>
                      <a:pt x="0" y="2242"/>
                    </a:cubicBezTo>
                    <a:cubicBezTo>
                      <a:pt x="0" y="2242"/>
                      <a:pt x="0" y="2242"/>
                      <a:pt x="0" y="2242"/>
                    </a:cubicBezTo>
                    <a:cubicBezTo>
                      <a:pt x="378" y="2360"/>
                      <a:pt x="568" y="2478"/>
                      <a:pt x="757" y="2596"/>
                    </a:cubicBezTo>
                    <a:cubicBezTo>
                      <a:pt x="947" y="2714"/>
                      <a:pt x="1326" y="2950"/>
                      <a:pt x="1705" y="3068"/>
                    </a:cubicBezTo>
                    <a:cubicBezTo>
                      <a:pt x="1705" y="3068"/>
                      <a:pt x="1894" y="3186"/>
                      <a:pt x="2084" y="3186"/>
                    </a:cubicBezTo>
                    <a:cubicBezTo>
                      <a:pt x="2273" y="3304"/>
                      <a:pt x="2652" y="3304"/>
                      <a:pt x="2842" y="3422"/>
                    </a:cubicBezTo>
                    <a:cubicBezTo>
                      <a:pt x="4168" y="3777"/>
                      <a:pt x="5494" y="4013"/>
                      <a:pt x="5305" y="4603"/>
                    </a:cubicBezTo>
                    <a:cubicBezTo>
                      <a:pt x="5305" y="4603"/>
                      <a:pt x="5305" y="4721"/>
                      <a:pt x="5305" y="4839"/>
                    </a:cubicBezTo>
                    <a:cubicBezTo>
                      <a:pt x="5115" y="5075"/>
                      <a:pt x="5115" y="5547"/>
                      <a:pt x="5305" y="5547"/>
                    </a:cubicBezTo>
                    <a:cubicBezTo>
                      <a:pt x="5684" y="5783"/>
                      <a:pt x="5684" y="6137"/>
                      <a:pt x="5684" y="6373"/>
                    </a:cubicBezTo>
                    <a:cubicBezTo>
                      <a:pt x="5684" y="6491"/>
                      <a:pt x="5684" y="6727"/>
                      <a:pt x="5684" y="6727"/>
                    </a:cubicBezTo>
                    <a:cubicBezTo>
                      <a:pt x="6252" y="6963"/>
                      <a:pt x="6442" y="7436"/>
                      <a:pt x="6252" y="7790"/>
                    </a:cubicBezTo>
                    <a:cubicBezTo>
                      <a:pt x="6063" y="8144"/>
                      <a:pt x="5873" y="8262"/>
                      <a:pt x="5684" y="8380"/>
                    </a:cubicBezTo>
                    <a:cubicBezTo>
                      <a:pt x="5873" y="8380"/>
                      <a:pt x="5873" y="8616"/>
                      <a:pt x="6063" y="8616"/>
                    </a:cubicBezTo>
                    <a:cubicBezTo>
                      <a:pt x="6252" y="8734"/>
                      <a:pt x="6252" y="8734"/>
                      <a:pt x="6252" y="8852"/>
                    </a:cubicBezTo>
                    <a:cubicBezTo>
                      <a:pt x="6252" y="8852"/>
                      <a:pt x="6252" y="8852"/>
                      <a:pt x="6252" y="8852"/>
                    </a:cubicBezTo>
                    <a:cubicBezTo>
                      <a:pt x="6252" y="8852"/>
                      <a:pt x="6442" y="8970"/>
                      <a:pt x="6442" y="8970"/>
                    </a:cubicBezTo>
                    <a:cubicBezTo>
                      <a:pt x="6442" y="8970"/>
                      <a:pt x="6442" y="9088"/>
                      <a:pt x="6442" y="9088"/>
                    </a:cubicBezTo>
                    <a:cubicBezTo>
                      <a:pt x="6442" y="9088"/>
                      <a:pt x="6442" y="9206"/>
                      <a:pt x="6442" y="9206"/>
                    </a:cubicBezTo>
                    <a:cubicBezTo>
                      <a:pt x="6442" y="9206"/>
                      <a:pt x="6442" y="9206"/>
                      <a:pt x="6442" y="9324"/>
                    </a:cubicBezTo>
                    <a:cubicBezTo>
                      <a:pt x="6442" y="9324"/>
                      <a:pt x="6442" y="9324"/>
                      <a:pt x="6442" y="9324"/>
                    </a:cubicBezTo>
                    <a:cubicBezTo>
                      <a:pt x="6821" y="9324"/>
                      <a:pt x="7200" y="9442"/>
                      <a:pt x="7578" y="9560"/>
                    </a:cubicBezTo>
                    <a:cubicBezTo>
                      <a:pt x="7768" y="9678"/>
                      <a:pt x="7957" y="9678"/>
                      <a:pt x="7957" y="9678"/>
                    </a:cubicBezTo>
                    <a:cubicBezTo>
                      <a:pt x="8905" y="9914"/>
                      <a:pt x="8905" y="10386"/>
                      <a:pt x="9094" y="10740"/>
                    </a:cubicBezTo>
                    <a:cubicBezTo>
                      <a:pt x="9094" y="10859"/>
                      <a:pt x="9094" y="10859"/>
                      <a:pt x="9094" y="10977"/>
                    </a:cubicBezTo>
                    <a:cubicBezTo>
                      <a:pt x="9094" y="11331"/>
                      <a:pt x="9094" y="11449"/>
                      <a:pt x="8905" y="11567"/>
                    </a:cubicBezTo>
                    <a:cubicBezTo>
                      <a:pt x="8715" y="11685"/>
                      <a:pt x="8336" y="11803"/>
                      <a:pt x="7957" y="11567"/>
                    </a:cubicBezTo>
                    <a:cubicBezTo>
                      <a:pt x="7957" y="11567"/>
                      <a:pt x="7957" y="11567"/>
                      <a:pt x="7957" y="11567"/>
                    </a:cubicBezTo>
                    <a:cubicBezTo>
                      <a:pt x="7768" y="11567"/>
                      <a:pt x="7578" y="11685"/>
                      <a:pt x="7389" y="12039"/>
                    </a:cubicBezTo>
                    <a:cubicBezTo>
                      <a:pt x="7200" y="12747"/>
                      <a:pt x="5873" y="13573"/>
                      <a:pt x="4926" y="13573"/>
                    </a:cubicBezTo>
                    <a:cubicBezTo>
                      <a:pt x="4736" y="13573"/>
                      <a:pt x="4736" y="13691"/>
                      <a:pt x="4547" y="13809"/>
                    </a:cubicBezTo>
                    <a:cubicBezTo>
                      <a:pt x="4357" y="13927"/>
                      <a:pt x="4168" y="14163"/>
                      <a:pt x="3789" y="14163"/>
                    </a:cubicBezTo>
                    <a:cubicBezTo>
                      <a:pt x="3221" y="14281"/>
                      <a:pt x="2842" y="14400"/>
                      <a:pt x="2842" y="14636"/>
                    </a:cubicBezTo>
                    <a:cubicBezTo>
                      <a:pt x="2842" y="14872"/>
                      <a:pt x="2842" y="14990"/>
                      <a:pt x="2652" y="15108"/>
                    </a:cubicBezTo>
                    <a:cubicBezTo>
                      <a:pt x="2273" y="15344"/>
                      <a:pt x="1515" y="15344"/>
                      <a:pt x="947" y="15344"/>
                    </a:cubicBezTo>
                    <a:cubicBezTo>
                      <a:pt x="947" y="15344"/>
                      <a:pt x="947" y="15580"/>
                      <a:pt x="757" y="15580"/>
                    </a:cubicBezTo>
                    <a:cubicBezTo>
                      <a:pt x="757" y="15816"/>
                      <a:pt x="568" y="16052"/>
                      <a:pt x="189" y="16170"/>
                    </a:cubicBezTo>
                    <a:cubicBezTo>
                      <a:pt x="189" y="16170"/>
                      <a:pt x="189" y="16288"/>
                      <a:pt x="189" y="16288"/>
                    </a:cubicBezTo>
                    <a:cubicBezTo>
                      <a:pt x="189" y="16288"/>
                      <a:pt x="189" y="16406"/>
                      <a:pt x="378" y="16642"/>
                    </a:cubicBezTo>
                    <a:cubicBezTo>
                      <a:pt x="757" y="16878"/>
                      <a:pt x="757" y="17232"/>
                      <a:pt x="757" y="17350"/>
                    </a:cubicBezTo>
                    <a:cubicBezTo>
                      <a:pt x="757" y="17468"/>
                      <a:pt x="757" y="17586"/>
                      <a:pt x="757" y="17586"/>
                    </a:cubicBezTo>
                    <a:cubicBezTo>
                      <a:pt x="757" y="17586"/>
                      <a:pt x="757" y="17704"/>
                      <a:pt x="757" y="17704"/>
                    </a:cubicBezTo>
                    <a:cubicBezTo>
                      <a:pt x="1136" y="18059"/>
                      <a:pt x="1515" y="18649"/>
                      <a:pt x="1136" y="19239"/>
                    </a:cubicBezTo>
                    <a:cubicBezTo>
                      <a:pt x="757" y="19829"/>
                      <a:pt x="568" y="20183"/>
                      <a:pt x="378" y="20301"/>
                    </a:cubicBezTo>
                    <a:cubicBezTo>
                      <a:pt x="757" y="20301"/>
                      <a:pt x="947" y="20419"/>
                      <a:pt x="1136" y="20537"/>
                    </a:cubicBezTo>
                    <a:cubicBezTo>
                      <a:pt x="1515" y="20655"/>
                      <a:pt x="1894" y="20773"/>
                      <a:pt x="2084" y="20773"/>
                    </a:cubicBezTo>
                    <a:cubicBezTo>
                      <a:pt x="2084" y="20773"/>
                      <a:pt x="2273" y="20773"/>
                      <a:pt x="2273" y="20773"/>
                    </a:cubicBezTo>
                    <a:cubicBezTo>
                      <a:pt x="2652" y="20773"/>
                      <a:pt x="2842" y="21009"/>
                      <a:pt x="3031" y="21127"/>
                    </a:cubicBezTo>
                    <a:cubicBezTo>
                      <a:pt x="3221" y="21127"/>
                      <a:pt x="3221" y="21245"/>
                      <a:pt x="3221" y="21245"/>
                    </a:cubicBezTo>
                    <a:cubicBezTo>
                      <a:pt x="3410" y="21245"/>
                      <a:pt x="3600" y="21245"/>
                      <a:pt x="3600" y="21245"/>
                    </a:cubicBezTo>
                    <a:cubicBezTo>
                      <a:pt x="3978" y="21245"/>
                      <a:pt x="3978" y="21245"/>
                      <a:pt x="4168" y="21363"/>
                    </a:cubicBezTo>
                    <a:cubicBezTo>
                      <a:pt x="4547" y="21481"/>
                      <a:pt x="4736" y="21600"/>
                      <a:pt x="5684" y="21600"/>
                    </a:cubicBezTo>
                    <a:cubicBezTo>
                      <a:pt x="5873" y="21600"/>
                      <a:pt x="5873" y="21600"/>
                      <a:pt x="5873" y="21600"/>
                    </a:cubicBezTo>
                    <a:cubicBezTo>
                      <a:pt x="6631" y="21481"/>
                      <a:pt x="7957" y="21245"/>
                      <a:pt x="9284" y="21009"/>
                    </a:cubicBezTo>
                    <a:cubicBezTo>
                      <a:pt x="10421" y="20773"/>
                      <a:pt x="11748" y="20655"/>
                      <a:pt x="12506" y="20655"/>
                    </a:cubicBezTo>
                    <a:cubicBezTo>
                      <a:pt x="13074" y="20655"/>
                      <a:pt x="13643" y="20537"/>
                      <a:pt x="14022" y="20537"/>
                    </a:cubicBezTo>
                    <a:cubicBezTo>
                      <a:pt x="14211" y="20419"/>
                      <a:pt x="14211" y="20419"/>
                      <a:pt x="14211" y="20419"/>
                    </a:cubicBezTo>
                    <a:cubicBezTo>
                      <a:pt x="14401" y="20301"/>
                      <a:pt x="14401" y="20183"/>
                      <a:pt x="14590" y="20065"/>
                    </a:cubicBezTo>
                    <a:cubicBezTo>
                      <a:pt x="14590" y="20065"/>
                      <a:pt x="14590" y="20065"/>
                      <a:pt x="14590" y="20065"/>
                    </a:cubicBezTo>
                    <a:cubicBezTo>
                      <a:pt x="14779" y="19947"/>
                      <a:pt x="14969" y="19829"/>
                      <a:pt x="15158" y="19711"/>
                    </a:cubicBezTo>
                    <a:cubicBezTo>
                      <a:pt x="15537" y="19475"/>
                      <a:pt x="15916" y="19239"/>
                      <a:pt x="16485" y="19121"/>
                    </a:cubicBezTo>
                    <a:cubicBezTo>
                      <a:pt x="17243" y="18767"/>
                      <a:pt x="18001" y="18531"/>
                      <a:pt x="18379" y="18177"/>
                    </a:cubicBezTo>
                    <a:cubicBezTo>
                      <a:pt x="18569" y="17704"/>
                      <a:pt x="19327" y="17350"/>
                      <a:pt x="20085" y="17114"/>
                    </a:cubicBezTo>
                    <a:cubicBezTo>
                      <a:pt x="20653" y="16760"/>
                      <a:pt x="21222" y="16524"/>
                      <a:pt x="21411" y="16288"/>
                    </a:cubicBezTo>
                    <a:cubicBezTo>
                      <a:pt x="21600" y="16052"/>
                      <a:pt x="21600" y="15934"/>
                      <a:pt x="21032" y="15462"/>
                    </a:cubicBezTo>
                    <a:cubicBezTo>
                      <a:pt x="20653" y="15226"/>
                      <a:pt x="19895" y="14990"/>
                      <a:pt x="19327" y="14754"/>
                    </a:cubicBezTo>
                    <a:cubicBezTo>
                      <a:pt x="18758" y="14518"/>
                      <a:pt x="18190" y="14281"/>
                      <a:pt x="18190" y="14045"/>
                    </a:cubicBezTo>
                    <a:cubicBezTo>
                      <a:pt x="18190" y="13927"/>
                      <a:pt x="18190" y="13927"/>
                      <a:pt x="18190" y="13809"/>
                    </a:cubicBezTo>
                    <a:cubicBezTo>
                      <a:pt x="18379" y="13691"/>
                      <a:pt x="18758" y="13573"/>
                      <a:pt x="18948" y="13455"/>
                    </a:cubicBezTo>
                    <a:cubicBezTo>
                      <a:pt x="19137" y="13455"/>
                      <a:pt x="19327" y="13337"/>
                      <a:pt x="19327" y="13337"/>
                    </a:cubicBezTo>
                    <a:cubicBezTo>
                      <a:pt x="19516" y="13337"/>
                      <a:pt x="19516" y="13337"/>
                      <a:pt x="19516" y="13219"/>
                    </a:cubicBezTo>
                    <a:cubicBezTo>
                      <a:pt x="19516" y="13219"/>
                      <a:pt x="19327" y="13101"/>
                      <a:pt x="19137" y="12983"/>
                    </a:cubicBezTo>
                    <a:cubicBezTo>
                      <a:pt x="18758" y="12983"/>
                      <a:pt x="18569" y="12865"/>
                      <a:pt x="18379" y="12629"/>
                    </a:cubicBezTo>
                    <a:cubicBezTo>
                      <a:pt x="18001" y="12393"/>
                      <a:pt x="18379" y="12039"/>
                      <a:pt x="18569" y="11921"/>
                    </a:cubicBezTo>
                    <a:cubicBezTo>
                      <a:pt x="18569" y="11921"/>
                      <a:pt x="18379" y="11921"/>
                      <a:pt x="18379" y="11921"/>
                    </a:cubicBezTo>
                    <a:cubicBezTo>
                      <a:pt x="18001" y="11803"/>
                      <a:pt x="17622" y="11685"/>
                      <a:pt x="17622" y="11449"/>
                    </a:cubicBezTo>
                    <a:cubicBezTo>
                      <a:pt x="17432" y="11213"/>
                      <a:pt x="17811" y="11095"/>
                      <a:pt x="18001" y="11095"/>
                    </a:cubicBezTo>
                    <a:cubicBezTo>
                      <a:pt x="18001" y="11095"/>
                      <a:pt x="18001" y="11095"/>
                      <a:pt x="18001" y="11095"/>
                    </a:cubicBezTo>
                    <a:cubicBezTo>
                      <a:pt x="18001" y="10977"/>
                      <a:pt x="18001" y="10977"/>
                      <a:pt x="18001" y="10977"/>
                    </a:cubicBezTo>
                    <a:cubicBezTo>
                      <a:pt x="17811" y="10740"/>
                      <a:pt x="17432" y="10268"/>
                      <a:pt x="17811" y="9914"/>
                    </a:cubicBezTo>
                    <a:cubicBezTo>
                      <a:pt x="18001" y="9678"/>
                      <a:pt x="18379" y="9678"/>
                      <a:pt x="18569" y="9560"/>
                    </a:cubicBezTo>
                    <a:cubicBezTo>
                      <a:pt x="18569" y="9560"/>
                      <a:pt x="18569" y="9560"/>
                      <a:pt x="18758" y="9560"/>
                    </a:cubicBezTo>
                    <a:cubicBezTo>
                      <a:pt x="18569" y="9560"/>
                      <a:pt x="18569" y="9442"/>
                      <a:pt x="18569" y="9324"/>
                    </a:cubicBezTo>
                    <a:cubicBezTo>
                      <a:pt x="18001" y="8734"/>
                      <a:pt x="17243" y="8026"/>
                      <a:pt x="16674" y="7554"/>
                    </a:cubicBezTo>
                    <a:cubicBezTo>
                      <a:pt x="16674" y="7554"/>
                      <a:pt x="16674" y="7436"/>
                      <a:pt x="16485" y="7436"/>
                    </a:cubicBezTo>
                    <a:cubicBezTo>
                      <a:pt x="16485" y="7318"/>
                      <a:pt x="16485" y="7318"/>
                      <a:pt x="16485" y="7318"/>
                    </a:cubicBezTo>
                    <a:cubicBezTo>
                      <a:pt x="16485" y="7318"/>
                      <a:pt x="16485" y="7200"/>
                      <a:pt x="16295" y="7200"/>
                    </a:cubicBezTo>
                    <a:cubicBezTo>
                      <a:pt x="16295" y="7081"/>
                      <a:pt x="16295" y="7081"/>
                      <a:pt x="16295" y="6963"/>
                    </a:cubicBezTo>
                    <a:cubicBezTo>
                      <a:pt x="16485" y="6727"/>
                      <a:pt x="16864" y="6373"/>
                      <a:pt x="17243" y="6255"/>
                    </a:cubicBezTo>
                    <a:cubicBezTo>
                      <a:pt x="17243" y="6255"/>
                      <a:pt x="17243" y="6255"/>
                      <a:pt x="17432" y="6137"/>
                    </a:cubicBezTo>
                    <a:cubicBezTo>
                      <a:pt x="17811" y="6019"/>
                      <a:pt x="18379" y="5547"/>
                      <a:pt x="18379" y="5429"/>
                    </a:cubicBezTo>
                    <a:cubicBezTo>
                      <a:pt x="18379" y="5311"/>
                      <a:pt x="17432" y="4839"/>
                      <a:pt x="17053" y="4721"/>
                    </a:cubicBezTo>
                    <a:cubicBezTo>
                      <a:pt x="17053" y="4603"/>
                      <a:pt x="16864" y="4603"/>
                      <a:pt x="16864" y="4603"/>
                    </a:cubicBezTo>
                    <a:cubicBezTo>
                      <a:pt x="16485" y="4603"/>
                      <a:pt x="15916" y="4485"/>
                      <a:pt x="15537" y="4131"/>
                    </a:cubicBezTo>
                    <a:cubicBezTo>
                      <a:pt x="15537" y="4013"/>
                      <a:pt x="15348" y="3895"/>
                      <a:pt x="15348" y="3895"/>
                    </a:cubicBezTo>
                    <a:cubicBezTo>
                      <a:pt x="15158" y="3659"/>
                      <a:pt x="14969" y="3422"/>
                      <a:pt x="15348" y="3068"/>
                    </a:cubicBezTo>
                    <a:cubicBezTo>
                      <a:pt x="15537" y="2950"/>
                      <a:pt x="15537" y="2714"/>
                      <a:pt x="15537" y="2596"/>
                    </a:cubicBezTo>
                    <a:cubicBezTo>
                      <a:pt x="15537" y="2242"/>
                      <a:pt x="15916" y="2242"/>
                      <a:pt x="16106" y="2124"/>
                    </a:cubicBezTo>
                    <a:cubicBezTo>
                      <a:pt x="16295" y="2124"/>
                      <a:pt x="16295" y="2124"/>
                      <a:pt x="16295" y="2124"/>
                    </a:cubicBezTo>
                    <a:cubicBezTo>
                      <a:pt x="16485" y="2006"/>
                      <a:pt x="16485" y="1888"/>
                      <a:pt x="16485" y="1888"/>
                    </a:cubicBezTo>
                    <a:cubicBezTo>
                      <a:pt x="16485" y="1888"/>
                      <a:pt x="16485" y="1888"/>
                      <a:pt x="16485" y="1770"/>
                    </a:cubicBezTo>
                    <a:cubicBezTo>
                      <a:pt x="16674" y="1770"/>
                      <a:pt x="16674" y="1652"/>
                      <a:pt x="16864" y="1534"/>
                    </a:cubicBezTo>
                    <a:cubicBezTo>
                      <a:pt x="16864" y="1534"/>
                      <a:pt x="16864" y="1416"/>
                      <a:pt x="16864" y="1416"/>
                    </a:cubicBezTo>
                    <a:cubicBezTo>
                      <a:pt x="16864" y="1180"/>
                      <a:pt x="16864" y="1062"/>
                      <a:pt x="16864" y="94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3" name="Shape">
                <a:extLst>
                  <a:ext uri="{FF2B5EF4-FFF2-40B4-BE49-F238E27FC236}">
                    <a16:creationId xmlns:a16="http://schemas.microsoft.com/office/drawing/2014/main" id="{596B5C68-203F-9059-9382-E2682C41280E}"/>
                  </a:ext>
                </a:extLst>
              </p:cNvPr>
              <p:cNvSpPr/>
              <p:nvPr/>
            </p:nvSpPr>
            <p:spPr>
              <a:xfrm>
                <a:off x="78592" y="393367"/>
                <a:ext cx="178526" cy="134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41" y="21421"/>
                    </a:moveTo>
                    <a:cubicBezTo>
                      <a:pt x="12990" y="20885"/>
                      <a:pt x="12990" y="20528"/>
                      <a:pt x="13292" y="19993"/>
                    </a:cubicBezTo>
                    <a:cubicBezTo>
                      <a:pt x="13443" y="19457"/>
                      <a:pt x="14047" y="19100"/>
                      <a:pt x="14802" y="18922"/>
                    </a:cubicBezTo>
                    <a:cubicBezTo>
                      <a:pt x="14802" y="18922"/>
                      <a:pt x="14953" y="18922"/>
                      <a:pt x="15104" y="18922"/>
                    </a:cubicBezTo>
                    <a:cubicBezTo>
                      <a:pt x="16011" y="18922"/>
                      <a:pt x="17521" y="19457"/>
                      <a:pt x="18125" y="19814"/>
                    </a:cubicBezTo>
                    <a:cubicBezTo>
                      <a:pt x="18427" y="20171"/>
                      <a:pt x="19032" y="19993"/>
                      <a:pt x="19636" y="19100"/>
                    </a:cubicBezTo>
                    <a:cubicBezTo>
                      <a:pt x="20089" y="18565"/>
                      <a:pt x="20391" y="18386"/>
                      <a:pt x="20693" y="18208"/>
                    </a:cubicBezTo>
                    <a:cubicBezTo>
                      <a:pt x="20693" y="18208"/>
                      <a:pt x="20693" y="18208"/>
                      <a:pt x="20693" y="18208"/>
                    </a:cubicBezTo>
                    <a:cubicBezTo>
                      <a:pt x="20693" y="18208"/>
                      <a:pt x="20693" y="18029"/>
                      <a:pt x="20844" y="18029"/>
                    </a:cubicBezTo>
                    <a:cubicBezTo>
                      <a:pt x="20693" y="18029"/>
                      <a:pt x="20693" y="18029"/>
                      <a:pt x="20542" y="18029"/>
                    </a:cubicBezTo>
                    <a:cubicBezTo>
                      <a:pt x="20542" y="17851"/>
                      <a:pt x="20391" y="17851"/>
                      <a:pt x="20240" y="17851"/>
                    </a:cubicBezTo>
                    <a:cubicBezTo>
                      <a:pt x="19938" y="17851"/>
                      <a:pt x="19787" y="17672"/>
                      <a:pt x="19636" y="17315"/>
                    </a:cubicBezTo>
                    <a:cubicBezTo>
                      <a:pt x="19485" y="17137"/>
                      <a:pt x="19485" y="16780"/>
                      <a:pt x="19636" y="16423"/>
                    </a:cubicBezTo>
                    <a:cubicBezTo>
                      <a:pt x="19787" y="16423"/>
                      <a:pt x="19787" y="16244"/>
                      <a:pt x="19787" y="16244"/>
                    </a:cubicBezTo>
                    <a:cubicBezTo>
                      <a:pt x="19787" y="16423"/>
                      <a:pt x="19636" y="16244"/>
                      <a:pt x="19636" y="16244"/>
                    </a:cubicBezTo>
                    <a:cubicBezTo>
                      <a:pt x="19485" y="16066"/>
                      <a:pt x="19334" y="16066"/>
                      <a:pt x="19183" y="15709"/>
                    </a:cubicBezTo>
                    <a:cubicBezTo>
                      <a:pt x="19183" y="15709"/>
                      <a:pt x="19032" y="15352"/>
                      <a:pt x="19183" y="15173"/>
                    </a:cubicBezTo>
                    <a:cubicBezTo>
                      <a:pt x="19183" y="14816"/>
                      <a:pt x="19485" y="14816"/>
                      <a:pt x="19485" y="14816"/>
                    </a:cubicBezTo>
                    <a:cubicBezTo>
                      <a:pt x="19636" y="14816"/>
                      <a:pt x="19636" y="14816"/>
                      <a:pt x="19636" y="14816"/>
                    </a:cubicBezTo>
                    <a:cubicBezTo>
                      <a:pt x="19787" y="14638"/>
                      <a:pt x="19787" y="14638"/>
                      <a:pt x="19787" y="14638"/>
                    </a:cubicBezTo>
                    <a:cubicBezTo>
                      <a:pt x="19787" y="14638"/>
                      <a:pt x="19938" y="14459"/>
                      <a:pt x="19938" y="14459"/>
                    </a:cubicBezTo>
                    <a:cubicBezTo>
                      <a:pt x="19787" y="14280"/>
                      <a:pt x="19636" y="14102"/>
                      <a:pt x="19636" y="13745"/>
                    </a:cubicBezTo>
                    <a:cubicBezTo>
                      <a:pt x="19636" y="13745"/>
                      <a:pt x="19636" y="13745"/>
                      <a:pt x="19636" y="13745"/>
                    </a:cubicBezTo>
                    <a:cubicBezTo>
                      <a:pt x="19636" y="13209"/>
                      <a:pt x="19636" y="13209"/>
                      <a:pt x="19636" y="13209"/>
                    </a:cubicBezTo>
                    <a:cubicBezTo>
                      <a:pt x="19636" y="13031"/>
                      <a:pt x="19636" y="13031"/>
                      <a:pt x="19636" y="12852"/>
                    </a:cubicBezTo>
                    <a:cubicBezTo>
                      <a:pt x="19485" y="12852"/>
                      <a:pt x="19334" y="12674"/>
                      <a:pt x="19334" y="12317"/>
                    </a:cubicBezTo>
                    <a:cubicBezTo>
                      <a:pt x="19334" y="12317"/>
                      <a:pt x="19183" y="12317"/>
                      <a:pt x="19183" y="12495"/>
                    </a:cubicBezTo>
                    <a:cubicBezTo>
                      <a:pt x="19032" y="12674"/>
                      <a:pt x="18881" y="12852"/>
                      <a:pt x="18730" y="12852"/>
                    </a:cubicBezTo>
                    <a:cubicBezTo>
                      <a:pt x="18579" y="12852"/>
                      <a:pt x="18427" y="12674"/>
                      <a:pt x="18276" y="12674"/>
                    </a:cubicBezTo>
                    <a:cubicBezTo>
                      <a:pt x="18276" y="12495"/>
                      <a:pt x="18276" y="12495"/>
                      <a:pt x="18276" y="12138"/>
                    </a:cubicBezTo>
                    <a:cubicBezTo>
                      <a:pt x="18276" y="12138"/>
                      <a:pt x="18276" y="12138"/>
                      <a:pt x="18276" y="12138"/>
                    </a:cubicBezTo>
                    <a:cubicBezTo>
                      <a:pt x="18276" y="11960"/>
                      <a:pt x="18276" y="11960"/>
                      <a:pt x="18276" y="11781"/>
                    </a:cubicBezTo>
                    <a:cubicBezTo>
                      <a:pt x="18276" y="11603"/>
                      <a:pt x="18427" y="11603"/>
                      <a:pt x="18427" y="11424"/>
                    </a:cubicBezTo>
                    <a:cubicBezTo>
                      <a:pt x="18579" y="10889"/>
                      <a:pt x="18881" y="10532"/>
                      <a:pt x="19183" y="10175"/>
                    </a:cubicBezTo>
                    <a:cubicBezTo>
                      <a:pt x="19334" y="10175"/>
                      <a:pt x="19485" y="9996"/>
                      <a:pt x="19485" y="9818"/>
                    </a:cubicBezTo>
                    <a:cubicBezTo>
                      <a:pt x="19485" y="9639"/>
                      <a:pt x="19485" y="9639"/>
                      <a:pt x="19636" y="9461"/>
                    </a:cubicBezTo>
                    <a:cubicBezTo>
                      <a:pt x="19636" y="9461"/>
                      <a:pt x="19636" y="9461"/>
                      <a:pt x="19636" y="9461"/>
                    </a:cubicBezTo>
                    <a:cubicBezTo>
                      <a:pt x="19636" y="9461"/>
                      <a:pt x="19636" y="9282"/>
                      <a:pt x="19787" y="9282"/>
                    </a:cubicBezTo>
                    <a:cubicBezTo>
                      <a:pt x="19787" y="9282"/>
                      <a:pt x="19787" y="9282"/>
                      <a:pt x="19787" y="9282"/>
                    </a:cubicBezTo>
                    <a:cubicBezTo>
                      <a:pt x="19787" y="9282"/>
                      <a:pt x="19787" y="9282"/>
                      <a:pt x="19787" y="9104"/>
                    </a:cubicBezTo>
                    <a:cubicBezTo>
                      <a:pt x="19787" y="9104"/>
                      <a:pt x="19787" y="9104"/>
                      <a:pt x="19938" y="9104"/>
                    </a:cubicBezTo>
                    <a:cubicBezTo>
                      <a:pt x="19938" y="9104"/>
                      <a:pt x="19938" y="9104"/>
                      <a:pt x="19938" y="9104"/>
                    </a:cubicBezTo>
                    <a:cubicBezTo>
                      <a:pt x="19938" y="8925"/>
                      <a:pt x="19938" y="8925"/>
                      <a:pt x="20089" y="8925"/>
                    </a:cubicBezTo>
                    <a:cubicBezTo>
                      <a:pt x="20089" y="8925"/>
                      <a:pt x="20089" y="8925"/>
                      <a:pt x="20089" y="8925"/>
                    </a:cubicBezTo>
                    <a:cubicBezTo>
                      <a:pt x="20089" y="8925"/>
                      <a:pt x="20240" y="8925"/>
                      <a:pt x="20240" y="8925"/>
                    </a:cubicBezTo>
                    <a:cubicBezTo>
                      <a:pt x="20240" y="8747"/>
                      <a:pt x="20240" y="8747"/>
                      <a:pt x="20240" y="8747"/>
                    </a:cubicBezTo>
                    <a:cubicBezTo>
                      <a:pt x="20391" y="8747"/>
                      <a:pt x="20391" y="8747"/>
                      <a:pt x="20391" y="8747"/>
                    </a:cubicBezTo>
                    <a:cubicBezTo>
                      <a:pt x="20391" y="8747"/>
                      <a:pt x="20391" y="8747"/>
                      <a:pt x="20542" y="8747"/>
                    </a:cubicBezTo>
                    <a:cubicBezTo>
                      <a:pt x="20542" y="8747"/>
                      <a:pt x="20542" y="8747"/>
                      <a:pt x="20542" y="8747"/>
                    </a:cubicBezTo>
                    <a:cubicBezTo>
                      <a:pt x="20542" y="8747"/>
                      <a:pt x="20542" y="8747"/>
                      <a:pt x="20542" y="8747"/>
                    </a:cubicBezTo>
                    <a:cubicBezTo>
                      <a:pt x="20542" y="8747"/>
                      <a:pt x="20542" y="8747"/>
                      <a:pt x="20542" y="8747"/>
                    </a:cubicBezTo>
                    <a:cubicBezTo>
                      <a:pt x="20542" y="8568"/>
                      <a:pt x="20693" y="8390"/>
                      <a:pt x="20693" y="8211"/>
                    </a:cubicBezTo>
                    <a:cubicBezTo>
                      <a:pt x="20693" y="8033"/>
                      <a:pt x="20693" y="7854"/>
                      <a:pt x="20693" y="7854"/>
                    </a:cubicBezTo>
                    <a:cubicBezTo>
                      <a:pt x="20693" y="7854"/>
                      <a:pt x="20693" y="7854"/>
                      <a:pt x="20693" y="7854"/>
                    </a:cubicBezTo>
                    <a:cubicBezTo>
                      <a:pt x="20693" y="7676"/>
                      <a:pt x="20693" y="7676"/>
                      <a:pt x="20693" y="7497"/>
                    </a:cubicBezTo>
                    <a:cubicBezTo>
                      <a:pt x="20693" y="7319"/>
                      <a:pt x="20693" y="7319"/>
                      <a:pt x="20693" y="7319"/>
                    </a:cubicBezTo>
                    <a:cubicBezTo>
                      <a:pt x="20844" y="6783"/>
                      <a:pt x="20995" y="6247"/>
                      <a:pt x="21448" y="5712"/>
                    </a:cubicBezTo>
                    <a:cubicBezTo>
                      <a:pt x="21448" y="5712"/>
                      <a:pt x="21448" y="5712"/>
                      <a:pt x="21600" y="5533"/>
                    </a:cubicBezTo>
                    <a:cubicBezTo>
                      <a:pt x="21448" y="5533"/>
                      <a:pt x="21448" y="5533"/>
                      <a:pt x="21448" y="5533"/>
                    </a:cubicBezTo>
                    <a:cubicBezTo>
                      <a:pt x="21297" y="5533"/>
                      <a:pt x="21297" y="5533"/>
                      <a:pt x="21297" y="5533"/>
                    </a:cubicBezTo>
                    <a:cubicBezTo>
                      <a:pt x="21297" y="5533"/>
                      <a:pt x="21297" y="5533"/>
                      <a:pt x="21297" y="5533"/>
                    </a:cubicBezTo>
                    <a:cubicBezTo>
                      <a:pt x="21297" y="5533"/>
                      <a:pt x="21297" y="5533"/>
                      <a:pt x="21297" y="5533"/>
                    </a:cubicBezTo>
                    <a:cubicBezTo>
                      <a:pt x="21146" y="5533"/>
                      <a:pt x="20995" y="5533"/>
                      <a:pt x="20844" y="5355"/>
                    </a:cubicBezTo>
                    <a:cubicBezTo>
                      <a:pt x="20844" y="5355"/>
                      <a:pt x="20693" y="5176"/>
                      <a:pt x="20391" y="5176"/>
                    </a:cubicBezTo>
                    <a:cubicBezTo>
                      <a:pt x="19938" y="5176"/>
                      <a:pt x="19485" y="4998"/>
                      <a:pt x="19183" y="4462"/>
                    </a:cubicBezTo>
                    <a:cubicBezTo>
                      <a:pt x="19183" y="4462"/>
                      <a:pt x="19183" y="4462"/>
                      <a:pt x="19183" y="4462"/>
                    </a:cubicBezTo>
                    <a:cubicBezTo>
                      <a:pt x="19183" y="4462"/>
                      <a:pt x="19032" y="4462"/>
                      <a:pt x="18881" y="4462"/>
                    </a:cubicBezTo>
                    <a:cubicBezTo>
                      <a:pt x="18881" y="4462"/>
                      <a:pt x="18881" y="4462"/>
                      <a:pt x="18881" y="4462"/>
                    </a:cubicBezTo>
                    <a:cubicBezTo>
                      <a:pt x="18579" y="4284"/>
                      <a:pt x="18276" y="4284"/>
                      <a:pt x="17974" y="4284"/>
                    </a:cubicBezTo>
                    <a:cubicBezTo>
                      <a:pt x="17823" y="4284"/>
                      <a:pt x="17823" y="4284"/>
                      <a:pt x="17823" y="4284"/>
                    </a:cubicBezTo>
                    <a:cubicBezTo>
                      <a:pt x="17823" y="4284"/>
                      <a:pt x="17672" y="4284"/>
                      <a:pt x="17672" y="4284"/>
                    </a:cubicBezTo>
                    <a:cubicBezTo>
                      <a:pt x="17521" y="4284"/>
                      <a:pt x="17521" y="4284"/>
                      <a:pt x="17521" y="4284"/>
                    </a:cubicBezTo>
                    <a:cubicBezTo>
                      <a:pt x="17521" y="4284"/>
                      <a:pt x="17370" y="4284"/>
                      <a:pt x="17370" y="4284"/>
                    </a:cubicBezTo>
                    <a:cubicBezTo>
                      <a:pt x="17068" y="4105"/>
                      <a:pt x="17068" y="3927"/>
                      <a:pt x="16917" y="3748"/>
                    </a:cubicBezTo>
                    <a:cubicBezTo>
                      <a:pt x="16917" y="3748"/>
                      <a:pt x="16766" y="3570"/>
                      <a:pt x="16766" y="3570"/>
                    </a:cubicBezTo>
                    <a:cubicBezTo>
                      <a:pt x="16766" y="3570"/>
                      <a:pt x="16766" y="3570"/>
                      <a:pt x="16766" y="3570"/>
                    </a:cubicBezTo>
                    <a:cubicBezTo>
                      <a:pt x="16615" y="3570"/>
                      <a:pt x="16313" y="3570"/>
                      <a:pt x="16011" y="3213"/>
                    </a:cubicBezTo>
                    <a:cubicBezTo>
                      <a:pt x="16011" y="3034"/>
                      <a:pt x="16011" y="3034"/>
                      <a:pt x="16011" y="3034"/>
                    </a:cubicBezTo>
                    <a:cubicBezTo>
                      <a:pt x="16011" y="3034"/>
                      <a:pt x="16011" y="3034"/>
                      <a:pt x="16011" y="3034"/>
                    </a:cubicBezTo>
                    <a:cubicBezTo>
                      <a:pt x="16011" y="3034"/>
                      <a:pt x="16011" y="2856"/>
                      <a:pt x="16011" y="2856"/>
                    </a:cubicBezTo>
                    <a:cubicBezTo>
                      <a:pt x="16011" y="2856"/>
                      <a:pt x="16011" y="2856"/>
                      <a:pt x="16011" y="2856"/>
                    </a:cubicBezTo>
                    <a:cubicBezTo>
                      <a:pt x="15860" y="2856"/>
                      <a:pt x="15860" y="2856"/>
                      <a:pt x="15860" y="3034"/>
                    </a:cubicBezTo>
                    <a:cubicBezTo>
                      <a:pt x="15709" y="3034"/>
                      <a:pt x="15709" y="3034"/>
                      <a:pt x="15558" y="3034"/>
                    </a:cubicBezTo>
                    <a:cubicBezTo>
                      <a:pt x="15558" y="3034"/>
                      <a:pt x="15406" y="3213"/>
                      <a:pt x="15406" y="3213"/>
                    </a:cubicBezTo>
                    <a:cubicBezTo>
                      <a:pt x="15104" y="3213"/>
                      <a:pt x="14802" y="3034"/>
                      <a:pt x="14651" y="2142"/>
                    </a:cubicBezTo>
                    <a:cubicBezTo>
                      <a:pt x="14651" y="2142"/>
                      <a:pt x="14349" y="1963"/>
                      <a:pt x="14198" y="1785"/>
                    </a:cubicBezTo>
                    <a:cubicBezTo>
                      <a:pt x="14047" y="1785"/>
                      <a:pt x="13896" y="1785"/>
                      <a:pt x="13745" y="1606"/>
                    </a:cubicBezTo>
                    <a:cubicBezTo>
                      <a:pt x="13594" y="1606"/>
                      <a:pt x="13443" y="1428"/>
                      <a:pt x="13292" y="1249"/>
                    </a:cubicBezTo>
                    <a:cubicBezTo>
                      <a:pt x="13292" y="1071"/>
                      <a:pt x="13292" y="1071"/>
                      <a:pt x="13141" y="1071"/>
                    </a:cubicBezTo>
                    <a:cubicBezTo>
                      <a:pt x="13141" y="1071"/>
                      <a:pt x="12990" y="1071"/>
                      <a:pt x="12990" y="1071"/>
                    </a:cubicBezTo>
                    <a:cubicBezTo>
                      <a:pt x="12537" y="1071"/>
                      <a:pt x="12234" y="357"/>
                      <a:pt x="12234" y="0"/>
                    </a:cubicBezTo>
                    <a:cubicBezTo>
                      <a:pt x="12083" y="0"/>
                      <a:pt x="12083" y="0"/>
                      <a:pt x="12083" y="0"/>
                    </a:cubicBezTo>
                    <a:cubicBezTo>
                      <a:pt x="12083" y="0"/>
                      <a:pt x="11932" y="0"/>
                      <a:pt x="11932" y="0"/>
                    </a:cubicBezTo>
                    <a:cubicBezTo>
                      <a:pt x="11781" y="0"/>
                      <a:pt x="11781" y="0"/>
                      <a:pt x="11781" y="0"/>
                    </a:cubicBezTo>
                    <a:cubicBezTo>
                      <a:pt x="11630" y="0"/>
                      <a:pt x="11479" y="178"/>
                      <a:pt x="11328" y="357"/>
                    </a:cubicBezTo>
                    <a:cubicBezTo>
                      <a:pt x="11177" y="535"/>
                      <a:pt x="11026" y="892"/>
                      <a:pt x="11177" y="1428"/>
                    </a:cubicBezTo>
                    <a:cubicBezTo>
                      <a:pt x="11177" y="1785"/>
                      <a:pt x="11026" y="2320"/>
                      <a:pt x="10875" y="2499"/>
                    </a:cubicBezTo>
                    <a:cubicBezTo>
                      <a:pt x="10573" y="3034"/>
                      <a:pt x="9818" y="3213"/>
                      <a:pt x="9062" y="3213"/>
                    </a:cubicBezTo>
                    <a:cubicBezTo>
                      <a:pt x="8609" y="3213"/>
                      <a:pt x="8609" y="3391"/>
                      <a:pt x="8458" y="3748"/>
                    </a:cubicBezTo>
                    <a:cubicBezTo>
                      <a:pt x="8458" y="4105"/>
                      <a:pt x="8307" y="4284"/>
                      <a:pt x="8156" y="4641"/>
                    </a:cubicBezTo>
                    <a:cubicBezTo>
                      <a:pt x="8005" y="4641"/>
                      <a:pt x="7854" y="4819"/>
                      <a:pt x="7552" y="4819"/>
                    </a:cubicBezTo>
                    <a:cubicBezTo>
                      <a:pt x="6948" y="4819"/>
                      <a:pt x="5739" y="4284"/>
                      <a:pt x="5588" y="3570"/>
                    </a:cubicBezTo>
                    <a:cubicBezTo>
                      <a:pt x="5437" y="3570"/>
                      <a:pt x="5437" y="3570"/>
                      <a:pt x="5437" y="3570"/>
                    </a:cubicBezTo>
                    <a:cubicBezTo>
                      <a:pt x="5286" y="3570"/>
                      <a:pt x="4984" y="3570"/>
                      <a:pt x="4984" y="3748"/>
                    </a:cubicBezTo>
                    <a:cubicBezTo>
                      <a:pt x="4984" y="3748"/>
                      <a:pt x="4984" y="3748"/>
                      <a:pt x="4984" y="3927"/>
                    </a:cubicBezTo>
                    <a:cubicBezTo>
                      <a:pt x="5437" y="4462"/>
                      <a:pt x="5588" y="5176"/>
                      <a:pt x="5588" y="5712"/>
                    </a:cubicBezTo>
                    <a:cubicBezTo>
                      <a:pt x="5588" y="6069"/>
                      <a:pt x="5437" y="6426"/>
                      <a:pt x="5286" y="6604"/>
                    </a:cubicBezTo>
                    <a:cubicBezTo>
                      <a:pt x="4984" y="6783"/>
                      <a:pt x="4682" y="6783"/>
                      <a:pt x="4380" y="6604"/>
                    </a:cubicBezTo>
                    <a:cubicBezTo>
                      <a:pt x="4078" y="6426"/>
                      <a:pt x="3776" y="6426"/>
                      <a:pt x="3776" y="6604"/>
                    </a:cubicBezTo>
                    <a:cubicBezTo>
                      <a:pt x="3625" y="6604"/>
                      <a:pt x="3474" y="6783"/>
                      <a:pt x="3323" y="6783"/>
                    </a:cubicBezTo>
                    <a:cubicBezTo>
                      <a:pt x="3020" y="6783"/>
                      <a:pt x="2869" y="6426"/>
                      <a:pt x="2718" y="6247"/>
                    </a:cubicBezTo>
                    <a:cubicBezTo>
                      <a:pt x="2718" y="6247"/>
                      <a:pt x="2567" y="6069"/>
                      <a:pt x="2416" y="5890"/>
                    </a:cubicBezTo>
                    <a:cubicBezTo>
                      <a:pt x="2265" y="5890"/>
                      <a:pt x="2114" y="5890"/>
                      <a:pt x="1963" y="6069"/>
                    </a:cubicBezTo>
                    <a:cubicBezTo>
                      <a:pt x="1661" y="6069"/>
                      <a:pt x="1359" y="6247"/>
                      <a:pt x="906" y="6247"/>
                    </a:cubicBezTo>
                    <a:cubicBezTo>
                      <a:pt x="453" y="6069"/>
                      <a:pt x="0" y="6426"/>
                      <a:pt x="0" y="6426"/>
                    </a:cubicBezTo>
                    <a:cubicBezTo>
                      <a:pt x="0" y="6426"/>
                      <a:pt x="0" y="6604"/>
                      <a:pt x="0" y="6604"/>
                    </a:cubicBezTo>
                    <a:cubicBezTo>
                      <a:pt x="302" y="6961"/>
                      <a:pt x="302" y="7319"/>
                      <a:pt x="302" y="7497"/>
                    </a:cubicBezTo>
                    <a:cubicBezTo>
                      <a:pt x="151" y="7676"/>
                      <a:pt x="151" y="7854"/>
                      <a:pt x="302" y="7854"/>
                    </a:cubicBezTo>
                    <a:cubicBezTo>
                      <a:pt x="302" y="7854"/>
                      <a:pt x="755" y="8033"/>
                      <a:pt x="906" y="8033"/>
                    </a:cubicBezTo>
                    <a:cubicBezTo>
                      <a:pt x="1359" y="8211"/>
                      <a:pt x="1963" y="8211"/>
                      <a:pt x="2416" y="8568"/>
                    </a:cubicBezTo>
                    <a:cubicBezTo>
                      <a:pt x="2869" y="8925"/>
                      <a:pt x="3020" y="8925"/>
                      <a:pt x="3172" y="8925"/>
                    </a:cubicBezTo>
                    <a:cubicBezTo>
                      <a:pt x="3474" y="8925"/>
                      <a:pt x="3625" y="8925"/>
                      <a:pt x="3927" y="9104"/>
                    </a:cubicBezTo>
                    <a:cubicBezTo>
                      <a:pt x="4078" y="9282"/>
                      <a:pt x="4078" y="9282"/>
                      <a:pt x="4229" y="9282"/>
                    </a:cubicBezTo>
                    <a:cubicBezTo>
                      <a:pt x="4531" y="9461"/>
                      <a:pt x="4531" y="9639"/>
                      <a:pt x="4682" y="10353"/>
                    </a:cubicBezTo>
                    <a:cubicBezTo>
                      <a:pt x="4682" y="10889"/>
                      <a:pt x="5135" y="11424"/>
                      <a:pt x="5739" y="11603"/>
                    </a:cubicBezTo>
                    <a:cubicBezTo>
                      <a:pt x="6495" y="11960"/>
                      <a:pt x="6344" y="12495"/>
                      <a:pt x="6344" y="12852"/>
                    </a:cubicBezTo>
                    <a:cubicBezTo>
                      <a:pt x="6344" y="13031"/>
                      <a:pt x="6344" y="13209"/>
                      <a:pt x="6344" y="13388"/>
                    </a:cubicBezTo>
                    <a:cubicBezTo>
                      <a:pt x="6495" y="13923"/>
                      <a:pt x="6495" y="14459"/>
                      <a:pt x="6344" y="14995"/>
                    </a:cubicBezTo>
                    <a:cubicBezTo>
                      <a:pt x="6193" y="15352"/>
                      <a:pt x="6041" y="15709"/>
                      <a:pt x="6193" y="15887"/>
                    </a:cubicBezTo>
                    <a:cubicBezTo>
                      <a:pt x="6193" y="16601"/>
                      <a:pt x="5890" y="18565"/>
                      <a:pt x="5437" y="19636"/>
                    </a:cubicBezTo>
                    <a:cubicBezTo>
                      <a:pt x="5588" y="19636"/>
                      <a:pt x="5739" y="19636"/>
                      <a:pt x="5739" y="19636"/>
                    </a:cubicBezTo>
                    <a:cubicBezTo>
                      <a:pt x="5739" y="19636"/>
                      <a:pt x="5739" y="19814"/>
                      <a:pt x="5890" y="19814"/>
                    </a:cubicBezTo>
                    <a:cubicBezTo>
                      <a:pt x="5890" y="19814"/>
                      <a:pt x="6041" y="19814"/>
                      <a:pt x="6041" y="19993"/>
                    </a:cubicBezTo>
                    <a:cubicBezTo>
                      <a:pt x="6193" y="19993"/>
                      <a:pt x="6495" y="20171"/>
                      <a:pt x="6797" y="20350"/>
                    </a:cubicBezTo>
                    <a:cubicBezTo>
                      <a:pt x="7099" y="20528"/>
                      <a:pt x="7401" y="20707"/>
                      <a:pt x="7703" y="20885"/>
                    </a:cubicBezTo>
                    <a:cubicBezTo>
                      <a:pt x="7854" y="20885"/>
                      <a:pt x="8156" y="21064"/>
                      <a:pt x="8307" y="21064"/>
                    </a:cubicBezTo>
                    <a:cubicBezTo>
                      <a:pt x="8458" y="21064"/>
                      <a:pt x="8609" y="20885"/>
                      <a:pt x="8609" y="20885"/>
                    </a:cubicBezTo>
                    <a:cubicBezTo>
                      <a:pt x="8609" y="20707"/>
                      <a:pt x="8760" y="20350"/>
                      <a:pt x="9062" y="20350"/>
                    </a:cubicBezTo>
                    <a:cubicBezTo>
                      <a:pt x="9516" y="20350"/>
                      <a:pt x="9818" y="20885"/>
                      <a:pt x="9969" y="20885"/>
                    </a:cubicBezTo>
                    <a:cubicBezTo>
                      <a:pt x="10120" y="21064"/>
                      <a:pt x="10724" y="21242"/>
                      <a:pt x="11177" y="21421"/>
                    </a:cubicBezTo>
                    <a:cubicBezTo>
                      <a:pt x="11479" y="21421"/>
                      <a:pt x="11630" y="21421"/>
                      <a:pt x="11781" y="21421"/>
                    </a:cubicBezTo>
                    <a:cubicBezTo>
                      <a:pt x="11932" y="21600"/>
                      <a:pt x="12234" y="21600"/>
                      <a:pt x="12537" y="21600"/>
                    </a:cubicBezTo>
                    <a:cubicBezTo>
                      <a:pt x="12688" y="21600"/>
                      <a:pt x="12688" y="21600"/>
                      <a:pt x="12839" y="21600"/>
                    </a:cubicBezTo>
                    <a:cubicBezTo>
                      <a:pt x="12990" y="21421"/>
                      <a:pt x="12990" y="21421"/>
                      <a:pt x="13141" y="21421"/>
                    </a:cubicBezTo>
                    <a:cubicBezTo>
                      <a:pt x="13141" y="21421"/>
                      <a:pt x="13141" y="21421"/>
                      <a:pt x="13141" y="2142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4" name="Shape">
                <a:extLst>
                  <a:ext uri="{FF2B5EF4-FFF2-40B4-BE49-F238E27FC236}">
                    <a16:creationId xmlns:a16="http://schemas.microsoft.com/office/drawing/2014/main" id="{00E22FA1-9642-4F66-D7EF-57F71C8284EA}"/>
                  </a:ext>
                </a:extLst>
              </p:cNvPr>
              <p:cNvSpPr/>
              <p:nvPr/>
            </p:nvSpPr>
            <p:spPr>
              <a:xfrm>
                <a:off x="14573" y="510610"/>
                <a:ext cx="173832" cy="110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extrusionOk="0">
                    <a:moveTo>
                      <a:pt x="12897" y="1309"/>
                    </a:moveTo>
                    <a:cubicBezTo>
                      <a:pt x="12742" y="1309"/>
                      <a:pt x="12276" y="1309"/>
                      <a:pt x="11810" y="1090"/>
                    </a:cubicBezTo>
                    <a:cubicBezTo>
                      <a:pt x="11188" y="872"/>
                      <a:pt x="10566" y="872"/>
                      <a:pt x="9945" y="872"/>
                    </a:cubicBezTo>
                    <a:cubicBezTo>
                      <a:pt x="9479" y="872"/>
                      <a:pt x="8391" y="872"/>
                      <a:pt x="7148" y="872"/>
                    </a:cubicBezTo>
                    <a:cubicBezTo>
                      <a:pt x="6060" y="872"/>
                      <a:pt x="4817" y="654"/>
                      <a:pt x="4195" y="872"/>
                    </a:cubicBezTo>
                    <a:cubicBezTo>
                      <a:pt x="3418" y="872"/>
                      <a:pt x="2952" y="436"/>
                      <a:pt x="2641" y="218"/>
                    </a:cubicBezTo>
                    <a:cubicBezTo>
                      <a:pt x="2486" y="218"/>
                      <a:pt x="2330" y="0"/>
                      <a:pt x="2020" y="0"/>
                    </a:cubicBezTo>
                    <a:cubicBezTo>
                      <a:pt x="1864" y="0"/>
                      <a:pt x="1864" y="0"/>
                      <a:pt x="1709" y="436"/>
                    </a:cubicBezTo>
                    <a:cubicBezTo>
                      <a:pt x="1553" y="654"/>
                      <a:pt x="1398" y="1309"/>
                      <a:pt x="621" y="1309"/>
                    </a:cubicBezTo>
                    <a:cubicBezTo>
                      <a:pt x="310" y="1309"/>
                      <a:pt x="155" y="1527"/>
                      <a:pt x="0" y="1527"/>
                    </a:cubicBezTo>
                    <a:cubicBezTo>
                      <a:pt x="0" y="1745"/>
                      <a:pt x="155" y="1963"/>
                      <a:pt x="466" y="2399"/>
                    </a:cubicBezTo>
                    <a:cubicBezTo>
                      <a:pt x="932" y="2836"/>
                      <a:pt x="932" y="3490"/>
                      <a:pt x="932" y="4363"/>
                    </a:cubicBezTo>
                    <a:cubicBezTo>
                      <a:pt x="932" y="4363"/>
                      <a:pt x="932" y="4363"/>
                      <a:pt x="932" y="4363"/>
                    </a:cubicBezTo>
                    <a:cubicBezTo>
                      <a:pt x="932" y="4145"/>
                      <a:pt x="932" y="4145"/>
                      <a:pt x="932" y="4145"/>
                    </a:cubicBezTo>
                    <a:cubicBezTo>
                      <a:pt x="1087" y="4145"/>
                      <a:pt x="1087" y="4145"/>
                      <a:pt x="1087" y="4145"/>
                    </a:cubicBezTo>
                    <a:cubicBezTo>
                      <a:pt x="1087" y="4145"/>
                      <a:pt x="1087" y="4145"/>
                      <a:pt x="1243" y="4145"/>
                    </a:cubicBezTo>
                    <a:cubicBezTo>
                      <a:pt x="1243" y="3927"/>
                      <a:pt x="1243" y="3927"/>
                      <a:pt x="1243" y="3927"/>
                    </a:cubicBezTo>
                    <a:cubicBezTo>
                      <a:pt x="1243" y="3927"/>
                      <a:pt x="1243" y="3927"/>
                      <a:pt x="1243" y="3927"/>
                    </a:cubicBezTo>
                    <a:cubicBezTo>
                      <a:pt x="1398" y="3927"/>
                      <a:pt x="1398" y="3927"/>
                      <a:pt x="1398" y="3927"/>
                    </a:cubicBezTo>
                    <a:cubicBezTo>
                      <a:pt x="1709" y="3927"/>
                      <a:pt x="1864" y="4145"/>
                      <a:pt x="2020" y="4799"/>
                    </a:cubicBezTo>
                    <a:cubicBezTo>
                      <a:pt x="2020" y="4799"/>
                      <a:pt x="2330" y="4799"/>
                      <a:pt x="2486" y="4799"/>
                    </a:cubicBezTo>
                    <a:cubicBezTo>
                      <a:pt x="2797" y="4799"/>
                      <a:pt x="3107" y="4799"/>
                      <a:pt x="3107" y="5018"/>
                    </a:cubicBezTo>
                    <a:cubicBezTo>
                      <a:pt x="3107" y="5018"/>
                      <a:pt x="3263" y="4799"/>
                      <a:pt x="3263" y="4799"/>
                    </a:cubicBezTo>
                    <a:cubicBezTo>
                      <a:pt x="3418" y="4581"/>
                      <a:pt x="3729" y="4581"/>
                      <a:pt x="4040" y="4581"/>
                    </a:cubicBezTo>
                    <a:cubicBezTo>
                      <a:pt x="4040" y="4581"/>
                      <a:pt x="4040" y="4581"/>
                      <a:pt x="4040" y="4581"/>
                    </a:cubicBezTo>
                    <a:cubicBezTo>
                      <a:pt x="4040" y="4581"/>
                      <a:pt x="4040" y="4581"/>
                      <a:pt x="4040" y="4581"/>
                    </a:cubicBezTo>
                    <a:cubicBezTo>
                      <a:pt x="4351" y="4581"/>
                      <a:pt x="4661" y="4799"/>
                      <a:pt x="4661" y="5018"/>
                    </a:cubicBezTo>
                    <a:cubicBezTo>
                      <a:pt x="4817" y="5236"/>
                      <a:pt x="4817" y="5236"/>
                      <a:pt x="4817" y="5454"/>
                    </a:cubicBezTo>
                    <a:cubicBezTo>
                      <a:pt x="4817" y="5454"/>
                      <a:pt x="4817" y="5454"/>
                      <a:pt x="4972" y="5454"/>
                    </a:cubicBezTo>
                    <a:cubicBezTo>
                      <a:pt x="5128" y="5454"/>
                      <a:pt x="5283" y="5672"/>
                      <a:pt x="5438" y="5890"/>
                    </a:cubicBezTo>
                    <a:cubicBezTo>
                      <a:pt x="5438" y="6327"/>
                      <a:pt x="5283" y="6545"/>
                      <a:pt x="5128" y="6763"/>
                    </a:cubicBezTo>
                    <a:cubicBezTo>
                      <a:pt x="4972" y="6981"/>
                      <a:pt x="4661" y="7199"/>
                      <a:pt x="4506" y="7418"/>
                    </a:cubicBezTo>
                    <a:cubicBezTo>
                      <a:pt x="4351" y="7636"/>
                      <a:pt x="4195" y="7854"/>
                      <a:pt x="4040" y="7854"/>
                    </a:cubicBezTo>
                    <a:cubicBezTo>
                      <a:pt x="4040" y="7854"/>
                      <a:pt x="4195" y="8290"/>
                      <a:pt x="4195" y="8290"/>
                    </a:cubicBezTo>
                    <a:cubicBezTo>
                      <a:pt x="4351" y="8945"/>
                      <a:pt x="4506" y="9818"/>
                      <a:pt x="4195" y="10472"/>
                    </a:cubicBezTo>
                    <a:cubicBezTo>
                      <a:pt x="4040" y="10690"/>
                      <a:pt x="4040" y="10909"/>
                      <a:pt x="4040" y="11127"/>
                    </a:cubicBezTo>
                    <a:cubicBezTo>
                      <a:pt x="4040" y="11563"/>
                      <a:pt x="4195" y="11781"/>
                      <a:pt x="4040" y="11999"/>
                    </a:cubicBezTo>
                    <a:cubicBezTo>
                      <a:pt x="3884" y="12218"/>
                      <a:pt x="3729" y="12218"/>
                      <a:pt x="3574" y="12218"/>
                    </a:cubicBezTo>
                    <a:cubicBezTo>
                      <a:pt x="3418" y="12218"/>
                      <a:pt x="3418" y="12218"/>
                      <a:pt x="3263" y="12436"/>
                    </a:cubicBezTo>
                    <a:cubicBezTo>
                      <a:pt x="3263" y="12436"/>
                      <a:pt x="3263" y="12436"/>
                      <a:pt x="3418" y="12436"/>
                    </a:cubicBezTo>
                    <a:cubicBezTo>
                      <a:pt x="4040" y="13309"/>
                      <a:pt x="4195" y="13745"/>
                      <a:pt x="4040" y="14181"/>
                    </a:cubicBezTo>
                    <a:cubicBezTo>
                      <a:pt x="4040" y="14399"/>
                      <a:pt x="4040" y="14618"/>
                      <a:pt x="3729" y="14618"/>
                    </a:cubicBezTo>
                    <a:cubicBezTo>
                      <a:pt x="3574" y="14618"/>
                      <a:pt x="3418" y="15054"/>
                      <a:pt x="3418" y="15272"/>
                    </a:cubicBezTo>
                    <a:cubicBezTo>
                      <a:pt x="3418" y="15272"/>
                      <a:pt x="3574" y="15272"/>
                      <a:pt x="3574" y="15272"/>
                    </a:cubicBezTo>
                    <a:cubicBezTo>
                      <a:pt x="3884" y="15709"/>
                      <a:pt x="4195" y="16145"/>
                      <a:pt x="4195" y="16581"/>
                    </a:cubicBezTo>
                    <a:cubicBezTo>
                      <a:pt x="4195" y="16799"/>
                      <a:pt x="4040" y="17018"/>
                      <a:pt x="3729" y="17236"/>
                    </a:cubicBezTo>
                    <a:cubicBezTo>
                      <a:pt x="3263" y="17236"/>
                      <a:pt x="3263" y="17454"/>
                      <a:pt x="3263" y="18109"/>
                    </a:cubicBezTo>
                    <a:cubicBezTo>
                      <a:pt x="3263" y="18109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545"/>
                    </a:cubicBezTo>
                    <a:cubicBezTo>
                      <a:pt x="3263" y="18545"/>
                      <a:pt x="3263" y="18545"/>
                      <a:pt x="3263" y="18545"/>
                    </a:cubicBezTo>
                    <a:cubicBezTo>
                      <a:pt x="3263" y="18545"/>
                      <a:pt x="3263" y="18545"/>
                      <a:pt x="3263" y="18545"/>
                    </a:cubicBezTo>
                    <a:cubicBezTo>
                      <a:pt x="3729" y="18545"/>
                      <a:pt x="4040" y="18545"/>
                      <a:pt x="4195" y="18763"/>
                    </a:cubicBezTo>
                    <a:cubicBezTo>
                      <a:pt x="4661" y="18981"/>
                      <a:pt x="4817" y="19636"/>
                      <a:pt x="5128" y="20072"/>
                    </a:cubicBezTo>
                    <a:cubicBezTo>
                      <a:pt x="5438" y="20945"/>
                      <a:pt x="5749" y="21600"/>
                      <a:pt x="6215" y="21600"/>
                    </a:cubicBezTo>
                    <a:cubicBezTo>
                      <a:pt x="6215" y="21600"/>
                      <a:pt x="6215" y="21381"/>
                      <a:pt x="6215" y="21381"/>
                    </a:cubicBezTo>
                    <a:cubicBezTo>
                      <a:pt x="6215" y="21381"/>
                      <a:pt x="6215" y="20945"/>
                      <a:pt x="6371" y="20727"/>
                    </a:cubicBezTo>
                    <a:cubicBezTo>
                      <a:pt x="6682" y="20509"/>
                      <a:pt x="6837" y="20509"/>
                      <a:pt x="7303" y="20509"/>
                    </a:cubicBezTo>
                    <a:cubicBezTo>
                      <a:pt x="7458" y="20509"/>
                      <a:pt x="7458" y="20727"/>
                      <a:pt x="7614" y="20727"/>
                    </a:cubicBezTo>
                    <a:cubicBezTo>
                      <a:pt x="7769" y="20727"/>
                      <a:pt x="7769" y="20509"/>
                      <a:pt x="7925" y="20509"/>
                    </a:cubicBezTo>
                    <a:cubicBezTo>
                      <a:pt x="8235" y="20072"/>
                      <a:pt x="8546" y="19854"/>
                      <a:pt x="9323" y="19854"/>
                    </a:cubicBezTo>
                    <a:cubicBezTo>
                      <a:pt x="9634" y="19854"/>
                      <a:pt x="9945" y="19636"/>
                      <a:pt x="10256" y="19636"/>
                    </a:cubicBezTo>
                    <a:cubicBezTo>
                      <a:pt x="10722" y="19636"/>
                      <a:pt x="11188" y="19636"/>
                      <a:pt x="11499" y="19636"/>
                    </a:cubicBezTo>
                    <a:cubicBezTo>
                      <a:pt x="11654" y="19636"/>
                      <a:pt x="11654" y="19636"/>
                      <a:pt x="11654" y="19636"/>
                    </a:cubicBezTo>
                    <a:cubicBezTo>
                      <a:pt x="11810" y="19636"/>
                      <a:pt x="12276" y="19636"/>
                      <a:pt x="12431" y="18981"/>
                    </a:cubicBezTo>
                    <a:cubicBezTo>
                      <a:pt x="12587" y="18327"/>
                      <a:pt x="13364" y="17672"/>
                      <a:pt x="14141" y="17454"/>
                    </a:cubicBezTo>
                    <a:cubicBezTo>
                      <a:pt x="14296" y="17454"/>
                      <a:pt x="14451" y="17236"/>
                      <a:pt x="14451" y="16363"/>
                    </a:cubicBezTo>
                    <a:cubicBezTo>
                      <a:pt x="14451" y="16363"/>
                      <a:pt x="14451" y="16145"/>
                      <a:pt x="14451" y="16145"/>
                    </a:cubicBezTo>
                    <a:cubicBezTo>
                      <a:pt x="14451" y="15709"/>
                      <a:pt x="14917" y="15272"/>
                      <a:pt x="15384" y="14618"/>
                    </a:cubicBezTo>
                    <a:cubicBezTo>
                      <a:pt x="15539" y="14618"/>
                      <a:pt x="15694" y="14181"/>
                      <a:pt x="15850" y="14181"/>
                    </a:cubicBezTo>
                    <a:cubicBezTo>
                      <a:pt x="15694" y="14181"/>
                      <a:pt x="15694" y="13963"/>
                      <a:pt x="15694" y="13745"/>
                    </a:cubicBezTo>
                    <a:cubicBezTo>
                      <a:pt x="15539" y="12872"/>
                      <a:pt x="15228" y="11563"/>
                      <a:pt x="15850" y="10472"/>
                    </a:cubicBezTo>
                    <a:cubicBezTo>
                      <a:pt x="16161" y="9599"/>
                      <a:pt x="16627" y="9163"/>
                      <a:pt x="16782" y="8945"/>
                    </a:cubicBezTo>
                    <a:cubicBezTo>
                      <a:pt x="17093" y="8509"/>
                      <a:pt x="17248" y="8509"/>
                      <a:pt x="17248" y="8290"/>
                    </a:cubicBezTo>
                    <a:cubicBezTo>
                      <a:pt x="17248" y="6981"/>
                      <a:pt x="18492" y="6763"/>
                      <a:pt x="19113" y="6545"/>
                    </a:cubicBezTo>
                    <a:cubicBezTo>
                      <a:pt x="19579" y="6545"/>
                      <a:pt x="19890" y="6327"/>
                      <a:pt x="20201" y="5890"/>
                    </a:cubicBezTo>
                    <a:cubicBezTo>
                      <a:pt x="20356" y="5672"/>
                      <a:pt x="20667" y="5454"/>
                      <a:pt x="20978" y="5236"/>
                    </a:cubicBezTo>
                    <a:cubicBezTo>
                      <a:pt x="21289" y="5018"/>
                      <a:pt x="21600" y="4799"/>
                      <a:pt x="21444" y="3927"/>
                    </a:cubicBezTo>
                    <a:cubicBezTo>
                      <a:pt x="21444" y="3927"/>
                      <a:pt x="21289" y="3927"/>
                      <a:pt x="21133" y="4145"/>
                    </a:cubicBezTo>
                    <a:cubicBezTo>
                      <a:pt x="20978" y="4145"/>
                      <a:pt x="20978" y="4145"/>
                      <a:pt x="20823" y="4145"/>
                    </a:cubicBezTo>
                    <a:cubicBezTo>
                      <a:pt x="20512" y="4145"/>
                      <a:pt x="20201" y="3927"/>
                      <a:pt x="19890" y="3927"/>
                    </a:cubicBezTo>
                    <a:cubicBezTo>
                      <a:pt x="19735" y="3927"/>
                      <a:pt x="19579" y="3927"/>
                      <a:pt x="19269" y="3709"/>
                    </a:cubicBezTo>
                    <a:cubicBezTo>
                      <a:pt x="18492" y="3709"/>
                      <a:pt x="18025" y="3490"/>
                      <a:pt x="17715" y="3054"/>
                    </a:cubicBezTo>
                    <a:cubicBezTo>
                      <a:pt x="17559" y="3054"/>
                      <a:pt x="17404" y="2836"/>
                      <a:pt x="17404" y="2836"/>
                    </a:cubicBezTo>
                    <a:cubicBezTo>
                      <a:pt x="17248" y="3054"/>
                      <a:pt x="17093" y="3272"/>
                      <a:pt x="16782" y="3490"/>
                    </a:cubicBezTo>
                    <a:cubicBezTo>
                      <a:pt x="16627" y="3490"/>
                      <a:pt x="16627" y="3490"/>
                      <a:pt x="16471" y="3490"/>
                    </a:cubicBezTo>
                    <a:cubicBezTo>
                      <a:pt x="16161" y="3490"/>
                      <a:pt x="15850" y="3272"/>
                      <a:pt x="15539" y="3054"/>
                    </a:cubicBezTo>
                    <a:cubicBezTo>
                      <a:pt x="15384" y="2836"/>
                      <a:pt x="14917" y="2618"/>
                      <a:pt x="14607" y="2399"/>
                    </a:cubicBezTo>
                    <a:cubicBezTo>
                      <a:pt x="14296" y="2399"/>
                      <a:pt x="13985" y="2181"/>
                      <a:pt x="13830" y="1963"/>
                    </a:cubicBezTo>
                    <a:cubicBezTo>
                      <a:pt x="13830" y="1963"/>
                      <a:pt x="13830" y="1963"/>
                      <a:pt x="13674" y="1963"/>
                    </a:cubicBezTo>
                    <a:cubicBezTo>
                      <a:pt x="13674" y="1745"/>
                      <a:pt x="13519" y="1745"/>
                      <a:pt x="13364" y="1527"/>
                    </a:cubicBezTo>
                    <a:cubicBezTo>
                      <a:pt x="13208" y="1527"/>
                      <a:pt x="13053" y="1309"/>
                      <a:pt x="12897" y="130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5" name="Shape">
                <a:extLst>
                  <a:ext uri="{FF2B5EF4-FFF2-40B4-BE49-F238E27FC236}">
                    <a16:creationId xmlns:a16="http://schemas.microsoft.com/office/drawing/2014/main" id="{0D4D9EAB-FA15-106F-F142-C2E0B5BFBBC9}"/>
                  </a:ext>
                </a:extLst>
              </p:cNvPr>
              <p:cNvSpPr/>
              <p:nvPr/>
            </p:nvSpPr>
            <p:spPr>
              <a:xfrm>
                <a:off x="328942" y="461799"/>
                <a:ext cx="40599" cy="17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9"/>
                    </a:moveTo>
                    <a:cubicBezTo>
                      <a:pt x="21600" y="1349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0946" y="0"/>
                      <a:pt x="20946" y="0"/>
                      <a:pt x="20946" y="0"/>
                    </a:cubicBezTo>
                    <a:cubicBezTo>
                      <a:pt x="20946" y="0"/>
                      <a:pt x="20946" y="1349"/>
                      <a:pt x="20291" y="1349"/>
                    </a:cubicBezTo>
                    <a:cubicBezTo>
                      <a:pt x="20291" y="1349"/>
                      <a:pt x="20291" y="1349"/>
                      <a:pt x="20291" y="1349"/>
                    </a:cubicBezTo>
                    <a:cubicBezTo>
                      <a:pt x="19637" y="1349"/>
                      <a:pt x="19637" y="1349"/>
                      <a:pt x="19637" y="1349"/>
                    </a:cubicBezTo>
                    <a:cubicBezTo>
                      <a:pt x="18982" y="2699"/>
                      <a:pt x="18982" y="2699"/>
                      <a:pt x="18982" y="2699"/>
                    </a:cubicBezTo>
                    <a:cubicBezTo>
                      <a:pt x="18328" y="2699"/>
                      <a:pt x="18328" y="2699"/>
                      <a:pt x="18328" y="2699"/>
                    </a:cubicBezTo>
                    <a:cubicBezTo>
                      <a:pt x="17673" y="2699"/>
                      <a:pt x="17019" y="2699"/>
                      <a:pt x="16364" y="2699"/>
                    </a:cubicBezTo>
                    <a:cubicBezTo>
                      <a:pt x="15055" y="2699"/>
                      <a:pt x="13746" y="4050"/>
                      <a:pt x="13091" y="5399"/>
                    </a:cubicBezTo>
                    <a:cubicBezTo>
                      <a:pt x="11782" y="6750"/>
                      <a:pt x="11128" y="8100"/>
                      <a:pt x="10472" y="8100"/>
                    </a:cubicBezTo>
                    <a:cubicBezTo>
                      <a:pt x="9818" y="8100"/>
                      <a:pt x="8509" y="6750"/>
                      <a:pt x="7200" y="6750"/>
                    </a:cubicBezTo>
                    <a:cubicBezTo>
                      <a:pt x="5236" y="5399"/>
                      <a:pt x="3272" y="5399"/>
                      <a:pt x="1963" y="4050"/>
                    </a:cubicBezTo>
                    <a:cubicBezTo>
                      <a:pt x="1309" y="4050"/>
                      <a:pt x="654" y="4050"/>
                      <a:pt x="0" y="4050"/>
                    </a:cubicBezTo>
                    <a:cubicBezTo>
                      <a:pt x="0" y="4050"/>
                      <a:pt x="0" y="5399"/>
                      <a:pt x="0" y="5399"/>
                    </a:cubicBezTo>
                    <a:cubicBezTo>
                      <a:pt x="0" y="5399"/>
                      <a:pt x="0" y="6750"/>
                      <a:pt x="0" y="6750"/>
                    </a:cubicBezTo>
                    <a:cubicBezTo>
                      <a:pt x="0" y="8100"/>
                      <a:pt x="0" y="9450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2150"/>
                      <a:pt x="0" y="13500"/>
                      <a:pt x="0" y="14850"/>
                    </a:cubicBezTo>
                    <a:cubicBezTo>
                      <a:pt x="0" y="16200"/>
                      <a:pt x="0" y="16200"/>
                      <a:pt x="0" y="16200"/>
                    </a:cubicBezTo>
                    <a:cubicBezTo>
                      <a:pt x="0" y="17550"/>
                      <a:pt x="0" y="17550"/>
                      <a:pt x="0" y="17550"/>
                    </a:cubicBezTo>
                    <a:cubicBezTo>
                      <a:pt x="654" y="17550"/>
                      <a:pt x="1309" y="17550"/>
                      <a:pt x="1963" y="17550"/>
                    </a:cubicBezTo>
                    <a:cubicBezTo>
                      <a:pt x="2618" y="17550"/>
                      <a:pt x="3272" y="17550"/>
                      <a:pt x="3927" y="17550"/>
                    </a:cubicBezTo>
                    <a:cubicBezTo>
                      <a:pt x="5236" y="18900"/>
                      <a:pt x="5236" y="20250"/>
                      <a:pt x="5890" y="21600"/>
                    </a:cubicBezTo>
                    <a:cubicBezTo>
                      <a:pt x="5890" y="21600"/>
                      <a:pt x="5890" y="21600"/>
                      <a:pt x="5890" y="21600"/>
                    </a:cubicBezTo>
                    <a:cubicBezTo>
                      <a:pt x="5890" y="21600"/>
                      <a:pt x="5890" y="21600"/>
                      <a:pt x="5890" y="21600"/>
                    </a:cubicBezTo>
                    <a:cubicBezTo>
                      <a:pt x="5890" y="21600"/>
                      <a:pt x="6545" y="21600"/>
                      <a:pt x="6545" y="21600"/>
                    </a:cubicBezTo>
                    <a:cubicBezTo>
                      <a:pt x="6545" y="21600"/>
                      <a:pt x="7200" y="21600"/>
                      <a:pt x="7200" y="21600"/>
                    </a:cubicBezTo>
                    <a:cubicBezTo>
                      <a:pt x="7200" y="21600"/>
                      <a:pt x="7200" y="21600"/>
                      <a:pt x="7200" y="21600"/>
                    </a:cubicBezTo>
                    <a:cubicBezTo>
                      <a:pt x="7854" y="21600"/>
                      <a:pt x="7854" y="21600"/>
                      <a:pt x="7854" y="21600"/>
                    </a:cubicBezTo>
                    <a:cubicBezTo>
                      <a:pt x="7854" y="21600"/>
                      <a:pt x="7854" y="21600"/>
                      <a:pt x="7854" y="21600"/>
                    </a:cubicBezTo>
                    <a:cubicBezTo>
                      <a:pt x="8509" y="21600"/>
                      <a:pt x="8509" y="20250"/>
                      <a:pt x="8509" y="20250"/>
                    </a:cubicBezTo>
                    <a:cubicBezTo>
                      <a:pt x="8509" y="20250"/>
                      <a:pt x="8509" y="20250"/>
                      <a:pt x="8509" y="20250"/>
                    </a:cubicBezTo>
                    <a:cubicBezTo>
                      <a:pt x="8509" y="20250"/>
                      <a:pt x="8509" y="20250"/>
                      <a:pt x="8509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10472" y="20250"/>
                      <a:pt x="11782" y="20250"/>
                      <a:pt x="12437" y="20250"/>
                    </a:cubicBezTo>
                    <a:cubicBezTo>
                      <a:pt x="13091" y="20250"/>
                      <a:pt x="13091" y="21600"/>
                      <a:pt x="13746" y="21600"/>
                    </a:cubicBezTo>
                    <a:cubicBezTo>
                      <a:pt x="13746" y="18900"/>
                      <a:pt x="15055" y="14850"/>
                      <a:pt x="16364" y="13500"/>
                    </a:cubicBezTo>
                    <a:cubicBezTo>
                      <a:pt x="16364" y="13500"/>
                      <a:pt x="17019" y="13500"/>
                      <a:pt x="17019" y="12150"/>
                    </a:cubicBezTo>
                    <a:cubicBezTo>
                      <a:pt x="17019" y="10800"/>
                      <a:pt x="17019" y="6750"/>
                      <a:pt x="18982" y="6750"/>
                    </a:cubicBezTo>
                    <a:cubicBezTo>
                      <a:pt x="18982" y="6750"/>
                      <a:pt x="18982" y="6750"/>
                      <a:pt x="18982" y="5399"/>
                    </a:cubicBezTo>
                    <a:cubicBezTo>
                      <a:pt x="19637" y="5399"/>
                      <a:pt x="19637" y="5399"/>
                      <a:pt x="19637" y="5399"/>
                    </a:cubicBezTo>
                    <a:cubicBezTo>
                      <a:pt x="19637" y="5399"/>
                      <a:pt x="20291" y="5399"/>
                      <a:pt x="20291" y="4050"/>
                    </a:cubicBezTo>
                    <a:cubicBezTo>
                      <a:pt x="20291" y="4050"/>
                      <a:pt x="20946" y="4050"/>
                      <a:pt x="20946" y="4050"/>
                    </a:cubicBezTo>
                    <a:cubicBezTo>
                      <a:pt x="20946" y="2699"/>
                      <a:pt x="20946" y="2699"/>
                      <a:pt x="20946" y="2699"/>
                    </a:cubicBezTo>
                    <a:cubicBezTo>
                      <a:pt x="21600" y="2699"/>
                      <a:pt x="21600" y="2699"/>
                      <a:pt x="21600" y="1349"/>
                    </a:cubicBezTo>
                    <a:cubicBezTo>
                      <a:pt x="21600" y="1349"/>
                      <a:pt x="21600" y="1349"/>
                      <a:pt x="21600" y="13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6" name="Shape">
                <a:extLst>
                  <a:ext uri="{FF2B5EF4-FFF2-40B4-BE49-F238E27FC236}">
                    <a16:creationId xmlns:a16="http://schemas.microsoft.com/office/drawing/2014/main" id="{C9E37037-A497-4B0E-4358-CCBAEEC6D3E3}"/>
                  </a:ext>
                </a:extLst>
              </p:cNvPr>
              <p:cNvSpPr/>
              <p:nvPr/>
            </p:nvSpPr>
            <p:spPr>
              <a:xfrm>
                <a:off x="426793" y="540758"/>
                <a:ext cx="83800" cy="72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21277" y="0"/>
                      <a:pt x="21277" y="0"/>
                    </a:cubicBezTo>
                    <a:cubicBezTo>
                      <a:pt x="21277" y="0"/>
                      <a:pt x="21277" y="332"/>
                      <a:pt x="21277" y="332"/>
                    </a:cubicBezTo>
                    <a:cubicBezTo>
                      <a:pt x="21277" y="332"/>
                      <a:pt x="20955" y="332"/>
                      <a:pt x="20955" y="332"/>
                    </a:cubicBezTo>
                    <a:cubicBezTo>
                      <a:pt x="20955" y="664"/>
                      <a:pt x="20955" y="664"/>
                      <a:pt x="20955" y="996"/>
                    </a:cubicBezTo>
                    <a:cubicBezTo>
                      <a:pt x="20310" y="1661"/>
                      <a:pt x="19343" y="1661"/>
                      <a:pt x="19020" y="1661"/>
                    </a:cubicBezTo>
                    <a:cubicBezTo>
                      <a:pt x="19020" y="1661"/>
                      <a:pt x="19020" y="1661"/>
                      <a:pt x="19020" y="1661"/>
                    </a:cubicBezTo>
                    <a:cubicBezTo>
                      <a:pt x="18376" y="1661"/>
                      <a:pt x="16441" y="1661"/>
                      <a:pt x="15474" y="1329"/>
                    </a:cubicBezTo>
                    <a:cubicBezTo>
                      <a:pt x="15152" y="996"/>
                      <a:pt x="14829" y="996"/>
                      <a:pt x="14829" y="996"/>
                    </a:cubicBezTo>
                    <a:cubicBezTo>
                      <a:pt x="14829" y="996"/>
                      <a:pt x="14507" y="996"/>
                      <a:pt x="13217" y="996"/>
                    </a:cubicBezTo>
                    <a:cubicBezTo>
                      <a:pt x="12895" y="996"/>
                      <a:pt x="12573" y="996"/>
                      <a:pt x="12573" y="996"/>
                    </a:cubicBezTo>
                    <a:cubicBezTo>
                      <a:pt x="12250" y="996"/>
                      <a:pt x="12250" y="996"/>
                      <a:pt x="12250" y="996"/>
                    </a:cubicBezTo>
                    <a:cubicBezTo>
                      <a:pt x="11928" y="996"/>
                      <a:pt x="11928" y="996"/>
                      <a:pt x="11605" y="996"/>
                    </a:cubicBezTo>
                    <a:cubicBezTo>
                      <a:pt x="11605" y="996"/>
                      <a:pt x="11605" y="996"/>
                      <a:pt x="11283" y="996"/>
                    </a:cubicBezTo>
                    <a:cubicBezTo>
                      <a:pt x="11283" y="996"/>
                      <a:pt x="10961" y="996"/>
                      <a:pt x="10961" y="996"/>
                    </a:cubicBezTo>
                    <a:cubicBezTo>
                      <a:pt x="10961" y="996"/>
                      <a:pt x="10638" y="996"/>
                      <a:pt x="10638" y="996"/>
                    </a:cubicBezTo>
                    <a:cubicBezTo>
                      <a:pt x="10638" y="996"/>
                      <a:pt x="10638" y="996"/>
                      <a:pt x="10638" y="996"/>
                    </a:cubicBezTo>
                    <a:cubicBezTo>
                      <a:pt x="10638" y="996"/>
                      <a:pt x="10638" y="996"/>
                      <a:pt x="10316" y="996"/>
                    </a:cubicBezTo>
                    <a:cubicBezTo>
                      <a:pt x="10316" y="996"/>
                      <a:pt x="10316" y="1329"/>
                      <a:pt x="10316" y="1329"/>
                    </a:cubicBezTo>
                    <a:cubicBezTo>
                      <a:pt x="10316" y="1329"/>
                      <a:pt x="10316" y="1329"/>
                      <a:pt x="9994" y="1329"/>
                    </a:cubicBezTo>
                    <a:cubicBezTo>
                      <a:pt x="9994" y="1329"/>
                      <a:pt x="9994" y="1329"/>
                      <a:pt x="9994" y="1661"/>
                    </a:cubicBezTo>
                    <a:cubicBezTo>
                      <a:pt x="9994" y="1661"/>
                      <a:pt x="9671" y="1661"/>
                      <a:pt x="9671" y="1661"/>
                    </a:cubicBezTo>
                    <a:cubicBezTo>
                      <a:pt x="9671" y="1661"/>
                      <a:pt x="9671" y="1661"/>
                      <a:pt x="9349" y="1993"/>
                    </a:cubicBezTo>
                    <a:cubicBezTo>
                      <a:pt x="9349" y="1993"/>
                      <a:pt x="9349" y="1993"/>
                      <a:pt x="9026" y="1993"/>
                    </a:cubicBezTo>
                    <a:cubicBezTo>
                      <a:pt x="9026" y="1993"/>
                      <a:pt x="9026" y="1993"/>
                      <a:pt x="9026" y="1993"/>
                    </a:cubicBezTo>
                    <a:cubicBezTo>
                      <a:pt x="8704" y="2326"/>
                      <a:pt x="8704" y="2326"/>
                      <a:pt x="8704" y="2326"/>
                    </a:cubicBezTo>
                    <a:cubicBezTo>
                      <a:pt x="8382" y="2326"/>
                      <a:pt x="8382" y="2326"/>
                      <a:pt x="8382" y="2326"/>
                    </a:cubicBezTo>
                    <a:cubicBezTo>
                      <a:pt x="8382" y="2326"/>
                      <a:pt x="8059" y="2326"/>
                      <a:pt x="8059" y="2658"/>
                    </a:cubicBezTo>
                    <a:cubicBezTo>
                      <a:pt x="8059" y="2658"/>
                      <a:pt x="7737" y="2658"/>
                      <a:pt x="7737" y="2658"/>
                    </a:cubicBezTo>
                    <a:cubicBezTo>
                      <a:pt x="7737" y="2658"/>
                      <a:pt x="7737" y="2658"/>
                      <a:pt x="7414" y="2658"/>
                    </a:cubicBezTo>
                    <a:cubicBezTo>
                      <a:pt x="7414" y="2658"/>
                      <a:pt x="7414" y="2658"/>
                      <a:pt x="7414" y="2658"/>
                    </a:cubicBezTo>
                    <a:cubicBezTo>
                      <a:pt x="7092" y="2658"/>
                      <a:pt x="7092" y="2990"/>
                      <a:pt x="6770" y="2990"/>
                    </a:cubicBezTo>
                    <a:cubicBezTo>
                      <a:pt x="6770" y="2990"/>
                      <a:pt x="6770" y="2658"/>
                      <a:pt x="6770" y="2658"/>
                    </a:cubicBezTo>
                    <a:cubicBezTo>
                      <a:pt x="6770" y="2990"/>
                      <a:pt x="6447" y="2990"/>
                      <a:pt x="6447" y="2990"/>
                    </a:cubicBezTo>
                    <a:cubicBezTo>
                      <a:pt x="6447" y="3323"/>
                      <a:pt x="5802" y="3655"/>
                      <a:pt x="5158" y="3987"/>
                    </a:cubicBezTo>
                    <a:cubicBezTo>
                      <a:pt x="5158" y="3987"/>
                      <a:pt x="4835" y="3987"/>
                      <a:pt x="4835" y="3987"/>
                    </a:cubicBezTo>
                    <a:cubicBezTo>
                      <a:pt x="4513" y="3987"/>
                      <a:pt x="4513" y="3987"/>
                      <a:pt x="4513" y="3987"/>
                    </a:cubicBezTo>
                    <a:cubicBezTo>
                      <a:pt x="4513" y="3987"/>
                      <a:pt x="4513" y="3987"/>
                      <a:pt x="4513" y="3987"/>
                    </a:cubicBezTo>
                    <a:cubicBezTo>
                      <a:pt x="4191" y="3987"/>
                      <a:pt x="4191" y="3987"/>
                      <a:pt x="4191" y="3987"/>
                    </a:cubicBezTo>
                    <a:cubicBezTo>
                      <a:pt x="3868" y="3987"/>
                      <a:pt x="3868" y="3987"/>
                      <a:pt x="3546" y="3987"/>
                    </a:cubicBezTo>
                    <a:cubicBezTo>
                      <a:pt x="3546" y="3987"/>
                      <a:pt x="3223" y="3987"/>
                      <a:pt x="3223" y="3987"/>
                    </a:cubicBezTo>
                    <a:cubicBezTo>
                      <a:pt x="3223" y="3987"/>
                      <a:pt x="2901" y="3987"/>
                      <a:pt x="2901" y="3987"/>
                    </a:cubicBezTo>
                    <a:cubicBezTo>
                      <a:pt x="2901" y="4319"/>
                      <a:pt x="2901" y="4319"/>
                      <a:pt x="2901" y="4652"/>
                    </a:cubicBezTo>
                    <a:cubicBezTo>
                      <a:pt x="2901" y="4652"/>
                      <a:pt x="2901" y="4652"/>
                      <a:pt x="2579" y="4652"/>
                    </a:cubicBezTo>
                    <a:cubicBezTo>
                      <a:pt x="2579" y="4984"/>
                      <a:pt x="2579" y="4984"/>
                      <a:pt x="2579" y="4984"/>
                    </a:cubicBezTo>
                    <a:cubicBezTo>
                      <a:pt x="2579" y="5316"/>
                      <a:pt x="2256" y="5316"/>
                      <a:pt x="2256" y="5316"/>
                    </a:cubicBezTo>
                    <a:cubicBezTo>
                      <a:pt x="2256" y="5649"/>
                      <a:pt x="2256" y="5649"/>
                      <a:pt x="2256" y="5649"/>
                    </a:cubicBezTo>
                    <a:cubicBezTo>
                      <a:pt x="1934" y="5981"/>
                      <a:pt x="1934" y="5981"/>
                      <a:pt x="1611" y="6313"/>
                    </a:cubicBezTo>
                    <a:cubicBezTo>
                      <a:pt x="1611" y="6313"/>
                      <a:pt x="1611" y="6313"/>
                      <a:pt x="1611" y="6646"/>
                    </a:cubicBezTo>
                    <a:cubicBezTo>
                      <a:pt x="1611" y="6978"/>
                      <a:pt x="1289" y="7643"/>
                      <a:pt x="644" y="7643"/>
                    </a:cubicBezTo>
                    <a:cubicBezTo>
                      <a:pt x="322" y="7643"/>
                      <a:pt x="322" y="7975"/>
                      <a:pt x="322" y="7975"/>
                    </a:cubicBezTo>
                    <a:cubicBezTo>
                      <a:pt x="322" y="7975"/>
                      <a:pt x="322" y="7975"/>
                      <a:pt x="322" y="7975"/>
                    </a:cubicBezTo>
                    <a:cubicBezTo>
                      <a:pt x="322" y="7975"/>
                      <a:pt x="322" y="7975"/>
                      <a:pt x="322" y="8307"/>
                    </a:cubicBezTo>
                    <a:cubicBezTo>
                      <a:pt x="322" y="8307"/>
                      <a:pt x="322" y="8307"/>
                      <a:pt x="322" y="8307"/>
                    </a:cubicBezTo>
                    <a:cubicBezTo>
                      <a:pt x="322" y="8307"/>
                      <a:pt x="322" y="8640"/>
                      <a:pt x="322" y="8640"/>
                    </a:cubicBezTo>
                    <a:cubicBezTo>
                      <a:pt x="322" y="8640"/>
                      <a:pt x="322" y="8640"/>
                      <a:pt x="0" y="8640"/>
                    </a:cubicBezTo>
                    <a:cubicBezTo>
                      <a:pt x="0" y="8640"/>
                      <a:pt x="0" y="8640"/>
                      <a:pt x="0" y="8640"/>
                    </a:cubicBezTo>
                    <a:cubicBezTo>
                      <a:pt x="1289" y="9304"/>
                      <a:pt x="2256" y="10966"/>
                      <a:pt x="1934" y="12627"/>
                    </a:cubicBezTo>
                    <a:cubicBezTo>
                      <a:pt x="1934" y="12627"/>
                      <a:pt x="1934" y="12960"/>
                      <a:pt x="2256" y="12960"/>
                    </a:cubicBezTo>
                    <a:cubicBezTo>
                      <a:pt x="2579" y="13292"/>
                      <a:pt x="3223" y="13292"/>
                      <a:pt x="3546" y="12960"/>
                    </a:cubicBezTo>
                    <a:cubicBezTo>
                      <a:pt x="3868" y="12627"/>
                      <a:pt x="4191" y="12295"/>
                      <a:pt x="4835" y="12295"/>
                    </a:cubicBezTo>
                    <a:cubicBezTo>
                      <a:pt x="6125" y="12295"/>
                      <a:pt x="8059" y="13624"/>
                      <a:pt x="8059" y="14621"/>
                    </a:cubicBezTo>
                    <a:cubicBezTo>
                      <a:pt x="8059" y="14953"/>
                      <a:pt x="7737" y="15286"/>
                      <a:pt x="7092" y="15286"/>
                    </a:cubicBezTo>
                    <a:cubicBezTo>
                      <a:pt x="6770" y="15286"/>
                      <a:pt x="6447" y="15286"/>
                      <a:pt x="6125" y="15286"/>
                    </a:cubicBezTo>
                    <a:cubicBezTo>
                      <a:pt x="5158" y="15286"/>
                      <a:pt x="4191" y="14953"/>
                      <a:pt x="3868" y="15286"/>
                    </a:cubicBezTo>
                    <a:cubicBezTo>
                      <a:pt x="3546" y="15618"/>
                      <a:pt x="3546" y="15618"/>
                      <a:pt x="3546" y="15618"/>
                    </a:cubicBezTo>
                    <a:cubicBezTo>
                      <a:pt x="3546" y="15618"/>
                      <a:pt x="3868" y="15950"/>
                      <a:pt x="4191" y="16283"/>
                    </a:cubicBezTo>
                    <a:cubicBezTo>
                      <a:pt x="4513" y="16615"/>
                      <a:pt x="5158" y="17280"/>
                      <a:pt x="4835" y="18276"/>
                    </a:cubicBezTo>
                    <a:cubicBezTo>
                      <a:pt x="4835" y="18609"/>
                      <a:pt x="4835" y="18941"/>
                      <a:pt x="5158" y="19273"/>
                    </a:cubicBezTo>
                    <a:cubicBezTo>
                      <a:pt x="5480" y="19606"/>
                      <a:pt x="5802" y="19938"/>
                      <a:pt x="6125" y="19938"/>
                    </a:cubicBezTo>
                    <a:cubicBezTo>
                      <a:pt x="6770" y="19938"/>
                      <a:pt x="7737" y="20603"/>
                      <a:pt x="8382" y="20935"/>
                    </a:cubicBezTo>
                    <a:cubicBezTo>
                      <a:pt x="8382" y="21267"/>
                      <a:pt x="8704" y="21267"/>
                      <a:pt x="9026" y="21600"/>
                    </a:cubicBezTo>
                    <a:cubicBezTo>
                      <a:pt x="8704" y="21267"/>
                      <a:pt x="8704" y="20603"/>
                      <a:pt x="8382" y="20270"/>
                    </a:cubicBezTo>
                    <a:cubicBezTo>
                      <a:pt x="8059" y="19273"/>
                      <a:pt x="8059" y="18609"/>
                      <a:pt x="8382" y="18276"/>
                    </a:cubicBezTo>
                    <a:cubicBezTo>
                      <a:pt x="8382" y="17944"/>
                      <a:pt x="8704" y="17612"/>
                      <a:pt x="9026" y="17612"/>
                    </a:cubicBezTo>
                    <a:cubicBezTo>
                      <a:pt x="9349" y="17612"/>
                      <a:pt x="9349" y="17944"/>
                      <a:pt x="9671" y="17944"/>
                    </a:cubicBezTo>
                    <a:cubicBezTo>
                      <a:pt x="9994" y="17944"/>
                      <a:pt x="10316" y="17944"/>
                      <a:pt x="10638" y="17944"/>
                    </a:cubicBezTo>
                    <a:cubicBezTo>
                      <a:pt x="10638" y="17944"/>
                      <a:pt x="10638" y="17944"/>
                      <a:pt x="10961" y="17944"/>
                    </a:cubicBezTo>
                    <a:cubicBezTo>
                      <a:pt x="10961" y="17944"/>
                      <a:pt x="10316" y="17612"/>
                      <a:pt x="9671" y="17612"/>
                    </a:cubicBezTo>
                    <a:cubicBezTo>
                      <a:pt x="9671" y="17612"/>
                      <a:pt x="9671" y="17612"/>
                      <a:pt x="9671" y="17612"/>
                    </a:cubicBezTo>
                    <a:cubicBezTo>
                      <a:pt x="9026" y="17612"/>
                      <a:pt x="8704" y="17280"/>
                      <a:pt x="8704" y="16947"/>
                    </a:cubicBezTo>
                    <a:cubicBezTo>
                      <a:pt x="8382" y="16947"/>
                      <a:pt x="8382" y="16283"/>
                      <a:pt x="8704" y="15950"/>
                    </a:cubicBezTo>
                    <a:cubicBezTo>
                      <a:pt x="9026" y="15286"/>
                      <a:pt x="10316" y="14953"/>
                      <a:pt x="11283" y="15618"/>
                    </a:cubicBezTo>
                    <a:cubicBezTo>
                      <a:pt x="11928" y="15950"/>
                      <a:pt x="12250" y="15950"/>
                      <a:pt x="12573" y="15618"/>
                    </a:cubicBezTo>
                    <a:cubicBezTo>
                      <a:pt x="12895" y="15286"/>
                      <a:pt x="13217" y="15286"/>
                      <a:pt x="13217" y="15286"/>
                    </a:cubicBezTo>
                    <a:cubicBezTo>
                      <a:pt x="13217" y="14953"/>
                      <a:pt x="13540" y="14621"/>
                      <a:pt x="13217" y="14289"/>
                    </a:cubicBezTo>
                    <a:cubicBezTo>
                      <a:pt x="13217" y="13956"/>
                      <a:pt x="12895" y="13624"/>
                      <a:pt x="12250" y="13624"/>
                    </a:cubicBezTo>
                    <a:cubicBezTo>
                      <a:pt x="11605" y="13292"/>
                      <a:pt x="11283" y="13292"/>
                      <a:pt x="10961" y="13624"/>
                    </a:cubicBezTo>
                    <a:cubicBezTo>
                      <a:pt x="10961" y="13956"/>
                      <a:pt x="10638" y="13956"/>
                      <a:pt x="9994" y="13956"/>
                    </a:cubicBezTo>
                    <a:cubicBezTo>
                      <a:pt x="9671" y="13956"/>
                      <a:pt x="9349" y="13624"/>
                      <a:pt x="9026" y="13292"/>
                    </a:cubicBezTo>
                    <a:cubicBezTo>
                      <a:pt x="8704" y="12960"/>
                      <a:pt x="8382" y="12627"/>
                      <a:pt x="8382" y="11963"/>
                    </a:cubicBezTo>
                    <a:cubicBezTo>
                      <a:pt x="8382" y="11630"/>
                      <a:pt x="9026" y="11298"/>
                      <a:pt x="9349" y="11298"/>
                    </a:cubicBezTo>
                    <a:cubicBezTo>
                      <a:pt x="9671" y="10966"/>
                      <a:pt x="9994" y="10966"/>
                      <a:pt x="9994" y="10966"/>
                    </a:cubicBezTo>
                    <a:cubicBezTo>
                      <a:pt x="9994" y="10301"/>
                      <a:pt x="9026" y="9304"/>
                      <a:pt x="8382" y="8640"/>
                    </a:cubicBezTo>
                    <a:cubicBezTo>
                      <a:pt x="7737" y="7975"/>
                      <a:pt x="7414" y="7643"/>
                      <a:pt x="7092" y="6978"/>
                    </a:cubicBezTo>
                    <a:cubicBezTo>
                      <a:pt x="6447" y="6313"/>
                      <a:pt x="6770" y="5649"/>
                      <a:pt x="6770" y="5316"/>
                    </a:cubicBezTo>
                    <a:cubicBezTo>
                      <a:pt x="7092" y="4984"/>
                      <a:pt x="7737" y="4652"/>
                      <a:pt x="8704" y="4652"/>
                    </a:cubicBezTo>
                    <a:cubicBezTo>
                      <a:pt x="9349" y="4652"/>
                      <a:pt x="9671" y="4984"/>
                      <a:pt x="9994" y="5316"/>
                    </a:cubicBezTo>
                    <a:cubicBezTo>
                      <a:pt x="10316" y="5649"/>
                      <a:pt x="11283" y="5981"/>
                      <a:pt x="11928" y="5649"/>
                    </a:cubicBezTo>
                    <a:cubicBezTo>
                      <a:pt x="11928" y="5316"/>
                      <a:pt x="11928" y="5316"/>
                      <a:pt x="11928" y="5316"/>
                    </a:cubicBezTo>
                    <a:cubicBezTo>
                      <a:pt x="11605" y="4652"/>
                      <a:pt x="11283" y="3323"/>
                      <a:pt x="12895" y="2658"/>
                    </a:cubicBezTo>
                    <a:cubicBezTo>
                      <a:pt x="13217" y="2658"/>
                      <a:pt x="13540" y="2326"/>
                      <a:pt x="13862" y="2326"/>
                    </a:cubicBezTo>
                    <a:cubicBezTo>
                      <a:pt x="14829" y="2326"/>
                      <a:pt x="15152" y="2990"/>
                      <a:pt x="15474" y="3323"/>
                    </a:cubicBezTo>
                    <a:cubicBezTo>
                      <a:pt x="15474" y="3323"/>
                      <a:pt x="15474" y="3323"/>
                      <a:pt x="15474" y="3323"/>
                    </a:cubicBezTo>
                    <a:cubicBezTo>
                      <a:pt x="15474" y="3323"/>
                      <a:pt x="15474" y="3323"/>
                      <a:pt x="15474" y="2990"/>
                    </a:cubicBezTo>
                    <a:cubicBezTo>
                      <a:pt x="16119" y="2658"/>
                      <a:pt x="16764" y="1993"/>
                      <a:pt x="18053" y="1993"/>
                    </a:cubicBezTo>
                    <a:cubicBezTo>
                      <a:pt x="19020" y="1993"/>
                      <a:pt x="19665" y="2326"/>
                      <a:pt x="20310" y="2990"/>
                    </a:cubicBezTo>
                    <a:cubicBezTo>
                      <a:pt x="20310" y="2990"/>
                      <a:pt x="20310" y="2990"/>
                      <a:pt x="20310" y="2990"/>
                    </a:cubicBezTo>
                    <a:cubicBezTo>
                      <a:pt x="20310" y="2990"/>
                      <a:pt x="20632" y="2658"/>
                      <a:pt x="20632" y="2658"/>
                    </a:cubicBezTo>
                    <a:cubicBezTo>
                      <a:pt x="20632" y="2658"/>
                      <a:pt x="20632" y="2658"/>
                      <a:pt x="20632" y="2658"/>
                    </a:cubicBezTo>
                    <a:cubicBezTo>
                      <a:pt x="20632" y="2658"/>
                      <a:pt x="20632" y="2658"/>
                      <a:pt x="20632" y="2658"/>
                    </a:cubicBezTo>
                    <a:cubicBezTo>
                      <a:pt x="20632" y="1993"/>
                      <a:pt x="20955" y="1661"/>
                      <a:pt x="21277" y="1329"/>
                    </a:cubicBezTo>
                    <a:cubicBezTo>
                      <a:pt x="21600" y="996"/>
                      <a:pt x="21600" y="996"/>
                      <a:pt x="21600" y="664"/>
                    </a:cubicBezTo>
                    <a:cubicBezTo>
                      <a:pt x="21600" y="664"/>
                      <a:pt x="21600" y="332"/>
                      <a:pt x="21600" y="332"/>
                    </a:cubicBezTo>
                    <a:cubicBezTo>
                      <a:pt x="21600" y="332"/>
                      <a:pt x="21600" y="332"/>
                      <a:pt x="21600" y="332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7" name="Shape">
                <a:extLst>
                  <a:ext uri="{FF2B5EF4-FFF2-40B4-BE49-F238E27FC236}">
                    <a16:creationId xmlns:a16="http://schemas.microsoft.com/office/drawing/2014/main" id="{2F651AA5-7C52-0AF8-15E6-9CCCAF3AC4BB}"/>
                  </a:ext>
                </a:extLst>
              </p:cNvPr>
              <p:cNvSpPr/>
              <p:nvPr/>
            </p:nvSpPr>
            <p:spPr>
              <a:xfrm>
                <a:off x="-1" y="334985"/>
                <a:ext cx="54130" cy="46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4" h="21600" extrusionOk="0">
                    <a:moveTo>
                      <a:pt x="9600" y="514"/>
                    </a:moveTo>
                    <a:cubicBezTo>
                      <a:pt x="8639" y="514"/>
                      <a:pt x="8160" y="1028"/>
                      <a:pt x="7199" y="1542"/>
                    </a:cubicBezTo>
                    <a:cubicBezTo>
                      <a:pt x="6239" y="2057"/>
                      <a:pt x="4800" y="2057"/>
                      <a:pt x="3360" y="1542"/>
                    </a:cubicBezTo>
                    <a:cubicBezTo>
                      <a:pt x="2879" y="1542"/>
                      <a:pt x="1919" y="1542"/>
                      <a:pt x="1439" y="1542"/>
                    </a:cubicBezTo>
                    <a:cubicBezTo>
                      <a:pt x="1919" y="1542"/>
                      <a:pt x="1919" y="1542"/>
                      <a:pt x="1919" y="1542"/>
                    </a:cubicBezTo>
                    <a:cubicBezTo>
                      <a:pt x="2399" y="2571"/>
                      <a:pt x="3839" y="3600"/>
                      <a:pt x="2399" y="5657"/>
                    </a:cubicBezTo>
                    <a:cubicBezTo>
                      <a:pt x="1919" y="6171"/>
                      <a:pt x="1919" y="6171"/>
                      <a:pt x="1919" y="6171"/>
                    </a:cubicBezTo>
                    <a:cubicBezTo>
                      <a:pt x="1919" y="6171"/>
                      <a:pt x="2399" y="6685"/>
                      <a:pt x="2879" y="7200"/>
                    </a:cubicBezTo>
                    <a:cubicBezTo>
                      <a:pt x="3360" y="7200"/>
                      <a:pt x="3839" y="7714"/>
                      <a:pt x="4800" y="8228"/>
                    </a:cubicBezTo>
                    <a:cubicBezTo>
                      <a:pt x="5279" y="8742"/>
                      <a:pt x="5759" y="9771"/>
                      <a:pt x="5759" y="10285"/>
                    </a:cubicBezTo>
                    <a:cubicBezTo>
                      <a:pt x="5759" y="11315"/>
                      <a:pt x="5279" y="11829"/>
                      <a:pt x="4800" y="12343"/>
                    </a:cubicBezTo>
                    <a:cubicBezTo>
                      <a:pt x="3839" y="13372"/>
                      <a:pt x="3839" y="13372"/>
                      <a:pt x="3839" y="13886"/>
                    </a:cubicBezTo>
                    <a:cubicBezTo>
                      <a:pt x="3839" y="15943"/>
                      <a:pt x="1919" y="16972"/>
                      <a:pt x="959" y="17486"/>
                    </a:cubicBezTo>
                    <a:cubicBezTo>
                      <a:pt x="479" y="17486"/>
                      <a:pt x="0" y="18001"/>
                      <a:pt x="0" y="18001"/>
                    </a:cubicBezTo>
                    <a:cubicBezTo>
                      <a:pt x="0" y="18001"/>
                      <a:pt x="0" y="18515"/>
                      <a:pt x="479" y="19029"/>
                    </a:cubicBezTo>
                    <a:cubicBezTo>
                      <a:pt x="959" y="20058"/>
                      <a:pt x="2879" y="21600"/>
                      <a:pt x="4319" y="21600"/>
                    </a:cubicBezTo>
                    <a:cubicBezTo>
                      <a:pt x="6239" y="21600"/>
                      <a:pt x="10559" y="20058"/>
                      <a:pt x="12960" y="17486"/>
                    </a:cubicBezTo>
                    <a:cubicBezTo>
                      <a:pt x="14399" y="16458"/>
                      <a:pt x="15360" y="15943"/>
                      <a:pt x="16320" y="15943"/>
                    </a:cubicBezTo>
                    <a:cubicBezTo>
                      <a:pt x="16800" y="15943"/>
                      <a:pt x="17279" y="15943"/>
                      <a:pt x="17759" y="15943"/>
                    </a:cubicBezTo>
                    <a:cubicBezTo>
                      <a:pt x="18239" y="15943"/>
                      <a:pt x="18239" y="16458"/>
                      <a:pt x="18720" y="16458"/>
                    </a:cubicBezTo>
                    <a:cubicBezTo>
                      <a:pt x="18720" y="16458"/>
                      <a:pt x="18720" y="16458"/>
                      <a:pt x="18720" y="16458"/>
                    </a:cubicBezTo>
                    <a:cubicBezTo>
                      <a:pt x="19200" y="16458"/>
                      <a:pt x="19680" y="15943"/>
                      <a:pt x="20159" y="15943"/>
                    </a:cubicBezTo>
                    <a:cubicBezTo>
                      <a:pt x="21600" y="14915"/>
                      <a:pt x="20639" y="6171"/>
                      <a:pt x="19680" y="3600"/>
                    </a:cubicBezTo>
                    <a:cubicBezTo>
                      <a:pt x="19200" y="3600"/>
                      <a:pt x="19200" y="3085"/>
                      <a:pt x="19200" y="3085"/>
                    </a:cubicBezTo>
                    <a:cubicBezTo>
                      <a:pt x="19200" y="2571"/>
                      <a:pt x="19200" y="2571"/>
                      <a:pt x="18720" y="2571"/>
                    </a:cubicBezTo>
                    <a:cubicBezTo>
                      <a:pt x="18720" y="2571"/>
                      <a:pt x="18720" y="2571"/>
                      <a:pt x="18720" y="2057"/>
                    </a:cubicBezTo>
                    <a:cubicBezTo>
                      <a:pt x="18239" y="2057"/>
                      <a:pt x="18239" y="1542"/>
                      <a:pt x="17759" y="1542"/>
                    </a:cubicBezTo>
                    <a:cubicBezTo>
                      <a:pt x="17279" y="514"/>
                      <a:pt x="16800" y="514"/>
                      <a:pt x="16800" y="514"/>
                    </a:cubicBezTo>
                    <a:cubicBezTo>
                      <a:pt x="16800" y="514"/>
                      <a:pt x="16320" y="1028"/>
                      <a:pt x="16320" y="2057"/>
                    </a:cubicBezTo>
                    <a:cubicBezTo>
                      <a:pt x="16320" y="3085"/>
                      <a:pt x="15360" y="3600"/>
                      <a:pt x="14879" y="3600"/>
                    </a:cubicBezTo>
                    <a:cubicBezTo>
                      <a:pt x="14399" y="3600"/>
                      <a:pt x="13440" y="3085"/>
                      <a:pt x="12960" y="2571"/>
                    </a:cubicBezTo>
                    <a:cubicBezTo>
                      <a:pt x="12480" y="2571"/>
                      <a:pt x="11999" y="2057"/>
                      <a:pt x="11999" y="2057"/>
                    </a:cubicBezTo>
                    <a:cubicBezTo>
                      <a:pt x="11040" y="2057"/>
                      <a:pt x="10559" y="1542"/>
                      <a:pt x="10559" y="1028"/>
                    </a:cubicBezTo>
                    <a:cubicBezTo>
                      <a:pt x="10559" y="514"/>
                      <a:pt x="10559" y="514"/>
                      <a:pt x="10559" y="0"/>
                    </a:cubicBezTo>
                    <a:cubicBezTo>
                      <a:pt x="10559" y="0"/>
                      <a:pt x="10559" y="0"/>
                      <a:pt x="10559" y="0"/>
                    </a:cubicBezTo>
                    <a:cubicBezTo>
                      <a:pt x="10079" y="0"/>
                      <a:pt x="10079" y="514"/>
                      <a:pt x="9600" y="51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8" name="Shape">
                <a:extLst>
                  <a:ext uri="{FF2B5EF4-FFF2-40B4-BE49-F238E27FC236}">
                    <a16:creationId xmlns:a16="http://schemas.microsoft.com/office/drawing/2014/main" id="{B6A6B791-840F-99CB-D991-6DB46295CA3A}"/>
                  </a:ext>
                </a:extLst>
              </p:cNvPr>
              <p:cNvSpPr/>
              <p:nvPr/>
            </p:nvSpPr>
            <p:spPr>
              <a:xfrm>
                <a:off x="32789" y="320628"/>
                <a:ext cx="29670" cy="16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57" extrusionOk="0">
                    <a:moveTo>
                      <a:pt x="21600" y="14997"/>
                    </a:moveTo>
                    <a:cubicBezTo>
                      <a:pt x="21600" y="14997"/>
                      <a:pt x="21600" y="13557"/>
                      <a:pt x="21600" y="13557"/>
                    </a:cubicBezTo>
                    <a:cubicBezTo>
                      <a:pt x="21600" y="10676"/>
                      <a:pt x="18000" y="4916"/>
                      <a:pt x="15300" y="596"/>
                    </a:cubicBezTo>
                    <a:cubicBezTo>
                      <a:pt x="14400" y="-843"/>
                      <a:pt x="11700" y="596"/>
                      <a:pt x="9900" y="2036"/>
                    </a:cubicBezTo>
                    <a:cubicBezTo>
                      <a:pt x="8099" y="3476"/>
                      <a:pt x="7200" y="4916"/>
                      <a:pt x="5399" y="4916"/>
                    </a:cubicBezTo>
                    <a:cubicBezTo>
                      <a:pt x="5399" y="4916"/>
                      <a:pt x="5399" y="4916"/>
                      <a:pt x="5399" y="4916"/>
                    </a:cubicBezTo>
                    <a:cubicBezTo>
                      <a:pt x="5399" y="4916"/>
                      <a:pt x="5399" y="4916"/>
                      <a:pt x="5399" y="6356"/>
                    </a:cubicBezTo>
                    <a:cubicBezTo>
                      <a:pt x="5399" y="6356"/>
                      <a:pt x="5399" y="7797"/>
                      <a:pt x="4500" y="7797"/>
                    </a:cubicBezTo>
                    <a:cubicBezTo>
                      <a:pt x="4500" y="7797"/>
                      <a:pt x="4500" y="7797"/>
                      <a:pt x="4500" y="9237"/>
                    </a:cubicBezTo>
                    <a:cubicBezTo>
                      <a:pt x="4500" y="9237"/>
                      <a:pt x="4500" y="10676"/>
                      <a:pt x="3599" y="10676"/>
                    </a:cubicBezTo>
                    <a:cubicBezTo>
                      <a:pt x="3599" y="10676"/>
                      <a:pt x="3599" y="10676"/>
                      <a:pt x="3599" y="12116"/>
                    </a:cubicBezTo>
                    <a:cubicBezTo>
                      <a:pt x="3599" y="12116"/>
                      <a:pt x="2699" y="13557"/>
                      <a:pt x="2699" y="13557"/>
                    </a:cubicBezTo>
                    <a:cubicBezTo>
                      <a:pt x="1799" y="14997"/>
                      <a:pt x="899" y="16437"/>
                      <a:pt x="0" y="17877"/>
                    </a:cubicBezTo>
                    <a:cubicBezTo>
                      <a:pt x="899" y="19316"/>
                      <a:pt x="1799" y="19316"/>
                      <a:pt x="2699" y="20757"/>
                    </a:cubicBezTo>
                    <a:cubicBezTo>
                      <a:pt x="2699" y="20757"/>
                      <a:pt x="3599" y="20757"/>
                      <a:pt x="3599" y="20757"/>
                    </a:cubicBezTo>
                    <a:cubicBezTo>
                      <a:pt x="4500" y="19316"/>
                      <a:pt x="4500" y="19316"/>
                      <a:pt x="4500" y="17877"/>
                    </a:cubicBezTo>
                    <a:cubicBezTo>
                      <a:pt x="6300" y="12116"/>
                      <a:pt x="9900" y="12116"/>
                      <a:pt x="12600" y="17877"/>
                    </a:cubicBezTo>
                    <a:cubicBezTo>
                      <a:pt x="13500" y="19316"/>
                      <a:pt x="13500" y="19316"/>
                      <a:pt x="14400" y="20757"/>
                    </a:cubicBezTo>
                    <a:cubicBezTo>
                      <a:pt x="14400" y="20757"/>
                      <a:pt x="14400" y="20757"/>
                      <a:pt x="14400" y="20757"/>
                    </a:cubicBezTo>
                    <a:cubicBezTo>
                      <a:pt x="15300" y="19316"/>
                      <a:pt x="16200" y="19316"/>
                      <a:pt x="17100" y="17877"/>
                    </a:cubicBezTo>
                    <a:cubicBezTo>
                      <a:pt x="18900" y="17877"/>
                      <a:pt x="20700" y="16437"/>
                      <a:pt x="21600" y="1499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9" name="Shape">
                <a:extLst>
                  <a:ext uri="{FF2B5EF4-FFF2-40B4-BE49-F238E27FC236}">
                    <a16:creationId xmlns:a16="http://schemas.microsoft.com/office/drawing/2014/main" id="{07BCCF6C-95F4-BE2F-F7E1-B20DEBA6EB43}"/>
                  </a:ext>
                </a:extLst>
              </p:cNvPr>
              <p:cNvSpPr/>
              <p:nvPr/>
            </p:nvSpPr>
            <p:spPr>
              <a:xfrm>
                <a:off x="57252" y="259375"/>
                <a:ext cx="109819" cy="145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" y="3821"/>
                    </a:moveTo>
                    <a:cubicBezTo>
                      <a:pt x="1472" y="4153"/>
                      <a:pt x="1227" y="4320"/>
                      <a:pt x="981" y="4486"/>
                    </a:cubicBezTo>
                    <a:cubicBezTo>
                      <a:pt x="490" y="4818"/>
                      <a:pt x="245" y="4984"/>
                      <a:pt x="0" y="5316"/>
                    </a:cubicBezTo>
                    <a:cubicBezTo>
                      <a:pt x="0" y="5483"/>
                      <a:pt x="0" y="5483"/>
                      <a:pt x="490" y="5483"/>
                    </a:cubicBezTo>
                    <a:cubicBezTo>
                      <a:pt x="981" y="5649"/>
                      <a:pt x="1472" y="5649"/>
                      <a:pt x="1472" y="6147"/>
                    </a:cubicBezTo>
                    <a:cubicBezTo>
                      <a:pt x="1718" y="6313"/>
                      <a:pt x="1472" y="6480"/>
                      <a:pt x="1227" y="6646"/>
                    </a:cubicBezTo>
                    <a:cubicBezTo>
                      <a:pt x="1472" y="6812"/>
                      <a:pt x="1472" y="7144"/>
                      <a:pt x="1472" y="7310"/>
                    </a:cubicBezTo>
                    <a:cubicBezTo>
                      <a:pt x="1472" y="7643"/>
                      <a:pt x="1472" y="7643"/>
                      <a:pt x="1718" y="7643"/>
                    </a:cubicBezTo>
                    <a:cubicBezTo>
                      <a:pt x="1718" y="7643"/>
                      <a:pt x="1718" y="7643"/>
                      <a:pt x="1718" y="7643"/>
                    </a:cubicBezTo>
                    <a:cubicBezTo>
                      <a:pt x="2454" y="7643"/>
                      <a:pt x="2454" y="7310"/>
                      <a:pt x="2700" y="6978"/>
                    </a:cubicBezTo>
                    <a:cubicBezTo>
                      <a:pt x="2700" y="6646"/>
                      <a:pt x="2945" y="6313"/>
                      <a:pt x="3436" y="6313"/>
                    </a:cubicBezTo>
                    <a:cubicBezTo>
                      <a:pt x="3681" y="6313"/>
                      <a:pt x="3681" y="6313"/>
                      <a:pt x="3681" y="6313"/>
                    </a:cubicBezTo>
                    <a:cubicBezTo>
                      <a:pt x="3927" y="6313"/>
                      <a:pt x="3927" y="6313"/>
                      <a:pt x="3927" y="6480"/>
                    </a:cubicBezTo>
                    <a:cubicBezTo>
                      <a:pt x="4172" y="6646"/>
                      <a:pt x="4172" y="6812"/>
                      <a:pt x="4172" y="7144"/>
                    </a:cubicBezTo>
                    <a:cubicBezTo>
                      <a:pt x="4172" y="7310"/>
                      <a:pt x="3927" y="7476"/>
                      <a:pt x="4172" y="7643"/>
                    </a:cubicBezTo>
                    <a:cubicBezTo>
                      <a:pt x="4418" y="8307"/>
                      <a:pt x="3927" y="8806"/>
                      <a:pt x="3681" y="9304"/>
                    </a:cubicBezTo>
                    <a:cubicBezTo>
                      <a:pt x="3436" y="9304"/>
                      <a:pt x="3436" y="9470"/>
                      <a:pt x="3190" y="9636"/>
                    </a:cubicBezTo>
                    <a:cubicBezTo>
                      <a:pt x="3436" y="9636"/>
                      <a:pt x="3681" y="9636"/>
                      <a:pt x="4172" y="9636"/>
                    </a:cubicBezTo>
                    <a:cubicBezTo>
                      <a:pt x="5154" y="9636"/>
                      <a:pt x="5890" y="9470"/>
                      <a:pt x="6381" y="9304"/>
                    </a:cubicBezTo>
                    <a:cubicBezTo>
                      <a:pt x="7118" y="8806"/>
                      <a:pt x="7854" y="8806"/>
                      <a:pt x="8100" y="9304"/>
                    </a:cubicBezTo>
                    <a:cubicBezTo>
                      <a:pt x="8345" y="9636"/>
                      <a:pt x="8100" y="9969"/>
                      <a:pt x="7854" y="10301"/>
                    </a:cubicBezTo>
                    <a:cubicBezTo>
                      <a:pt x="7609" y="10467"/>
                      <a:pt x="7609" y="10633"/>
                      <a:pt x="7609" y="10633"/>
                    </a:cubicBezTo>
                    <a:cubicBezTo>
                      <a:pt x="7609" y="10800"/>
                      <a:pt x="7854" y="10800"/>
                      <a:pt x="8100" y="10967"/>
                    </a:cubicBezTo>
                    <a:cubicBezTo>
                      <a:pt x="8590" y="11133"/>
                      <a:pt x="9081" y="11133"/>
                      <a:pt x="9327" y="11465"/>
                    </a:cubicBezTo>
                    <a:cubicBezTo>
                      <a:pt x="9327" y="11631"/>
                      <a:pt x="9081" y="11964"/>
                      <a:pt x="9081" y="12130"/>
                    </a:cubicBezTo>
                    <a:cubicBezTo>
                      <a:pt x="8836" y="12296"/>
                      <a:pt x="8836" y="12628"/>
                      <a:pt x="8836" y="12961"/>
                    </a:cubicBezTo>
                    <a:cubicBezTo>
                      <a:pt x="8836" y="13127"/>
                      <a:pt x="8836" y="13459"/>
                      <a:pt x="8836" y="13791"/>
                    </a:cubicBezTo>
                    <a:cubicBezTo>
                      <a:pt x="8590" y="14124"/>
                      <a:pt x="7609" y="14290"/>
                      <a:pt x="6872" y="14290"/>
                    </a:cubicBezTo>
                    <a:cubicBezTo>
                      <a:pt x="5890" y="14290"/>
                      <a:pt x="5400" y="14124"/>
                      <a:pt x="5154" y="13957"/>
                    </a:cubicBezTo>
                    <a:cubicBezTo>
                      <a:pt x="5400" y="14290"/>
                      <a:pt x="4909" y="14622"/>
                      <a:pt x="4663" y="14788"/>
                    </a:cubicBezTo>
                    <a:cubicBezTo>
                      <a:pt x="4663" y="14954"/>
                      <a:pt x="4418" y="14954"/>
                      <a:pt x="4418" y="15121"/>
                    </a:cubicBezTo>
                    <a:cubicBezTo>
                      <a:pt x="4418" y="15121"/>
                      <a:pt x="4663" y="15121"/>
                      <a:pt x="4663" y="15121"/>
                    </a:cubicBezTo>
                    <a:cubicBezTo>
                      <a:pt x="5154" y="15287"/>
                      <a:pt x="5890" y="15453"/>
                      <a:pt x="5890" y="15785"/>
                    </a:cubicBezTo>
                    <a:cubicBezTo>
                      <a:pt x="6136" y="16616"/>
                      <a:pt x="4418" y="17114"/>
                      <a:pt x="2945" y="17447"/>
                    </a:cubicBezTo>
                    <a:cubicBezTo>
                      <a:pt x="2945" y="17447"/>
                      <a:pt x="2945" y="17447"/>
                      <a:pt x="2700" y="17447"/>
                    </a:cubicBezTo>
                    <a:cubicBezTo>
                      <a:pt x="2945" y="17613"/>
                      <a:pt x="3190" y="17613"/>
                      <a:pt x="3436" y="17613"/>
                    </a:cubicBezTo>
                    <a:cubicBezTo>
                      <a:pt x="3436" y="17613"/>
                      <a:pt x="3681" y="17613"/>
                      <a:pt x="3681" y="17613"/>
                    </a:cubicBezTo>
                    <a:cubicBezTo>
                      <a:pt x="4172" y="17281"/>
                      <a:pt x="4663" y="17613"/>
                      <a:pt x="4909" y="17613"/>
                    </a:cubicBezTo>
                    <a:cubicBezTo>
                      <a:pt x="5154" y="17779"/>
                      <a:pt x="5154" y="17779"/>
                      <a:pt x="5645" y="17779"/>
                    </a:cubicBezTo>
                    <a:cubicBezTo>
                      <a:pt x="6136" y="17779"/>
                      <a:pt x="6381" y="17945"/>
                      <a:pt x="6872" y="18111"/>
                    </a:cubicBezTo>
                    <a:cubicBezTo>
                      <a:pt x="7363" y="18111"/>
                      <a:pt x="7854" y="18277"/>
                      <a:pt x="8345" y="18111"/>
                    </a:cubicBezTo>
                    <a:cubicBezTo>
                      <a:pt x="8590" y="18111"/>
                      <a:pt x="8836" y="17945"/>
                      <a:pt x="9081" y="17945"/>
                    </a:cubicBezTo>
                    <a:cubicBezTo>
                      <a:pt x="9572" y="17945"/>
                      <a:pt x="9818" y="18277"/>
                      <a:pt x="9818" y="18277"/>
                    </a:cubicBezTo>
                    <a:cubicBezTo>
                      <a:pt x="10063" y="18610"/>
                      <a:pt x="9572" y="18776"/>
                      <a:pt x="9081" y="19108"/>
                    </a:cubicBezTo>
                    <a:cubicBezTo>
                      <a:pt x="8590" y="19441"/>
                      <a:pt x="7854" y="19441"/>
                      <a:pt x="7609" y="19441"/>
                    </a:cubicBezTo>
                    <a:cubicBezTo>
                      <a:pt x="7363" y="19441"/>
                      <a:pt x="7118" y="19441"/>
                      <a:pt x="6872" y="19441"/>
                    </a:cubicBezTo>
                    <a:cubicBezTo>
                      <a:pt x="6627" y="19441"/>
                      <a:pt x="6627" y="19441"/>
                      <a:pt x="6381" y="19441"/>
                    </a:cubicBezTo>
                    <a:cubicBezTo>
                      <a:pt x="6136" y="19441"/>
                      <a:pt x="5890" y="19441"/>
                      <a:pt x="5890" y="19441"/>
                    </a:cubicBezTo>
                    <a:cubicBezTo>
                      <a:pt x="5154" y="19773"/>
                      <a:pt x="3436" y="20936"/>
                      <a:pt x="2700" y="21600"/>
                    </a:cubicBezTo>
                    <a:cubicBezTo>
                      <a:pt x="3190" y="21434"/>
                      <a:pt x="3436" y="21268"/>
                      <a:pt x="3927" y="21102"/>
                    </a:cubicBezTo>
                    <a:cubicBezTo>
                      <a:pt x="4909" y="20770"/>
                      <a:pt x="5400" y="20936"/>
                      <a:pt x="5890" y="21268"/>
                    </a:cubicBezTo>
                    <a:cubicBezTo>
                      <a:pt x="6136" y="21268"/>
                      <a:pt x="6136" y="21268"/>
                      <a:pt x="6136" y="21268"/>
                    </a:cubicBezTo>
                    <a:cubicBezTo>
                      <a:pt x="6136" y="21268"/>
                      <a:pt x="6381" y="21102"/>
                      <a:pt x="6381" y="21102"/>
                    </a:cubicBezTo>
                    <a:cubicBezTo>
                      <a:pt x="6627" y="20770"/>
                      <a:pt x="6872" y="20437"/>
                      <a:pt x="7363" y="20437"/>
                    </a:cubicBezTo>
                    <a:cubicBezTo>
                      <a:pt x="7609" y="20437"/>
                      <a:pt x="7609" y="20437"/>
                      <a:pt x="7609" y="20437"/>
                    </a:cubicBezTo>
                    <a:cubicBezTo>
                      <a:pt x="7609" y="20437"/>
                      <a:pt x="7854" y="20437"/>
                      <a:pt x="8100" y="20437"/>
                    </a:cubicBezTo>
                    <a:cubicBezTo>
                      <a:pt x="8345" y="20271"/>
                      <a:pt x="8836" y="20271"/>
                      <a:pt x="9572" y="20271"/>
                    </a:cubicBezTo>
                    <a:cubicBezTo>
                      <a:pt x="10309" y="20437"/>
                      <a:pt x="10801" y="20271"/>
                      <a:pt x="11291" y="19939"/>
                    </a:cubicBezTo>
                    <a:cubicBezTo>
                      <a:pt x="11291" y="19939"/>
                      <a:pt x="11537" y="19773"/>
                      <a:pt x="11782" y="19773"/>
                    </a:cubicBezTo>
                    <a:cubicBezTo>
                      <a:pt x="12273" y="19773"/>
                      <a:pt x="12764" y="19939"/>
                      <a:pt x="13010" y="20105"/>
                    </a:cubicBezTo>
                    <a:cubicBezTo>
                      <a:pt x="13255" y="20105"/>
                      <a:pt x="13500" y="20271"/>
                      <a:pt x="13500" y="20271"/>
                    </a:cubicBezTo>
                    <a:cubicBezTo>
                      <a:pt x="14237" y="19939"/>
                      <a:pt x="15955" y="19773"/>
                      <a:pt x="16691" y="19773"/>
                    </a:cubicBezTo>
                    <a:cubicBezTo>
                      <a:pt x="16937" y="19773"/>
                      <a:pt x="16937" y="19773"/>
                      <a:pt x="16937" y="19773"/>
                    </a:cubicBezTo>
                    <a:cubicBezTo>
                      <a:pt x="16937" y="19773"/>
                      <a:pt x="16937" y="19773"/>
                      <a:pt x="16937" y="19773"/>
                    </a:cubicBezTo>
                    <a:cubicBezTo>
                      <a:pt x="17673" y="19773"/>
                      <a:pt x="19391" y="19441"/>
                      <a:pt x="20128" y="18942"/>
                    </a:cubicBezTo>
                    <a:cubicBezTo>
                      <a:pt x="19882" y="18942"/>
                      <a:pt x="19882" y="18942"/>
                      <a:pt x="19637" y="19108"/>
                    </a:cubicBezTo>
                    <a:cubicBezTo>
                      <a:pt x="19146" y="19108"/>
                      <a:pt x="18655" y="18942"/>
                      <a:pt x="18655" y="18776"/>
                    </a:cubicBezTo>
                    <a:cubicBezTo>
                      <a:pt x="18410" y="18277"/>
                      <a:pt x="18655" y="17779"/>
                      <a:pt x="19391" y="17281"/>
                    </a:cubicBezTo>
                    <a:cubicBezTo>
                      <a:pt x="19637" y="17281"/>
                      <a:pt x="19882" y="17114"/>
                      <a:pt x="20128" y="16948"/>
                    </a:cubicBezTo>
                    <a:cubicBezTo>
                      <a:pt x="20864" y="16616"/>
                      <a:pt x="21600" y="16284"/>
                      <a:pt x="21600" y="15785"/>
                    </a:cubicBezTo>
                    <a:cubicBezTo>
                      <a:pt x="21600" y="15619"/>
                      <a:pt x="21600" y="15619"/>
                      <a:pt x="21355" y="15453"/>
                    </a:cubicBezTo>
                    <a:cubicBezTo>
                      <a:pt x="20864" y="15287"/>
                      <a:pt x="20128" y="14954"/>
                      <a:pt x="19637" y="14954"/>
                    </a:cubicBezTo>
                    <a:cubicBezTo>
                      <a:pt x="19637" y="14954"/>
                      <a:pt x="19637" y="14954"/>
                      <a:pt x="19637" y="14954"/>
                    </a:cubicBezTo>
                    <a:cubicBezTo>
                      <a:pt x="19146" y="15619"/>
                      <a:pt x="17919" y="15619"/>
                      <a:pt x="17428" y="14954"/>
                    </a:cubicBezTo>
                    <a:cubicBezTo>
                      <a:pt x="16937" y="14456"/>
                      <a:pt x="17182" y="14124"/>
                      <a:pt x="17428" y="13957"/>
                    </a:cubicBezTo>
                    <a:cubicBezTo>
                      <a:pt x="16937" y="13791"/>
                      <a:pt x="16937" y="13625"/>
                      <a:pt x="16691" y="13459"/>
                    </a:cubicBezTo>
                    <a:cubicBezTo>
                      <a:pt x="16691" y="13293"/>
                      <a:pt x="16201" y="12961"/>
                      <a:pt x="16446" y="12628"/>
                    </a:cubicBezTo>
                    <a:cubicBezTo>
                      <a:pt x="16446" y="12296"/>
                      <a:pt x="15710" y="10800"/>
                      <a:pt x="14728" y="10800"/>
                    </a:cubicBezTo>
                    <a:cubicBezTo>
                      <a:pt x="13255" y="10467"/>
                      <a:pt x="12764" y="9304"/>
                      <a:pt x="12519" y="8473"/>
                    </a:cubicBezTo>
                    <a:cubicBezTo>
                      <a:pt x="12519" y="8473"/>
                      <a:pt x="12519" y="8307"/>
                      <a:pt x="12519" y="8141"/>
                    </a:cubicBezTo>
                    <a:cubicBezTo>
                      <a:pt x="12519" y="7975"/>
                      <a:pt x="12273" y="7975"/>
                      <a:pt x="12028" y="7975"/>
                    </a:cubicBezTo>
                    <a:cubicBezTo>
                      <a:pt x="11537" y="7809"/>
                      <a:pt x="11046" y="7809"/>
                      <a:pt x="10801" y="7310"/>
                    </a:cubicBezTo>
                    <a:cubicBezTo>
                      <a:pt x="10554" y="7144"/>
                      <a:pt x="10309" y="7144"/>
                      <a:pt x="9818" y="7144"/>
                    </a:cubicBezTo>
                    <a:cubicBezTo>
                      <a:pt x="9572" y="7144"/>
                      <a:pt x="9327" y="7144"/>
                      <a:pt x="9081" y="7144"/>
                    </a:cubicBezTo>
                    <a:cubicBezTo>
                      <a:pt x="8836" y="7144"/>
                      <a:pt x="8836" y="7310"/>
                      <a:pt x="8590" y="7310"/>
                    </a:cubicBezTo>
                    <a:cubicBezTo>
                      <a:pt x="8345" y="7144"/>
                      <a:pt x="8100" y="7144"/>
                      <a:pt x="7854" y="6978"/>
                    </a:cubicBezTo>
                    <a:cubicBezTo>
                      <a:pt x="7609" y="6480"/>
                      <a:pt x="8590" y="5815"/>
                      <a:pt x="9327" y="5483"/>
                    </a:cubicBezTo>
                    <a:cubicBezTo>
                      <a:pt x="10063" y="5150"/>
                      <a:pt x="11046" y="3156"/>
                      <a:pt x="11291" y="2492"/>
                    </a:cubicBezTo>
                    <a:cubicBezTo>
                      <a:pt x="11046" y="2492"/>
                      <a:pt x="10309" y="2326"/>
                      <a:pt x="9081" y="2326"/>
                    </a:cubicBezTo>
                    <a:cubicBezTo>
                      <a:pt x="7854" y="2326"/>
                      <a:pt x="7118" y="2492"/>
                      <a:pt x="6872" y="2492"/>
                    </a:cubicBezTo>
                    <a:cubicBezTo>
                      <a:pt x="6136" y="2824"/>
                      <a:pt x="5154" y="2492"/>
                      <a:pt x="4909" y="1993"/>
                    </a:cubicBezTo>
                    <a:cubicBezTo>
                      <a:pt x="4909" y="1661"/>
                      <a:pt x="5154" y="1495"/>
                      <a:pt x="5400" y="1329"/>
                    </a:cubicBezTo>
                    <a:cubicBezTo>
                      <a:pt x="6136" y="1163"/>
                      <a:pt x="7118" y="332"/>
                      <a:pt x="7363" y="166"/>
                    </a:cubicBezTo>
                    <a:cubicBezTo>
                      <a:pt x="7363" y="0"/>
                      <a:pt x="7363" y="0"/>
                      <a:pt x="7363" y="0"/>
                    </a:cubicBezTo>
                    <a:cubicBezTo>
                      <a:pt x="7363" y="0"/>
                      <a:pt x="7118" y="0"/>
                      <a:pt x="7118" y="0"/>
                    </a:cubicBezTo>
                    <a:cubicBezTo>
                      <a:pt x="6627" y="332"/>
                      <a:pt x="5645" y="332"/>
                      <a:pt x="3927" y="166"/>
                    </a:cubicBezTo>
                    <a:cubicBezTo>
                      <a:pt x="3681" y="0"/>
                      <a:pt x="3436" y="0"/>
                      <a:pt x="3190" y="166"/>
                    </a:cubicBezTo>
                    <a:cubicBezTo>
                      <a:pt x="2945" y="498"/>
                      <a:pt x="2700" y="996"/>
                      <a:pt x="2700" y="1329"/>
                    </a:cubicBezTo>
                    <a:cubicBezTo>
                      <a:pt x="2700" y="1827"/>
                      <a:pt x="2209" y="1993"/>
                      <a:pt x="1963" y="2326"/>
                    </a:cubicBezTo>
                    <a:cubicBezTo>
                      <a:pt x="1718" y="2326"/>
                      <a:pt x="1472" y="2492"/>
                      <a:pt x="1472" y="2492"/>
                    </a:cubicBezTo>
                    <a:cubicBezTo>
                      <a:pt x="1718" y="2824"/>
                      <a:pt x="1472" y="2990"/>
                      <a:pt x="1472" y="3323"/>
                    </a:cubicBezTo>
                    <a:cubicBezTo>
                      <a:pt x="1227" y="3323"/>
                      <a:pt x="981" y="3489"/>
                      <a:pt x="981" y="3489"/>
                    </a:cubicBezTo>
                    <a:cubicBezTo>
                      <a:pt x="981" y="3489"/>
                      <a:pt x="1227" y="3655"/>
                      <a:pt x="1472" y="382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0" name="Shape">
                <a:extLst>
                  <a:ext uri="{FF2B5EF4-FFF2-40B4-BE49-F238E27FC236}">
                    <a16:creationId xmlns:a16="http://schemas.microsoft.com/office/drawing/2014/main" id="{70505DBC-F53F-B48D-B377-8AD1E685158D}"/>
                  </a:ext>
                </a:extLst>
              </p:cNvPr>
              <p:cNvSpPr/>
              <p:nvPr/>
            </p:nvSpPr>
            <p:spPr>
              <a:xfrm>
                <a:off x="260759" y="277082"/>
                <a:ext cx="35396" cy="47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4" h="21600" extrusionOk="0">
                    <a:moveTo>
                      <a:pt x="9991" y="19089"/>
                    </a:moveTo>
                    <a:cubicBezTo>
                      <a:pt x="9991" y="18587"/>
                      <a:pt x="10736" y="18084"/>
                      <a:pt x="12226" y="18084"/>
                    </a:cubicBezTo>
                    <a:cubicBezTo>
                      <a:pt x="13715" y="18084"/>
                      <a:pt x="15950" y="19089"/>
                      <a:pt x="16695" y="19089"/>
                    </a:cubicBezTo>
                    <a:cubicBezTo>
                      <a:pt x="17439" y="19591"/>
                      <a:pt x="18184" y="20094"/>
                      <a:pt x="18929" y="20094"/>
                    </a:cubicBezTo>
                    <a:cubicBezTo>
                      <a:pt x="19674" y="20094"/>
                      <a:pt x="20419" y="19591"/>
                      <a:pt x="20419" y="19591"/>
                    </a:cubicBezTo>
                    <a:cubicBezTo>
                      <a:pt x="20419" y="19089"/>
                      <a:pt x="19674" y="17582"/>
                      <a:pt x="18929" y="17080"/>
                    </a:cubicBezTo>
                    <a:cubicBezTo>
                      <a:pt x="18184" y="17582"/>
                      <a:pt x="17439" y="18084"/>
                      <a:pt x="16695" y="18084"/>
                    </a:cubicBezTo>
                    <a:cubicBezTo>
                      <a:pt x="15205" y="18084"/>
                      <a:pt x="13715" y="17080"/>
                      <a:pt x="13715" y="16577"/>
                    </a:cubicBezTo>
                    <a:cubicBezTo>
                      <a:pt x="12226" y="15573"/>
                      <a:pt x="13715" y="14568"/>
                      <a:pt x="14460" y="13563"/>
                    </a:cubicBezTo>
                    <a:cubicBezTo>
                      <a:pt x="15205" y="13061"/>
                      <a:pt x="15205" y="12559"/>
                      <a:pt x="15950" y="12056"/>
                    </a:cubicBezTo>
                    <a:cubicBezTo>
                      <a:pt x="15950" y="11052"/>
                      <a:pt x="18184" y="10548"/>
                      <a:pt x="19674" y="10548"/>
                    </a:cubicBezTo>
                    <a:cubicBezTo>
                      <a:pt x="19674" y="10548"/>
                      <a:pt x="20419" y="10548"/>
                      <a:pt x="21164" y="10548"/>
                    </a:cubicBezTo>
                    <a:cubicBezTo>
                      <a:pt x="20419" y="10046"/>
                      <a:pt x="19674" y="9544"/>
                      <a:pt x="18184" y="9041"/>
                    </a:cubicBezTo>
                    <a:cubicBezTo>
                      <a:pt x="16695" y="8539"/>
                      <a:pt x="15950" y="7032"/>
                      <a:pt x="15950" y="6530"/>
                    </a:cubicBezTo>
                    <a:cubicBezTo>
                      <a:pt x="15950" y="5023"/>
                      <a:pt x="15950" y="4018"/>
                      <a:pt x="17439" y="3516"/>
                    </a:cubicBezTo>
                    <a:cubicBezTo>
                      <a:pt x="18184" y="3013"/>
                      <a:pt x="18929" y="502"/>
                      <a:pt x="18184" y="0"/>
                    </a:cubicBezTo>
                    <a:cubicBezTo>
                      <a:pt x="18184" y="0"/>
                      <a:pt x="18184" y="0"/>
                      <a:pt x="17439" y="0"/>
                    </a:cubicBezTo>
                    <a:cubicBezTo>
                      <a:pt x="16695" y="0"/>
                      <a:pt x="14460" y="502"/>
                      <a:pt x="14460" y="1506"/>
                    </a:cubicBezTo>
                    <a:cubicBezTo>
                      <a:pt x="14460" y="4018"/>
                      <a:pt x="11481" y="4018"/>
                      <a:pt x="9991" y="4018"/>
                    </a:cubicBezTo>
                    <a:cubicBezTo>
                      <a:pt x="10736" y="4520"/>
                      <a:pt x="10736" y="5525"/>
                      <a:pt x="9246" y="6530"/>
                    </a:cubicBezTo>
                    <a:cubicBezTo>
                      <a:pt x="9246" y="7032"/>
                      <a:pt x="8501" y="7032"/>
                      <a:pt x="7757" y="7032"/>
                    </a:cubicBezTo>
                    <a:cubicBezTo>
                      <a:pt x="6267" y="7032"/>
                      <a:pt x="5522" y="6530"/>
                      <a:pt x="5522" y="6027"/>
                    </a:cubicBezTo>
                    <a:cubicBezTo>
                      <a:pt x="4777" y="5525"/>
                      <a:pt x="4032" y="5023"/>
                      <a:pt x="3288" y="5023"/>
                    </a:cubicBezTo>
                    <a:cubicBezTo>
                      <a:pt x="3288" y="5023"/>
                      <a:pt x="3288" y="5023"/>
                      <a:pt x="3288" y="5023"/>
                    </a:cubicBezTo>
                    <a:cubicBezTo>
                      <a:pt x="2543" y="5023"/>
                      <a:pt x="2543" y="6027"/>
                      <a:pt x="1798" y="7032"/>
                    </a:cubicBezTo>
                    <a:cubicBezTo>
                      <a:pt x="1798" y="7534"/>
                      <a:pt x="1053" y="8037"/>
                      <a:pt x="308" y="8539"/>
                    </a:cubicBezTo>
                    <a:cubicBezTo>
                      <a:pt x="-436" y="9544"/>
                      <a:pt x="308" y="12559"/>
                      <a:pt x="1053" y="14066"/>
                    </a:cubicBezTo>
                    <a:cubicBezTo>
                      <a:pt x="1053" y="14568"/>
                      <a:pt x="1053" y="14568"/>
                      <a:pt x="1053" y="14568"/>
                    </a:cubicBezTo>
                    <a:cubicBezTo>
                      <a:pt x="1053" y="15070"/>
                      <a:pt x="1798" y="15573"/>
                      <a:pt x="2543" y="16577"/>
                    </a:cubicBezTo>
                    <a:cubicBezTo>
                      <a:pt x="3288" y="17080"/>
                      <a:pt x="4777" y="18587"/>
                      <a:pt x="4032" y="20094"/>
                    </a:cubicBezTo>
                    <a:cubicBezTo>
                      <a:pt x="4032" y="20094"/>
                      <a:pt x="4032" y="20596"/>
                      <a:pt x="4777" y="21098"/>
                    </a:cubicBezTo>
                    <a:cubicBezTo>
                      <a:pt x="4777" y="21098"/>
                      <a:pt x="4777" y="21098"/>
                      <a:pt x="4777" y="21098"/>
                    </a:cubicBezTo>
                    <a:cubicBezTo>
                      <a:pt x="5522" y="21098"/>
                      <a:pt x="5522" y="21098"/>
                      <a:pt x="6267" y="21098"/>
                    </a:cubicBezTo>
                    <a:cubicBezTo>
                      <a:pt x="6267" y="21098"/>
                      <a:pt x="6267" y="21098"/>
                      <a:pt x="6267" y="21098"/>
                    </a:cubicBezTo>
                    <a:cubicBezTo>
                      <a:pt x="7012" y="21098"/>
                      <a:pt x="7757" y="21098"/>
                      <a:pt x="7757" y="21098"/>
                    </a:cubicBezTo>
                    <a:cubicBezTo>
                      <a:pt x="7757" y="21098"/>
                      <a:pt x="8501" y="21098"/>
                      <a:pt x="8501" y="21098"/>
                    </a:cubicBezTo>
                    <a:cubicBezTo>
                      <a:pt x="8501" y="21098"/>
                      <a:pt x="9246" y="21098"/>
                      <a:pt x="9991" y="21098"/>
                    </a:cubicBezTo>
                    <a:cubicBezTo>
                      <a:pt x="9991" y="21098"/>
                      <a:pt x="9991" y="21098"/>
                      <a:pt x="9991" y="21098"/>
                    </a:cubicBezTo>
                    <a:cubicBezTo>
                      <a:pt x="10736" y="21600"/>
                      <a:pt x="10736" y="21600"/>
                      <a:pt x="11481" y="21600"/>
                    </a:cubicBezTo>
                    <a:cubicBezTo>
                      <a:pt x="11481" y="21600"/>
                      <a:pt x="11481" y="21600"/>
                      <a:pt x="11481" y="21600"/>
                    </a:cubicBezTo>
                    <a:cubicBezTo>
                      <a:pt x="10736" y="20596"/>
                      <a:pt x="9991" y="20094"/>
                      <a:pt x="9991" y="1908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1" name="Shape">
                <a:extLst>
                  <a:ext uri="{FF2B5EF4-FFF2-40B4-BE49-F238E27FC236}">
                    <a16:creationId xmlns:a16="http://schemas.microsoft.com/office/drawing/2014/main" id="{0C8BFD12-C115-3F49-9125-04E6E9BC3D12}"/>
                  </a:ext>
                </a:extLst>
              </p:cNvPr>
              <p:cNvSpPr/>
              <p:nvPr/>
            </p:nvSpPr>
            <p:spPr>
              <a:xfrm>
                <a:off x="307082" y="48339"/>
                <a:ext cx="169679" cy="266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99" y="0"/>
                    </a:moveTo>
                    <a:cubicBezTo>
                      <a:pt x="16041" y="0"/>
                      <a:pt x="16041" y="0"/>
                      <a:pt x="16041" y="0"/>
                    </a:cubicBezTo>
                    <a:cubicBezTo>
                      <a:pt x="15723" y="0"/>
                      <a:pt x="15564" y="271"/>
                      <a:pt x="15564" y="632"/>
                    </a:cubicBezTo>
                    <a:cubicBezTo>
                      <a:pt x="15564" y="903"/>
                      <a:pt x="15247" y="1084"/>
                      <a:pt x="14770" y="1084"/>
                    </a:cubicBezTo>
                    <a:cubicBezTo>
                      <a:pt x="14452" y="1084"/>
                      <a:pt x="14135" y="1084"/>
                      <a:pt x="13817" y="903"/>
                    </a:cubicBezTo>
                    <a:cubicBezTo>
                      <a:pt x="13658" y="903"/>
                      <a:pt x="13499" y="813"/>
                      <a:pt x="13182" y="903"/>
                    </a:cubicBezTo>
                    <a:cubicBezTo>
                      <a:pt x="12864" y="903"/>
                      <a:pt x="12547" y="903"/>
                      <a:pt x="12070" y="813"/>
                    </a:cubicBezTo>
                    <a:cubicBezTo>
                      <a:pt x="12070" y="723"/>
                      <a:pt x="12070" y="723"/>
                      <a:pt x="12070" y="723"/>
                    </a:cubicBezTo>
                    <a:cubicBezTo>
                      <a:pt x="12070" y="813"/>
                      <a:pt x="12070" y="994"/>
                      <a:pt x="12070" y="1084"/>
                    </a:cubicBezTo>
                    <a:cubicBezTo>
                      <a:pt x="12070" y="1174"/>
                      <a:pt x="12070" y="1265"/>
                      <a:pt x="12070" y="1355"/>
                    </a:cubicBezTo>
                    <a:cubicBezTo>
                      <a:pt x="12070" y="1807"/>
                      <a:pt x="10958" y="1807"/>
                      <a:pt x="10482" y="1807"/>
                    </a:cubicBezTo>
                    <a:cubicBezTo>
                      <a:pt x="10005" y="1807"/>
                      <a:pt x="9370" y="1988"/>
                      <a:pt x="9370" y="2169"/>
                    </a:cubicBezTo>
                    <a:cubicBezTo>
                      <a:pt x="9370" y="2440"/>
                      <a:pt x="9211" y="2620"/>
                      <a:pt x="9052" y="2711"/>
                    </a:cubicBezTo>
                    <a:cubicBezTo>
                      <a:pt x="8894" y="2801"/>
                      <a:pt x="8894" y="2801"/>
                      <a:pt x="8894" y="2892"/>
                    </a:cubicBezTo>
                    <a:cubicBezTo>
                      <a:pt x="9052" y="2982"/>
                      <a:pt x="9211" y="3253"/>
                      <a:pt x="8258" y="3615"/>
                    </a:cubicBezTo>
                    <a:cubicBezTo>
                      <a:pt x="8258" y="3705"/>
                      <a:pt x="7941" y="3886"/>
                      <a:pt x="7782" y="3976"/>
                    </a:cubicBezTo>
                    <a:cubicBezTo>
                      <a:pt x="7623" y="4157"/>
                      <a:pt x="7623" y="4247"/>
                      <a:pt x="7464" y="4338"/>
                    </a:cubicBezTo>
                    <a:cubicBezTo>
                      <a:pt x="7464" y="4338"/>
                      <a:pt x="7464" y="4428"/>
                      <a:pt x="7464" y="4428"/>
                    </a:cubicBezTo>
                    <a:cubicBezTo>
                      <a:pt x="7464" y="4518"/>
                      <a:pt x="7464" y="4789"/>
                      <a:pt x="6988" y="4970"/>
                    </a:cubicBezTo>
                    <a:cubicBezTo>
                      <a:pt x="6670" y="5061"/>
                      <a:pt x="6352" y="5061"/>
                      <a:pt x="6035" y="5151"/>
                    </a:cubicBezTo>
                    <a:cubicBezTo>
                      <a:pt x="5876" y="5151"/>
                      <a:pt x="5717" y="5151"/>
                      <a:pt x="5717" y="5151"/>
                    </a:cubicBezTo>
                    <a:cubicBezTo>
                      <a:pt x="5717" y="5151"/>
                      <a:pt x="5717" y="5332"/>
                      <a:pt x="5717" y="5422"/>
                    </a:cubicBezTo>
                    <a:cubicBezTo>
                      <a:pt x="5717" y="5603"/>
                      <a:pt x="5717" y="5784"/>
                      <a:pt x="5717" y="5964"/>
                    </a:cubicBezTo>
                    <a:cubicBezTo>
                      <a:pt x="5717" y="6416"/>
                      <a:pt x="5082" y="6868"/>
                      <a:pt x="4447" y="7320"/>
                    </a:cubicBezTo>
                    <a:cubicBezTo>
                      <a:pt x="4288" y="7410"/>
                      <a:pt x="4288" y="7501"/>
                      <a:pt x="4288" y="7501"/>
                    </a:cubicBezTo>
                    <a:cubicBezTo>
                      <a:pt x="4447" y="7501"/>
                      <a:pt x="4447" y="7501"/>
                      <a:pt x="4764" y="7591"/>
                    </a:cubicBezTo>
                    <a:cubicBezTo>
                      <a:pt x="4923" y="7591"/>
                      <a:pt x="5082" y="7682"/>
                      <a:pt x="5082" y="7772"/>
                    </a:cubicBezTo>
                    <a:cubicBezTo>
                      <a:pt x="5241" y="7953"/>
                      <a:pt x="5082" y="8133"/>
                      <a:pt x="4923" y="8405"/>
                    </a:cubicBezTo>
                    <a:cubicBezTo>
                      <a:pt x="4764" y="8585"/>
                      <a:pt x="4605" y="8676"/>
                      <a:pt x="4129" y="8676"/>
                    </a:cubicBezTo>
                    <a:cubicBezTo>
                      <a:pt x="3970" y="8676"/>
                      <a:pt x="3811" y="8676"/>
                      <a:pt x="3494" y="8585"/>
                    </a:cubicBezTo>
                    <a:cubicBezTo>
                      <a:pt x="3494" y="8585"/>
                      <a:pt x="3494" y="8585"/>
                      <a:pt x="3335" y="8585"/>
                    </a:cubicBezTo>
                    <a:cubicBezTo>
                      <a:pt x="3335" y="8585"/>
                      <a:pt x="3335" y="8585"/>
                      <a:pt x="3335" y="8585"/>
                    </a:cubicBezTo>
                    <a:cubicBezTo>
                      <a:pt x="3017" y="8585"/>
                      <a:pt x="2382" y="8766"/>
                      <a:pt x="1905" y="9128"/>
                    </a:cubicBezTo>
                    <a:cubicBezTo>
                      <a:pt x="1429" y="9579"/>
                      <a:pt x="1588" y="9851"/>
                      <a:pt x="1747" y="10031"/>
                    </a:cubicBezTo>
                    <a:cubicBezTo>
                      <a:pt x="1905" y="10212"/>
                      <a:pt x="1905" y="10302"/>
                      <a:pt x="1747" y="10483"/>
                    </a:cubicBezTo>
                    <a:cubicBezTo>
                      <a:pt x="1747" y="10574"/>
                      <a:pt x="1747" y="10664"/>
                      <a:pt x="1588" y="10754"/>
                    </a:cubicBezTo>
                    <a:cubicBezTo>
                      <a:pt x="1588" y="10845"/>
                      <a:pt x="1747" y="10935"/>
                      <a:pt x="1747" y="11025"/>
                    </a:cubicBezTo>
                    <a:cubicBezTo>
                      <a:pt x="2064" y="11387"/>
                      <a:pt x="1905" y="11568"/>
                      <a:pt x="1905" y="11748"/>
                    </a:cubicBezTo>
                    <a:cubicBezTo>
                      <a:pt x="1747" y="11839"/>
                      <a:pt x="1747" y="11929"/>
                      <a:pt x="1747" y="12020"/>
                    </a:cubicBezTo>
                    <a:cubicBezTo>
                      <a:pt x="1747" y="12110"/>
                      <a:pt x="1905" y="12200"/>
                      <a:pt x="2223" y="12291"/>
                    </a:cubicBezTo>
                    <a:cubicBezTo>
                      <a:pt x="2382" y="12381"/>
                      <a:pt x="2858" y="12471"/>
                      <a:pt x="2858" y="12743"/>
                    </a:cubicBezTo>
                    <a:cubicBezTo>
                      <a:pt x="3017" y="13014"/>
                      <a:pt x="2858" y="13194"/>
                      <a:pt x="2699" y="13285"/>
                    </a:cubicBezTo>
                    <a:cubicBezTo>
                      <a:pt x="2541" y="13466"/>
                      <a:pt x="2223" y="13466"/>
                      <a:pt x="2064" y="13466"/>
                    </a:cubicBezTo>
                    <a:cubicBezTo>
                      <a:pt x="2064" y="13556"/>
                      <a:pt x="2064" y="13646"/>
                      <a:pt x="2223" y="13646"/>
                    </a:cubicBezTo>
                    <a:cubicBezTo>
                      <a:pt x="2699" y="13827"/>
                      <a:pt x="2541" y="14641"/>
                      <a:pt x="2382" y="14821"/>
                    </a:cubicBezTo>
                    <a:cubicBezTo>
                      <a:pt x="2223" y="15092"/>
                      <a:pt x="1747" y="15092"/>
                      <a:pt x="1429" y="15092"/>
                    </a:cubicBezTo>
                    <a:cubicBezTo>
                      <a:pt x="1429" y="15092"/>
                      <a:pt x="1270" y="15092"/>
                      <a:pt x="1270" y="15092"/>
                    </a:cubicBezTo>
                    <a:cubicBezTo>
                      <a:pt x="1270" y="15273"/>
                      <a:pt x="1111" y="15454"/>
                      <a:pt x="1111" y="15544"/>
                    </a:cubicBezTo>
                    <a:cubicBezTo>
                      <a:pt x="952" y="15725"/>
                      <a:pt x="952" y="15815"/>
                      <a:pt x="952" y="15815"/>
                    </a:cubicBezTo>
                    <a:cubicBezTo>
                      <a:pt x="952" y="15906"/>
                      <a:pt x="952" y="15996"/>
                      <a:pt x="952" y="16087"/>
                    </a:cubicBezTo>
                    <a:cubicBezTo>
                      <a:pt x="952" y="16448"/>
                      <a:pt x="794" y="16719"/>
                      <a:pt x="317" y="16719"/>
                    </a:cubicBezTo>
                    <a:cubicBezTo>
                      <a:pt x="317" y="16719"/>
                      <a:pt x="317" y="16719"/>
                      <a:pt x="317" y="16719"/>
                    </a:cubicBezTo>
                    <a:cubicBezTo>
                      <a:pt x="317" y="16719"/>
                      <a:pt x="317" y="16719"/>
                      <a:pt x="317" y="16719"/>
                    </a:cubicBezTo>
                    <a:cubicBezTo>
                      <a:pt x="317" y="16719"/>
                      <a:pt x="317" y="16719"/>
                      <a:pt x="158" y="16719"/>
                    </a:cubicBezTo>
                    <a:cubicBezTo>
                      <a:pt x="158" y="16719"/>
                      <a:pt x="158" y="16719"/>
                      <a:pt x="0" y="16629"/>
                    </a:cubicBezTo>
                    <a:cubicBezTo>
                      <a:pt x="0" y="16629"/>
                      <a:pt x="0" y="16629"/>
                      <a:pt x="0" y="16629"/>
                    </a:cubicBezTo>
                    <a:cubicBezTo>
                      <a:pt x="0" y="16990"/>
                      <a:pt x="158" y="17261"/>
                      <a:pt x="635" y="17442"/>
                    </a:cubicBezTo>
                    <a:cubicBezTo>
                      <a:pt x="1111" y="17623"/>
                      <a:pt x="1111" y="17894"/>
                      <a:pt x="1111" y="18075"/>
                    </a:cubicBezTo>
                    <a:cubicBezTo>
                      <a:pt x="1111" y="18256"/>
                      <a:pt x="1111" y="18436"/>
                      <a:pt x="1270" y="18527"/>
                    </a:cubicBezTo>
                    <a:cubicBezTo>
                      <a:pt x="1588" y="18707"/>
                      <a:pt x="1747" y="18888"/>
                      <a:pt x="1747" y="19069"/>
                    </a:cubicBezTo>
                    <a:cubicBezTo>
                      <a:pt x="1905" y="19250"/>
                      <a:pt x="1905" y="19340"/>
                      <a:pt x="2223" y="19430"/>
                    </a:cubicBezTo>
                    <a:cubicBezTo>
                      <a:pt x="2858" y="19792"/>
                      <a:pt x="3017" y="19973"/>
                      <a:pt x="2699" y="20425"/>
                    </a:cubicBezTo>
                    <a:cubicBezTo>
                      <a:pt x="2699" y="20425"/>
                      <a:pt x="2699" y="20425"/>
                      <a:pt x="2699" y="20425"/>
                    </a:cubicBezTo>
                    <a:cubicBezTo>
                      <a:pt x="2699" y="20425"/>
                      <a:pt x="2699" y="20425"/>
                      <a:pt x="2699" y="20425"/>
                    </a:cubicBezTo>
                    <a:cubicBezTo>
                      <a:pt x="2699" y="20425"/>
                      <a:pt x="2699" y="20515"/>
                      <a:pt x="2699" y="20515"/>
                    </a:cubicBezTo>
                    <a:cubicBezTo>
                      <a:pt x="2858" y="20515"/>
                      <a:pt x="3176" y="20605"/>
                      <a:pt x="3176" y="20786"/>
                    </a:cubicBezTo>
                    <a:cubicBezTo>
                      <a:pt x="3176" y="20876"/>
                      <a:pt x="3176" y="20967"/>
                      <a:pt x="3176" y="21148"/>
                    </a:cubicBezTo>
                    <a:cubicBezTo>
                      <a:pt x="3176" y="21238"/>
                      <a:pt x="3176" y="21509"/>
                      <a:pt x="3176" y="21600"/>
                    </a:cubicBezTo>
                    <a:cubicBezTo>
                      <a:pt x="3176" y="21600"/>
                      <a:pt x="3335" y="21600"/>
                      <a:pt x="3494" y="21509"/>
                    </a:cubicBezTo>
                    <a:cubicBezTo>
                      <a:pt x="3652" y="21509"/>
                      <a:pt x="3970" y="21509"/>
                      <a:pt x="4288" y="21509"/>
                    </a:cubicBezTo>
                    <a:cubicBezTo>
                      <a:pt x="4447" y="21509"/>
                      <a:pt x="4605" y="21419"/>
                      <a:pt x="4605" y="21419"/>
                    </a:cubicBezTo>
                    <a:cubicBezTo>
                      <a:pt x="4605" y="21419"/>
                      <a:pt x="4605" y="21328"/>
                      <a:pt x="4605" y="21238"/>
                    </a:cubicBezTo>
                    <a:cubicBezTo>
                      <a:pt x="4605" y="21148"/>
                      <a:pt x="4605" y="21057"/>
                      <a:pt x="4605" y="21057"/>
                    </a:cubicBezTo>
                    <a:cubicBezTo>
                      <a:pt x="4605" y="20786"/>
                      <a:pt x="5082" y="20696"/>
                      <a:pt x="5241" y="20696"/>
                    </a:cubicBezTo>
                    <a:cubicBezTo>
                      <a:pt x="5241" y="20696"/>
                      <a:pt x="5241" y="20696"/>
                      <a:pt x="5241" y="20605"/>
                    </a:cubicBezTo>
                    <a:cubicBezTo>
                      <a:pt x="5399" y="20515"/>
                      <a:pt x="5717" y="20334"/>
                      <a:pt x="6194" y="20334"/>
                    </a:cubicBezTo>
                    <a:cubicBezTo>
                      <a:pt x="6511" y="20334"/>
                      <a:pt x="6829" y="20425"/>
                      <a:pt x="7147" y="20515"/>
                    </a:cubicBezTo>
                    <a:cubicBezTo>
                      <a:pt x="7147" y="20515"/>
                      <a:pt x="7305" y="20515"/>
                      <a:pt x="7305" y="20515"/>
                    </a:cubicBezTo>
                    <a:cubicBezTo>
                      <a:pt x="7623" y="20515"/>
                      <a:pt x="7623" y="20244"/>
                      <a:pt x="7782" y="20153"/>
                    </a:cubicBezTo>
                    <a:cubicBezTo>
                      <a:pt x="7782" y="19882"/>
                      <a:pt x="8099" y="19882"/>
                      <a:pt x="8099" y="19882"/>
                    </a:cubicBezTo>
                    <a:cubicBezTo>
                      <a:pt x="8417" y="19882"/>
                      <a:pt x="8576" y="19973"/>
                      <a:pt x="8735" y="20063"/>
                    </a:cubicBezTo>
                    <a:cubicBezTo>
                      <a:pt x="8894" y="19973"/>
                      <a:pt x="9052" y="19792"/>
                      <a:pt x="9211" y="19611"/>
                    </a:cubicBezTo>
                    <a:cubicBezTo>
                      <a:pt x="8894" y="19702"/>
                      <a:pt x="8576" y="19702"/>
                      <a:pt x="8417" y="19611"/>
                    </a:cubicBezTo>
                    <a:cubicBezTo>
                      <a:pt x="8258" y="19340"/>
                      <a:pt x="8735" y="18617"/>
                      <a:pt x="8735" y="18617"/>
                    </a:cubicBezTo>
                    <a:cubicBezTo>
                      <a:pt x="8894" y="18436"/>
                      <a:pt x="8894" y="17984"/>
                      <a:pt x="8894" y="17713"/>
                    </a:cubicBezTo>
                    <a:cubicBezTo>
                      <a:pt x="8894" y="17442"/>
                      <a:pt x="8894" y="17352"/>
                      <a:pt x="9052" y="17261"/>
                    </a:cubicBezTo>
                    <a:cubicBezTo>
                      <a:pt x="9052" y="17081"/>
                      <a:pt x="9211" y="16629"/>
                      <a:pt x="10164" y="16448"/>
                    </a:cubicBezTo>
                    <a:cubicBezTo>
                      <a:pt x="10800" y="16358"/>
                      <a:pt x="11594" y="15996"/>
                      <a:pt x="11594" y="15815"/>
                    </a:cubicBezTo>
                    <a:cubicBezTo>
                      <a:pt x="11435" y="15635"/>
                      <a:pt x="11911" y="15454"/>
                      <a:pt x="12229" y="15183"/>
                    </a:cubicBezTo>
                    <a:cubicBezTo>
                      <a:pt x="12388" y="15092"/>
                      <a:pt x="12705" y="15002"/>
                      <a:pt x="12705" y="14912"/>
                    </a:cubicBezTo>
                    <a:cubicBezTo>
                      <a:pt x="12547" y="14821"/>
                      <a:pt x="11594" y="14189"/>
                      <a:pt x="11117" y="14008"/>
                    </a:cubicBezTo>
                    <a:cubicBezTo>
                      <a:pt x="10958" y="14008"/>
                      <a:pt x="10641" y="14008"/>
                      <a:pt x="10482" y="14008"/>
                    </a:cubicBezTo>
                    <a:cubicBezTo>
                      <a:pt x="10164" y="14008"/>
                      <a:pt x="9847" y="14008"/>
                      <a:pt x="9847" y="13827"/>
                    </a:cubicBezTo>
                    <a:cubicBezTo>
                      <a:pt x="9688" y="13827"/>
                      <a:pt x="9688" y="13737"/>
                      <a:pt x="9688" y="13646"/>
                    </a:cubicBezTo>
                    <a:cubicBezTo>
                      <a:pt x="9688" y="13556"/>
                      <a:pt x="9688" y="13194"/>
                      <a:pt x="9529" y="12562"/>
                    </a:cubicBezTo>
                    <a:cubicBezTo>
                      <a:pt x="9370" y="12381"/>
                      <a:pt x="9688" y="12110"/>
                      <a:pt x="9847" y="11929"/>
                    </a:cubicBezTo>
                    <a:cubicBezTo>
                      <a:pt x="10005" y="11748"/>
                      <a:pt x="10164" y="11658"/>
                      <a:pt x="10164" y="11568"/>
                    </a:cubicBezTo>
                    <a:cubicBezTo>
                      <a:pt x="10164" y="11477"/>
                      <a:pt x="10164" y="11477"/>
                      <a:pt x="10164" y="11477"/>
                    </a:cubicBezTo>
                    <a:cubicBezTo>
                      <a:pt x="10164" y="11206"/>
                      <a:pt x="10164" y="10754"/>
                      <a:pt x="10800" y="10574"/>
                    </a:cubicBezTo>
                    <a:cubicBezTo>
                      <a:pt x="10958" y="10574"/>
                      <a:pt x="10958" y="10574"/>
                      <a:pt x="10958" y="10483"/>
                    </a:cubicBezTo>
                    <a:cubicBezTo>
                      <a:pt x="11117" y="10393"/>
                      <a:pt x="11276" y="10212"/>
                      <a:pt x="11752" y="10122"/>
                    </a:cubicBezTo>
                    <a:cubicBezTo>
                      <a:pt x="11911" y="10122"/>
                      <a:pt x="11911" y="10031"/>
                      <a:pt x="12070" y="9851"/>
                    </a:cubicBezTo>
                    <a:cubicBezTo>
                      <a:pt x="12229" y="9670"/>
                      <a:pt x="12388" y="9489"/>
                      <a:pt x="12864" y="9308"/>
                    </a:cubicBezTo>
                    <a:cubicBezTo>
                      <a:pt x="13182" y="9308"/>
                      <a:pt x="13341" y="9218"/>
                      <a:pt x="13658" y="9128"/>
                    </a:cubicBezTo>
                    <a:cubicBezTo>
                      <a:pt x="13817" y="9037"/>
                      <a:pt x="14135" y="8947"/>
                      <a:pt x="14611" y="8766"/>
                    </a:cubicBezTo>
                    <a:cubicBezTo>
                      <a:pt x="15564" y="8495"/>
                      <a:pt x="16994" y="7953"/>
                      <a:pt x="17152" y="7682"/>
                    </a:cubicBezTo>
                    <a:cubicBezTo>
                      <a:pt x="17152" y="7682"/>
                      <a:pt x="17152" y="7591"/>
                      <a:pt x="16994" y="7501"/>
                    </a:cubicBezTo>
                    <a:cubicBezTo>
                      <a:pt x="16835" y="7320"/>
                      <a:pt x="16358" y="6958"/>
                      <a:pt x="17152" y="6687"/>
                    </a:cubicBezTo>
                    <a:cubicBezTo>
                      <a:pt x="17470" y="6507"/>
                      <a:pt x="17470" y="6416"/>
                      <a:pt x="17470" y="6235"/>
                    </a:cubicBezTo>
                    <a:cubicBezTo>
                      <a:pt x="17470" y="6145"/>
                      <a:pt x="17470" y="5874"/>
                      <a:pt x="17947" y="5784"/>
                    </a:cubicBezTo>
                    <a:cubicBezTo>
                      <a:pt x="18264" y="5693"/>
                      <a:pt x="18423" y="5603"/>
                      <a:pt x="18741" y="5422"/>
                    </a:cubicBezTo>
                    <a:cubicBezTo>
                      <a:pt x="18900" y="5332"/>
                      <a:pt x="18900" y="5332"/>
                      <a:pt x="18900" y="5332"/>
                    </a:cubicBezTo>
                    <a:cubicBezTo>
                      <a:pt x="19217" y="5151"/>
                      <a:pt x="19535" y="5151"/>
                      <a:pt x="19694" y="5151"/>
                    </a:cubicBezTo>
                    <a:cubicBezTo>
                      <a:pt x="19852" y="5151"/>
                      <a:pt x="19852" y="5151"/>
                      <a:pt x="20011" y="5151"/>
                    </a:cubicBezTo>
                    <a:cubicBezTo>
                      <a:pt x="20329" y="5151"/>
                      <a:pt x="20647" y="5241"/>
                      <a:pt x="20964" y="5151"/>
                    </a:cubicBezTo>
                    <a:cubicBezTo>
                      <a:pt x="21123" y="5151"/>
                      <a:pt x="21441" y="5151"/>
                      <a:pt x="21600" y="5151"/>
                    </a:cubicBezTo>
                    <a:cubicBezTo>
                      <a:pt x="21600" y="5151"/>
                      <a:pt x="21600" y="5151"/>
                      <a:pt x="21600" y="5151"/>
                    </a:cubicBezTo>
                    <a:cubicBezTo>
                      <a:pt x="21600" y="5061"/>
                      <a:pt x="21600" y="5061"/>
                      <a:pt x="21600" y="5061"/>
                    </a:cubicBezTo>
                    <a:cubicBezTo>
                      <a:pt x="21600" y="5061"/>
                      <a:pt x="21600" y="5061"/>
                      <a:pt x="21600" y="5061"/>
                    </a:cubicBezTo>
                    <a:cubicBezTo>
                      <a:pt x="21600" y="4970"/>
                      <a:pt x="21600" y="4970"/>
                      <a:pt x="21441" y="4970"/>
                    </a:cubicBezTo>
                    <a:cubicBezTo>
                      <a:pt x="21441" y="4880"/>
                      <a:pt x="20805" y="4518"/>
                      <a:pt x="20964" y="4338"/>
                    </a:cubicBezTo>
                    <a:cubicBezTo>
                      <a:pt x="20964" y="4247"/>
                      <a:pt x="21123" y="4157"/>
                      <a:pt x="21441" y="4157"/>
                    </a:cubicBezTo>
                    <a:cubicBezTo>
                      <a:pt x="21441" y="4157"/>
                      <a:pt x="21441" y="3976"/>
                      <a:pt x="21441" y="3795"/>
                    </a:cubicBezTo>
                    <a:cubicBezTo>
                      <a:pt x="21441" y="3705"/>
                      <a:pt x="21441" y="3615"/>
                      <a:pt x="21282" y="3615"/>
                    </a:cubicBezTo>
                    <a:cubicBezTo>
                      <a:pt x="20964" y="3524"/>
                      <a:pt x="20964" y="3163"/>
                      <a:pt x="20964" y="2982"/>
                    </a:cubicBezTo>
                    <a:cubicBezTo>
                      <a:pt x="20964" y="2892"/>
                      <a:pt x="20964" y="2711"/>
                      <a:pt x="20964" y="2711"/>
                    </a:cubicBezTo>
                    <a:cubicBezTo>
                      <a:pt x="20329" y="2530"/>
                      <a:pt x="20488" y="2078"/>
                      <a:pt x="20647" y="1717"/>
                    </a:cubicBezTo>
                    <a:cubicBezTo>
                      <a:pt x="20647" y="1626"/>
                      <a:pt x="20647" y="1626"/>
                      <a:pt x="20647" y="1536"/>
                    </a:cubicBezTo>
                    <a:cubicBezTo>
                      <a:pt x="20647" y="1446"/>
                      <a:pt x="19535" y="1174"/>
                      <a:pt x="19058" y="994"/>
                    </a:cubicBezTo>
                    <a:cubicBezTo>
                      <a:pt x="18741" y="994"/>
                      <a:pt x="18582" y="903"/>
                      <a:pt x="18264" y="903"/>
                    </a:cubicBezTo>
                    <a:cubicBezTo>
                      <a:pt x="17788" y="723"/>
                      <a:pt x="17311" y="542"/>
                      <a:pt x="16994" y="361"/>
                    </a:cubicBezTo>
                    <a:cubicBezTo>
                      <a:pt x="16835" y="271"/>
                      <a:pt x="16676" y="180"/>
                      <a:pt x="16358" y="90"/>
                    </a:cubicBezTo>
                    <a:cubicBezTo>
                      <a:pt x="16358" y="90"/>
                      <a:pt x="16199" y="0"/>
                      <a:pt x="16199" y="0"/>
                    </a:cubicBezTo>
                    <a:cubicBezTo>
                      <a:pt x="16199" y="0"/>
                      <a:pt x="16199" y="0"/>
                      <a:pt x="16199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2" name="Shape">
                <a:extLst>
                  <a:ext uri="{FF2B5EF4-FFF2-40B4-BE49-F238E27FC236}">
                    <a16:creationId xmlns:a16="http://schemas.microsoft.com/office/drawing/2014/main" id="{390FFAD7-A5D3-7399-3B7A-BCD0A5F4D55B}"/>
                  </a:ext>
                </a:extLst>
              </p:cNvPr>
              <p:cNvSpPr/>
              <p:nvPr/>
            </p:nvSpPr>
            <p:spPr>
              <a:xfrm>
                <a:off x="471554" y="240711"/>
                <a:ext cx="59858" cy="33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18450" y="21178"/>
                    </a:moveTo>
                    <a:cubicBezTo>
                      <a:pt x="18450" y="21178"/>
                      <a:pt x="18450" y="21178"/>
                      <a:pt x="18450" y="20459"/>
                    </a:cubicBezTo>
                    <a:cubicBezTo>
                      <a:pt x="18900" y="20459"/>
                      <a:pt x="18900" y="20459"/>
                      <a:pt x="18900" y="20459"/>
                    </a:cubicBezTo>
                    <a:cubicBezTo>
                      <a:pt x="18900" y="19739"/>
                      <a:pt x="18900" y="19739"/>
                      <a:pt x="19350" y="19739"/>
                    </a:cubicBezTo>
                    <a:cubicBezTo>
                      <a:pt x="19350" y="19739"/>
                      <a:pt x="19350" y="19739"/>
                      <a:pt x="19350" y="19739"/>
                    </a:cubicBezTo>
                    <a:cubicBezTo>
                      <a:pt x="19350" y="19739"/>
                      <a:pt x="19350" y="19739"/>
                      <a:pt x="19350" y="19739"/>
                    </a:cubicBezTo>
                    <a:cubicBezTo>
                      <a:pt x="19350" y="19019"/>
                      <a:pt x="19800" y="19019"/>
                      <a:pt x="20250" y="18299"/>
                    </a:cubicBezTo>
                    <a:cubicBezTo>
                      <a:pt x="20250" y="18299"/>
                      <a:pt x="20250" y="18299"/>
                      <a:pt x="20250" y="18299"/>
                    </a:cubicBezTo>
                    <a:cubicBezTo>
                      <a:pt x="20250" y="18299"/>
                      <a:pt x="20250" y="18299"/>
                      <a:pt x="20250" y="18299"/>
                    </a:cubicBezTo>
                    <a:cubicBezTo>
                      <a:pt x="19350" y="16859"/>
                      <a:pt x="19350" y="16139"/>
                      <a:pt x="18900" y="13979"/>
                    </a:cubicBezTo>
                    <a:cubicBezTo>
                      <a:pt x="18900" y="12539"/>
                      <a:pt x="18900" y="11819"/>
                      <a:pt x="18900" y="11819"/>
                    </a:cubicBezTo>
                    <a:cubicBezTo>
                      <a:pt x="18900" y="10378"/>
                      <a:pt x="18450" y="9658"/>
                      <a:pt x="18900" y="8938"/>
                    </a:cubicBezTo>
                    <a:cubicBezTo>
                      <a:pt x="18900" y="7498"/>
                      <a:pt x="19350" y="6778"/>
                      <a:pt x="19800" y="6058"/>
                    </a:cubicBezTo>
                    <a:cubicBezTo>
                      <a:pt x="19800" y="5338"/>
                      <a:pt x="20250" y="5338"/>
                      <a:pt x="20700" y="3898"/>
                    </a:cubicBezTo>
                    <a:cubicBezTo>
                      <a:pt x="20700" y="3178"/>
                      <a:pt x="21150" y="2458"/>
                      <a:pt x="21600" y="1738"/>
                    </a:cubicBezTo>
                    <a:cubicBezTo>
                      <a:pt x="21600" y="1738"/>
                      <a:pt x="21600" y="1738"/>
                      <a:pt x="21600" y="1738"/>
                    </a:cubicBezTo>
                    <a:cubicBezTo>
                      <a:pt x="21600" y="1738"/>
                      <a:pt x="21600" y="1738"/>
                      <a:pt x="21600" y="1738"/>
                    </a:cubicBezTo>
                    <a:cubicBezTo>
                      <a:pt x="21600" y="1738"/>
                      <a:pt x="21600" y="1738"/>
                      <a:pt x="21600" y="1738"/>
                    </a:cubicBezTo>
                    <a:cubicBezTo>
                      <a:pt x="20250" y="2458"/>
                      <a:pt x="18450" y="1738"/>
                      <a:pt x="16650" y="1018"/>
                    </a:cubicBezTo>
                    <a:cubicBezTo>
                      <a:pt x="14850" y="298"/>
                      <a:pt x="13050" y="-422"/>
                      <a:pt x="11700" y="298"/>
                    </a:cubicBezTo>
                    <a:cubicBezTo>
                      <a:pt x="10800" y="298"/>
                      <a:pt x="9900" y="298"/>
                      <a:pt x="8550" y="1018"/>
                    </a:cubicBezTo>
                    <a:cubicBezTo>
                      <a:pt x="6749" y="1018"/>
                      <a:pt x="3599" y="1738"/>
                      <a:pt x="2699" y="2458"/>
                    </a:cubicBezTo>
                    <a:cubicBezTo>
                      <a:pt x="2249" y="3898"/>
                      <a:pt x="1349" y="4618"/>
                      <a:pt x="449" y="4618"/>
                    </a:cubicBezTo>
                    <a:cubicBezTo>
                      <a:pt x="449" y="5338"/>
                      <a:pt x="0" y="5338"/>
                      <a:pt x="0" y="5338"/>
                    </a:cubicBezTo>
                    <a:cubicBezTo>
                      <a:pt x="899" y="6778"/>
                      <a:pt x="899" y="8218"/>
                      <a:pt x="899" y="8938"/>
                    </a:cubicBezTo>
                    <a:cubicBezTo>
                      <a:pt x="449" y="9658"/>
                      <a:pt x="449" y="10378"/>
                      <a:pt x="899" y="10378"/>
                    </a:cubicBezTo>
                    <a:cubicBezTo>
                      <a:pt x="2249" y="13259"/>
                      <a:pt x="2249" y="13259"/>
                      <a:pt x="3150" y="12539"/>
                    </a:cubicBezTo>
                    <a:cubicBezTo>
                      <a:pt x="4049" y="12539"/>
                      <a:pt x="5399" y="13259"/>
                      <a:pt x="5850" y="14699"/>
                    </a:cubicBezTo>
                    <a:cubicBezTo>
                      <a:pt x="5850" y="14699"/>
                      <a:pt x="5850" y="15419"/>
                      <a:pt x="5850" y="16139"/>
                    </a:cubicBezTo>
                    <a:cubicBezTo>
                      <a:pt x="5850" y="16139"/>
                      <a:pt x="5850" y="16139"/>
                      <a:pt x="5850" y="16139"/>
                    </a:cubicBezTo>
                    <a:cubicBezTo>
                      <a:pt x="6300" y="16139"/>
                      <a:pt x="6300" y="16139"/>
                      <a:pt x="6749" y="16139"/>
                    </a:cubicBezTo>
                    <a:cubicBezTo>
                      <a:pt x="6749" y="16139"/>
                      <a:pt x="7200" y="16139"/>
                      <a:pt x="7200" y="16139"/>
                    </a:cubicBezTo>
                    <a:cubicBezTo>
                      <a:pt x="7650" y="16139"/>
                      <a:pt x="8099" y="16139"/>
                      <a:pt x="8099" y="16139"/>
                    </a:cubicBezTo>
                    <a:cubicBezTo>
                      <a:pt x="9449" y="16139"/>
                      <a:pt x="9900" y="16139"/>
                      <a:pt x="10350" y="16139"/>
                    </a:cubicBezTo>
                    <a:cubicBezTo>
                      <a:pt x="10350" y="16859"/>
                      <a:pt x="10350" y="16859"/>
                      <a:pt x="10350" y="16859"/>
                    </a:cubicBezTo>
                    <a:cubicBezTo>
                      <a:pt x="13500" y="20459"/>
                      <a:pt x="14400" y="21178"/>
                      <a:pt x="14400" y="21178"/>
                    </a:cubicBezTo>
                    <a:cubicBezTo>
                      <a:pt x="14400" y="21178"/>
                      <a:pt x="14850" y="21178"/>
                      <a:pt x="14850" y="21178"/>
                    </a:cubicBezTo>
                    <a:cubicBezTo>
                      <a:pt x="14850" y="21178"/>
                      <a:pt x="14850" y="20459"/>
                      <a:pt x="14850" y="20459"/>
                    </a:cubicBezTo>
                    <a:cubicBezTo>
                      <a:pt x="14850" y="20459"/>
                      <a:pt x="14850" y="20459"/>
                      <a:pt x="15300" y="20459"/>
                    </a:cubicBezTo>
                    <a:cubicBezTo>
                      <a:pt x="15300" y="20459"/>
                      <a:pt x="15300" y="20459"/>
                      <a:pt x="15300" y="20459"/>
                    </a:cubicBezTo>
                    <a:cubicBezTo>
                      <a:pt x="16200" y="20459"/>
                      <a:pt x="17100" y="21178"/>
                      <a:pt x="18450" y="2117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3" name="Shape">
                <a:extLst>
                  <a:ext uri="{FF2B5EF4-FFF2-40B4-BE49-F238E27FC236}">
                    <a16:creationId xmlns:a16="http://schemas.microsoft.com/office/drawing/2014/main" id="{3B778549-91A9-CC85-009C-E8E67CA1532C}"/>
                  </a:ext>
                </a:extLst>
              </p:cNvPr>
              <p:cNvSpPr/>
              <p:nvPr/>
            </p:nvSpPr>
            <p:spPr>
              <a:xfrm>
                <a:off x="218080" y="-5"/>
                <a:ext cx="357572" cy="264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2" extrusionOk="0">
                    <a:moveTo>
                      <a:pt x="13141" y="3560"/>
                    </a:moveTo>
                    <a:cubicBezTo>
                      <a:pt x="13216" y="3469"/>
                      <a:pt x="13216" y="3469"/>
                      <a:pt x="13292" y="3379"/>
                    </a:cubicBezTo>
                    <a:cubicBezTo>
                      <a:pt x="13292" y="3379"/>
                      <a:pt x="13292" y="3379"/>
                      <a:pt x="13292" y="3379"/>
                    </a:cubicBezTo>
                    <a:cubicBezTo>
                      <a:pt x="13292" y="3288"/>
                      <a:pt x="13367" y="3288"/>
                      <a:pt x="13443" y="3198"/>
                    </a:cubicBezTo>
                    <a:cubicBezTo>
                      <a:pt x="13443" y="3198"/>
                      <a:pt x="13443" y="3198"/>
                      <a:pt x="13443" y="3198"/>
                    </a:cubicBezTo>
                    <a:cubicBezTo>
                      <a:pt x="13518" y="3198"/>
                      <a:pt x="13518" y="3198"/>
                      <a:pt x="13594" y="3108"/>
                    </a:cubicBezTo>
                    <a:cubicBezTo>
                      <a:pt x="13594" y="3108"/>
                      <a:pt x="13594" y="3108"/>
                      <a:pt x="13594" y="3108"/>
                    </a:cubicBezTo>
                    <a:cubicBezTo>
                      <a:pt x="13669" y="3108"/>
                      <a:pt x="13745" y="3108"/>
                      <a:pt x="13745" y="3108"/>
                    </a:cubicBezTo>
                    <a:cubicBezTo>
                      <a:pt x="13972" y="3198"/>
                      <a:pt x="14123" y="3379"/>
                      <a:pt x="14274" y="3560"/>
                    </a:cubicBezTo>
                    <a:cubicBezTo>
                      <a:pt x="14425" y="3740"/>
                      <a:pt x="14576" y="3921"/>
                      <a:pt x="14727" y="3921"/>
                    </a:cubicBezTo>
                    <a:cubicBezTo>
                      <a:pt x="14802" y="4011"/>
                      <a:pt x="14878" y="4011"/>
                      <a:pt x="14953" y="4011"/>
                    </a:cubicBezTo>
                    <a:cubicBezTo>
                      <a:pt x="15180" y="4102"/>
                      <a:pt x="15331" y="4102"/>
                      <a:pt x="15406" y="4102"/>
                    </a:cubicBezTo>
                    <a:cubicBezTo>
                      <a:pt x="15406" y="4102"/>
                      <a:pt x="15482" y="4102"/>
                      <a:pt x="15482" y="4102"/>
                    </a:cubicBezTo>
                    <a:cubicBezTo>
                      <a:pt x="15558" y="3921"/>
                      <a:pt x="15784" y="3921"/>
                      <a:pt x="16011" y="4011"/>
                    </a:cubicBezTo>
                    <a:cubicBezTo>
                      <a:pt x="16086" y="4011"/>
                      <a:pt x="16162" y="4102"/>
                      <a:pt x="16237" y="4102"/>
                    </a:cubicBezTo>
                    <a:cubicBezTo>
                      <a:pt x="16237" y="4011"/>
                      <a:pt x="16313" y="4011"/>
                      <a:pt x="16313" y="4011"/>
                    </a:cubicBezTo>
                    <a:cubicBezTo>
                      <a:pt x="16464" y="4011"/>
                      <a:pt x="16539" y="4192"/>
                      <a:pt x="16615" y="4283"/>
                    </a:cubicBezTo>
                    <a:cubicBezTo>
                      <a:pt x="16615" y="4283"/>
                      <a:pt x="16615" y="4283"/>
                      <a:pt x="16615" y="4283"/>
                    </a:cubicBezTo>
                    <a:cubicBezTo>
                      <a:pt x="16615" y="4283"/>
                      <a:pt x="16615" y="4283"/>
                      <a:pt x="16615" y="4283"/>
                    </a:cubicBezTo>
                    <a:cubicBezTo>
                      <a:pt x="16690" y="4192"/>
                      <a:pt x="16690" y="4011"/>
                      <a:pt x="16690" y="3921"/>
                    </a:cubicBezTo>
                    <a:cubicBezTo>
                      <a:pt x="16690" y="3831"/>
                      <a:pt x="16766" y="3650"/>
                      <a:pt x="16993" y="3650"/>
                    </a:cubicBezTo>
                    <a:cubicBezTo>
                      <a:pt x="17068" y="3650"/>
                      <a:pt x="17068" y="3650"/>
                      <a:pt x="17144" y="3650"/>
                    </a:cubicBezTo>
                    <a:cubicBezTo>
                      <a:pt x="17219" y="3650"/>
                      <a:pt x="17219" y="3650"/>
                      <a:pt x="17219" y="3650"/>
                    </a:cubicBezTo>
                    <a:cubicBezTo>
                      <a:pt x="17219" y="3560"/>
                      <a:pt x="17219" y="3379"/>
                      <a:pt x="17144" y="3288"/>
                    </a:cubicBezTo>
                    <a:cubicBezTo>
                      <a:pt x="17144" y="3198"/>
                      <a:pt x="17144" y="3017"/>
                      <a:pt x="17144" y="2927"/>
                    </a:cubicBezTo>
                    <a:cubicBezTo>
                      <a:pt x="17144" y="2656"/>
                      <a:pt x="17370" y="2475"/>
                      <a:pt x="17446" y="2385"/>
                    </a:cubicBezTo>
                    <a:cubicBezTo>
                      <a:pt x="17521" y="2385"/>
                      <a:pt x="17672" y="2294"/>
                      <a:pt x="17672" y="2294"/>
                    </a:cubicBezTo>
                    <a:cubicBezTo>
                      <a:pt x="17672" y="1933"/>
                      <a:pt x="17974" y="1933"/>
                      <a:pt x="18201" y="1933"/>
                    </a:cubicBezTo>
                    <a:cubicBezTo>
                      <a:pt x="18276" y="1933"/>
                      <a:pt x="18276" y="1933"/>
                      <a:pt x="18276" y="1933"/>
                    </a:cubicBezTo>
                    <a:cubicBezTo>
                      <a:pt x="18427" y="1933"/>
                      <a:pt x="18503" y="1933"/>
                      <a:pt x="18579" y="1842"/>
                    </a:cubicBezTo>
                    <a:cubicBezTo>
                      <a:pt x="18654" y="1752"/>
                      <a:pt x="18805" y="1662"/>
                      <a:pt x="19032" y="1662"/>
                    </a:cubicBezTo>
                    <a:cubicBezTo>
                      <a:pt x="19258" y="1662"/>
                      <a:pt x="19409" y="1752"/>
                      <a:pt x="19485" y="1933"/>
                    </a:cubicBezTo>
                    <a:cubicBezTo>
                      <a:pt x="19560" y="2023"/>
                      <a:pt x="19711" y="2114"/>
                      <a:pt x="19862" y="2204"/>
                    </a:cubicBezTo>
                    <a:cubicBezTo>
                      <a:pt x="20089" y="2385"/>
                      <a:pt x="20316" y="2475"/>
                      <a:pt x="20391" y="2746"/>
                    </a:cubicBezTo>
                    <a:cubicBezTo>
                      <a:pt x="20391" y="2746"/>
                      <a:pt x="20391" y="2837"/>
                      <a:pt x="20391" y="2927"/>
                    </a:cubicBezTo>
                    <a:cubicBezTo>
                      <a:pt x="20391" y="2927"/>
                      <a:pt x="20391" y="2927"/>
                      <a:pt x="20391" y="2927"/>
                    </a:cubicBezTo>
                    <a:cubicBezTo>
                      <a:pt x="20391" y="2927"/>
                      <a:pt x="20467" y="2927"/>
                      <a:pt x="20467" y="2927"/>
                    </a:cubicBezTo>
                    <a:cubicBezTo>
                      <a:pt x="20467" y="2927"/>
                      <a:pt x="20467" y="2927"/>
                      <a:pt x="20467" y="2927"/>
                    </a:cubicBezTo>
                    <a:cubicBezTo>
                      <a:pt x="20542" y="2927"/>
                      <a:pt x="20618" y="2927"/>
                      <a:pt x="20618" y="2927"/>
                    </a:cubicBezTo>
                    <a:cubicBezTo>
                      <a:pt x="20693" y="2927"/>
                      <a:pt x="20769" y="2837"/>
                      <a:pt x="20844" y="2746"/>
                    </a:cubicBezTo>
                    <a:cubicBezTo>
                      <a:pt x="20920" y="2746"/>
                      <a:pt x="20920" y="2656"/>
                      <a:pt x="20920" y="2656"/>
                    </a:cubicBezTo>
                    <a:cubicBezTo>
                      <a:pt x="20844" y="2656"/>
                      <a:pt x="20769" y="2656"/>
                      <a:pt x="20693" y="2565"/>
                    </a:cubicBezTo>
                    <a:cubicBezTo>
                      <a:pt x="20618" y="2475"/>
                      <a:pt x="20618" y="2385"/>
                      <a:pt x="20618" y="2294"/>
                    </a:cubicBezTo>
                    <a:cubicBezTo>
                      <a:pt x="20542" y="2294"/>
                      <a:pt x="20391" y="2114"/>
                      <a:pt x="20316" y="2114"/>
                    </a:cubicBezTo>
                    <a:cubicBezTo>
                      <a:pt x="20165" y="2023"/>
                      <a:pt x="20089" y="1933"/>
                      <a:pt x="20013" y="1842"/>
                    </a:cubicBezTo>
                    <a:cubicBezTo>
                      <a:pt x="20013" y="1752"/>
                      <a:pt x="20013" y="1662"/>
                      <a:pt x="20089" y="1662"/>
                    </a:cubicBezTo>
                    <a:cubicBezTo>
                      <a:pt x="20165" y="1481"/>
                      <a:pt x="20467" y="1481"/>
                      <a:pt x="20693" y="1662"/>
                    </a:cubicBezTo>
                    <a:cubicBezTo>
                      <a:pt x="20844" y="1752"/>
                      <a:pt x="20844" y="1752"/>
                      <a:pt x="21071" y="1481"/>
                    </a:cubicBezTo>
                    <a:cubicBezTo>
                      <a:pt x="21222" y="1300"/>
                      <a:pt x="21448" y="1300"/>
                      <a:pt x="21524" y="1300"/>
                    </a:cubicBezTo>
                    <a:cubicBezTo>
                      <a:pt x="21600" y="1300"/>
                      <a:pt x="21600" y="1300"/>
                      <a:pt x="21600" y="1300"/>
                    </a:cubicBezTo>
                    <a:cubicBezTo>
                      <a:pt x="21524" y="1210"/>
                      <a:pt x="21448" y="1210"/>
                      <a:pt x="21448" y="1119"/>
                    </a:cubicBezTo>
                    <a:cubicBezTo>
                      <a:pt x="21297" y="1119"/>
                      <a:pt x="21222" y="1029"/>
                      <a:pt x="21222" y="939"/>
                    </a:cubicBezTo>
                    <a:cubicBezTo>
                      <a:pt x="21146" y="848"/>
                      <a:pt x="20920" y="668"/>
                      <a:pt x="20693" y="758"/>
                    </a:cubicBezTo>
                    <a:cubicBezTo>
                      <a:pt x="20693" y="758"/>
                      <a:pt x="20618" y="758"/>
                      <a:pt x="20542" y="758"/>
                    </a:cubicBezTo>
                    <a:cubicBezTo>
                      <a:pt x="20391" y="758"/>
                      <a:pt x="20316" y="668"/>
                      <a:pt x="20240" y="577"/>
                    </a:cubicBezTo>
                    <a:cubicBezTo>
                      <a:pt x="20165" y="487"/>
                      <a:pt x="20165" y="487"/>
                      <a:pt x="20165" y="487"/>
                    </a:cubicBezTo>
                    <a:cubicBezTo>
                      <a:pt x="20165" y="487"/>
                      <a:pt x="20089" y="487"/>
                      <a:pt x="20089" y="487"/>
                    </a:cubicBezTo>
                    <a:cubicBezTo>
                      <a:pt x="19938" y="487"/>
                      <a:pt x="19711" y="668"/>
                      <a:pt x="19711" y="848"/>
                    </a:cubicBezTo>
                    <a:cubicBezTo>
                      <a:pt x="19711" y="1391"/>
                      <a:pt x="19334" y="1391"/>
                      <a:pt x="19183" y="1210"/>
                    </a:cubicBezTo>
                    <a:cubicBezTo>
                      <a:pt x="19183" y="1119"/>
                      <a:pt x="19183" y="939"/>
                      <a:pt x="19258" y="848"/>
                    </a:cubicBezTo>
                    <a:cubicBezTo>
                      <a:pt x="19258" y="848"/>
                      <a:pt x="19258" y="758"/>
                      <a:pt x="19258" y="668"/>
                    </a:cubicBezTo>
                    <a:cubicBezTo>
                      <a:pt x="19183" y="668"/>
                      <a:pt x="19183" y="577"/>
                      <a:pt x="19183" y="487"/>
                    </a:cubicBezTo>
                    <a:cubicBezTo>
                      <a:pt x="19258" y="396"/>
                      <a:pt x="19258" y="216"/>
                      <a:pt x="19409" y="216"/>
                    </a:cubicBezTo>
                    <a:cubicBezTo>
                      <a:pt x="19409" y="216"/>
                      <a:pt x="19409" y="216"/>
                      <a:pt x="19409" y="125"/>
                    </a:cubicBezTo>
                    <a:cubicBezTo>
                      <a:pt x="19334" y="35"/>
                      <a:pt x="19258" y="35"/>
                      <a:pt x="19107" y="35"/>
                    </a:cubicBezTo>
                    <a:cubicBezTo>
                      <a:pt x="18881" y="-55"/>
                      <a:pt x="18805" y="125"/>
                      <a:pt x="18730" y="125"/>
                    </a:cubicBezTo>
                    <a:cubicBezTo>
                      <a:pt x="18730" y="216"/>
                      <a:pt x="18730" y="306"/>
                      <a:pt x="18730" y="306"/>
                    </a:cubicBezTo>
                    <a:cubicBezTo>
                      <a:pt x="18730" y="306"/>
                      <a:pt x="18805" y="487"/>
                      <a:pt x="18730" y="668"/>
                    </a:cubicBezTo>
                    <a:cubicBezTo>
                      <a:pt x="18654" y="939"/>
                      <a:pt x="18352" y="1391"/>
                      <a:pt x="18050" y="1391"/>
                    </a:cubicBezTo>
                    <a:cubicBezTo>
                      <a:pt x="17974" y="1391"/>
                      <a:pt x="17974" y="1300"/>
                      <a:pt x="17899" y="1300"/>
                    </a:cubicBezTo>
                    <a:cubicBezTo>
                      <a:pt x="17823" y="1119"/>
                      <a:pt x="17823" y="939"/>
                      <a:pt x="17899" y="668"/>
                    </a:cubicBezTo>
                    <a:cubicBezTo>
                      <a:pt x="17899" y="577"/>
                      <a:pt x="17899" y="487"/>
                      <a:pt x="17974" y="487"/>
                    </a:cubicBezTo>
                    <a:cubicBezTo>
                      <a:pt x="17899" y="487"/>
                      <a:pt x="17823" y="577"/>
                      <a:pt x="17672" y="758"/>
                    </a:cubicBezTo>
                    <a:cubicBezTo>
                      <a:pt x="17597" y="939"/>
                      <a:pt x="17521" y="1029"/>
                      <a:pt x="17446" y="1119"/>
                    </a:cubicBezTo>
                    <a:cubicBezTo>
                      <a:pt x="17144" y="1481"/>
                      <a:pt x="16993" y="1752"/>
                      <a:pt x="16766" y="1842"/>
                    </a:cubicBezTo>
                    <a:cubicBezTo>
                      <a:pt x="16690" y="1842"/>
                      <a:pt x="16690" y="1842"/>
                      <a:pt x="16690" y="1842"/>
                    </a:cubicBezTo>
                    <a:cubicBezTo>
                      <a:pt x="16615" y="1842"/>
                      <a:pt x="16464" y="1752"/>
                      <a:pt x="16464" y="1571"/>
                    </a:cubicBezTo>
                    <a:cubicBezTo>
                      <a:pt x="16388" y="1391"/>
                      <a:pt x="16539" y="1029"/>
                      <a:pt x="16841" y="848"/>
                    </a:cubicBezTo>
                    <a:cubicBezTo>
                      <a:pt x="16917" y="758"/>
                      <a:pt x="16993" y="577"/>
                      <a:pt x="17068" y="396"/>
                    </a:cubicBezTo>
                    <a:cubicBezTo>
                      <a:pt x="17144" y="216"/>
                      <a:pt x="17219" y="35"/>
                      <a:pt x="17370" y="35"/>
                    </a:cubicBezTo>
                    <a:cubicBezTo>
                      <a:pt x="17370" y="35"/>
                      <a:pt x="17370" y="35"/>
                      <a:pt x="17295" y="35"/>
                    </a:cubicBezTo>
                    <a:cubicBezTo>
                      <a:pt x="17219" y="-55"/>
                      <a:pt x="17144" y="35"/>
                      <a:pt x="17068" y="216"/>
                    </a:cubicBezTo>
                    <a:cubicBezTo>
                      <a:pt x="17068" y="306"/>
                      <a:pt x="16993" y="306"/>
                      <a:pt x="16993" y="396"/>
                    </a:cubicBezTo>
                    <a:cubicBezTo>
                      <a:pt x="16841" y="487"/>
                      <a:pt x="16615" y="487"/>
                      <a:pt x="16464" y="396"/>
                    </a:cubicBezTo>
                    <a:cubicBezTo>
                      <a:pt x="16388" y="396"/>
                      <a:pt x="16388" y="396"/>
                      <a:pt x="16388" y="396"/>
                    </a:cubicBezTo>
                    <a:cubicBezTo>
                      <a:pt x="16313" y="396"/>
                      <a:pt x="16313" y="396"/>
                      <a:pt x="16313" y="487"/>
                    </a:cubicBezTo>
                    <a:cubicBezTo>
                      <a:pt x="16237" y="487"/>
                      <a:pt x="16237" y="487"/>
                      <a:pt x="16237" y="487"/>
                    </a:cubicBezTo>
                    <a:cubicBezTo>
                      <a:pt x="16313" y="577"/>
                      <a:pt x="16313" y="758"/>
                      <a:pt x="16313" y="848"/>
                    </a:cubicBezTo>
                    <a:cubicBezTo>
                      <a:pt x="16237" y="939"/>
                      <a:pt x="16162" y="1029"/>
                      <a:pt x="16086" y="1029"/>
                    </a:cubicBezTo>
                    <a:cubicBezTo>
                      <a:pt x="16011" y="1029"/>
                      <a:pt x="15860" y="1029"/>
                      <a:pt x="15784" y="848"/>
                    </a:cubicBezTo>
                    <a:cubicBezTo>
                      <a:pt x="15784" y="758"/>
                      <a:pt x="15784" y="758"/>
                      <a:pt x="15784" y="758"/>
                    </a:cubicBezTo>
                    <a:cubicBezTo>
                      <a:pt x="15709" y="758"/>
                      <a:pt x="15558" y="848"/>
                      <a:pt x="15482" y="1029"/>
                    </a:cubicBezTo>
                    <a:cubicBezTo>
                      <a:pt x="15406" y="1119"/>
                      <a:pt x="15331" y="1210"/>
                      <a:pt x="15331" y="1300"/>
                    </a:cubicBezTo>
                    <a:cubicBezTo>
                      <a:pt x="15331" y="1391"/>
                      <a:pt x="15406" y="1571"/>
                      <a:pt x="15406" y="1662"/>
                    </a:cubicBezTo>
                    <a:cubicBezTo>
                      <a:pt x="15331" y="1933"/>
                      <a:pt x="15255" y="2023"/>
                      <a:pt x="15104" y="2114"/>
                    </a:cubicBezTo>
                    <a:cubicBezTo>
                      <a:pt x="15029" y="2114"/>
                      <a:pt x="15029" y="2114"/>
                      <a:pt x="15029" y="2114"/>
                    </a:cubicBezTo>
                    <a:cubicBezTo>
                      <a:pt x="14802" y="2114"/>
                      <a:pt x="14727" y="1842"/>
                      <a:pt x="14727" y="1571"/>
                    </a:cubicBezTo>
                    <a:cubicBezTo>
                      <a:pt x="14727" y="1571"/>
                      <a:pt x="14727" y="1571"/>
                      <a:pt x="14727" y="1481"/>
                    </a:cubicBezTo>
                    <a:cubicBezTo>
                      <a:pt x="14727" y="1481"/>
                      <a:pt x="14727" y="1571"/>
                      <a:pt x="14727" y="1571"/>
                    </a:cubicBezTo>
                    <a:cubicBezTo>
                      <a:pt x="14651" y="1662"/>
                      <a:pt x="14576" y="1752"/>
                      <a:pt x="14349" y="1752"/>
                    </a:cubicBezTo>
                    <a:cubicBezTo>
                      <a:pt x="14274" y="1752"/>
                      <a:pt x="14123" y="1752"/>
                      <a:pt x="14047" y="1662"/>
                    </a:cubicBezTo>
                    <a:cubicBezTo>
                      <a:pt x="14047" y="1571"/>
                      <a:pt x="13896" y="1571"/>
                      <a:pt x="13745" y="1571"/>
                    </a:cubicBezTo>
                    <a:cubicBezTo>
                      <a:pt x="13820" y="1662"/>
                      <a:pt x="13820" y="1662"/>
                      <a:pt x="13820" y="1662"/>
                    </a:cubicBezTo>
                    <a:cubicBezTo>
                      <a:pt x="14047" y="1752"/>
                      <a:pt x="14123" y="1842"/>
                      <a:pt x="14198" y="2023"/>
                    </a:cubicBezTo>
                    <a:cubicBezTo>
                      <a:pt x="14198" y="2114"/>
                      <a:pt x="14198" y="2114"/>
                      <a:pt x="14198" y="2114"/>
                    </a:cubicBezTo>
                    <a:cubicBezTo>
                      <a:pt x="14123" y="2204"/>
                      <a:pt x="14123" y="2204"/>
                      <a:pt x="14123" y="2204"/>
                    </a:cubicBezTo>
                    <a:cubicBezTo>
                      <a:pt x="14047" y="2294"/>
                      <a:pt x="13972" y="2294"/>
                      <a:pt x="13820" y="2204"/>
                    </a:cubicBezTo>
                    <a:cubicBezTo>
                      <a:pt x="13745" y="2204"/>
                      <a:pt x="13745" y="2114"/>
                      <a:pt x="13669" y="2114"/>
                    </a:cubicBezTo>
                    <a:cubicBezTo>
                      <a:pt x="13594" y="2204"/>
                      <a:pt x="13443" y="2204"/>
                      <a:pt x="13216" y="2023"/>
                    </a:cubicBezTo>
                    <a:cubicBezTo>
                      <a:pt x="13292" y="2114"/>
                      <a:pt x="13216" y="2204"/>
                      <a:pt x="13216" y="2294"/>
                    </a:cubicBezTo>
                    <a:cubicBezTo>
                      <a:pt x="13216" y="2385"/>
                      <a:pt x="13216" y="2385"/>
                      <a:pt x="13216" y="2475"/>
                    </a:cubicBezTo>
                    <a:cubicBezTo>
                      <a:pt x="13216" y="2927"/>
                      <a:pt x="12839" y="2927"/>
                      <a:pt x="12688" y="2656"/>
                    </a:cubicBezTo>
                    <a:cubicBezTo>
                      <a:pt x="12612" y="2565"/>
                      <a:pt x="12612" y="2385"/>
                      <a:pt x="12612" y="2294"/>
                    </a:cubicBezTo>
                    <a:cubicBezTo>
                      <a:pt x="12537" y="2294"/>
                      <a:pt x="12461" y="2294"/>
                      <a:pt x="12386" y="2385"/>
                    </a:cubicBezTo>
                    <a:cubicBezTo>
                      <a:pt x="12310" y="2475"/>
                      <a:pt x="12310" y="2475"/>
                      <a:pt x="12234" y="2475"/>
                    </a:cubicBezTo>
                    <a:cubicBezTo>
                      <a:pt x="12159" y="2475"/>
                      <a:pt x="12159" y="2475"/>
                      <a:pt x="12159" y="2475"/>
                    </a:cubicBezTo>
                    <a:cubicBezTo>
                      <a:pt x="12083" y="2385"/>
                      <a:pt x="12083" y="2385"/>
                      <a:pt x="12083" y="2385"/>
                    </a:cubicBezTo>
                    <a:cubicBezTo>
                      <a:pt x="12008" y="2294"/>
                      <a:pt x="12083" y="2204"/>
                      <a:pt x="12083" y="2023"/>
                    </a:cubicBezTo>
                    <a:cubicBezTo>
                      <a:pt x="12083" y="1933"/>
                      <a:pt x="12159" y="1752"/>
                      <a:pt x="12083" y="1752"/>
                    </a:cubicBezTo>
                    <a:cubicBezTo>
                      <a:pt x="12083" y="1752"/>
                      <a:pt x="12008" y="1752"/>
                      <a:pt x="11932" y="1752"/>
                    </a:cubicBezTo>
                    <a:cubicBezTo>
                      <a:pt x="11857" y="1842"/>
                      <a:pt x="11781" y="1842"/>
                      <a:pt x="11706" y="1933"/>
                    </a:cubicBezTo>
                    <a:cubicBezTo>
                      <a:pt x="11630" y="1933"/>
                      <a:pt x="11630" y="1933"/>
                      <a:pt x="11630" y="1933"/>
                    </a:cubicBezTo>
                    <a:cubicBezTo>
                      <a:pt x="11630" y="1933"/>
                      <a:pt x="11555" y="1933"/>
                      <a:pt x="11555" y="1933"/>
                    </a:cubicBezTo>
                    <a:cubicBezTo>
                      <a:pt x="11706" y="2114"/>
                      <a:pt x="11706" y="2294"/>
                      <a:pt x="11630" y="2475"/>
                    </a:cubicBezTo>
                    <a:cubicBezTo>
                      <a:pt x="11630" y="2565"/>
                      <a:pt x="11479" y="2656"/>
                      <a:pt x="11328" y="2656"/>
                    </a:cubicBezTo>
                    <a:cubicBezTo>
                      <a:pt x="11253" y="2656"/>
                      <a:pt x="11253" y="2656"/>
                      <a:pt x="11253" y="2656"/>
                    </a:cubicBezTo>
                    <a:cubicBezTo>
                      <a:pt x="11253" y="2656"/>
                      <a:pt x="11253" y="2656"/>
                      <a:pt x="11253" y="2656"/>
                    </a:cubicBezTo>
                    <a:cubicBezTo>
                      <a:pt x="11253" y="2746"/>
                      <a:pt x="11177" y="2927"/>
                      <a:pt x="11177" y="2927"/>
                    </a:cubicBezTo>
                    <a:cubicBezTo>
                      <a:pt x="11102" y="3017"/>
                      <a:pt x="11026" y="3108"/>
                      <a:pt x="10951" y="3108"/>
                    </a:cubicBezTo>
                    <a:cubicBezTo>
                      <a:pt x="10800" y="3108"/>
                      <a:pt x="10648" y="3017"/>
                      <a:pt x="10648" y="2837"/>
                    </a:cubicBezTo>
                    <a:cubicBezTo>
                      <a:pt x="10648" y="2837"/>
                      <a:pt x="10573" y="2837"/>
                      <a:pt x="10573" y="2837"/>
                    </a:cubicBezTo>
                    <a:cubicBezTo>
                      <a:pt x="10497" y="2837"/>
                      <a:pt x="10346" y="2837"/>
                      <a:pt x="10346" y="2927"/>
                    </a:cubicBezTo>
                    <a:cubicBezTo>
                      <a:pt x="10271" y="3017"/>
                      <a:pt x="10195" y="3108"/>
                      <a:pt x="10120" y="3198"/>
                    </a:cubicBezTo>
                    <a:cubicBezTo>
                      <a:pt x="10044" y="3288"/>
                      <a:pt x="9969" y="3288"/>
                      <a:pt x="9969" y="3379"/>
                    </a:cubicBezTo>
                    <a:cubicBezTo>
                      <a:pt x="10044" y="3288"/>
                      <a:pt x="10195" y="3288"/>
                      <a:pt x="10346" y="3288"/>
                    </a:cubicBezTo>
                    <a:cubicBezTo>
                      <a:pt x="10422" y="3379"/>
                      <a:pt x="10573" y="3469"/>
                      <a:pt x="10497" y="3740"/>
                    </a:cubicBezTo>
                    <a:cubicBezTo>
                      <a:pt x="10497" y="3740"/>
                      <a:pt x="10497" y="3740"/>
                      <a:pt x="10497" y="3740"/>
                    </a:cubicBezTo>
                    <a:cubicBezTo>
                      <a:pt x="10648" y="3831"/>
                      <a:pt x="10648" y="4102"/>
                      <a:pt x="10648" y="4192"/>
                    </a:cubicBezTo>
                    <a:cubicBezTo>
                      <a:pt x="10573" y="4373"/>
                      <a:pt x="10346" y="4463"/>
                      <a:pt x="10195" y="4283"/>
                    </a:cubicBezTo>
                    <a:cubicBezTo>
                      <a:pt x="10120" y="4192"/>
                      <a:pt x="10120" y="4102"/>
                      <a:pt x="10044" y="4102"/>
                    </a:cubicBezTo>
                    <a:cubicBezTo>
                      <a:pt x="10044" y="4102"/>
                      <a:pt x="10044" y="4192"/>
                      <a:pt x="10044" y="4192"/>
                    </a:cubicBezTo>
                    <a:cubicBezTo>
                      <a:pt x="9969" y="4463"/>
                      <a:pt x="9893" y="4463"/>
                      <a:pt x="9818" y="4463"/>
                    </a:cubicBezTo>
                    <a:cubicBezTo>
                      <a:pt x="9667" y="4463"/>
                      <a:pt x="9591" y="4373"/>
                      <a:pt x="9440" y="4102"/>
                    </a:cubicBezTo>
                    <a:cubicBezTo>
                      <a:pt x="9440" y="4102"/>
                      <a:pt x="9440" y="4102"/>
                      <a:pt x="9440" y="4102"/>
                    </a:cubicBezTo>
                    <a:cubicBezTo>
                      <a:pt x="9440" y="4102"/>
                      <a:pt x="9365" y="4102"/>
                      <a:pt x="9365" y="4102"/>
                    </a:cubicBezTo>
                    <a:cubicBezTo>
                      <a:pt x="9289" y="4283"/>
                      <a:pt x="9213" y="4373"/>
                      <a:pt x="9062" y="4373"/>
                    </a:cubicBezTo>
                    <a:cubicBezTo>
                      <a:pt x="9062" y="4373"/>
                      <a:pt x="8987" y="4373"/>
                      <a:pt x="8987" y="4283"/>
                    </a:cubicBezTo>
                    <a:cubicBezTo>
                      <a:pt x="8836" y="4192"/>
                      <a:pt x="8836" y="4011"/>
                      <a:pt x="8911" y="3831"/>
                    </a:cubicBezTo>
                    <a:cubicBezTo>
                      <a:pt x="8911" y="3921"/>
                      <a:pt x="8836" y="3921"/>
                      <a:pt x="8836" y="3921"/>
                    </a:cubicBezTo>
                    <a:cubicBezTo>
                      <a:pt x="8685" y="4102"/>
                      <a:pt x="8534" y="4192"/>
                      <a:pt x="8383" y="4283"/>
                    </a:cubicBezTo>
                    <a:cubicBezTo>
                      <a:pt x="8383" y="4283"/>
                      <a:pt x="8383" y="4283"/>
                      <a:pt x="8383" y="4283"/>
                    </a:cubicBezTo>
                    <a:cubicBezTo>
                      <a:pt x="8383" y="4373"/>
                      <a:pt x="8383" y="4373"/>
                      <a:pt x="8383" y="4373"/>
                    </a:cubicBezTo>
                    <a:cubicBezTo>
                      <a:pt x="8383" y="4554"/>
                      <a:pt x="8232" y="4644"/>
                      <a:pt x="8156" y="4734"/>
                    </a:cubicBezTo>
                    <a:cubicBezTo>
                      <a:pt x="8156" y="4734"/>
                      <a:pt x="8156" y="4734"/>
                      <a:pt x="8156" y="4734"/>
                    </a:cubicBezTo>
                    <a:cubicBezTo>
                      <a:pt x="8383" y="4644"/>
                      <a:pt x="8534" y="4644"/>
                      <a:pt x="8609" y="4734"/>
                    </a:cubicBezTo>
                    <a:cubicBezTo>
                      <a:pt x="8685" y="4734"/>
                      <a:pt x="8760" y="4734"/>
                      <a:pt x="8760" y="4734"/>
                    </a:cubicBezTo>
                    <a:cubicBezTo>
                      <a:pt x="8760" y="4734"/>
                      <a:pt x="8836" y="4734"/>
                      <a:pt x="8911" y="4644"/>
                    </a:cubicBezTo>
                    <a:cubicBezTo>
                      <a:pt x="9062" y="4463"/>
                      <a:pt x="9213" y="4373"/>
                      <a:pt x="9289" y="4373"/>
                    </a:cubicBezTo>
                    <a:cubicBezTo>
                      <a:pt x="9440" y="4373"/>
                      <a:pt x="9516" y="4463"/>
                      <a:pt x="9667" y="4554"/>
                    </a:cubicBezTo>
                    <a:cubicBezTo>
                      <a:pt x="9742" y="4644"/>
                      <a:pt x="9742" y="4734"/>
                      <a:pt x="9742" y="4734"/>
                    </a:cubicBezTo>
                    <a:cubicBezTo>
                      <a:pt x="9742" y="4915"/>
                      <a:pt x="9667" y="5006"/>
                      <a:pt x="9667" y="5096"/>
                    </a:cubicBezTo>
                    <a:cubicBezTo>
                      <a:pt x="9591" y="5096"/>
                      <a:pt x="9591" y="5096"/>
                      <a:pt x="9591" y="5096"/>
                    </a:cubicBezTo>
                    <a:cubicBezTo>
                      <a:pt x="9742" y="5277"/>
                      <a:pt x="9667" y="5457"/>
                      <a:pt x="9667" y="5457"/>
                    </a:cubicBezTo>
                    <a:cubicBezTo>
                      <a:pt x="9667" y="5638"/>
                      <a:pt x="9516" y="5729"/>
                      <a:pt x="9365" y="5729"/>
                    </a:cubicBezTo>
                    <a:cubicBezTo>
                      <a:pt x="9289" y="5729"/>
                      <a:pt x="9213" y="5729"/>
                      <a:pt x="9213" y="5638"/>
                    </a:cubicBezTo>
                    <a:cubicBezTo>
                      <a:pt x="9138" y="5638"/>
                      <a:pt x="9138" y="5548"/>
                      <a:pt x="9138" y="5457"/>
                    </a:cubicBezTo>
                    <a:cubicBezTo>
                      <a:pt x="9138" y="5367"/>
                      <a:pt x="9062" y="5277"/>
                      <a:pt x="9062" y="5277"/>
                    </a:cubicBezTo>
                    <a:cubicBezTo>
                      <a:pt x="8987" y="5457"/>
                      <a:pt x="8836" y="5819"/>
                      <a:pt x="8534" y="5819"/>
                    </a:cubicBezTo>
                    <a:cubicBezTo>
                      <a:pt x="8458" y="5819"/>
                      <a:pt x="8307" y="6090"/>
                      <a:pt x="8307" y="6361"/>
                    </a:cubicBezTo>
                    <a:cubicBezTo>
                      <a:pt x="8307" y="6723"/>
                      <a:pt x="8156" y="6723"/>
                      <a:pt x="8081" y="6723"/>
                    </a:cubicBezTo>
                    <a:cubicBezTo>
                      <a:pt x="8081" y="6723"/>
                      <a:pt x="8005" y="6723"/>
                      <a:pt x="8005" y="6723"/>
                    </a:cubicBezTo>
                    <a:cubicBezTo>
                      <a:pt x="8005" y="6723"/>
                      <a:pt x="8005" y="6723"/>
                      <a:pt x="8005" y="6723"/>
                    </a:cubicBezTo>
                    <a:cubicBezTo>
                      <a:pt x="7930" y="7175"/>
                      <a:pt x="7476" y="7807"/>
                      <a:pt x="7174" y="8078"/>
                    </a:cubicBezTo>
                    <a:cubicBezTo>
                      <a:pt x="7023" y="8259"/>
                      <a:pt x="7023" y="8350"/>
                      <a:pt x="7099" y="8440"/>
                    </a:cubicBezTo>
                    <a:cubicBezTo>
                      <a:pt x="7099" y="8530"/>
                      <a:pt x="7174" y="8621"/>
                      <a:pt x="7099" y="8801"/>
                    </a:cubicBezTo>
                    <a:cubicBezTo>
                      <a:pt x="7023" y="8982"/>
                      <a:pt x="6872" y="9073"/>
                      <a:pt x="6721" y="9073"/>
                    </a:cubicBezTo>
                    <a:cubicBezTo>
                      <a:pt x="6646" y="9073"/>
                      <a:pt x="6570" y="9073"/>
                      <a:pt x="6495" y="9073"/>
                    </a:cubicBezTo>
                    <a:cubicBezTo>
                      <a:pt x="6495" y="8982"/>
                      <a:pt x="6419" y="8982"/>
                      <a:pt x="6344" y="8982"/>
                    </a:cubicBezTo>
                    <a:cubicBezTo>
                      <a:pt x="6344" y="9073"/>
                      <a:pt x="6344" y="9163"/>
                      <a:pt x="6419" y="9253"/>
                    </a:cubicBezTo>
                    <a:cubicBezTo>
                      <a:pt x="6419" y="9434"/>
                      <a:pt x="6419" y="9796"/>
                      <a:pt x="6268" y="9976"/>
                    </a:cubicBezTo>
                    <a:cubicBezTo>
                      <a:pt x="6193" y="9976"/>
                      <a:pt x="6193" y="10067"/>
                      <a:pt x="6268" y="10247"/>
                    </a:cubicBezTo>
                    <a:cubicBezTo>
                      <a:pt x="6268" y="10338"/>
                      <a:pt x="6344" y="10428"/>
                      <a:pt x="6344" y="10519"/>
                    </a:cubicBezTo>
                    <a:cubicBezTo>
                      <a:pt x="6344" y="10609"/>
                      <a:pt x="6268" y="10790"/>
                      <a:pt x="6041" y="10790"/>
                    </a:cubicBezTo>
                    <a:cubicBezTo>
                      <a:pt x="6041" y="10790"/>
                      <a:pt x="5966" y="10699"/>
                      <a:pt x="5890" y="10699"/>
                    </a:cubicBezTo>
                    <a:cubicBezTo>
                      <a:pt x="5815" y="10699"/>
                      <a:pt x="5815" y="10699"/>
                      <a:pt x="5739" y="10699"/>
                    </a:cubicBezTo>
                    <a:cubicBezTo>
                      <a:pt x="5664" y="10880"/>
                      <a:pt x="5437" y="10970"/>
                      <a:pt x="5286" y="10970"/>
                    </a:cubicBezTo>
                    <a:cubicBezTo>
                      <a:pt x="5362" y="11061"/>
                      <a:pt x="5437" y="11151"/>
                      <a:pt x="5588" y="11332"/>
                    </a:cubicBezTo>
                    <a:cubicBezTo>
                      <a:pt x="5739" y="11422"/>
                      <a:pt x="5739" y="11603"/>
                      <a:pt x="5739" y="11693"/>
                    </a:cubicBezTo>
                    <a:cubicBezTo>
                      <a:pt x="5664" y="11784"/>
                      <a:pt x="5513" y="11874"/>
                      <a:pt x="5437" y="11874"/>
                    </a:cubicBezTo>
                    <a:cubicBezTo>
                      <a:pt x="5286" y="11874"/>
                      <a:pt x="5211" y="11784"/>
                      <a:pt x="5135" y="11693"/>
                    </a:cubicBezTo>
                    <a:cubicBezTo>
                      <a:pt x="5060" y="11784"/>
                      <a:pt x="4984" y="11784"/>
                      <a:pt x="4984" y="11874"/>
                    </a:cubicBezTo>
                    <a:cubicBezTo>
                      <a:pt x="4833" y="11965"/>
                      <a:pt x="4682" y="12055"/>
                      <a:pt x="4531" y="12145"/>
                    </a:cubicBezTo>
                    <a:cubicBezTo>
                      <a:pt x="4380" y="12145"/>
                      <a:pt x="4380" y="12326"/>
                      <a:pt x="4304" y="12416"/>
                    </a:cubicBezTo>
                    <a:cubicBezTo>
                      <a:pt x="4304" y="12507"/>
                      <a:pt x="4229" y="12778"/>
                      <a:pt x="4002" y="12778"/>
                    </a:cubicBezTo>
                    <a:cubicBezTo>
                      <a:pt x="3927" y="12778"/>
                      <a:pt x="3927" y="12778"/>
                      <a:pt x="3851" y="13049"/>
                    </a:cubicBezTo>
                    <a:cubicBezTo>
                      <a:pt x="3851" y="13230"/>
                      <a:pt x="3776" y="13411"/>
                      <a:pt x="3625" y="13501"/>
                    </a:cubicBezTo>
                    <a:cubicBezTo>
                      <a:pt x="3625" y="13591"/>
                      <a:pt x="3549" y="13591"/>
                      <a:pt x="3474" y="13591"/>
                    </a:cubicBezTo>
                    <a:cubicBezTo>
                      <a:pt x="3323" y="13591"/>
                      <a:pt x="3247" y="13411"/>
                      <a:pt x="3247" y="13320"/>
                    </a:cubicBezTo>
                    <a:cubicBezTo>
                      <a:pt x="3172" y="13139"/>
                      <a:pt x="3172" y="13139"/>
                      <a:pt x="3096" y="13139"/>
                    </a:cubicBezTo>
                    <a:cubicBezTo>
                      <a:pt x="3020" y="13139"/>
                      <a:pt x="3020" y="13139"/>
                      <a:pt x="3020" y="13139"/>
                    </a:cubicBezTo>
                    <a:cubicBezTo>
                      <a:pt x="3020" y="13139"/>
                      <a:pt x="3020" y="13230"/>
                      <a:pt x="3096" y="13411"/>
                    </a:cubicBezTo>
                    <a:cubicBezTo>
                      <a:pt x="3172" y="13411"/>
                      <a:pt x="3247" y="13591"/>
                      <a:pt x="3172" y="13682"/>
                    </a:cubicBezTo>
                    <a:cubicBezTo>
                      <a:pt x="3096" y="13862"/>
                      <a:pt x="3020" y="13862"/>
                      <a:pt x="2869" y="13862"/>
                    </a:cubicBezTo>
                    <a:cubicBezTo>
                      <a:pt x="2794" y="13862"/>
                      <a:pt x="2718" y="13862"/>
                      <a:pt x="2643" y="13953"/>
                    </a:cubicBezTo>
                    <a:cubicBezTo>
                      <a:pt x="2492" y="14134"/>
                      <a:pt x="2265" y="14224"/>
                      <a:pt x="2114" y="14224"/>
                    </a:cubicBezTo>
                    <a:cubicBezTo>
                      <a:pt x="2039" y="14224"/>
                      <a:pt x="1963" y="14224"/>
                      <a:pt x="1888" y="14224"/>
                    </a:cubicBezTo>
                    <a:cubicBezTo>
                      <a:pt x="1963" y="14224"/>
                      <a:pt x="1963" y="14224"/>
                      <a:pt x="1963" y="14314"/>
                    </a:cubicBezTo>
                    <a:cubicBezTo>
                      <a:pt x="2114" y="14314"/>
                      <a:pt x="2265" y="14405"/>
                      <a:pt x="2265" y="14495"/>
                    </a:cubicBezTo>
                    <a:cubicBezTo>
                      <a:pt x="2341" y="14586"/>
                      <a:pt x="2341" y="14676"/>
                      <a:pt x="2265" y="14766"/>
                    </a:cubicBezTo>
                    <a:cubicBezTo>
                      <a:pt x="2190" y="14857"/>
                      <a:pt x="2114" y="14857"/>
                      <a:pt x="1963" y="14857"/>
                    </a:cubicBezTo>
                    <a:cubicBezTo>
                      <a:pt x="1812" y="14857"/>
                      <a:pt x="1586" y="14857"/>
                      <a:pt x="1359" y="14766"/>
                    </a:cubicBezTo>
                    <a:cubicBezTo>
                      <a:pt x="1359" y="14766"/>
                      <a:pt x="1359" y="14857"/>
                      <a:pt x="1359" y="14857"/>
                    </a:cubicBezTo>
                    <a:cubicBezTo>
                      <a:pt x="1283" y="15037"/>
                      <a:pt x="1208" y="15218"/>
                      <a:pt x="981" y="15128"/>
                    </a:cubicBezTo>
                    <a:cubicBezTo>
                      <a:pt x="906" y="15128"/>
                      <a:pt x="755" y="15218"/>
                      <a:pt x="679" y="15218"/>
                    </a:cubicBezTo>
                    <a:cubicBezTo>
                      <a:pt x="679" y="15309"/>
                      <a:pt x="679" y="15309"/>
                      <a:pt x="679" y="15309"/>
                    </a:cubicBezTo>
                    <a:cubicBezTo>
                      <a:pt x="830" y="15489"/>
                      <a:pt x="830" y="15580"/>
                      <a:pt x="755" y="15670"/>
                    </a:cubicBezTo>
                    <a:cubicBezTo>
                      <a:pt x="755" y="15670"/>
                      <a:pt x="679" y="15851"/>
                      <a:pt x="528" y="15851"/>
                    </a:cubicBezTo>
                    <a:cubicBezTo>
                      <a:pt x="377" y="15851"/>
                      <a:pt x="302" y="15760"/>
                      <a:pt x="151" y="15670"/>
                    </a:cubicBezTo>
                    <a:cubicBezTo>
                      <a:pt x="151" y="15760"/>
                      <a:pt x="75" y="15851"/>
                      <a:pt x="0" y="16032"/>
                    </a:cubicBezTo>
                    <a:cubicBezTo>
                      <a:pt x="0" y="16122"/>
                      <a:pt x="151" y="16212"/>
                      <a:pt x="151" y="16212"/>
                    </a:cubicBezTo>
                    <a:cubicBezTo>
                      <a:pt x="302" y="16303"/>
                      <a:pt x="377" y="16393"/>
                      <a:pt x="377" y="16574"/>
                    </a:cubicBezTo>
                    <a:cubicBezTo>
                      <a:pt x="377" y="16664"/>
                      <a:pt x="302" y="16664"/>
                      <a:pt x="226" y="16755"/>
                    </a:cubicBezTo>
                    <a:cubicBezTo>
                      <a:pt x="377" y="16845"/>
                      <a:pt x="377" y="16935"/>
                      <a:pt x="377" y="17026"/>
                    </a:cubicBezTo>
                    <a:cubicBezTo>
                      <a:pt x="377" y="17206"/>
                      <a:pt x="226" y="17387"/>
                      <a:pt x="75" y="17478"/>
                    </a:cubicBezTo>
                    <a:cubicBezTo>
                      <a:pt x="75" y="17478"/>
                      <a:pt x="75" y="17568"/>
                      <a:pt x="151" y="17658"/>
                    </a:cubicBezTo>
                    <a:cubicBezTo>
                      <a:pt x="302" y="17839"/>
                      <a:pt x="151" y="18020"/>
                      <a:pt x="75" y="18110"/>
                    </a:cubicBezTo>
                    <a:cubicBezTo>
                      <a:pt x="0" y="18201"/>
                      <a:pt x="0" y="18201"/>
                      <a:pt x="75" y="18291"/>
                    </a:cubicBezTo>
                    <a:cubicBezTo>
                      <a:pt x="75" y="18291"/>
                      <a:pt x="151" y="18291"/>
                      <a:pt x="151" y="18291"/>
                    </a:cubicBezTo>
                    <a:cubicBezTo>
                      <a:pt x="151" y="18291"/>
                      <a:pt x="151" y="18291"/>
                      <a:pt x="151" y="18291"/>
                    </a:cubicBezTo>
                    <a:cubicBezTo>
                      <a:pt x="226" y="18291"/>
                      <a:pt x="226" y="18291"/>
                      <a:pt x="302" y="18291"/>
                    </a:cubicBezTo>
                    <a:cubicBezTo>
                      <a:pt x="377" y="18291"/>
                      <a:pt x="453" y="18291"/>
                      <a:pt x="528" y="18472"/>
                    </a:cubicBezTo>
                    <a:cubicBezTo>
                      <a:pt x="528" y="18472"/>
                      <a:pt x="679" y="18381"/>
                      <a:pt x="906" y="18110"/>
                    </a:cubicBezTo>
                    <a:cubicBezTo>
                      <a:pt x="981" y="18020"/>
                      <a:pt x="1057" y="18020"/>
                      <a:pt x="1132" y="18020"/>
                    </a:cubicBezTo>
                    <a:cubicBezTo>
                      <a:pt x="1283" y="18020"/>
                      <a:pt x="1434" y="18201"/>
                      <a:pt x="1434" y="18381"/>
                    </a:cubicBezTo>
                    <a:cubicBezTo>
                      <a:pt x="1434" y="18652"/>
                      <a:pt x="1283" y="18743"/>
                      <a:pt x="1132" y="18743"/>
                    </a:cubicBezTo>
                    <a:cubicBezTo>
                      <a:pt x="1132" y="18743"/>
                      <a:pt x="1132" y="18743"/>
                      <a:pt x="1132" y="18743"/>
                    </a:cubicBezTo>
                    <a:cubicBezTo>
                      <a:pt x="1057" y="18743"/>
                      <a:pt x="906" y="18833"/>
                      <a:pt x="906" y="18833"/>
                    </a:cubicBezTo>
                    <a:cubicBezTo>
                      <a:pt x="830" y="18924"/>
                      <a:pt x="830" y="18924"/>
                      <a:pt x="830" y="18924"/>
                    </a:cubicBezTo>
                    <a:cubicBezTo>
                      <a:pt x="906" y="19104"/>
                      <a:pt x="830" y="19195"/>
                      <a:pt x="830" y="19285"/>
                    </a:cubicBezTo>
                    <a:cubicBezTo>
                      <a:pt x="679" y="19375"/>
                      <a:pt x="453" y="19375"/>
                      <a:pt x="302" y="19195"/>
                    </a:cubicBezTo>
                    <a:cubicBezTo>
                      <a:pt x="302" y="19195"/>
                      <a:pt x="226" y="19104"/>
                      <a:pt x="226" y="19014"/>
                    </a:cubicBezTo>
                    <a:cubicBezTo>
                      <a:pt x="226" y="19014"/>
                      <a:pt x="226" y="19104"/>
                      <a:pt x="226" y="19104"/>
                    </a:cubicBezTo>
                    <a:cubicBezTo>
                      <a:pt x="377" y="19285"/>
                      <a:pt x="302" y="19556"/>
                      <a:pt x="226" y="19647"/>
                    </a:cubicBezTo>
                    <a:cubicBezTo>
                      <a:pt x="226" y="19737"/>
                      <a:pt x="151" y="19737"/>
                      <a:pt x="151" y="19737"/>
                    </a:cubicBezTo>
                    <a:cubicBezTo>
                      <a:pt x="226" y="19737"/>
                      <a:pt x="302" y="19737"/>
                      <a:pt x="377" y="19647"/>
                    </a:cubicBezTo>
                    <a:cubicBezTo>
                      <a:pt x="453" y="19466"/>
                      <a:pt x="604" y="19375"/>
                      <a:pt x="679" y="19375"/>
                    </a:cubicBezTo>
                    <a:cubicBezTo>
                      <a:pt x="906" y="19375"/>
                      <a:pt x="981" y="19556"/>
                      <a:pt x="1057" y="19737"/>
                    </a:cubicBezTo>
                    <a:cubicBezTo>
                      <a:pt x="1132" y="19737"/>
                      <a:pt x="1132" y="19827"/>
                      <a:pt x="1132" y="20008"/>
                    </a:cubicBezTo>
                    <a:cubicBezTo>
                      <a:pt x="1057" y="20098"/>
                      <a:pt x="981" y="20098"/>
                      <a:pt x="906" y="20098"/>
                    </a:cubicBezTo>
                    <a:cubicBezTo>
                      <a:pt x="906" y="20098"/>
                      <a:pt x="906" y="20098"/>
                      <a:pt x="906" y="20189"/>
                    </a:cubicBezTo>
                    <a:cubicBezTo>
                      <a:pt x="906" y="20189"/>
                      <a:pt x="906" y="20189"/>
                      <a:pt x="906" y="20189"/>
                    </a:cubicBezTo>
                    <a:cubicBezTo>
                      <a:pt x="906" y="20550"/>
                      <a:pt x="755" y="20550"/>
                      <a:pt x="604" y="20550"/>
                    </a:cubicBezTo>
                    <a:cubicBezTo>
                      <a:pt x="528" y="20550"/>
                      <a:pt x="528" y="20550"/>
                      <a:pt x="528" y="20641"/>
                    </a:cubicBezTo>
                    <a:cubicBezTo>
                      <a:pt x="528" y="20731"/>
                      <a:pt x="1057" y="21093"/>
                      <a:pt x="1283" y="21183"/>
                    </a:cubicBezTo>
                    <a:cubicBezTo>
                      <a:pt x="1434" y="21183"/>
                      <a:pt x="1510" y="21273"/>
                      <a:pt x="1586" y="21364"/>
                    </a:cubicBezTo>
                    <a:cubicBezTo>
                      <a:pt x="1737" y="21454"/>
                      <a:pt x="1963" y="21545"/>
                      <a:pt x="2265" y="21454"/>
                    </a:cubicBezTo>
                    <a:cubicBezTo>
                      <a:pt x="2643" y="21454"/>
                      <a:pt x="3625" y="20370"/>
                      <a:pt x="3700" y="20189"/>
                    </a:cubicBezTo>
                    <a:cubicBezTo>
                      <a:pt x="3851" y="20008"/>
                      <a:pt x="4002" y="20008"/>
                      <a:pt x="4002" y="20008"/>
                    </a:cubicBezTo>
                    <a:cubicBezTo>
                      <a:pt x="4078" y="20008"/>
                      <a:pt x="4078" y="20008"/>
                      <a:pt x="4153" y="20008"/>
                    </a:cubicBezTo>
                    <a:cubicBezTo>
                      <a:pt x="4229" y="20008"/>
                      <a:pt x="4304" y="20008"/>
                      <a:pt x="4380" y="20008"/>
                    </a:cubicBezTo>
                    <a:cubicBezTo>
                      <a:pt x="4380" y="19918"/>
                      <a:pt x="4380" y="19827"/>
                      <a:pt x="4455" y="19647"/>
                    </a:cubicBezTo>
                    <a:cubicBezTo>
                      <a:pt x="4455" y="19466"/>
                      <a:pt x="4455" y="19285"/>
                      <a:pt x="4606" y="19195"/>
                    </a:cubicBezTo>
                    <a:cubicBezTo>
                      <a:pt x="4606" y="19195"/>
                      <a:pt x="4606" y="19195"/>
                      <a:pt x="4606" y="19195"/>
                    </a:cubicBezTo>
                    <a:cubicBezTo>
                      <a:pt x="4682" y="19195"/>
                      <a:pt x="4682" y="19195"/>
                      <a:pt x="4682" y="19195"/>
                    </a:cubicBezTo>
                    <a:cubicBezTo>
                      <a:pt x="4833" y="19195"/>
                      <a:pt x="4909" y="19375"/>
                      <a:pt x="4984" y="19556"/>
                    </a:cubicBezTo>
                    <a:cubicBezTo>
                      <a:pt x="4984" y="19647"/>
                      <a:pt x="5060" y="19737"/>
                      <a:pt x="5060" y="19827"/>
                    </a:cubicBezTo>
                    <a:cubicBezTo>
                      <a:pt x="5211" y="19827"/>
                      <a:pt x="5286" y="20008"/>
                      <a:pt x="5362" y="20189"/>
                    </a:cubicBezTo>
                    <a:cubicBezTo>
                      <a:pt x="5362" y="20189"/>
                      <a:pt x="5437" y="20189"/>
                      <a:pt x="5437" y="20279"/>
                    </a:cubicBezTo>
                    <a:cubicBezTo>
                      <a:pt x="5513" y="20098"/>
                      <a:pt x="5513" y="19918"/>
                      <a:pt x="5513" y="19737"/>
                    </a:cubicBezTo>
                    <a:cubicBezTo>
                      <a:pt x="5513" y="19647"/>
                      <a:pt x="5588" y="19556"/>
                      <a:pt x="5588" y="19375"/>
                    </a:cubicBezTo>
                    <a:cubicBezTo>
                      <a:pt x="5588" y="19285"/>
                      <a:pt x="5664" y="19104"/>
                      <a:pt x="5664" y="19014"/>
                    </a:cubicBezTo>
                    <a:cubicBezTo>
                      <a:pt x="5664" y="18924"/>
                      <a:pt x="5664" y="18833"/>
                      <a:pt x="5664" y="18743"/>
                    </a:cubicBezTo>
                    <a:cubicBezTo>
                      <a:pt x="5739" y="18652"/>
                      <a:pt x="5890" y="18652"/>
                      <a:pt x="6041" y="18652"/>
                    </a:cubicBezTo>
                    <a:cubicBezTo>
                      <a:pt x="6117" y="18652"/>
                      <a:pt x="6193" y="18652"/>
                      <a:pt x="6268" y="18562"/>
                    </a:cubicBezTo>
                    <a:cubicBezTo>
                      <a:pt x="6268" y="18472"/>
                      <a:pt x="6268" y="18020"/>
                      <a:pt x="6268" y="17929"/>
                    </a:cubicBezTo>
                    <a:cubicBezTo>
                      <a:pt x="6117" y="17839"/>
                      <a:pt x="6041" y="17658"/>
                      <a:pt x="6041" y="17478"/>
                    </a:cubicBezTo>
                    <a:cubicBezTo>
                      <a:pt x="6041" y="17387"/>
                      <a:pt x="6041" y="17387"/>
                      <a:pt x="6041" y="17297"/>
                    </a:cubicBezTo>
                    <a:cubicBezTo>
                      <a:pt x="6041" y="17206"/>
                      <a:pt x="6193" y="17116"/>
                      <a:pt x="6268" y="17116"/>
                    </a:cubicBezTo>
                    <a:cubicBezTo>
                      <a:pt x="6344" y="17116"/>
                      <a:pt x="6344" y="17026"/>
                      <a:pt x="6419" y="17026"/>
                    </a:cubicBezTo>
                    <a:cubicBezTo>
                      <a:pt x="6495" y="16935"/>
                      <a:pt x="6495" y="16845"/>
                      <a:pt x="6419" y="16755"/>
                    </a:cubicBezTo>
                    <a:cubicBezTo>
                      <a:pt x="6419" y="16664"/>
                      <a:pt x="6419" y="16574"/>
                      <a:pt x="6268" y="16483"/>
                    </a:cubicBezTo>
                    <a:cubicBezTo>
                      <a:pt x="6117" y="16393"/>
                      <a:pt x="5890" y="16303"/>
                      <a:pt x="5890" y="16032"/>
                    </a:cubicBezTo>
                    <a:cubicBezTo>
                      <a:pt x="5890" y="15851"/>
                      <a:pt x="5890" y="15670"/>
                      <a:pt x="5966" y="15580"/>
                    </a:cubicBezTo>
                    <a:cubicBezTo>
                      <a:pt x="5966" y="15399"/>
                      <a:pt x="6041" y="15309"/>
                      <a:pt x="5966" y="15128"/>
                    </a:cubicBezTo>
                    <a:cubicBezTo>
                      <a:pt x="5815" y="14766"/>
                      <a:pt x="5890" y="14495"/>
                      <a:pt x="5890" y="14314"/>
                    </a:cubicBezTo>
                    <a:cubicBezTo>
                      <a:pt x="5966" y="14224"/>
                      <a:pt x="5966" y="14134"/>
                      <a:pt x="5966" y="14043"/>
                    </a:cubicBezTo>
                    <a:cubicBezTo>
                      <a:pt x="5815" y="13772"/>
                      <a:pt x="5739" y="13411"/>
                      <a:pt x="6041" y="12868"/>
                    </a:cubicBezTo>
                    <a:cubicBezTo>
                      <a:pt x="6268" y="12326"/>
                      <a:pt x="6797" y="12055"/>
                      <a:pt x="7023" y="12145"/>
                    </a:cubicBezTo>
                    <a:cubicBezTo>
                      <a:pt x="7099" y="12145"/>
                      <a:pt x="7099" y="12145"/>
                      <a:pt x="7174" y="12145"/>
                    </a:cubicBezTo>
                    <a:cubicBezTo>
                      <a:pt x="7250" y="12236"/>
                      <a:pt x="7401" y="12326"/>
                      <a:pt x="7401" y="12145"/>
                    </a:cubicBezTo>
                    <a:cubicBezTo>
                      <a:pt x="7552" y="11965"/>
                      <a:pt x="7552" y="11874"/>
                      <a:pt x="7476" y="11874"/>
                    </a:cubicBezTo>
                    <a:cubicBezTo>
                      <a:pt x="7401" y="11784"/>
                      <a:pt x="7174" y="11693"/>
                      <a:pt x="7174" y="11513"/>
                    </a:cubicBezTo>
                    <a:cubicBezTo>
                      <a:pt x="7174" y="11513"/>
                      <a:pt x="7099" y="11422"/>
                      <a:pt x="7099" y="11422"/>
                    </a:cubicBezTo>
                    <a:cubicBezTo>
                      <a:pt x="7099" y="11332"/>
                      <a:pt x="7174" y="11151"/>
                      <a:pt x="7250" y="11061"/>
                    </a:cubicBezTo>
                    <a:cubicBezTo>
                      <a:pt x="7476" y="10609"/>
                      <a:pt x="7779" y="10157"/>
                      <a:pt x="7779" y="9796"/>
                    </a:cubicBezTo>
                    <a:cubicBezTo>
                      <a:pt x="7779" y="9705"/>
                      <a:pt x="7779" y="9524"/>
                      <a:pt x="7779" y="9344"/>
                    </a:cubicBezTo>
                    <a:cubicBezTo>
                      <a:pt x="7779" y="9163"/>
                      <a:pt x="7779" y="8982"/>
                      <a:pt x="7854" y="8801"/>
                    </a:cubicBezTo>
                    <a:cubicBezTo>
                      <a:pt x="8005" y="8711"/>
                      <a:pt x="8081" y="8711"/>
                      <a:pt x="8232" y="8711"/>
                    </a:cubicBezTo>
                    <a:cubicBezTo>
                      <a:pt x="8307" y="8621"/>
                      <a:pt x="8458" y="8621"/>
                      <a:pt x="8534" y="8621"/>
                    </a:cubicBezTo>
                    <a:cubicBezTo>
                      <a:pt x="8609" y="8530"/>
                      <a:pt x="8609" y="8530"/>
                      <a:pt x="8609" y="8350"/>
                    </a:cubicBezTo>
                    <a:cubicBezTo>
                      <a:pt x="8609" y="8259"/>
                      <a:pt x="8609" y="8169"/>
                      <a:pt x="8685" y="7988"/>
                    </a:cubicBezTo>
                    <a:cubicBezTo>
                      <a:pt x="8685" y="7988"/>
                      <a:pt x="8760" y="7898"/>
                      <a:pt x="8836" y="7717"/>
                    </a:cubicBezTo>
                    <a:cubicBezTo>
                      <a:pt x="8911" y="7536"/>
                      <a:pt x="8987" y="7355"/>
                      <a:pt x="9138" y="7265"/>
                    </a:cubicBezTo>
                    <a:cubicBezTo>
                      <a:pt x="9213" y="7175"/>
                      <a:pt x="9365" y="6994"/>
                      <a:pt x="9289" y="6994"/>
                    </a:cubicBezTo>
                    <a:cubicBezTo>
                      <a:pt x="9213" y="6723"/>
                      <a:pt x="9289" y="6542"/>
                      <a:pt x="9365" y="6452"/>
                    </a:cubicBezTo>
                    <a:cubicBezTo>
                      <a:pt x="9440" y="6361"/>
                      <a:pt x="9516" y="6180"/>
                      <a:pt x="9516" y="6090"/>
                    </a:cubicBezTo>
                    <a:cubicBezTo>
                      <a:pt x="9516" y="5638"/>
                      <a:pt x="9969" y="5367"/>
                      <a:pt x="10346" y="5367"/>
                    </a:cubicBezTo>
                    <a:cubicBezTo>
                      <a:pt x="10724" y="5367"/>
                      <a:pt x="10800" y="5277"/>
                      <a:pt x="10800" y="5277"/>
                    </a:cubicBezTo>
                    <a:cubicBezTo>
                      <a:pt x="10800" y="5186"/>
                      <a:pt x="10800" y="5096"/>
                      <a:pt x="10800" y="5006"/>
                    </a:cubicBezTo>
                    <a:cubicBezTo>
                      <a:pt x="10800" y="4915"/>
                      <a:pt x="10800" y="4825"/>
                      <a:pt x="10800" y="4644"/>
                    </a:cubicBezTo>
                    <a:cubicBezTo>
                      <a:pt x="10800" y="4554"/>
                      <a:pt x="10800" y="4463"/>
                      <a:pt x="10875" y="4373"/>
                    </a:cubicBezTo>
                    <a:cubicBezTo>
                      <a:pt x="10951" y="4283"/>
                      <a:pt x="11102" y="4283"/>
                      <a:pt x="11253" y="4373"/>
                    </a:cubicBezTo>
                    <a:cubicBezTo>
                      <a:pt x="11404" y="4463"/>
                      <a:pt x="11555" y="4463"/>
                      <a:pt x="11630" y="4463"/>
                    </a:cubicBezTo>
                    <a:cubicBezTo>
                      <a:pt x="11781" y="4373"/>
                      <a:pt x="12008" y="4373"/>
                      <a:pt x="12159" y="4554"/>
                    </a:cubicBezTo>
                    <a:cubicBezTo>
                      <a:pt x="12234" y="4644"/>
                      <a:pt x="12310" y="4644"/>
                      <a:pt x="12386" y="4644"/>
                    </a:cubicBezTo>
                    <a:cubicBezTo>
                      <a:pt x="12386" y="4644"/>
                      <a:pt x="12461" y="4644"/>
                      <a:pt x="12461" y="4554"/>
                    </a:cubicBezTo>
                    <a:cubicBezTo>
                      <a:pt x="12461" y="4011"/>
                      <a:pt x="12612" y="3560"/>
                      <a:pt x="12990" y="3560"/>
                    </a:cubicBezTo>
                    <a:cubicBezTo>
                      <a:pt x="12990" y="3560"/>
                      <a:pt x="13065" y="3560"/>
                      <a:pt x="13065" y="3560"/>
                    </a:cubicBezTo>
                    <a:cubicBezTo>
                      <a:pt x="13065" y="3560"/>
                      <a:pt x="13065" y="3560"/>
                      <a:pt x="13065" y="3560"/>
                    </a:cubicBezTo>
                    <a:cubicBezTo>
                      <a:pt x="13141" y="3560"/>
                      <a:pt x="13141" y="3560"/>
                      <a:pt x="13141" y="3560"/>
                    </a:cubicBezTo>
                    <a:cubicBezTo>
                      <a:pt x="13141" y="3560"/>
                      <a:pt x="13141" y="3560"/>
                      <a:pt x="13141" y="356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4" name="Shape">
                <a:extLst>
                  <a:ext uri="{FF2B5EF4-FFF2-40B4-BE49-F238E27FC236}">
                    <a16:creationId xmlns:a16="http://schemas.microsoft.com/office/drawing/2014/main" id="{7A6DEECC-EB98-9DC4-F473-BA9A671CA037}"/>
                  </a:ext>
                </a:extLst>
              </p:cNvPr>
              <p:cNvSpPr/>
              <p:nvPr/>
            </p:nvSpPr>
            <p:spPr>
              <a:xfrm>
                <a:off x="433559" y="318714"/>
                <a:ext cx="24465" cy="1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00" extrusionOk="0">
                    <a:moveTo>
                      <a:pt x="20519" y="14400"/>
                    </a:moveTo>
                    <a:cubicBezTo>
                      <a:pt x="21600" y="12601"/>
                      <a:pt x="21600" y="10801"/>
                      <a:pt x="21600" y="8999"/>
                    </a:cubicBezTo>
                    <a:cubicBezTo>
                      <a:pt x="20519" y="8999"/>
                      <a:pt x="18360" y="7200"/>
                      <a:pt x="17279" y="7200"/>
                    </a:cubicBezTo>
                    <a:cubicBezTo>
                      <a:pt x="17279" y="7200"/>
                      <a:pt x="16199" y="7200"/>
                      <a:pt x="15120" y="7200"/>
                    </a:cubicBezTo>
                    <a:cubicBezTo>
                      <a:pt x="12959" y="7200"/>
                      <a:pt x="9719" y="3600"/>
                      <a:pt x="7560" y="0"/>
                    </a:cubicBezTo>
                    <a:cubicBezTo>
                      <a:pt x="7560" y="0"/>
                      <a:pt x="7560" y="0"/>
                      <a:pt x="7560" y="0"/>
                    </a:cubicBezTo>
                    <a:cubicBezTo>
                      <a:pt x="7560" y="0"/>
                      <a:pt x="7560" y="0"/>
                      <a:pt x="6479" y="0"/>
                    </a:cubicBezTo>
                    <a:cubicBezTo>
                      <a:pt x="6479" y="0"/>
                      <a:pt x="6479" y="0"/>
                      <a:pt x="6479" y="0"/>
                    </a:cubicBezTo>
                    <a:cubicBezTo>
                      <a:pt x="6479" y="5400"/>
                      <a:pt x="4319" y="7200"/>
                      <a:pt x="3239" y="8999"/>
                    </a:cubicBezTo>
                    <a:cubicBezTo>
                      <a:pt x="2159" y="8999"/>
                      <a:pt x="2159" y="8999"/>
                      <a:pt x="2159" y="8999"/>
                    </a:cubicBezTo>
                    <a:cubicBezTo>
                      <a:pt x="3239" y="12601"/>
                      <a:pt x="2159" y="14400"/>
                      <a:pt x="2159" y="16200"/>
                    </a:cubicBezTo>
                    <a:cubicBezTo>
                      <a:pt x="2159" y="18000"/>
                      <a:pt x="1079" y="18000"/>
                      <a:pt x="0" y="19800"/>
                    </a:cubicBezTo>
                    <a:cubicBezTo>
                      <a:pt x="0" y="19800"/>
                      <a:pt x="0" y="19800"/>
                      <a:pt x="0" y="19800"/>
                    </a:cubicBezTo>
                    <a:cubicBezTo>
                      <a:pt x="5399" y="19800"/>
                      <a:pt x="12959" y="21600"/>
                      <a:pt x="18360" y="19800"/>
                    </a:cubicBezTo>
                    <a:cubicBezTo>
                      <a:pt x="18360" y="19800"/>
                      <a:pt x="18360" y="19800"/>
                      <a:pt x="18360" y="19800"/>
                    </a:cubicBezTo>
                    <a:cubicBezTo>
                      <a:pt x="19439" y="19800"/>
                      <a:pt x="19439" y="19800"/>
                      <a:pt x="20519" y="19800"/>
                    </a:cubicBezTo>
                    <a:cubicBezTo>
                      <a:pt x="20519" y="19800"/>
                      <a:pt x="20519" y="19800"/>
                      <a:pt x="20519" y="19800"/>
                    </a:cubicBezTo>
                    <a:cubicBezTo>
                      <a:pt x="20519" y="19800"/>
                      <a:pt x="20519" y="19800"/>
                      <a:pt x="20519" y="19800"/>
                    </a:cubicBezTo>
                    <a:cubicBezTo>
                      <a:pt x="20519" y="18000"/>
                      <a:pt x="20519" y="16200"/>
                      <a:pt x="20519" y="144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5" name="Shape">
                <a:extLst>
                  <a:ext uri="{FF2B5EF4-FFF2-40B4-BE49-F238E27FC236}">
                    <a16:creationId xmlns:a16="http://schemas.microsoft.com/office/drawing/2014/main" id="{586E4B72-A173-912A-5512-906169C3C484}"/>
                  </a:ext>
                </a:extLst>
              </p:cNvPr>
              <p:cNvSpPr/>
              <p:nvPr/>
            </p:nvSpPr>
            <p:spPr>
              <a:xfrm>
                <a:off x="261280" y="551764"/>
                <a:ext cx="18739" cy="28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0" h="21315" extrusionOk="0">
                    <a:moveTo>
                      <a:pt x="6750" y="13839"/>
                    </a:moveTo>
                    <a:cubicBezTo>
                      <a:pt x="5399" y="17162"/>
                      <a:pt x="6750" y="20485"/>
                      <a:pt x="8099" y="21315"/>
                    </a:cubicBezTo>
                    <a:cubicBezTo>
                      <a:pt x="8099" y="21315"/>
                      <a:pt x="8099" y="21315"/>
                      <a:pt x="8099" y="21315"/>
                    </a:cubicBezTo>
                    <a:cubicBezTo>
                      <a:pt x="12150" y="18823"/>
                      <a:pt x="13500" y="18823"/>
                      <a:pt x="16200" y="17992"/>
                    </a:cubicBezTo>
                    <a:cubicBezTo>
                      <a:pt x="17550" y="17992"/>
                      <a:pt x="17550" y="17992"/>
                      <a:pt x="18899" y="17162"/>
                    </a:cubicBezTo>
                    <a:cubicBezTo>
                      <a:pt x="20250" y="16331"/>
                      <a:pt x="20250" y="13008"/>
                      <a:pt x="20250" y="10515"/>
                    </a:cubicBezTo>
                    <a:cubicBezTo>
                      <a:pt x="20250" y="8022"/>
                      <a:pt x="20250" y="4699"/>
                      <a:pt x="20250" y="3038"/>
                    </a:cubicBezTo>
                    <a:cubicBezTo>
                      <a:pt x="21600" y="2207"/>
                      <a:pt x="20250" y="1376"/>
                      <a:pt x="20250" y="1376"/>
                    </a:cubicBezTo>
                    <a:cubicBezTo>
                      <a:pt x="18899" y="-285"/>
                      <a:pt x="13500" y="-285"/>
                      <a:pt x="10800" y="545"/>
                    </a:cubicBezTo>
                    <a:cubicBezTo>
                      <a:pt x="9449" y="2207"/>
                      <a:pt x="6750" y="2207"/>
                      <a:pt x="4049" y="2207"/>
                    </a:cubicBezTo>
                    <a:cubicBezTo>
                      <a:pt x="4049" y="2207"/>
                      <a:pt x="2699" y="2207"/>
                      <a:pt x="1349" y="2207"/>
                    </a:cubicBezTo>
                    <a:cubicBezTo>
                      <a:pt x="1349" y="2207"/>
                      <a:pt x="1349" y="2207"/>
                      <a:pt x="0" y="2207"/>
                    </a:cubicBezTo>
                    <a:cubicBezTo>
                      <a:pt x="0" y="2207"/>
                      <a:pt x="1349" y="3868"/>
                      <a:pt x="2699" y="4699"/>
                    </a:cubicBezTo>
                    <a:cubicBezTo>
                      <a:pt x="5399" y="7191"/>
                      <a:pt x="8099" y="10515"/>
                      <a:pt x="6750" y="1383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6" name="Shape">
                <a:extLst>
                  <a:ext uri="{FF2B5EF4-FFF2-40B4-BE49-F238E27FC236}">
                    <a16:creationId xmlns:a16="http://schemas.microsoft.com/office/drawing/2014/main" id="{626DA209-65D7-7DBF-48F1-59CDB447F51B}"/>
                  </a:ext>
                </a:extLst>
              </p:cNvPr>
              <p:cNvSpPr/>
              <p:nvPr/>
            </p:nvSpPr>
            <p:spPr>
              <a:xfrm>
                <a:off x="243063" y="458449"/>
                <a:ext cx="155098" cy="133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23" y="1079"/>
                    </a:moveTo>
                    <a:cubicBezTo>
                      <a:pt x="11323" y="1079"/>
                      <a:pt x="11149" y="1079"/>
                      <a:pt x="11149" y="1079"/>
                    </a:cubicBezTo>
                    <a:cubicBezTo>
                      <a:pt x="11149" y="1079"/>
                      <a:pt x="11149" y="899"/>
                      <a:pt x="10975" y="899"/>
                    </a:cubicBezTo>
                    <a:cubicBezTo>
                      <a:pt x="10975" y="899"/>
                      <a:pt x="10975" y="899"/>
                      <a:pt x="10800" y="899"/>
                    </a:cubicBezTo>
                    <a:cubicBezTo>
                      <a:pt x="10800" y="899"/>
                      <a:pt x="10800" y="899"/>
                      <a:pt x="10800" y="899"/>
                    </a:cubicBezTo>
                    <a:cubicBezTo>
                      <a:pt x="10800" y="899"/>
                      <a:pt x="10800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451" y="719"/>
                      <a:pt x="10277" y="359"/>
                      <a:pt x="10277" y="179"/>
                    </a:cubicBezTo>
                    <a:cubicBezTo>
                      <a:pt x="10277" y="0"/>
                      <a:pt x="10277" y="0"/>
                      <a:pt x="10103" y="0"/>
                    </a:cubicBezTo>
                    <a:cubicBezTo>
                      <a:pt x="10103" y="0"/>
                      <a:pt x="9929" y="0"/>
                      <a:pt x="9754" y="0"/>
                    </a:cubicBezTo>
                    <a:cubicBezTo>
                      <a:pt x="9406" y="0"/>
                      <a:pt x="9058" y="179"/>
                      <a:pt x="9058" y="179"/>
                    </a:cubicBezTo>
                    <a:cubicBezTo>
                      <a:pt x="8883" y="179"/>
                      <a:pt x="8883" y="359"/>
                      <a:pt x="8709" y="359"/>
                    </a:cubicBezTo>
                    <a:cubicBezTo>
                      <a:pt x="8361" y="539"/>
                      <a:pt x="8187" y="719"/>
                      <a:pt x="7838" y="719"/>
                    </a:cubicBezTo>
                    <a:cubicBezTo>
                      <a:pt x="7664" y="719"/>
                      <a:pt x="7490" y="719"/>
                      <a:pt x="7490" y="539"/>
                    </a:cubicBezTo>
                    <a:cubicBezTo>
                      <a:pt x="7490" y="539"/>
                      <a:pt x="7490" y="539"/>
                      <a:pt x="7490" y="539"/>
                    </a:cubicBezTo>
                    <a:cubicBezTo>
                      <a:pt x="7316" y="719"/>
                      <a:pt x="7316" y="719"/>
                      <a:pt x="7316" y="719"/>
                    </a:cubicBezTo>
                    <a:cubicBezTo>
                      <a:pt x="7316" y="1079"/>
                      <a:pt x="6967" y="1439"/>
                      <a:pt x="6619" y="1439"/>
                    </a:cubicBezTo>
                    <a:cubicBezTo>
                      <a:pt x="6619" y="1439"/>
                      <a:pt x="6619" y="1439"/>
                      <a:pt x="6445" y="1259"/>
                    </a:cubicBezTo>
                    <a:cubicBezTo>
                      <a:pt x="6445" y="1259"/>
                      <a:pt x="6445" y="1259"/>
                      <a:pt x="6445" y="1259"/>
                    </a:cubicBezTo>
                    <a:cubicBezTo>
                      <a:pt x="6445" y="1619"/>
                      <a:pt x="6096" y="1979"/>
                      <a:pt x="5748" y="1979"/>
                    </a:cubicBezTo>
                    <a:cubicBezTo>
                      <a:pt x="5400" y="1979"/>
                      <a:pt x="5225" y="1799"/>
                      <a:pt x="5051" y="1799"/>
                    </a:cubicBezTo>
                    <a:cubicBezTo>
                      <a:pt x="5051" y="1799"/>
                      <a:pt x="4877" y="1799"/>
                      <a:pt x="4877" y="1979"/>
                    </a:cubicBezTo>
                    <a:cubicBezTo>
                      <a:pt x="4877" y="2159"/>
                      <a:pt x="4877" y="2339"/>
                      <a:pt x="4877" y="2339"/>
                    </a:cubicBezTo>
                    <a:cubicBezTo>
                      <a:pt x="4703" y="2519"/>
                      <a:pt x="4703" y="2519"/>
                      <a:pt x="4703" y="2519"/>
                    </a:cubicBezTo>
                    <a:cubicBezTo>
                      <a:pt x="4703" y="3059"/>
                      <a:pt x="4354" y="3059"/>
                      <a:pt x="4180" y="3059"/>
                    </a:cubicBezTo>
                    <a:cubicBezTo>
                      <a:pt x="4180" y="3059"/>
                      <a:pt x="4180" y="3059"/>
                      <a:pt x="4180" y="3059"/>
                    </a:cubicBezTo>
                    <a:cubicBezTo>
                      <a:pt x="4180" y="3059"/>
                      <a:pt x="4180" y="3059"/>
                      <a:pt x="4180" y="3059"/>
                    </a:cubicBezTo>
                    <a:cubicBezTo>
                      <a:pt x="4180" y="3059"/>
                      <a:pt x="4180" y="3059"/>
                      <a:pt x="4180" y="3059"/>
                    </a:cubicBezTo>
                    <a:cubicBezTo>
                      <a:pt x="4006" y="3059"/>
                      <a:pt x="3832" y="3059"/>
                      <a:pt x="3658" y="2879"/>
                    </a:cubicBezTo>
                    <a:cubicBezTo>
                      <a:pt x="3483" y="2699"/>
                      <a:pt x="3309" y="2339"/>
                      <a:pt x="2961" y="1979"/>
                    </a:cubicBezTo>
                    <a:cubicBezTo>
                      <a:pt x="2961" y="1979"/>
                      <a:pt x="2961" y="1799"/>
                      <a:pt x="2961" y="1799"/>
                    </a:cubicBezTo>
                    <a:cubicBezTo>
                      <a:pt x="2961" y="1799"/>
                      <a:pt x="2961" y="1799"/>
                      <a:pt x="2961" y="1799"/>
                    </a:cubicBezTo>
                    <a:cubicBezTo>
                      <a:pt x="2612" y="2339"/>
                      <a:pt x="2438" y="3059"/>
                      <a:pt x="1916" y="3059"/>
                    </a:cubicBezTo>
                    <a:cubicBezTo>
                      <a:pt x="1916" y="3059"/>
                      <a:pt x="1741" y="3059"/>
                      <a:pt x="1741" y="3059"/>
                    </a:cubicBezTo>
                    <a:cubicBezTo>
                      <a:pt x="1741" y="3059"/>
                      <a:pt x="1741" y="3059"/>
                      <a:pt x="1741" y="3059"/>
                    </a:cubicBezTo>
                    <a:cubicBezTo>
                      <a:pt x="1567" y="3059"/>
                      <a:pt x="1567" y="3059"/>
                      <a:pt x="1393" y="3059"/>
                    </a:cubicBezTo>
                    <a:cubicBezTo>
                      <a:pt x="1393" y="3059"/>
                      <a:pt x="1393" y="3059"/>
                      <a:pt x="1393" y="3059"/>
                    </a:cubicBezTo>
                    <a:cubicBezTo>
                      <a:pt x="1219" y="3059"/>
                      <a:pt x="1219" y="3059"/>
                      <a:pt x="1045" y="3059"/>
                    </a:cubicBezTo>
                    <a:cubicBezTo>
                      <a:pt x="1045" y="3059"/>
                      <a:pt x="870" y="3059"/>
                      <a:pt x="870" y="3059"/>
                    </a:cubicBezTo>
                    <a:cubicBezTo>
                      <a:pt x="870" y="3059"/>
                      <a:pt x="696" y="3059"/>
                      <a:pt x="522" y="3059"/>
                    </a:cubicBezTo>
                    <a:cubicBezTo>
                      <a:pt x="522" y="3059"/>
                      <a:pt x="522" y="3059"/>
                      <a:pt x="522" y="3059"/>
                    </a:cubicBezTo>
                    <a:cubicBezTo>
                      <a:pt x="522" y="3239"/>
                      <a:pt x="522" y="3239"/>
                      <a:pt x="522" y="3239"/>
                    </a:cubicBezTo>
                    <a:cubicBezTo>
                      <a:pt x="522" y="3239"/>
                      <a:pt x="522" y="3419"/>
                      <a:pt x="522" y="3419"/>
                    </a:cubicBezTo>
                    <a:cubicBezTo>
                      <a:pt x="522" y="3419"/>
                      <a:pt x="522" y="3419"/>
                      <a:pt x="522" y="3419"/>
                    </a:cubicBezTo>
                    <a:cubicBezTo>
                      <a:pt x="696" y="3599"/>
                      <a:pt x="870" y="3779"/>
                      <a:pt x="870" y="3959"/>
                    </a:cubicBezTo>
                    <a:cubicBezTo>
                      <a:pt x="870" y="4319"/>
                      <a:pt x="522" y="4679"/>
                      <a:pt x="174" y="4859"/>
                    </a:cubicBezTo>
                    <a:cubicBezTo>
                      <a:pt x="174" y="4859"/>
                      <a:pt x="0" y="5040"/>
                      <a:pt x="0" y="5040"/>
                    </a:cubicBezTo>
                    <a:cubicBezTo>
                      <a:pt x="0" y="5040"/>
                      <a:pt x="174" y="5040"/>
                      <a:pt x="174" y="5220"/>
                    </a:cubicBezTo>
                    <a:cubicBezTo>
                      <a:pt x="522" y="5399"/>
                      <a:pt x="870" y="5760"/>
                      <a:pt x="522" y="6300"/>
                    </a:cubicBezTo>
                    <a:cubicBezTo>
                      <a:pt x="522" y="6300"/>
                      <a:pt x="522" y="6300"/>
                      <a:pt x="348" y="6479"/>
                    </a:cubicBezTo>
                    <a:cubicBezTo>
                      <a:pt x="348" y="6479"/>
                      <a:pt x="348" y="6479"/>
                      <a:pt x="522" y="6659"/>
                    </a:cubicBezTo>
                    <a:cubicBezTo>
                      <a:pt x="522" y="6659"/>
                      <a:pt x="522" y="6659"/>
                      <a:pt x="696" y="6659"/>
                    </a:cubicBezTo>
                    <a:cubicBezTo>
                      <a:pt x="696" y="6659"/>
                      <a:pt x="870" y="6659"/>
                      <a:pt x="1045" y="6840"/>
                    </a:cubicBezTo>
                    <a:cubicBezTo>
                      <a:pt x="1393" y="6840"/>
                      <a:pt x="1741" y="6840"/>
                      <a:pt x="1916" y="7020"/>
                    </a:cubicBezTo>
                    <a:cubicBezTo>
                      <a:pt x="1916" y="7199"/>
                      <a:pt x="1916" y="7380"/>
                      <a:pt x="1916" y="7560"/>
                    </a:cubicBezTo>
                    <a:cubicBezTo>
                      <a:pt x="1916" y="7560"/>
                      <a:pt x="1916" y="7560"/>
                      <a:pt x="1916" y="7560"/>
                    </a:cubicBezTo>
                    <a:cubicBezTo>
                      <a:pt x="1916" y="7560"/>
                      <a:pt x="2090" y="7560"/>
                      <a:pt x="2090" y="7560"/>
                    </a:cubicBezTo>
                    <a:cubicBezTo>
                      <a:pt x="2264" y="7380"/>
                      <a:pt x="2264" y="7380"/>
                      <a:pt x="2438" y="7199"/>
                    </a:cubicBezTo>
                    <a:cubicBezTo>
                      <a:pt x="2612" y="6840"/>
                      <a:pt x="2787" y="6479"/>
                      <a:pt x="3483" y="6300"/>
                    </a:cubicBezTo>
                    <a:cubicBezTo>
                      <a:pt x="3658" y="6300"/>
                      <a:pt x="3832" y="6119"/>
                      <a:pt x="4006" y="6119"/>
                    </a:cubicBezTo>
                    <a:cubicBezTo>
                      <a:pt x="5225" y="6119"/>
                      <a:pt x="6270" y="7020"/>
                      <a:pt x="6619" y="7560"/>
                    </a:cubicBezTo>
                    <a:cubicBezTo>
                      <a:pt x="6793" y="7739"/>
                      <a:pt x="6793" y="7920"/>
                      <a:pt x="6967" y="7920"/>
                    </a:cubicBezTo>
                    <a:cubicBezTo>
                      <a:pt x="7141" y="8280"/>
                      <a:pt x="7316" y="8459"/>
                      <a:pt x="7316" y="8999"/>
                    </a:cubicBezTo>
                    <a:cubicBezTo>
                      <a:pt x="7490" y="9360"/>
                      <a:pt x="7664" y="10260"/>
                      <a:pt x="9058" y="11160"/>
                    </a:cubicBezTo>
                    <a:cubicBezTo>
                      <a:pt x="9929" y="11700"/>
                      <a:pt x="10451" y="12240"/>
                      <a:pt x="10800" y="12780"/>
                    </a:cubicBezTo>
                    <a:cubicBezTo>
                      <a:pt x="11149" y="13140"/>
                      <a:pt x="11497" y="13320"/>
                      <a:pt x="11671" y="13500"/>
                    </a:cubicBezTo>
                    <a:cubicBezTo>
                      <a:pt x="12020" y="13680"/>
                      <a:pt x="12194" y="13680"/>
                      <a:pt x="12542" y="13860"/>
                    </a:cubicBezTo>
                    <a:cubicBezTo>
                      <a:pt x="12891" y="13860"/>
                      <a:pt x="13413" y="14040"/>
                      <a:pt x="13762" y="14400"/>
                    </a:cubicBezTo>
                    <a:cubicBezTo>
                      <a:pt x="14110" y="14940"/>
                      <a:pt x="14633" y="15300"/>
                      <a:pt x="15330" y="15480"/>
                    </a:cubicBezTo>
                    <a:cubicBezTo>
                      <a:pt x="15678" y="15660"/>
                      <a:pt x="15852" y="16020"/>
                      <a:pt x="16026" y="16200"/>
                    </a:cubicBezTo>
                    <a:cubicBezTo>
                      <a:pt x="16200" y="16560"/>
                      <a:pt x="16375" y="16740"/>
                      <a:pt x="16549" y="16740"/>
                    </a:cubicBezTo>
                    <a:cubicBezTo>
                      <a:pt x="17246" y="16740"/>
                      <a:pt x="17246" y="17280"/>
                      <a:pt x="17246" y="17640"/>
                    </a:cubicBezTo>
                    <a:cubicBezTo>
                      <a:pt x="17246" y="17820"/>
                      <a:pt x="17420" y="17820"/>
                      <a:pt x="17420" y="18000"/>
                    </a:cubicBezTo>
                    <a:cubicBezTo>
                      <a:pt x="17942" y="18720"/>
                      <a:pt x="18117" y="19979"/>
                      <a:pt x="17594" y="20700"/>
                    </a:cubicBezTo>
                    <a:cubicBezTo>
                      <a:pt x="17420" y="20880"/>
                      <a:pt x="17420" y="21420"/>
                      <a:pt x="17420" y="21600"/>
                    </a:cubicBezTo>
                    <a:cubicBezTo>
                      <a:pt x="17594" y="21240"/>
                      <a:pt x="17942" y="20700"/>
                      <a:pt x="17942" y="20340"/>
                    </a:cubicBezTo>
                    <a:cubicBezTo>
                      <a:pt x="18117" y="19800"/>
                      <a:pt x="18291" y="19620"/>
                      <a:pt x="18639" y="19440"/>
                    </a:cubicBezTo>
                    <a:cubicBezTo>
                      <a:pt x="18813" y="19260"/>
                      <a:pt x="18988" y="19260"/>
                      <a:pt x="19162" y="18900"/>
                    </a:cubicBezTo>
                    <a:cubicBezTo>
                      <a:pt x="19162" y="18900"/>
                      <a:pt x="19162" y="18900"/>
                      <a:pt x="19162" y="18900"/>
                    </a:cubicBezTo>
                    <a:cubicBezTo>
                      <a:pt x="19162" y="18900"/>
                      <a:pt x="18988" y="18720"/>
                      <a:pt x="18988" y="18720"/>
                    </a:cubicBezTo>
                    <a:cubicBezTo>
                      <a:pt x="18639" y="18540"/>
                      <a:pt x="18291" y="18180"/>
                      <a:pt x="18291" y="17640"/>
                    </a:cubicBezTo>
                    <a:cubicBezTo>
                      <a:pt x="18117" y="17280"/>
                      <a:pt x="18291" y="16920"/>
                      <a:pt x="18465" y="16740"/>
                    </a:cubicBezTo>
                    <a:cubicBezTo>
                      <a:pt x="18813" y="16020"/>
                      <a:pt x="19859" y="15840"/>
                      <a:pt x="20555" y="16380"/>
                    </a:cubicBezTo>
                    <a:cubicBezTo>
                      <a:pt x="20730" y="16560"/>
                      <a:pt x="20904" y="16560"/>
                      <a:pt x="21078" y="16740"/>
                    </a:cubicBezTo>
                    <a:cubicBezTo>
                      <a:pt x="21252" y="16740"/>
                      <a:pt x="21426" y="16920"/>
                      <a:pt x="21600" y="17100"/>
                    </a:cubicBezTo>
                    <a:cubicBezTo>
                      <a:pt x="21600" y="16920"/>
                      <a:pt x="21600" y="16920"/>
                      <a:pt x="21600" y="16740"/>
                    </a:cubicBezTo>
                    <a:cubicBezTo>
                      <a:pt x="21600" y="16200"/>
                      <a:pt x="19510" y="15120"/>
                      <a:pt x="18639" y="14760"/>
                    </a:cubicBezTo>
                    <a:cubicBezTo>
                      <a:pt x="18291" y="14580"/>
                      <a:pt x="18117" y="14400"/>
                      <a:pt x="17942" y="14219"/>
                    </a:cubicBezTo>
                    <a:cubicBezTo>
                      <a:pt x="17420" y="14040"/>
                      <a:pt x="17246" y="13680"/>
                      <a:pt x="17246" y="13500"/>
                    </a:cubicBezTo>
                    <a:cubicBezTo>
                      <a:pt x="17071" y="13140"/>
                      <a:pt x="17071" y="13140"/>
                      <a:pt x="16723" y="13140"/>
                    </a:cubicBezTo>
                    <a:cubicBezTo>
                      <a:pt x="16549" y="13140"/>
                      <a:pt x="16549" y="13140"/>
                      <a:pt x="16549" y="13140"/>
                    </a:cubicBezTo>
                    <a:cubicBezTo>
                      <a:pt x="15155" y="13140"/>
                      <a:pt x="13588" y="11520"/>
                      <a:pt x="13239" y="9540"/>
                    </a:cubicBezTo>
                    <a:cubicBezTo>
                      <a:pt x="13065" y="8640"/>
                      <a:pt x="12368" y="8280"/>
                      <a:pt x="11671" y="7920"/>
                    </a:cubicBezTo>
                    <a:cubicBezTo>
                      <a:pt x="11149" y="7560"/>
                      <a:pt x="10625" y="7380"/>
                      <a:pt x="10451" y="6840"/>
                    </a:cubicBezTo>
                    <a:cubicBezTo>
                      <a:pt x="10103" y="6119"/>
                      <a:pt x="10277" y="5579"/>
                      <a:pt x="10451" y="5399"/>
                    </a:cubicBezTo>
                    <a:cubicBezTo>
                      <a:pt x="10625" y="5040"/>
                      <a:pt x="10625" y="5040"/>
                      <a:pt x="10451" y="4679"/>
                    </a:cubicBezTo>
                    <a:cubicBezTo>
                      <a:pt x="10451" y="4499"/>
                      <a:pt x="10451" y="4319"/>
                      <a:pt x="10451" y="3959"/>
                    </a:cubicBezTo>
                    <a:cubicBezTo>
                      <a:pt x="10625" y="3599"/>
                      <a:pt x="10975" y="3419"/>
                      <a:pt x="11323" y="3239"/>
                    </a:cubicBezTo>
                    <a:cubicBezTo>
                      <a:pt x="11323" y="3059"/>
                      <a:pt x="11323" y="2879"/>
                      <a:pt x="11323" y="2879"/>
                    </a:cubicBezTo>
                    <a:cubicBezTo>
                      <a:pt x="11323" y="2699"/>
                      <a:pt x="11323" y="2699"/>
                      <a:pt x="11323" y="2699"/>
                    </a:cubicBezTo>
                    <a:cubicBezTo>
                      <a:pt x="11323" y="2519"/>
                      <a:pt x="11323" y="2159"/>
                      <a:pt x="11323" y="1979"/>
                    </a:cubicBezTo>
                    <a:cubicBezTo>
                      <a:pt x="11323" y="1979"/>
                      <a:pt x="11323" y="1979"/>
                      <a:pt x="11323" y="1799"/>
                    </a:cubicBezTo>
                    <a:cubicBezTo>
                      <a:pt x="11323" y="1619"/>
                      <a:pt x="11323" y="1439"/>
                      <a:pt x="11323" y="1439"/>
                    </a:cubicBezTo>
                    <a:cubicBezTo>
                      <a:pt x="11323" y="1259"/>
                      <a:pt x="11323" y="1259"/>
                      <a:pt x="11323" y="1259"/>
                    </a:cubicBezTo>
                    <a:cubicBezTo>
                      <a:pt x="11323" y="1079"/>
                      <a:pt x="11323" y="1079"/>
                      <a:pt x="11323" y="1079"/>
                    </a:cubicBezTo>
                    <a:cubicBezTo>
                      <a:pt x="11323" y="1079"/>
                      <a:pt x="11323" y="1079"/>
                      <a:pt x="11323" y="107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7" name="Shape">
                <a:extLst>
                  <a:ext uri="{FF2B5EF4-FFF2-40B4-BE49-F238E27FC236}">
                    <a16:creationId xmlns:a16="http://schemas.microsoft.com/office/drawing/2014/main" id="{85637703-7908-F240-7640-1E6DC72CB31E}"/>
                  </a:ext>
                </a:extLst>
              </p:cNvPr>
              <p:cNvSpPr/>
              <p:nvPr/>
            </p:nvSpPr>
            <p:spPr>
              <a:xfrm>
                <a:off x="323737" y="594355"/>
                <a:ext cx="33833" cy="19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00" y="18000"/>
                    </a:moveTo>
                    <a:cubicBezTo>
                      <a:pt x="19200" y="18000"/>
                      <a:pt x="19200" y="16800"/>
                      <a:pt x="19200" y="12000"/>
                    </a:cubicBezTo>
                    <a:cubicBezTo>
                      <a:pt x="18400" y="7199"/>
                      <a:pt x="20800" y="2399"/>
                      <a:pt x="21600" y="0"/>
                    </a:cubicBezTo>
                    <a:cubicBezTo>
                      <a:pt x="20800" y="0"/>
                      <a:pt x="19200" y="0"/>
                      <a:pt x="17601" y="1199"/>
                    </a:cubicBezTo>
                    <a:cubicBezTo>
                      <a:pt x="12000" y="2399"/>
                      <a:pt x="8800" y="3599"/>
                      <a:pt x="5600" y="1199"/>
                    </a:cubicBezTo>
                    <a:cubicBezTo>
                      <a:pt x="4800" y="0"/>
                      <a:pt x="4800" y="0"/>
                      <a:pt x="4000" y="0"/>
                    </a:cubicBezTo>
                    <a:cubicBezTo>
                      <a:pt x="2400" y="0"/>
                      <a:pt x="0" y="2399"/>
                      <a:pt x="0" y="3599"/>
                    </a:cubicBezTo>
                    <a:cubicBezTo>
                      <a:pt x="0" y="3599"/>
                      <a:pt x="1600" y="5999"/>
                      <a:pt x="8000" y="9599"/>
                    </a:cubicBezTo>
                    <a:cubicBezTo>
                      <a:pt x="12800" y="10800"/>
                      <a:pt x="14400" y="14400"/>
                      <a:pt x="16001" y="16800"/>
                    </a:cubicBezTo>
                    <a:cubicBezTo>
                      <a:pt x="16800" y="18000"/>
                      <a:pt x="17601" y="19200"/>
                      <a:pt x="18400" y="19200"/>
                    </a:cubicBezTo>
                    <a:cubicBezTo>
                      <a:pt x="18400" y="21600"/>
                      <a:pt x="18400" y="21600"/>
                      <a:pt x="18400" y="21600"/>
                    </a:cubicBezTo>
                    <a:cubicBezTo>
                      <a:pt x="18400" y="21600"/>
                      <a:pt x="18400" y="21600"/>
                      <a:pt x="18400" y="21600"/>
                    </a:cubicBezTo>
                    <a:cubicBezTo>
                      <a:pt x="18400" y="19200"/>
                      <a:pt x="18400" y="19200"/>
                      <a:pt x="18400" y="19200"/>
                    </a:cubicBezTo>
                    <a:cubicBezTo>
                      <a:pt x="19200" y="19200"/>
                      <a:pt x="19200" y="18000"/>
                      <a:pt x="19200" y="180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8" name="Shape">
                <a:extLst>
                  <a:ext uri="{FF2B5EF4-FFF2-40B4-BE49-F238E27FC236}">
                    <a16:creationId xmlns:a16="http://schemas.microsoft.com/office/drawing/2014/main" id="{BFE28681-78B4-A328-DA70-45817A14D0EA}"/>
                  </a:ext>
                </a:extLst>
              </p:cNvPr>
              <p:cNvSpPr/>
              <p:nvPr/>
            </p:nvSpPr>
            <p:spPr>
              <a:xfrm>
                <a:off x="407535" y="472326"/>
                <a:ext cx="49448" cy="5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79" y="19938"/>
                    </a:moveTo>
                    <a:cubicBezTo>
                      <a:pt x="7560" y="20353"/>
                      <a:pt x="9180" y="21184"/>
                      <a:pt x="10259" y="21600"/>
                    </a:cubicBezTo>
                    <a:cubicBezTo>
                      <a:pt x="10259" y="21600"/>
                      <a:pt x="10800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1339" y="21600"/>
                      <a:pt x="11879" y="21184"/>
                      <a:pt x="11879" y="21184"/>
                    </a:cubicBezTo>
                    <a:cubicBezTo>
                      <a:pt x="11879" y="21184"/>
                      <a:pt x="11879" y="21184"/>
                      <a:pt x="11879" y="21184"/>
                    </a:cubicBezTo>
                    <a:cubicBezTo>
                      <a:pt x="12419" y="21184"/>
                      <a:pt x="12959" y="21184"/>
                      <a:pt x="12959" y="21184"/>
                    </a:cubicBezTo>
                    <a:cubicBezTo>
                      <a:pt x="12959" y="21184"/>
                      <a:pt x="13499" y="21184"/>
                      <a:pt x="13499" y="21184"/>
                    </a:cubicBezTo>
                    <a:cubicBezTo>
                      <a:pt x="13499" y="21184"/>
                      <a:pt x="14039" y="21184"/>
                      <a:pt x="14580" y="20769"/>
                    </a:cubicBezTo>
                    <a:cubicBezTo>
                      <a:pt x="14580" y="20769"/>
                      <a:pt x="14580" y="20769"/>
                      <a:pt x="15120" y="20769"/>
                    </a:cubicBezTo>
                    <a:cubicBezTo>
                      <a:pt x="15120" y="20769"/>
                      <a:pt x="15659" y="20769"/>
                      <a:pt x="15659" y="20769"/>
                    </a:cubicBezTo>
                    <a:cubicBezTo>
                      <a:pt x="15659" y="20769"/>
                      <a:pt x="16199" y="20769"/>
                      <a:pt x="16199" y="20769"/>
                    </a:cubicBezTo>
                    <a:cubicBezTo>
                      <a:pt x="16739" y="20769"/>
                      <a:pt x="16739" y="20769"/>
                      <a:pt x="17279" y="20769"/>
                    </a:cubicBezTo>
                    <a:cubicBezTo>
                      <a:pt x="17279" y="20353"/>
                      <a:pt x="17820" y="20353"/>
                      <a:pt x="17820" y="20353"/>
                    </a:cubicBezTo>
                    <a:cubicBezTo>
                      <a:pt x="17820" y="20353"/>
                      <a:pt x="18360" y="20353"/>
                      <a:pt x="18360" y="20353"/>
                    </a:cubicBezTo>
                    <a:cubicBezTo>
                      <a:pt x="18899" y="20353"/>
                      <a:pt x="18899" y="20353"/>
                      <a:pt x="18899" y="20353"/>
                    </a:cubicBezTo>
                    <a:cubicBezTo>
                      <a:pt x="19439" y="20353"/>
                      <a:pt x="19439" y="20353"/>
                      <a:pt x="19439" y="20353"/>
                    </a:cubicBezTo>
                    <a:cubicBezTo>
                      <a:pt x="19439" y="20353"/>
                      <a:pt x="19439" y="20353"/>
                      <a:pt x="19439" y="19938"/>
                    </a:cubicBezTo>
                    <a:cubicBezTo>
                      <a:pt x="19439" y="19938"/>
                      <a:pt x="19439" y="19938"/>
                      <a:pt x="19439" y="19938"/>
                    </a:cubicBezTo>
                    <a:cubicBezTo>
                      <a:pt x="19439" y="19938"/>
                      <a:pt x="19439" y="19938"/>
                      <a:pt x="19439" y="19523"/>
                    </a:cubicBezTo>
                    <a:cubicBezTo>
                      <a:pt x="19439" y="19107"/>
                      <a:pt x="19979" y="18276"/>
                      <a:pt x="20519" y="17861"/>
                    </a:cubicBezTo>
                    <a:cubicBezTo>
                      <a:pt x="21060" y="17446"/>
                      <a:pt x="21060" y="17030"/>
                      <a:pt x="21600" y="17030"/>
                    </a:cubicBezTo>
                    <a:cubicBezTo>
                      <a:pt x="21600" y="16615"/>
                      <a:pt x="20519" y="15784"/>
                      <a:pt x="19979" y="15369"/>
                    </a:cubicBezTo>
                    <a:cubicBezTo>
                      <a:pt x="18899" y="14538"/>
                      <a:pt x="18360" y="13707"/>
                      <a:pt x="18899" y="12876"/>
                    </a:cubicBezTo>
                    <a:cubicBezTo>
                      <a:pt x="18899" y="12046"/>
                      <a:pt x="19439" y="11215"/>
                      <a:pt x="19979" y="10800"/>
                    </a:cubicBezTo>
                    <a:cubicBezTo>
                      <a:pt x="19979" y="10800"/>
                      <a:pt x="19979" y="10384"/>
                      <a:pt x="19979" y="10384"/>
                    </a:cubicBezTo>
                    <a:cubicBezTo>
                      <a:pt x="19979" y="10384"/>
                      <a:pt x="19979" y="10384"/>
                      <a:pt x="19979" y="10384"/>
                    </a:cubicBezTo>
                    <a:cubicBezTo>
                      <a:pt x="19979" y="9969"/>
                      <a:pt x="19979" y="9553"/>
                      <a:pt x="19979" y="9138"/>
                    </a:cubicBezTo>
                    <a:cubicBezTo>
                      <a:pt x="18899" y="8723"/>
                      <a:pt x="16199" y="8723"/>
                      <a:pt x="15120" y="8307"/>
                    </a:cubicBezTo>
                    <a:cubicBezTo>
                      <a:pt x="14580" y="8307"/>
                      <a:pt x="14039" y="8307"/>
                      <a:pt x="14039" y="8307"/>
                    </a:cubicBezTo>
                    <a:cubicBezTo>
                      <a:pt x="12419" y="7892"/>
                      <a:pt x="12959" y="6646"/>
                      <a:pt x="12959" y="6230"/>
                    </a:cubicBezTo>
                    <a:cubicBezTo>
                      <a:pt x="12959" y="5815"/>
                      <a:pt x="12959" y="5399"/>
                      <a:pt x="12959" y="5399"/>
                    </a:cubicBezTo>
                    <a:cubicBezTo>
                      <a:pt x="11339" y="5399"/>
                      <a:pt x="10259" y="4153"/>
                      <a:pt x="10259" y="2907"/>
                    </a:cubicBezTo>
                    <a:cubicBezTo>
                      <a:pt x="10259" y="2907"/>
                      <a:pt x="10259" y="2907"/>
                      <a:pt x="10259" y="2492"/>
                    </a:cubicBezTo>
                    <a:cubicBezTo>
                      <a:pt x="9719" y="2492"/>
                      <a:pt x="9719" y="2076"/>
                      <a:pt x="9180" y="1661"/>
                    </a:cubicBezTo>
                    <a:cubicBezTo>
                      <a:pt x="9180" y="1661"/>
                      <a:pt x="9180" y="1661"/>
                      <a:pt x="9180" y="1661"/>
                    </a:cubicBezTo>
                    <a:cubicBezTo>
                      <a:pt x="9180" y="1661"/>
                      <a:pt x="8639" y="1661"/>
                      <a:pt x="8639" y="1246"/>
                    </a:cubicBezTo>
                    <a:cubicBezTo>
                      <a:pt x="8639" y="1246"/>
                      <a:pt x="8639" y="1246"/>
                      <a:pt x="8639" y="1246"/>
                    </a:cubicBezTo>
                    <a:cubicBezTo>
                      <a:pt x="8639" y="830"/>
                      <a:pt x="8099" y="830"/>
                      <a:pt x="8099" y="830"/>
                    </a:cubicBezTo>
                    <a:cubicBezTo>
                      <a:pt x="8099" y="830"/>
                      <a:pt x="8099" y="830"/>
                      <a:pt x="8099" y="830"/>
                    </a:cubicBezTo>
                    <a:cubicBezTo>
                      <a:pt x="8099" y="830"/>
                      <a:pt x="8099" y="830"/>
                      <a:pt x="8099" y="830"/>
                    </a:cubicBezTo>
                    <a:cubicBezTo>
                      <a:pt x="7560" y="415"/>
                      <a:pt x="7560" y="415"/>
                      <a:pt x="7560" y="415"/>
                    </a:cubicBezTo>
                    <a:cubicBezTo>
                      <a:pt x="6479" y="415"/>
                      <a:pt x="5399" y="0"/>
                      <a:pt x="4859" y="0"/>
                    </a:cubicBezTo>
                    <a:cubicBezTo>
                      <a:pt x="4319" y="415"/>
                      <a:pt x="1619" y="830"/>
                      <a:pt x="0" y="1246"/>
                    </a:cubicBezTo>
                    <a:cubicBezTo>
                      <a:pt x="0" y="1246"/>
                      <a:pt x="0" y="1246"/>
                      <a:pt x="0" y="1246"/>
                    </a:cubicBezTo>
                    <a:cubicBezTo>
                      <a:pt x="0" y="1661"/>
                      <a:pt x="0" y="1661"/>
                      <a:pt x="0" y="2076"/>
                    </a:cubicBezTo>
                    <a:cubicBezTo>
                      <a:pt x="0" y="2076"/>
                      <a:pt x="0" y="2076"/>
                      <a:pt x="0" y="2076"/>
                    </a:cubicBezTo>
                    <a:cubicBezTo>
                      <a:pt x="0" y="2076"/>
                      <a:pt x="0" y="2076"/>
                      <a:pt x="0" y="2492"/>
                    </a:cubicBezTo>
                    <a:cubicBezTo>
                      <a:pt x="0" y="2492"/>
                      <a:pt x="0" y="2492"/>
                      <a:pt x="0" y="2492"/>
                    </a:cubicBezTo>
                    <a:cubicBezTo>
                      <a:pt x="539" y="2492"/>
                      <a:pt x="539" y="2492"/>
                      <a:pt x="539" y="2492"/>
                    </a:cubicBezTo>
                    <a:cubicBezTo>
                      <a:pt x="539" y="2492"/>
                      <a:pt x="539" y="2492"/>
                      <a:pt x="539" y="2492"/>
                    </a:cubicBezTo>
                    <a:cubicBezTo>
                      <a:pt x="539" y="2492"/>
                      <a:pt x="539" y="2907"/>
                      <a:pt x="539" y="2907"/>
                    </a:cubicBezTo>
                    <a:cubicBezTo>
                      <a:pt x="2699" y="3323"/>
                      <a:pt x="2699" y="4569"/>
                      <a:pt x="2699" y="5399"/>
                    </a:cubicBezTo>
                    <a:cubicBezTo>
                      <a:pt x="2699" y="5815"/>
                      <a:pt x="2699" y="6230"/>
                      <a:pt x="3239" y="6646"/>
                    </a:cubicBezTo>
                    <a:cubicBezTo>
                      <a:pt x="3239" y="6646"/>
                      <a:pt x="3239" y="6646"/>
                      <a:pt x="3239" y="7061"/>
                    </a:cubicBezTo>
                    <a:cubicBezTo>
                      <a:pt x="3239" y="7061"/>
                      <a:pt x="3239" y="7061"/>
                      <a:pt x="3239" y="7061"/>
                    </a:cubicBezTo>
                    <a:cubicBezTo>
                      <a:pt x="3239" y="7061"/>
                      <a:pt x="3239" y="7476"/>
                      <a:pt x="3239" y="7476"/>
                    </a:cubicBezTo>
                    <a:cubicBezTo>
                      <a:pt x="3239" y="7476"/>
                      <a:pt x="3239" y="7476"/>
                      <a:pt x="3239" y="7476"/>
                    </a:cubicBezTo>
                    <a:cubicBezTo>
                      <a:pt x="3239" y="7892"/>
                      <a:pt x="3239" y="7892"/>
                      <a:pt x="3239" y="7892"/>
                    </a:cubicBezTo>
                    <a:cubicBezTo>
                      <a:pt x="3239" y="7892"/>
                      <a:pt x="3239" y="7892"/>
                      <a:pt x="3239" y="7892"/>
                    </a:cubicBezTo>
                    <a:cubicBezTo>
                      <a:pt x="3779" y="9553"/>
                      <a:pt x="3779" y="9553"/>
                      <a:pt x="3779" y="9553"/>
                    </a:cubicBezTo>
                    <a:cubicBezTo>
                      <a:pt x="3779" y="9553"/>
                      <a:pt x="3779" y="9553"/>
                      <a:pt x="3779" y="9553"/>
                    </a:cubicBezTo>
                    <a:cubicBezTo>
                      <a:pt x="3779" y="10384"/>
                      <a:pt x="3779" y="11215"/>
                      <a:pt x="3779" y="12046"/>
                    </a:cubicBezTo>
                    <a:cubicBezTo>
                      <a:pt x="3239" y="12046"/>
                      <a:pt x="3239" y="12461"/>
                      <a:pt x="3239" y="12461"/>
                    </a:cubicBezTo>
                    <a:cubicBezTo>
                      <a:pt x="3239" y="12876"/>
                      <a:pt x="3239" y="12876"/>
                      <a:pt x="3239" y="12876"/>
                    </a:cubicBezTo>
                    <a:cubicBezTo>
                      <a:pt x="3239" y="13292"/>
                      <a:pt x="3239" y="13292"/>
                      <a:pt x="3239" y="13292"/>
                    </a:cubicBezTo>
                    <a:cubicBezTo>
                      <a:pt x="3239" y="13707"/>
                      <a:pt x="3239" y="13707"/>
                      <a:pt x="3239" y="14123"/>
                    </a:cubicBezTo>
                    <a:cubicBezTo>
                      <a:pt x="3239" y="14123"/>
                      <a:pt x="3239" y="14123"/>
                      <a:pt x="3239" y="14123"/>
                    </a:cubicBezTo>
                    <a:cubicBezTo>
                      <a:pt x="2699" y="14123"/>
                      <a:pt x="2699" y="14538"/>
                      <a:pt x="2699" y="14538"/>
                    </a:cubicBezTo>
                    <a:cubicBezTo>
                      <a:pt x="2699" y="14538"/>
                      <a:pt x="2699" y="14538"/>
                      <a:pt x="2699" y="14538"/>
                    </a:cubicBezTo>
                    <a:cubicBezTo>
                      <a:pt x="2699" y="14538"/>
                      <a:pt x="2699" y="14538"/>
                      <a:pt x="2699" y="14538"/>
                    </a:cubicBezTo>
                    <a:cubicBezTo>
                      <a:pt x="2159" y="14953"/>
                      <a:pt x="2159" y="14953"/>
                      <a:pt x="2159" y="14953"/>
                    </a:cubicBezTo>
                    <a:cubicBezTo>
                      <a:pt x="2159" y="14953"/>
                      <a:pt x="2159" y="14953"/>
                      <a:pt x="2159" y="14953"/>
                    </a:cubicBezTo>
                    <a:cubicBezTo>
                      <a:pt x="2159" y="14953"/>
                      <a:pt x="2159" y="14953"/>
                      <a:pt x="2159" y="14953"/>
                    </a:cubicBezTo>
                    <a:cubicBezTo>
                      <a:pt x="1619" y="14953"/>
                      <a:pt x="1619" y="14953"/>
                      <a:pt x="1619" y="14953"/>
                    </a:cubicBezTo>
                    <a:cubicBezTo>
                      <a:pt x="1619" y="14953"/>
                      <a:pt x="1079" y="15369"/>
                      <a:pt x="1079" y="15784"/>
                    </a:cubicBezTo>
                    <a:cubicBezTo>
                      <a:pt x="1079" y="15784"/>
                      <a:pt x="1079" y="15784"/>
                      <a:pt x="1079" y="16200"/>
                    </a:cubicBezTo>
                    <a:cubicBezTo>
                      <a:pt x="1079" y="16200"/>
                      <a:pt x="1619" y="16200"/>
                      <a:pt x="1619" y="16200"/>
                    </a:cubicBezTo>
                    <a:cubicBezTo>
                      <a:pt x="1619" y="16615"/>
                      <a:pt x="2159" y="16615"/>
                      <a:pt x="2159" y="17030"/>
                    </a:cubicBezTo>
                    <a:cubicBezTo>
                      <a:pt x="2159" y="17030"/>
                      <a:pt x="2699" y="17446"/>
                      <a:pt x="2699" y="17446"/>
                    </a:cubicBezTo>
                    <a:cubicBezTo>
                      <a:pt x="3239" y="17861"/>
                      <a:pt x="3239" y="17861"/>
                      <a:pt x="3779" y="18276"/>
                    </a:cubicBezTo>
                    <a:cubicBezTo>
                      <a:pt x="3779" y="18276"/>
                      <a:pt x="3779" y="18692"/>
                      <a:pt x="4319" y="18692"/>
                    </a:cubicBezTo>
                    <a:cubicBezTo>
                      <a:pt x="4319" y="18692"/>
                      <a:pt x="4319" y="19107"/>
                      <a:pt x="4859" y="19107"/>
                    </a:cubicBezTo>
                    <a:cubicBezTo>
                      <a:pt x="4859" y="19107"/>
                      <a:pt x="5399" y="19523"/>
                      <a:pt x="6479" y="1993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</p:grpSp>
        <p:grpSp>
          <p:nvGrpSpPr>
            <p:cNvPr id="8" name="Group">
              <a:extLst>
                <a:ext uri="{FF2B5EF4-FFF2-40B4-BE49-F238E27FC236}">
                  <a16:creationId xmlns:a16="http://schemas.microsoft.com/office/drawing/2014/main" id="{593AB5B9-4641-AB0B-68F1-AE3C0FCCAF5D}"/>
                </a:ext>
              </a:extLst>
            </p:cNvPr>
            <p:cNvGrpSpPr/>
            <p:nvPr/>
          </p:nvGrpSpPr>
          <p:grpSpPr>
            <a:xfrm>
              <a:off x="2169349" y="1178641"/>
              <a:ext cx="949362" cy="947995"/>
              <a:chOff x="-1" y="-1"/>
              <a:chExt cx="949360" cy="947993"/>
            </a:xfrm>
          </p:grpSpPr>
          <p:grpSp>
            <p:nvGrpSpPr>
              <p:cNvPr id="351" name="Group">
                <a:extLst>
                  <a:ext uri="{FF2B5EF4-FFF2-40B4-BE49-F238E27FC236}">
                    <a16:creationId xmlns:a16="http://schemas.microsoft.com/office/drawing/2014/main" id="{7434BD5D-A007-1CC3-C6B6-D861633F7E52}"/>
                  </a:ext>
                </a:extLst>
              </p:cNvPr>
              <p:cNvGrpSpPr/>
              <p:nvPr/>
            </p:nvGrpSpPr>
            <p:grpSpPr>
              <a:xfrm>
                <a:off x="-2" y="-2"/>
                <a:ext cx="949361" cy="947994"/>
                <a:chOff x="-1" y="0"/>
                <a:chExt cx="949360" cy="947993"/>
              </a:xfrm>
            </p:grpSpPr>
            <p:sp>
              <p:nvSpPr>
                <p:cNvPr id="678" name="Shape">
                  <a:extLst>
                    <a:ext uri="{FF2B5EF4-FFF2-40B4-BE49-F238E27FC236}">
                      <a16:creationId xmlns:a16="http://schemas.microsoft.com/office/drawing/2014/main" id="{A2D94696-798D-9753-0267-F2900C7C2D22}"/>
                    </a:ext>
                  </a:extLst>
                </p:cNvPr>
                <p:cNvSpPr/>
                <p:nvPr/>
              </p:nvSpPr>
              <p:spPr>
                <a:xfrm>
                  <a:off x="557434" y="716991"/>
                  <a:ext cx="22382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0400" y="0"/>
                        <a:pt x="20400" y="0"/>
                        <a:pt x="19200" y="0"/>
                      </a:cubicBezTo>
                      <a:cubicBezTo>
                        <a:pt x="19200" y="0"/>
                        <a:pt x="19200" y="0"/>
                        <a:pt x="19200" y="0"/>
                      </a:cubicBezTo>
                      <a:cubicBezTo>
                        <a:pt x="18000" y="0"/>
                        <a:pt x="18000" y="0"/>
                        <a:pt x="16800" y="0"/>
                      </a:cubicBezTo>
                      <a:cubicBezTo>
                        <a:pt x="13200" y="0"/>
                        <a:pt x="8400" y="0"/>
                        <a:pt x="4800" y="3600"/>
                      </a:cubicBezTo>
                      <a:cubicBezTo>
                        <a:pt x="4800" y="3600"/>
                        <a:pt x="4800" y="3600"/>
                        <a:pt x="3600" y="3600"/>
                      </a:cubicBezTo>
                      <a:cubicBezTo>
                        <a:pt x="3600" y="3600"/>
                        <a:pt x="3600" y="3600"/>
                        <a:pt x="2400" y="3600"/>
                      </a:cubicBezTo>
                      <a:cubicBezTo>
                        <a:pt x="2400" y="3600"/>
                        <a:pt x="2400" y="3600"/>
                        <a:pt x="1200" y="3600"/>
                      </a:cubicBezTo>
                      <a:cubicBezTo>
                        <a:pt x="1200" y="3600"/>
                        <a:pt x="1200" y="3600"/>
                        <a:pt x="1200" y="3600"/>
                      </a:cubicBezTo>
                      <a:cubicBezTo>
                        <a:pt x="1200" y="7200"/>
                        <a:pt x="0" y="7200"/>
                        <a:pt x="0" y="7200"/>
                      </a:cubicBezTo>
                      <a:cubicBezTo>
                        <a:pt x="0" y="7200"/>
                        <a:pt x="0" y="7200"/>
                        <a:pt x="0" y="7200"/>
                      </a:cubicBezTo>
                      <a:cubicBezTo>
                        <a:pt x="1200" y="10800"/>
                        <a:pt x="2400" y="10800"/>
                        <a:pt x="3600" y="14400"/>
                      </a:cubicBezTo>
                      <a:cubicBezTo>
                        <a:pt x="3600" y="18000"/>
                        <a:pt x="4800" y="18000"/>
                        <a:pt x="4800" y="21600"/>
                      </a:cubicBezTo>
                      <a:cubicBezTo>
                        <a:pt x="7200" y="14400"/>
                        <a:pt x="10800" y="3600"/>
                        <a:pt x="15600" y="3600"/>
                      </a:cubicBezTo>
                      <a:cubicBezTo>
                        <a:pt x="15600" y="3600"/>
                        <a:pt x="16800" y="3600"/>
                        <a:pt x="16800" y="3600"/>
                      </a:cubicBezTo>
                      <a:cubicBezTo>
                        <a:pt x="16800" y="3600"/>
                        <a:pt x="16800" y="3600"/>
                        <a:pt x="18000" y="3600"/>
                      </a:cubicBezTo>
                      <a:cubicBezTo>
                        <a:pt x="18000" y="3600"/>
                        <a:pt x="18000" y="3600"/>
                        <a:pt x="19200" y="3600"/>
                      </a:cubicBezTo>
                      <a:cubicBezTo>
                        <a:pt x="19200" y="3600"/>
                        <a:pt x="19200" y="0"/>
                        <a:pt x="19200" y="0"/>
                      </a:cubicBezTo>
                      <a:cubicBezTo>
                        <a:pt x="19200" y="0"/>
                        <a:pt x="20400" y="0"/>
                        <a:pt x="20400" y="0"/>
                      </a:cubicBezTo>
                      <a:cubicBezTo>
                        <a:pt x="204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79" name="Shape">
                  <a:extLst>
                    <a:ext uri="{FF2B5EF4-FFF2-40B4-BE49-F238E27FC236}">
                      <a16:creationId xmlns:a16="http://schemas.microsoft.com/office/drawing/2014/main" id="{060E91BB-AD2A-855B-946E-ACF508DB7F2A}"/>
                    </a:ext>
                  </a:extLst>
                </p:cNvPr>
                <p:cNvSpPr/>
                <p:nvPr/>
              </p:nvSpPr>
              <p:spPr>
                <a:xfrm>
                  <a:off x="407536" y="711112"/>
                  <a:ext cx="135841" cy="1531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250" y="9078"/>
                      </a:moveTo>
                      <a:cubicBezTo>
                        <a:pt x="16250" y="8608"/>
                        <a:pt x="17043" y="8452"/>
                        <a:pt x="17637" y="8452"/>
                      </a:cubicBezTo>
                      <a:cubicBezTo>
                        <a:pt x="17835" y="8452"/>
                        <a:pt x="18430" y="8452"/>
                        <a:pt x="18628" y="8295"/>
                      </a:cubicBezTo>
                      <a:cubicBezTo>
                        <a:pt x="18628" y="2034"/>
                        <a:pt x="18628" y="2034"/>
                        <a:pt x="18628" y="2034"/>
                      </a:cubicBezTo>
                      <a:cubicBezTo>
                        <a:pt x="19024" y="2034"/>
                        <a:pt x="19024" y="2034"/>
                        <a:pt x="19024" y="2034"/>
                      </a:cubicBezTo>
                      <a:cubicBezTo>
                        <a:pt x="19619" y="1878"/>
                        <a:pt x="20610" y="1878"/>
                        <a:pt x="21006" y="1721"/>
                      </a:cubicBezTo>
                      <a:cubicBezTo>
                        <a:pt x="21006" y="1721"/>
                        <a:pt x="21204" y="1721"/>
                        <a:pt x="21600" y="1565"/>
                      </a:cubicBezTo>
                      <a:cubicBezTo>
                        <a:pt x="21600" y="1565"/>
                        <a:pt x="21600" y="1565"/>
                        <a:pt x="21600" y="1565"/>
                      </a:cubicBezTo>
                      <a:cubicBezTo>
                        <a:pt x="21600" y="1565"/>
                        <a:pt x="21600" y="1565"/>
                        <a:pt x="21600" y="1565"/>
                      </a:cubicBezTo>
                      <a:cubicBezTo>
                        <a:pt x="21402" y="1565"/>
                        <a:pt x="21204" y="1565"/>
                        <a:pt x="21204" y="1565"/>
                      </a:cubicBezTo>
                      <a:cubicBezTo>
                        <a:pt x="21006" y="1565"/>
                        <a:pt x="21006" y="1565"/>
                        <a:pt x="21006" y="1565"/>
                      </a:cubicBezTo>
                      <a:cubicBezTo>
                        <a:pt x="20808" y="1565"/>
                        <a:pt x="20610" y="1565"/>
                        <a:pt x="20412" y="1565"/>
                      </a:cubicBezTo>
                      <a:cubicBezTo>
                        <a:pt x="20015" y="1565"/>
                        <a:pt x="19619" y="1565"/>
                        <a:pt x="19421" y="1408"/>
                      </a:cubicBezTo>
                      <a:cubicBezTo>
                        <a:pt x="19421" y="1408"/>
                        <a:pt x="19024" y="1408"/>
                        <a:pt x="18034" y="1408"/>
                      </a:cubicBezTo>
                      <a:cubicBezTo>
                        <a:pt x="16448" y="1408"/>
                        <a:pt x="14665" y="1565"/>
                        <a:pt x="14665" y="1565"/>
                      </a:cubicBezTo>
                      <a:cubicBezTo>
                        <a:pt x="14467" y="1565"/>
                        <a:pt x="14467" y="1565"/>
                        <a:pt x="14467" y="1565"/>
                      </a:cubicBezTo>
                      <a:cubicBezTo>
                        <a:pt x="13674" y="939"/>
                        <a:pt x="13674" y="939"/>
                        <a:pt x="13674" y="939"/>
                      </a:cubicBezTo>
                      <a:cubicBezTo>
                        <a:pt x="6143" y="939"/>
                        <a:pt x="6143" y="939"/>
                        <a:pt x="6143" y="939"/>
                      </a:cubicBezTo>
                      <a:cubicBezTo>
                        <a:pt x="5350" y="939"/>
                        <a:pt x="4755" y="782"/>
                        <a:pt x="3963" y="469"/>
                      </a:cubicBezTo>
                      <a:cubicBezTo>
                        <a:pt x="3368" y="156"/>
                        <a:pt x="2774" y="156"/>
                        <a:pt x="2179" y="313"/>
                      </a:cubicBezTo>
                      <a:cubicBezTo>
                        <a:pt x="1981" y="313"/>
                        <a:pt x="1981" y="469"/>
                        <a:pt x="1981" y="469"/>
                      </a:cubicBezTo>
                      <a:cubicBezTo>
                        <a:pt x="1783" y="469"/>
                        <a:pt x="1783" y="469"/>
                        <a:pt x="1783" y="469"/>
                      </a:cubicBezTo>
                      <a:cubicBezTo>
                        <a:pt x="1387" y="469"/>
                        <a:pt x="1188" y="313"/>
                        <a:pt x="1188" y="156"/>
                      </a:cubicBezTo>
                      <a:cubicBezTo>
                        <a:pt x="990" y="156"/>
                        <a:pt x="990" y="156"/>
                        <a:pt x="990" y="0"/>
                      </a:cubicBezTo>
                      <a:cubicBezTo>
                        <a:pt x="990" y="0"/>
                        <a:pt x="990" y="0"/>
                        <a:pt x="990" y="0"/>
                      </a:cubicBezTo>
                      <a:cubicBezTo>
                        <a:pt x="792" y="0"/>
                        <a:pt x="594" y="313"/>
                        <a:pt x="594" y="313"/>
                      </a:cubicBezTo>
                      <a:cubicBezTo>
                        <a:pt x="594" y="469"/>
                        <a:pt x="594" y="469"/>
                        <a:pt x="594" y="469"/>
                      </a:cubicBezTo>
                      <a:cubicBezTo>
                        <a:pt x="0" y="469"/>
                        <a:pt x="0" y="469"/>
                        <a:pt x="0" y="469"/>
                      </a:cubicBezTo>
                      <a:cubicBezTo>
                        <a:pt x="0" y="939"/>
                        <a:pt x="396" y="1721"/>
                        <a:pt x="1188" y="2347"/>
                      </a:cubicBezTo>
                      <a:cubicBezTo>
                        <a:pt x="1981" y="3286"/>
                        <a:pt x="2774" y="4852"/>
                        <a:pt x="3368" y="6104"/>
                      </a:cubicBezTo>
                      <a:cubicBezTo>
                        <a:pt x="3566" y="6730"/>
                        <a:pt x="4161" y="7513"/>
                        <a:pt x="4557" y="8139"/>
                      </a:cubicBezTo>
                      <a:cubicBezTo>
                        <a:pt x="4954" y="8765"/>
                        <a:pt x="5350" y="9234"/>
                        <a:pt x="5548" y="9860"/>
                      </a:cubicBezTo>
                      <a:cubicBezTo>
                        <a:pt x="5746" y="10330"/>
                        <a:pt x="5746" y="10957"/>
                        <a:pt x="5746" y="11583"/>
                      </a:cubicBezTo>
                      <a:cubicBezTo>
                        <a:pt x="5548" y="12053"/>
                        <a:pt x="5548" y="12522"/>
                        <a:pt x="5746" y="12679"/>
                      </a:cubicBezTo>
                      <a:cubicBezTo>
                        <a:pt x="6143" y="13305"/>
                        <a:pt x="6341" y="14244"/>
                        <a:pt x="6539" y="15496"/>
                      </a:cubicBezTo>
                      <a:cubicBezTo>
                        <a:pt x="6539" y="15809"/>
                        <a:pt x="6539" y="15966"/>
                        <a:pt x="6539" y="16279"/>
                      </a:cubicBezTo>
                      <a:cubicBezTo>
                        <a:pt x="6737" y="17374"/>
                        <a:pt x="6935" y="18940"/>
                        <a:pt x="7926" y="19722"/>
                      </a:cubicBezTo>
                      <a:cubicBezTo>
                        <a:pt x="8322" y="20035"/>
                        <a:pt x="8719" y="20505"/>
                        <a:pt x="9313" y="20974"/>
                      </a:cubicBezTo>
                      <a:cubicBezTo>
                        <a:pt x="9313" y="20974"/>
                        <a:pt x="9511" y="20974"/>
                        <a:pt x="9511" y="20974"/>
                      </a:cubicBezTo>
                      <a:cubicBezTo>
                        <a:pt x="9710" y="20661"/>
                        <a:pt x="10304" y="20035"/>
                        <a:pt x="10900" y="20035"/>
                      </a:cubicBezTo>
                      <a:cubicBezTo>
                        <a:pt x="11098" y="20035"/>
                        <a:pt x="11296" y="20192"/>
                        <a:pt x="11494" y="20348"/>
                      </a:cubicBezTo>
                      <a:cubicBezTo>
                        <a:pt x="11692" y="20661"/>
                        <a:pt x="11890" y="20818"/>
                        <a:pt x="11890" y="21131"/>
                      </a:cubicBezTo>
                      <a:cubicBezTo>
                        <a:pt x="12089" y="21444"/>
                        <a:pt x="12089" y="21600"/>
                        <a:pt x="12485" y="21600"/>
                      </a:cubicBezTo>
                      <a:cubicBezTo>
                        <a:pt x="12683" y="21600"/>
                        <a:pt x="13079" y="21600"/>
                        <a:pt x="13476" y="21600"/>
                      </a:cubicBezTo>
                      <a:cubicBezTo>
                        <a:pt x="13872" y="21600"/>
                        <a:pt x="14268" y="21600"/>
                        <a:pt x="14467" y="21600"/>
                      </a:cubicBezTo>
                      <a:cubicBezTo>
                        <a:pt x="14665" y="21600"/>
                        <a:pt x="14665" y="21600"/>
                        <a:pt x="14665" y="21600"/>
                      </a:cubicBezTo>
                      <a:cubicBezTo>
                        <a:pt x="14863" y="21600"/>
                        <a:pt x="15061" y="21600"/>
                        <a:pt x="15061" y="21600"/>
                      </a:cubicBezTo>
                      <a:cubicBezTo>
                        <a:pt x="15061" y="21444"/>
                        <a:pt x="15259" y="21287"/>
                        <a:pt x="15656" y="21131"/>
                      </a:cubicBezTo>
                      <a:cubicBezTo>
                        <a:pt x="15854" y="20974"/>
                        <a:pt x="16250" y="20818"/>
                        <a:pt x="16250" y="20661"/>
                      </a:cubicBezTo>
                      <a:cubicBezTo>
                        <a:pt x="16250" y="14400"/>
                        <a:pt x="16250" y="14400"/>
                        <a:pt x="16250" y="14400"/>
                      </a:cubicBezTo>
                      <a:cubicBezTo>
                        <a:pt x="16250" y="13774"/>
                        <a:pt x="16250" y="13774"/>
                        <a:pt x="16250" y="13774"/>
                      </a:cubicBezTo>
                      <a:lnTo>
                        <a:pt x="16250" y="907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80" name="Shape">
                  <a:extLst>
                    <a:ext uri="{FF2B5EF4-FFF2-40B4-BE49-F238E27FC236}">
                      <a16:creationId xmlns:a16="http://schemas.microsoft.com/office/drawing/2014/main" id="{3430BDA5-7106-0A17-0165-FC63CA32859C}"/>
                    </a:ext>
                  </a:extLst>
                </p:cNvPr>
                <p:cNvSpPr/>
                <p:nvPr/>
              </p:nvSpPr>
              <p:spPr>
                <a:xfrm>
                  <a:off x="587622" y="693406"/>
                  <a:ext cx="103058" cy="83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710" y="287"/>
                      </a:moveTo>
                      <a:cubicBezTo>
                        <a:pt x="10669" y="575"/>
                        <a:pt x="10669" y="863"/>
                        <a:pt x="10669" y="1151"/>
                      </a:cubicBezTo>
                      <a:cubicBezTo>
                        <a:pt x="10669" y="2303"/>
                        <a:pt x="8587" y="3743"/>
                        <a:pt x="7546" y="4031"/>
                      </a:cubicBezTo>
                      <a:cubicBezTo>
                        <a:pt x="7026" y="4319"/>
                        <a:pt x="6245" y="5183"/>
                        <a:pt x="5985" y="6047"/>
                      </a:cubicBezTo>
                      <a:cubicBezTo>
                        <a:pt x="5204" y="6911"/>
                        <a:pt x="4944" y="7488"/>
                        <a:pt x="4684" y="7776"/>
                      </a:cubicBezTo>
                      <a:cubicBezTo>
                        <a:pt x="4424" y="7776"/>
                        <a:pt x="4163" y="7776"/>
                        <a:pt x="3903" y="7776"/>
                      </a:cubicBezTo>
                      <a:cubicBezTo>
                        <a:pt x="3122" y="7776"/>
                        <a:pt x="2342" y="7488"/>
                        <a:pt x="1561" y="7200"/>
                      </a:cubicBezTo>
                      <a:cubicBezTo>
                        <a:pt x="1040" y="7200"/>
                        <a:pt x="780" y="7200"/>
                        <a:pt x="520" y="7200"/>
                      </a:cubicBezTo>
                      <a:cubicBezTo>
                        <a:pt x="520" y="7200"/>
                        <a:pt x="260" y="7200"/>
                        <a:pt x="0" y="7200"/>
                      </a:cubicBezTo>
                      <a:cubicBezTo>
                        <a:pt x="0" y="7200"/>
                        <a:pt x="260" y="7488"/>
                        <a:pt x="260" y="7488"/>
                      </a:cubicBezTo>
                      <a:cubicBezTo>
                        <a:pt x="260" y="7488"/>
                        <a:pt x="260" y="7488"/>
                        <a:pt x="260" y="7488"/>
                      </a:cubicBezTo>
                      <a:cubicBezTo>
                        <a:pt x="520" y="7776"/>
                        <a:pt x="520" y="7776"/>
                        <a:pt x="520" y="7776"/>
                      </a:cubicBezTo>
                      <a:cubicBezTo>
                        <a:pt x="520" y="7776"/>
                        <a:pt x="520" y="7776"/>
                        <a:pt x="780" y="7776"/>
                      </a:cubicBezTo>
                      <a:cubicBezTo>
                        <a:pt x="780" y="8064"/>
                        <a:pt x="780" y="8064"/>
                        <a:pt x="780" y="8064"/>
                      </a:cubicBezTo>
                      <a:cubicBezTo>
                        <a:pt x="780" y="8064"/>
                        <a:pt x="780" y="8064"/>
                        <a:pt x="780" y="8064"/>
                      </a:cubicBezTo>
                      <a:cubicBezTo>
                        <a:pt x="1301" y="8064"/>
                        <a:pt x="1561" y="8640"/>
                        <a:pt x="1821" y="9792"/>
                      </a:cubicBezTo>
                      <a:cubicBezTo>
                        <a:pt x="1821" y="10368"/>
                        <a:pt x="2342" y="11807"/>
                        <a:pt x="2602" y="12095"/>
                      </a:cubicBezTo>
                      <a:cubicBezTo>
                        <a:pt x="3383" y="12383"/>
                        <a:pt x="5985" y="13535"/>
                        <a:pt x="5985" y="14688"/>
                      </a:cubicBezTo>
                      <a:cubicBezTo>
                        <a:pt x="5985" y="14976"/>
                        <a:pt x="5985" y="15264"/>
                        <a:pt x="6245" y="15264"/>
                      </a:cubicBezTo>
                      <a:cubicBezTo>
                        <a:pt x="6506" y="15840"/>
                        <a:pt x="7026" y="16416"/>
                        <a:pt x="7026" y="17280"/>
                      </a:cubicBezTo>
                      <a:cubicBezTo>
                        <a:pt x="7026" y="17568"/>
                        <a:pt x="7286" y="17856"/>
                        <a:pt x="7546" y="18432"/>
                      </a:cubicBezTo>
                      <a:cubicBezTo>
                        <a:pt x="7807" y="18720"/>
                        <a:pt x="8067" y="18720"/>
                        <a:pt x="8327" y="18720"/>
                      </a:cubicBezTo>
                      <a:cubicBezTo>
                        <a:pt x="8327" y="19008"/>
                        <a:pt x="8587" y="19008"/>
                        <a:pt x="8587" y="19008"/>
                      </a:cubicBezTo>
                      <a:cubicBezTo>
                        <a:pt x="8848" y="19008"/>
                        <a:pt x="8848" y="19008"/>
                        <a:pt x="8848" y="19008"/>
                      </a:cubicBezTo>
                      <a:cubicBezTo>
                        <a:pt x="9108" y="19008"/>
                        <a:pt x="9108" y="19008"/>
                        <a:pt x="9368" y="19008"/>
                      </a:cubicBezTo>
                      <a:cubicBezTo>
                        <a:pt x="9368" y="19008"/>
                        <a:pt x="9368" y="19008"/>
                        <a:pt x="9628" y="19008"/>
                      </a:cubicBezTo>
                      <a:cubicBezTo>
                        <a:pt x="9628" y="19008"/>
                        <a:pt x="9628" y="19008"/>
                        <a:pt x="9889" y="19008"/>
                      </a:cubicBezTo>
                      <a:cubicBezTo>
                        <a:pt x="9889" y="19008"/>
                        <a:pt x="9889" y="19008"/>
                        <a:pt x="9889" y="19008"/>
                      </a:cubicBezTo>
                      <a:cubicBezTo>
                        <a:pt x="10149" y="19008"/>
                        <a:pt x="10149" y="19296"/>
                        <a:pt x="10149" y="19296"/>
                      </a:cubicBezTo>
                      <a:cubicBezTo>
                        <a:pt x="10409" y="19296"/>
                        <a:pt x="10409" y="19296"/>
                        <a:pt x="10409" y="19296"/>
                      </a:cubicBezTo>
                      <a:cubicBezTo>
                        <a:pt x="10409" y="19296"/>
                        <a:pt x="10409" y="19296"/>
                        <a:pt x="10409" y="19296"/>
                      </a:cubicBezTo>
                      <a:cubicBezTo>
                        <a:pt x="10669" y="19296"/>
                        <a:pt x="10669" y="19584"/>
                        <a:pt x="10669" y="19584"/>
                      </a:cubicBezTo>
                      <a:cubicBezTo>
                        <a:pt x="10669" y="19584"/>
                        <a:pt x="10669" y="19584"/>
                        <a:pt x="10669" y="19584"/>
                      </a:cubicBezTo>
                      <a:cubicBezTo>
                        <a:pt x="10669" y="19584"/>
                        <a:pt x="10669" y="19584"/>
                        <a:pt x="10669" y="19584"/>
                      </a:cubicBezTo>
                      <a:cubicBezTo>
                        <a:pt x="10930" y="19296"/>
                        <a:pt x="10930" y="19296"/>
                        <a:pt x="10930" y="19296"/>
                      </a:cubicBezTo>
                      <a:cubicBezTo>
                        <a:pt x="11190" y="20448"/>
                        <a:pt x="11190" y="20448"/>
                        <a:pt x="11190" y="20448"/>
                      </a:cubicBezTo>
                      <a:cubicBezTo>
                        <a:pt x="11190" y="20448"/>
                        <a:pt x="11190" y="20448"/>
                        <a:pt x="11190" y="20448"/>
                      </a:cubicBezTo>
                      <a:cubicBezTo>
                        <a:pt x="11190" y="20448"/>
                        <a:pt x="11190" y="20448"/>
                        <a:pt x="11190" y="20448"/>
                      </a:cubicBezTo>
                      <a:cubicBezTo>
                        <a:pt x="11450" y="20448"/>
                        <a:pt x="11710" y="20448"/>
                        <a:pt x="11971" y="20448"/>
                      </a:cubicBezTo>
                      <a:cubicBezTo>
                        <a:pt x="12231" y="20448"/>
                        <a:pt x="12751" y="20448"/>
                        <a:pt x="13012" y="20736"/>
                      </a:cubicBezTo>
                      <a:cubicBezTo>
                        <a:pt x="13012" y="20736"/>
                        <a:pt x="13012" y="20736"/>
                        <a:pt x="13012" y="20736"/>
                      </a:cubicBezTo>
                      <a:cubicBezTo>
                        <a:pt x="13272" y="20736"/>
                        <a:pt x="13272" y="20736"/>
                        <a:pt x="13532" y="20736"/>
                      </a:cubicBezTo>
                      <a:cubicBezTo>
                        <a:pt x="13532" y="20736"/>
                        <a:pt x="13532" y="20736"/>
                        <a:pt x="13532" y="20736"/>
                      </a:cubicBezTo>
                      <a:cubicBezTo>
                        <a:pt x="13792" y="21024"/>
                        <a:pt x="13792" y="21024"/>
                        <a:pt x="13792" y="21024"/>
                      </a:cubicBezTo>
                      <a:cubicBezTo>
                        <a:pt x="14053" y="21312"/>
                        <a:pt x="14833" y="21312"/>
                        <a:pt x="15354" y="21312"/>
                      </a:cubicBezTo>
                      <a:cubicBezTo>
                        <a:pt x="15874" y="21312"/>
                        <a:pt x="16395" y="21312"/>
                        <a:pt x="16655" y="21600"/>
                      </a:cubicBezTo>
                      <a:cubicBezTo>
                        <a:pt x="16915" y="21312"/>
                        <a:pt x="17175" y="21024"/>
                        <a:pt x="17436" y="20736"/>
                      </a:cubicBezTo>
                      <a:cubicBezTo>
                        <a:pt x="18216" y="19872"/>
                        <a:pt x="18997" y="19008"/>
                        <a:pt x="19257" y="18432"/>
                      </a:cubicBezTo>
                      <a:cubicBezTo>
                        <a:pt x="19518" y="18144"/>
                        <a:pt x="19778" y="17568"/>
                        <a:pt x="19778" y="16992"/>
                      </a:cubicBezTo>
                      <a:cubicBezTo>
                        <a:pt x="19778" y="16128"/>
                        <a:pt x="19778" y="15552"/>
                        <a:pt x="20298" y="15264"/>
                      </a:cubicBezTo>
                      <a:cubicBezTo>
                        <a:pt x="20559" y="14976"/>
                        <a:pt x="21339" y="14112"/>
                        <a:pt x="21600" y="13535"/>
                      </a:cubicBezTo>
                      <a:cubicBezTo>
                        <a:pt x="21339" y="13247"/>
                        <a:pt x="21339" y="12959"/>
                        <a:pt x="21339" y="12383"/>
                      </a:cubicBezTo>
                      <a:cubicBezTo>
                        <a:pt x="21079" y="12095"/>
                        <a:pt x="21079" y="11519"/>
                        <a:pt x="20819" y="11231"/>
                      </a:cubicBezTo>
                      <a:cubicBezTo>
                        <a:pt x="20038" y="10368"/>
                        <a:pt x="20559" y="9504"/>
                        <a:pt x="20819" y="9216"/>
                      </a:cubicBezTo>
                      <a:cubicBezTo>
                        <a:pt x="21339" y="8928"/>
                        <a:pt x="21600" y="8352"/>
                        <a:pt x="21339" y="8064"/>
                      </a:cubicBezTo>
                      <a:cubicBezTo>
                        <a:pt x="21339" y="7200"/>
                        <a:pt x="21339" y="6335"/>
                        <a:pt x="21339" y="5471"/>
                      </a:cubicBezTo>
                      <a:cubicBezTo>
                        <a:pt x="21600" y="4607"/>
                        <a:pt x="21600" y="3743"/>
                        <a:pt x="21339" y="3167"/>
                      </a:cubicBezTo>
                      <a:cubicBezTo>
                        <a:pt x="21339" y="3167"/>
                        <a:pt x="21079" y="3167"/>
                        <a:pt x="20819" y="3167"/>
                      </a:cubicBezTo>
                      <a:cubicBezTo>
                        <a:pt x="20038" y="2879"/>
                        <a:pt x="18997" y="2591"/>
                        <a:pt x="18216" y="2015"/>
                      </a:cubicBezTo>
                      <a:cubicBezTo>
                        <a:pt x="17175" y="1439"/>
                        <a:pt x="15354" y="1151"/>
                        <a:pt x="14573" y="1151"/>
                      </a:cubicBezTo>
                      <a:cubicBezTo>
                        <a:pt x="14313" y="1151"/>
                        <a:pt x="14313" y="1151"/>
                        <a:pt x="14313" y="1151"/>
                      </a:cubicBezTo>
                      <a:cubicBezTo>
                        <a:pt x="13792" y="0"/>
                        <a:pt x="13792" y="0"/>
                        <a:pt x="13792" y="0"/>
                      </a:cubicBezTo>
                      <a:lnTo>
                        <a:pt x="11710" y="28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81" name="Shape">
                  <a:extLst>
                    <a:ext uri="{FF2B5EF4-FFF2-40B4-BE49-F238E27FC236}">
                      <a16:creationId xmlns:a16="http://schemas.microsoft.com/office/drawing/2014/main" id="{EF7F45F9-3505-2B20-F644-45AD5CDADED3}"/>
                    </a:ext>
                  </a:extLst>
                </p:cNvPr>
                <p:cNvSpPr/>
                <p:nvPr/>
              </p:nvSpPr>
              <p:spPr>
                <a:xfrm>
                  <a:off x="514755" y="722596"/>
                  <a:ext cx="121275" cy="1138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9646"/>
                      </a:moveTo>
                      <a:cubicBezTo>
                        <a:pt x="21600" y="9646"/>
                        <a:pt x="21600" y="9436"/>
                        <a:pt x="21377" y="9436"/>
                      </a:cubicBezTo>
                      <a:cubicBezTo>
                        <a:pt x="21377" y="9436"/>
                        <a:pt x="21377" y="9436"/>
                        <a:pt x="21377" y="9436"/>
                      </a:cubicBezTo>
                      <a:cubicBezTo>
                        <a:pt x="21377" y="9436"/>
                        <a:pt x="21377" y="9436"/>
                        <a:pt x="21377" y="9436"/>
                      </a:cubicBezTo>
                      <a:cubicBezTo>
                        <a:pt x="21377" y="9227"/>
                        <a:pt x="21377" y="9227"/>
                        <a:pt x="21377" y="9227"/>
                      </a:cubicBezTo>
                      <a:cubicBezTo>
                        <a:pt x="21377" y="9227"/>
                        <a:pt x="21377" y="9227"/>
                        <a:pt x="21154" y="9227"/>
                      </a:cubicBezTo>
                      <a:cubicBezTo>
                        <a:pt x="21154" y="9227"/>
                        <a:pt x="21154" y="9227"/>
                        <a:pt x="21154" y="9227"/>
                      </a:cubicBezTo>
                      <a:cubicBezTo>
                        <a:pt x="21154" y="9227"/>
                        <a:pt x="21154" y="9227"/>
                        <a:pt x="21154" y="9227"/>
                      </a:cubicBezTo>
                      <a:cubicBezTo>
                        <a:pt x="20931" y="9227"/>
                        <a:pt x="20931" y="9227"/>
                        <a:pt x="20931" y="9227"/>
                      </a:cubicBezTo>
                      <a:cubicBezTo>
                        <a:pt x="20931" y="9227"/>
                        <a:pt x="20709" y="9227"/>
                        <a:pt x="20709" y="9227"/>
                      </a:cubicBezTo>
                      <a:cubicBezTo>
                        <a:pt x="20709" y="9227"/>
                        <a:pt x="20486" y="9227"/>
                        <a:pt x="20486" y="9227"/>
                      </a:cubicBezTo>
                      <a:cubicBezTo>
                        <a:pt x="20263" y="9227"/>
                        <a:pt x="20263" y="9227"/>
                        <a:pt x="20263" y="9227"/>
                      </a:cubicBezTo>
                      <a:cubicBezTo>
                        <a:pt x="20263" y="9227"/>
                        <a:pt x="20263" y="9227"/>
                        <a:pt x="20263" y="9227"/>
                      </a:cubicBezTo>
                      <a:cubicBezTo>
                        <a:pt x="20263" y="9227"/>
                        <a:pt x="20263" y="9227"/>
                        <a:pt x="20263" y="9227"/>
                      </a:cubicBezTo>
                      <a:cubicBezTo>
                        <a:pt x="19818" y="9227"/>
                        <a:pt x="19150" y="8807"/>
                        <a:pt x="18705" y="8388"/>
                      </a:cubicBezTo>
                      <a:cubicBezTo>
                        <a:pt x="18705" y="8388"/>
                        <a:pt x="18705" y="8388"/>
                        <a:pt x="18705" y="8388"/>
                      </a:cubicBezTo>
                      <a:cubicBezTo>
                        <a:pt x="18482" y="8178"/>
                        <a:pt x="18482" y="8178"/>
                        <a:pt x="18482" y="8178"/>
                      </a:cubicBezTo>
                      <a:cubicBezTo>
                        <a:pt x="18482" y="8178"/>
                        <a:pt x="18482" y="7968"/>
                        <a:pt x="18259" y="7968"/>
                      </a:cubicBezTo>
                      <a:cubicBezTo>
                        <a:pt x="18259" y="7968"/>
                        <a:pt x="18259" y="7759"/>
                        <a:pt x="18259" y="7759"/>
                      </a:cubicBezTo>
                      <a:cubicBezTo>
                        <a:pt x="18259" y="7759"/>
                        <a:pt x="18259" y="7549"/>
                        <a:pt x="18259" y="7549"/>
                      </a:cubicBezTo>
                      <a:cubicBezTo>
                        <a:pt x="18037" y="7549"/>
                        <a:pt x="18037" y="7549"/>
                        <a:pt x="18037" y="7339"/>
                      </a:cubicBezTo>
                      <a:cubicBezTo>
                        <a:pt x="18037" y="7339"/>
                        <a:pt x="18037" y="7130"/>
                        <a:pt x="18037" y="7130"/>
                      </a:cubicBezTo>
                      <a:cubicBezTo>
                        <a:pt x="18037" y="6920"/>
                        <a:pt x="17814" y="6500"/>
                        <a:pt x="17591" y="6291"/>
                      </a:cubicBezTo>
                      <a:cubicBezTo>
                        <a:pt x="17369" y="5871"/>
                        <a:pt x="17146" y="5662"/>
                        <a:pt x="17146" y="5242"/>
                      </a:cubicBezTo>
                      <a:cubicBezTo>
                        <a:pt x="16923" y="5033"/>
                        <a:pt x="16032" y="4403"/>
                        <a:pt x="14696" y="3984"/>
                      </a:cubicBezTo>
                      <a:cubicBezTo>
                        <a:pt x="14028" y="3774"/>
                        <a:pt x="13806" y="2726"/>
                        <a:pt x="13583" y="1887"/>
                      </a:cubicBezTo>
                      <a:cubicBezTo>
                        <a:pt x="13583" y="1677"/>
                        <a:pt x="13360" y="1258"/>
                        <a:pt x="13360" y="1258"/>
                      </a:cubicBezTo>
                      <a:cubicBezTo>
                        <a:pt x="13360" y="1258"/>
                        <a:pt x="13138" y="1048"/>
                        <a:pt x="13138" y="1048"/>
                      </a:cubicBezTo>
                      <a:cubicBezTo>
                        <a:pt x="12915" y="1048"/>
                        <a:pt x="12915" y="1048"/>
                        <a:pt x="12915" y="1048"/>
                      </a:cubicBezTo>
                      <a:cubicBezTo>
                        <a:pt x="12915" y="838"/>
                        <a:pt x="12692" y="838"/>
                        <a:pt x="12692" y="629"/>
                      </a:cubicBezTo>
                      <a:cubicBezTo>
                        <a:pt x="12692" y="629"/>
                        <a:pt x="12692" y="629"/>
                        <a:pt x="12470" y="629"/>
                      </a:cubicBezTo>
                      <a:cubicBezTo>
                        <a:pt x="12470" y="629"/>
                        <a:pt x="12470" y="419"/>
                        <a:pt x="12247" y="419"/>
                      </a:cubicBezTo>
                      <a:cubicBezTo>
                        <a:pt x="12247" y="419"/>
                        <a:pt x="12247" y="209"/>
                        <a:pt x="12247" y="209"/>
                      </a:cubicBezTo>
                      <a:cubicBezTo>
                        <a:pt x="12247" y="209"/>
                        <a:pt x="12024" y="0"/>
                        <a:pt x="12024" y="0"/>
                      </a:cubicBezTo>
                      <a:cubicBezTo>
                        <a:pt x="12024" y="0"/>
                        <a:pt x="12024" y="0"/>
                        <a:pt x="12024" y="0"/>
                      </a:cubicBezTo>
                      <a:cubicBezTo>
                        <a:pt x="12024" y="0"/>
                        <a:pt x="12024" y="0"/>
                        <a:pt x="12024" y="0"/>
                      </a:cubicBezTo>
                      <a:cubicBezTo>
                        <a:pt x="11802" y="0"/>
                        <a:pt x="11802" y="0"/>
                        <a:pt x="11579" y="0"/>
                      </a:cubicBezTo>
                      <a:cubicBezTo>
                        <a:pt x="11579" y="0"/>
                        <a:pt x="11356" y="0"/>
                        <a:pt x="11356" y="0"/>
                      </a:cubicBezTo>
                      <a:cubicBezTo>
                        <a:pt x="11356" y="0"/>
                        <a:pt x="11356" y="0"/>
                        <a:pt x="11134" y="209"/>
                      </a:cubicBezTo>
                      <a:cubicBezTo>
                        <a:pt x="11134" y="209"/>
                        <a:pt x="11134" y="209"/>
                        <a:pt x="10911" y="209"/>
                      </a:cubicBezTo>
                      <a:cubicBezTo>
                        <a:pt x="10911" y="209"/>
                        <a:pt x="10911" y="209"/>
                        <a:pt x="10911" y="209"/>
                      </a:cubicBezTo>
                      <a:cubicBezTo>
                        <a:pt x="10688" y="209"/>
                        <a:pt x="10688" y="209"/>
                        <a:pt x="10465" y="209"/>
                      </a:cubicBezTo>
                      <a:cubicBezTo>
                        <a:pt x="10020" y="209"/>
                        <a:pt x="9352" y="629"/>
                        <a:pt x="9129" y="1048"/>
                      </a:cubicBezTo>
                      <a:cubicBezTo>
                        <a:pt x="8907" y="1258"/>
                        <a:pt x="8684" y="1258"/>
                        <a:pt x="8461" y="1258"/>
                      </a:cubicBezTo>
                      <a:cubicBezTo>
                        <a:pt x="8239" y="1258"/>
                        <a:pt x="7793" y="1048"/>
                        <a:pt x="7571" y="629"/>
                      </a:cubicBezTo>
                      <a:cubicBezTo>
                        <a:pt x="7348" y="419"/>
                        <a:pt x="7125" y="419"/>
                        <a:pt x="7125" y="209"/>
                      </a:cubicBezTo>
                      <a:cubicBezTo>
                        <a:pt x="6680" y="209"/>
                        <a:pt x="6012" y="629"/>
                        <a:pt x="5344" y="838"/>
                      </a:cubicBezTo>
                      <a:cubicBezTo>
                        <a:pt x="5121" y="838"/>
                        <a:pt x="4898" y="1048"/>
                        <a:pt x="4676" y="1048"/>
                      </a:cubicBezTo>
                      <a:cubicBezTo>
                        <a:pt x="4230" y="1258"/>
                        <a:pt x="3117" y="1258"/>
                        <a:pt x="2672" y="1258"/>
                      </a:cubicBezTo>
                      <a:cubicBezTo>
                        <a:pt x="2672" y="9017"/>
                        <a:pt x="2672" y="9017"/>
                        <a:pt x="2672" y="9017"/>
                      </a:cubicBezTo>
                      <a:cubicBezTo>
                        <a:pt x="2672" y="10066"/>
                        <a:pt x="1558" y="10066"/>
                        <a:pt x="668" y="10066"/>
                      </a:cubicBezTo>
                      <a:cubicBezTo>
                        <a:pt x="445" y="10066"/>
                        <a:pt x="222" y="10066"/>
                        <a:pt x="0" y="10066"/>
                      </a:cubicBezTo>
                      <a:cubicBezTo>
                        <a:pt x="0" y="16566"/>
                        <a:pt x="0" y="16566"/>
                        <a:pt x="0" y="16566"/>
                      </a:cubicBezTo>
                      <a:cubicBezTo>
                        <a:pt x="222" y="16566"/>
                        <a:pt x="222" y="16776"/>
                        <a:pt x="222" y="16776"/>
                      </a:cubicBezTo>
                      <a:cubicBezTo>
                        <a:pt x="222" y="16776"/>
                        <a:pt x="445" y="16776"/>
                        <a:pt x="445" y="16776"/>
                      </a:cubicBezTo>
                      <a:cubicBezTo>
                        <a:pt x="445" y="16776"/>
                        <a:pt x="668" y="16986"/>
                        <a:pt x="668" y="16986"/>
                      </a:cubicBezTo>
                      <a:cubicBezTo>
                        <a:pt x="668" y="16986"/>
                        <a:pt x="668" y="16986"/>
                        <a:pt x="890" y="16986"/>
                      </a:cubicBezTo>
                      <a:cubicBezTo>
                        <a:pt x="890" y="16986"/>
                        <a:pt x="890" y="17196"/>
                        <a:pt x="890" y="17196"/>
                      </a:cubicBezTo>
                      <a:cubicBezTo>
                        <a:pt x="1113" y="17196"/>
                        <a:pt x="1113" y="17196"/>
                        <a:pt x="1113" y="17196"/>
                      </a:cubicBezTo>
                      <a:cubicBezTo>
                        <a:pt x="1113" y="17405"/>
                        <a:pt x="1113" y="17405"/>
                        <a:pt x="1336" y="17615"/>
                      </a:cubicBezTo>
                      <a:cubicBezTo>
                        <a:pt x="1336" y="17615"/>
                        <a:pt x="1336" y="17615"/>
                        <a:pt x="1336" y="17615"/>
                      </a:cubicBezTo>
                      <a:cubicBezTo>
                        <a:pt x="2004" y="19083"/>
                        <a:pt x="2226" y="19922"/>
                        <a:pt x="2004" y="20551"/>
                      </a:cubicBezTo>
                      <a:cubicBezTo>
                        <a:pt x="2004" y="20761"/>
                        <a:pt x="1781" y="20970"/>
                        <a:pt x="1558" y="20970"/>
                      </a:cubicBezTo>
                      <a:cubicBezTo>
                        <a:pt x="1558" y="20970"/>
                        <a:pt x="1558" y="21180"/>
                        <a:pt x="1558" y="21180"/>
                      </a:cubicBezTo>
                      <a:cubicBezTo>
                        <a:pt x="1558" y="21390"/>
                        <a:pt x="1558" y="21390"/>
                        <a:pt x="1558" y="21600"/>
                      </a:cubicBezTo>
                      <a:cubicBezTo>
                        <a:pt x="1558" y="21600"/>
                        <a:pt x="1558" y="21600"/>
                        <a:pt x="1558" y="21600"/>
                      </a:cubicBezTo>
                      <a:cubicBezTo>
                        <a:pt x="1558" y="21600"/>
                        <a:pt x="1558" y="21600"/>
                        <a:pt x="1558" y="21600"/>
                      </a:cubicBezTo>
                      <a:cubicBezTo>
                        <a:pt x="1781" y="21600"/>
                        <a:pt x="2004" y="21600"/>
                        <a:pt x="2449" y="21600"/>
                      </a:cubicBezTo>
                      <a:cubicBezTo>
                        <a:pt x="2894" y="21600"/>
                        <a:pt x="3562" y="21600"/>
                        <a:pt x="3785" y="21600"/>
                      </a:cubicBezTo>
                      <a:cubicBezTo>
                        <a:pt x="4008" y="21390"/>
                        <a:pt x="4230" y="21180"/>
                        <a:pt x="4453" y="20761"/>
                      </a:cubicBezTo>
                      <a:cubicBezTo>
                        <a:pt x="4898" y="20341"/>
                        <a:pt x="6012" y="19502"/>
                        <a:pt x="6012" y="19293"/>
                      </a:cubicBezTo>
                      <a:cubicBezTo>
                        <a:pt x="6235" y="17615"/>
                        <a:pt x="7125" y="16986"/>
                        <a:pt x="8239" y="17825"/>
                      </a:cubicBezTo>
                      <a:cubicBezTo>
                        <a:pt x="8684" y="17825"/>
                        <a:pt x="8684" y="17825"/>
                        <a:pt x="8684" y="17825"/>
                      </a:cubicBezTo>
                      <a:cubicBezTo>
                        <a:pt x="9352" y="18244"/>
                        <a:pt x="9575" y="18454"/>
                        <a:pt x="10020" y="18454"/>
                      </a:cubicBezTo>
                      <a:cubicBezTo>
                        <a:pt x="10243" y="18664"/>
                        <a:pt x="10465" y="18664"/>
                        <a:pt x="11134" y="18664"/>
                      </a:cubicBezTo>
                      <a:cubicBezTo>
                        <a:pt x="12692" y="18664"/>
                        <a:pt x="12915" y="18454"/>
                        <a:pt x="12915" y="17825"/>
                      </a:cubicBezTo>
                      <a:cubicBezTo>
                        <a:pt x="13138" y="17615"/>
                        <a:pt x="13138" y="17405"/>
                        <a:pt x="13138" y="17196"/>
                      </a:cubicBezTo>
                      <a:cubicBezTo>
                        <a:pt x="13138" y="16566"/>
                        <a:pt x="13360" y="15728"/>
                        <a:pt x="14474" y="15728"/>
                      </a:cubicBezTo>
                      <a:cubicBezTo>
                        <a:pt x="15142" y="15728"/>
                        <a:pt x="16032" y="15099"/>
                        <a:pt x="16032" y="14679"/>
                      </a:cubicBezTo>
                      <a:cubicBezTo>
                        <a:pt x="16032" y="13840"/>
                        <a:pt x="16701" y="12792"/>
                        <a:pt x="17591" y="12792"/>
                      </a:cubicBezTo>
                      <a:cubicBezTo>
                        <a:pt x="18037" y="12792"/>
                        <a:pt x="19150" y="12163"/>
                        <a:pt x="19150" y="11743"/>
                      </a:cubicBezTo>
                      <a:cubicBezTo>
                        <a:pt x="19373" y="10904"/>
                        <a:pt x="20041" y="10904"/>
                        <a:pt x="20486" y="10695"/>
                      </a:cubicBezTo>
                      <a:cubicBezTo>
                        <a:pt x="20486" y="10695"/>
                        <a:pt x="20709" y="10695"/>
                        <a:pt x="20931" y="10695"/>
                      </a:cubicBezTo>
                      <a:cubicBezTo>
                        <a:pt x="20931" y="10485"/>
                        <a:pt x="20931" y="10485"/>
                        <a:pt x="20931" y="10485"/>
                      </a:cubicBezTo>
                      <a:cubicBezTo>
                        <a:pt x="20931" y="10485"/>
                        <a:pt x="20931" y="10485"/>
                        <a:pt x="20931" y="10485"/>
                      </a:cubicBezTo>
                      <a:cubicBezTo>
                        <a:pt x="20931" y="10275"/>
                        <a:pt x="21154" y="10275"/>
                        <a:pt x="21154" y="10275"/>
                      </a:cubicBezTo>
                      <a:cubicBezTo>
                        <a:pt x="21154" y="10275"/>
                        <a:pt x="21154" y="10066"/>
                        <a:pt x="21154" y="10066"/>
                      </a:cubicBezTo>
                      <a:cubicBezTo>
                        <a:pt x="21377" y="10066"/>
                        <a:pt x="21377" y="10066"/>
                        <a:pt x="21377" y="9856"/>
                      </a:cubicBezTo>
                      <a:cubicBezTo>
                        <a:pt x="21377" y="9856"/>
                        <a:pt x="21377" y="9856"/>
                        <a:pt x="21377" y="9856"/>
                      </a:cubicBezTo>
                      <a:cubicBezTo>
                        <a:pt x="21600" y="9646"/>
                        <a:pt x="21600" y="9646"/>
                        <a:pt x="21600" y="9646"/>
                      </a:cubicBezTo>
                      <a:cubicBezTo>
                        <a:pt x="21600" y="9646"/>
                        <a:pt x="21600" y="9646"/>
                        <a:pt x="21600" y="964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682" name="Shape">
                  <a:extLst>
                    <a:ext uri="{FF2B5EF4-FFF2-40B4-BE49-F238E27FC236}">
                      <a16:creationId xmlns:a16="http://schemas.microsoft.com/office/drawing/2014/main" id="{3104CCCF-8E7D-BB2D-0B27-23111FF1F08E}"/>
                    </a:ext>
                  </a:extLst>
                </p:cNvPr>
                <p:cNvGrpSpPr/>
                <p:nvPr/>
              </p:nvGrpSpPr>
              <p:grpSpPr>
                <a:xfrm>
                  <a:off x="573017" y="719474"/>
                  <a:ext cx="9435" cy="7206"/>
                  <a:chOff x="0" y="0"/>
                  <a:chExt cx="9434" cy="7205"/>
                </a:xfrm>
              </p:grpSpPr>
              <p:sp>
                <p:nvSpPr>
                  <p:cNvPr id="847" name="Line">
                    <a:extLst>
                      <a:ext uri="{FF2B5EF4-FFF2-40B4-BE49-F238E27FC236}">
                        <a16:creationId xmlns:a16="http://schemas.microsoft.com/office/drawing/2014/main" id="{72D83E34-3DC2-A75C-88DB-20FB0689029D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8" name="Line">
                    <a:extLst>
                      <a:ext uri="{FF2B5EF4-FFF2-40B4-BE49-F238E27FC236}">
                        <a16:creationId xmlns:a16="http://schemas.microsoft.com/office/drawing/2014/main" id="{72BDD57A-5341-7EA1-4448-5CD3B4434B70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683" name="Shape">
                  <a:extLst>
                    <a:ext uri="{FF2B5EF4-FFF2-40B4-BE49-F238E27FC236}">
                      <a16:creationId xmlns:a16="http://schemas.microsoft.com/office/drawing/2014/main" id="{C53DC7B6-EA04-2EF3-81C4-8C3B7965BD28}"/>
                    </a:ext>
                  </a:extLst>
                </p:cNvPr>
                <p:cNvGrpSpPr/>
                <p:nvPr/>
              </p:nvGrpSpPr>
              <p:grpSpPr>
                <a:xfrm>
                  <a:off x="579783" y="721060"/>
                  <a:ext cx="9435" cy="8821"/>
                  <a:chOff x="0" y="0"/>
                  <a:chExt cx="9433" cy="8819"/>
                </a:xfrm>
              </p:grpSpPr>
              <p:sp>
                <p:nvSpPr>
                  <p:cNvPr id="845" name="Line">
                    <a:extLst>
                      <a:ext uri="{FF2B5EF4-FFF2-40B4-BE49-F238E27FC236}">
                        <a16:creationId xmlns:a16="http://schemas.microsoft.com/office/drawing/2014/main" id="{EE3699C9-4352-8373-DF06-9C355D69915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46" name="Line">
                    <a:extLst>
                      <a:ext uri="{FF2B5EF4-FFF2-40B4-BE49-F238E27FC236}">
                        <a16:creationId xmlns:a16="http://schemas.microsoft.com/office/drawing/2014/main" id="{CD1FD8B8-5DA7-CB26-6C02-F3753B38A5F0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684" name="Shape">
                  <a:extLst>
                    <a:ext uri="{FF2B5EF4-FFF2-40B4-BE49-F238E27FC236}">
                      <a16:creationId xmlns:a16="http://schemas.microsoft.com/office/drawing/2014/main" id="{91751DF7-DED1-4C35-2DB1-406A15D66EF5}"/>
                    </a:ext>
                  </a:extLst>
                </p:cNvPr>
                <p:cNvGrpSpPr/>
                <p:nvPr/>
              </p:nvGrpSpPr>
              <p:grpSpPr>
                <a:xfrm>
                  <a:off x="582386" y="722735"/>
                  <a:ext cx="9435" cy="8820"/>
                  <a:chOff x="0" y="0"/>
                  <a:chExt cx="9434" cy="8819"/>
                </a:xfrm>
              </p:grpSpPr>
              <p:sp>
                <p:nvSpPr>
                  <p:cNvPr id="843" name="Line">
                    <a:extLst>
                      <a:ext uri="{FF2B5EF4-FFF2-40B4-BE49-F238E27FC236}">
                        <a16:creationId xmlns:a16="http://schemas.microsoft.com/office/drawing/2014/main" id="{0AFE95B0-4BFE-337A-6181-7FD10256002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0800"/>
                          <a:pt x="0" y="108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44" name="Line">
                    <a:extLst>
                      <a:ext uri="{FF2B5EF4-FFF2-40B4-BE49-F238E27FC236}">
                        <a16:creationId xmlns:a16="http://schemas.microsoft.com/office/drawing/2014/main" id="{7EFBB218-506E-93CD-9809-08D3F5CBB95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10800"/>
                          <a:pt x="21600" y="108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685" name="Shape">
                  <a:extLst>
                    <a:ext uri="{FF2B5EF4-FFF2-40B4-BE49-F238E27FC236}">
                      <a16:creationId xmlns:a16="http://schemas.microsoft.com/office/drawing/2014/main" id="{4A7E14B6-B5C4-3052-1772-35164E88C363}"/>
                    </a:ext>
                  </a:extLst>
                </p:cNvPr>
                <p:cNvGrpSpPr/>
                <p:nvPr/>
              </p:nvGrpSpPr>
              <p:grpSpPr>
                <a:xfrm>
                  <a:off x="584468" y="725216"/>
                  <a:ext cx="9434" cy="7207"/>
                  <a:chOff x="0" y="0"/>
                  <a:chExt cx="9433" cy="7205"/>
                </a:xfrm>
              </p:grpSpPr>
              <p:sp>
                <p:nvSpPr>
                  <p:cNvPr id="841" name="Line">
                    <a:extLst>
                      <a:ext uri="{FF2B5EF4-FFF2-40B4-BE49-F238E27FC236}">
                        <a16:creationId xmlns:a16="http://schemas.microsoft.com/office/drawing/2014/main" id="{CDB24810-2E44-ABAF-627E-A5FA44B7341C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2" name="Line">
                    <a:extLst>
                      <a:ext uri="{FF2B5EF4-FFF2-40B4-BE49-F238E27FC236}">
                        <a16:creationId xmlns:a16="http://schemas.microsoft.com/office/drawing/2014/main" id="{CE04F7AB-D17C-94E1-D8D7-06045F9335C3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3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686" name="Shape">
                  <a:extLst>
                    <a:ext uri="{FF2B5EF4-FFF2-40B4-BE49-F238E27FC236}">
                      <a16:creationId xmlns:a16="http://schemas.microsoft.com/office/drawing/2014/main" id="{A555CAB7-26E1-631B-C6C3-A049D7C7AC7A}"/>
                    </a:ext>
                  </a:extLst>
                </p:cNvPr>
                <p:cNvGrpSpPr/>
                <p:nvPr/>
              </p:nvGrpSpPr>
              <p:grpSpPr>
                <a:xfrm>
                  <a:off x="578222" y="719474"/>
                  <a:ext cx="9435" cy="7206"/>
                  <a:chOff x="0" y="0"/>
                  <a:chExt cx="9434" cy="7205"/>
                </a:xfrm>
              </p:grpSpPr>
              <p:sp>
                <p:nvSpPr>
                  <p:cNvPr id="839" name="Line">
                    <a:extLst>
                      <a:ext uri="{FF2B5EF4-FFF2-40B4-BE49-F238E27FC236}">
                        <a16:creationId xmlns:a16="http://schemas.microsoft.com/office/drawing/2014/main" id="{C73103CA-F213-BFDA-4BE4-EE7AD7260F78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0" name="Line">
                    <a:extLst>
                      <a:ext uri="{FF2B5EF4-FFF2-40B4-BE49-F238E27FC236}">
                        <a16:creationId xmlns:a16="http://schemas.microsoft.com/office/drawing/2014/main" id="{71D283E5-A7FA-EC87-64EF-7E6461F2164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687" name="Shape">
                  <a:extLst>
                    <a:ext uri="{FF2B5EF4-FFF2-40B4-BE49-F238E27FC236}">
                      <a16:creationId xmlns:a16="http://schemas.microsoft.com/office/drawing/2014/main" id="{C7B64989-1CEE-3626-93FA-1B0F1929D05C}"/>
                    </a:ext>
                  </a:extLst>
                </p:cNvPr>
                <p:cNvGrpSpPr/>
                <p:nvPr/>
              </p:nvGrpSpPr>
              <p:grpSpPr>
                <a:xfrm>
                  <a:off x="612575" y="756950"/>
                  <a:ext cx="9434" cy="8821"/>
                  <a:chOff x="0" y="0"/>
                  <a:chExt cx="9433" cy="8819"/>
                </a:xfrm>
              </p:grpSpPr>
              <p:sp>
                <p:nvSpPr>
                  <p:cNvPr id="837" name="Line">
                    <a:extLst>
                      <a:ext uri="{FF2B5EF4-FFF2-40B4-BE49-F238E27FC236}">
                        <a16:creationId xmlns:a16="http://schemas.microsoft.com/office/drawing/2014/main" id="{7B68E2A9-C373-6949-AD9D-6C3081DA0C7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216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38" name="Line">
                    <a:extLst>
                      <a:ext uri="{FF2B5EF4-FFF2-40B4-BE49-F238E27FC236}">
                        <a16:creationId xmlns:a16="http://schemas.microsoft.com/office/drawing/2014/main" id="{C42A5A06-7CF2-3DCD-BDE3-6F856481C2D9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21600"/>
                          <a:pt x="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688" name="Shape">
                  <a:extLst>
                    <a:ext uri="{FF2B5EF4-FFF2-40B4-BE49-F238E27FC236}">
                      <a16:creationId xmlns:a16="http://schemas.microsoft.com/office/drawing/2014/main" id="{A98AA726-BCD8-AA5F-BD3B-81B08DC85BD4}"/>
                    </a:ext>
                  </a:extLst>
                </p:cNvPr>
                <p:cNvGrpSpPr/>
                <p:nvPr/>
              </p:nvGrpSpPr>
              <p:grpSpPr>
                <a:xfrm>
                  <a:off x="613615" y="762542"/>
                  <a:ext cx="9435" cy="7207"/>
                  <a:chOff x="0" y="0"/>
                  <a:chExt cx="9434" cy="7205"/>
                </a:xfrm>
              </p:grpSpPr>
              <p:sp>
                <p:nvSpPr>
                  <p:cNvPr id="835" name="Line">
                    <a:extLst>
                      <a:ext uri="{FF2B5EF4-FFF2-40B4-BE49-F238E27FC236}">
                        <a16:creationId xmlns:a16="http://schemas.microsoft.com/office/drawing/2014/main" id="{F886AB2D-7988-950B-41C9-699D552B1EC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836" name="Line">
                    <a:extLst>
                      <a:ext uri="{FF2B5EF4-FFF2-40B4-BE49-F238E27FC236}">
                        <a16:creationId xmlns:a16="http://schemas.microsoft.com/office/drawing/2014/main" id="{11016149-C3EA-1626-4959-6B904E9011BA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689" name="Shape">
                  <a:extLst>
                    <a:ext uri="{FF2B5EF4-FFF2-40B4-BE49-F238E27FC236}">
                      <a16:creationId xmlns:a16="http://schemas.microsoft.com/office/drawing/2014/main" id="{C95AB666-5C89-1A71-BF01-5E606DD62821}"/>
                    </a:ext>
                  </a:extLst>
                </p:cNvPr>
                <p:cNvSpPr/>
                <p:nvPr/>
              </p:nvSpPr>
              <p:spPr>
                <a:xfrm>
                  <a:off x="663612" y="825962"/>
                  <a:ext cx="13014" cy="1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637" y="4319"/>
                      </a:moveTo>
                      <a:cubicBezTo>
                        <a:pt x="19637" y="4319"/>
                        <a:pt x="17673" y="2879"/>
                        <a:pt x="17673" y="2879"/>
                      </a:cubicBezTo>
                      <a:cubicBezTo>
                        <a:pt x="15710" y="1439"/>
                        <a:pt x="11782" y="0"/>
                        <a:pt x="11782" y="0"/>
                      </a:cubicBezTo>
                      <a:cubicBezTo>
                        <a:pt x="7854" y="1439"/>
                        <a:pt x="0" y="7199"/>
                        <a:pt x="0" y="10079"/>
                      </a:cubicBezTo>
                      <a:cubicBezTo>
                        <a:pt x="0" y="11519"/>
                        <a:pt x="5890" y="21600"/>
                        <a:pt x="9818" y="21600"/>
                      </a:cubicBezTo>
                      <a:cubicBezTo>
                        <a:pt x="11782" y="21600"/>
                        <a:pt x="11782" y="21600"/>
                        <a:pt x="13746" y="21600"/>
                      </a:cubicBezTo>
                      <a:cubicBezTo>
                        <a:pt x="17673" y="21600"/>
                        <a:pt x="17673" y="21600"/>
                        <a:pt x="17673" y="20160"/>
                      </a:cubicBezTo>
                      <a:cubicBezTo>
                        <a:pt x="17673" y="20160"/>
                        <a:pt x="17673" y="18719"/>
                        <a:pt x="19637" y="18719"/>
                      </a:cubicBezTo>
                      <a:cubicBezTo>
                        <a:pt x="19637" y="18719"/>
                        <a:pt x="19637" y="17279"/>
                        <a:pt x="19637" y="17279"/>
                      </a:cubicBezTo>
                      <a:cubicBezTo>
                        <a:pt x="19637" y="17279"/>
                        <a:pt x="19637" y="15839"/>
                        <a:pt x="21600" y="15839"/>
                      </a:cubicBezTo>
                      <a:cubicBezTo>
                        <a:pt x="21600" y="15839"/>
                        <a:pt x="21600" y="15839"/>
                        <a:pt x="21600" y="15839"/>
                      </a:cubicBezTo>
                      <a:cubicBezTo>
                        <a:pt x="21600" y="11519"/>
                        <a:pt x="19637" y="7199"/>
                        <a:pt x="19637" y="431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90" name="Shape">
                  <a:extLst>
                    <a:ext uri="{FF2B5EF4-FFF2-40B4-BE49-F238E27FC236}">
                      <a16:creationId xmlns:a16="http://schemas.microsoft.com/office/drawing/2014/main" id="{354E0826-7979-BBAC-14F2-FF16DBDDEA09}"/>
                    </a:ext>
                  </a:extLst>
                </p:cNvPr>
                <p:cNvSpPr/>
                <p:nvPr/>
              </p:nvSpPr>
              <p:spPr>
                <a:xfrm>
                  <a:off x="613647" y="863289"/>
                  <a:ext cx="24985" cy="244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359" y="3927"/>
                      </a:moveTo>
                      <a:cubicBezTo>
                        <a:pt x="17279" y="2945"/>
                        <a:pt x="16200" y="1963"/>
                        <a:pt x="15120" y="981"/>
                      </a:cubicBezTo>
                      <a:cubicBezTo>
                        <a:pt x="15120" y="981"/>
                        <a:pt x="15120" y="981"/>
                        <a:pt x="14039" y="0"/>
                      </a:cubicBezTo>
                      <a:cubicBezTo>
                        <a:pt x="11880" y="981"/>
                        <a:pt x="7560" y="2945"/>
                        <a:pt x="6480" y="3927"/>
                      </a:cubicBezTo>
                      <a:cubicBezTo>
                        <a:pt x="6480" y="3927"/>
                        <a:pt x="6480" y="4909"/>
                        <a:pt x="6480" y="4909"/>
                      </a:cubicBezTo>
                      <a:cubicBezTo>
                        <a:pt x="4319" y="6872"/>
                        <a:pt x="1079" y="11781"/>
                        <a:pt x="0" y="13745"/>
                      </a:cubicBezTo>
                      <a:cubicBezTo>
                        <a:pt x="5399" y="20618"/>
                        <a:pt x="5399" y="20618"/>
                        <a:pt x="5399" y="20618"/>
                      </a:cubicBezTo>
                      <a:cubicBezTo>
                        <a:pt x="7560" y="21600"/>
                        <a:pt x="7560" y="21600"/>
                        <a:pt x="7560" y="21600"/>
                      </a:cubicBezTo>
                      <a:cubicBezTo>
                        <a:pt x="8639" y="19636"/>
                        <a:pt x="8639" y="18654"/>
                        <a:pt x="9719" y="16690"/>
                      </a:cubicBezTo>
                      <a:cubicBezTo>
                        <a:pt x="10800" y="15709"/>
                        <a:pt x="11880" y="14727"/>
                        <a:pt x="15120" y="14727"/>
                      </a:cubicBezTo>
                      <a:cubicBezTo>
                        <a:pt x="15120" y="14727"/>
                        <a:pt x="16200" y="14727"/>
                        <a:pt x="16200" y="14727"/>
                      </a:cubicBezTo>
                      <a:cubicBezTo>
                        <a:pt x="17279" y="14727"/>
                        <a:pt x="17279" y="14727"/>
                        <a:pt x="17279" y="14727"/>
                      </a:cubicBezTo>
                      <a:cubicBezTo>
                        <a:pt x="18359" y="12763"/>
                        <a:pt x="19439" y="11781"/>
                        <a:pt x="20519" y="10800"/>
                      </a:cubicBezTo>
                      <a:cubicBezTo>
                        <a:pt x="21600" y="9818"/>
                        <a:pt x="21600" y="8836"/>
                        <a:pt x="21600" y="7854"/>
                      </a:cubicBezTo>
                      <a:cubicBezTo>
                        <a:pt x="21600" y="6872"/>
                        <a:pt x="19439" y="4909"/>
                        <a:pt x="18359" y="392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91" name="Shape">
                  <a:extLst>
                    <a:ext uri="{FF2B5EF4-FFF2-40B4-BE49-F238E27FC236}">
                      <a16:creationId xmlns:a16="http://schemas.microsoft.com/office/drawing/2014/main" id="{05C5BCE9-4A08-CAB4-FDE0-F9D5B6B13D66}"/>
                    </a:ext>
                  </a:extLst>
                </p:cNvPr>
                <p:cNvSpPr/>
                <p:nvPr/>
              </p:nvSpPr>
              <p:spPr>
                <a:xfrm>
                  <a:off x="468953" y="777150"/>
                  <a:ext cx="218074" cy="1708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736" y="8555"/>
                      </a:moveTo>
                      <a:cubicBezTo>
                        <a:pt x="20736" y="8555"/>
                        <a:pt x="20736" y="8555"/>
                        <a:pt x="20613" y="8696"/>
                      </a:cubicBezTo>
                      <a:cubicBezTo>
                        <a:pt x="20613" y="8696"/>
                        <a:pt x="20613" y="8696"/>
                        <a:pt x="20613" y="8696"/>
                      </a:cubicBezTo>
                      <a:cubicBezTo>
                        <a:pt x="20613" y="8696"/>
                        <a:pt x="20490" y="8696"/>
                        <a:pt x="20490" y="8696"/>
                      </a:cubicBezTo>
                      <a:cubicBezTo>
                        <a:pt x="20490" y="8836"/>
                        <a:pt x="20366" y="8836"/>
                        <a:pt x="20243" y="8836"/>
                      </a:cubicBezTo>
                      <a:cubicBezTo>
                        <a:pt x="20243" y="8836"/>
                        <a:pt x="20243" y="8836"/>
                        <a:pt x="20119" y="8836"/>
                      </a:cubicBezTo>
                      <a:cubicBezTo>
                        <a:pt x="20119" y="8836"/>
                        <a:pt x="20119" y="8836"/>
                        <a:pt x="20119" y="8836"/>
                      </a:cubicBezTo>
                      <a:cubicBezTo>
                        <a:pt x="19996" y="8836"/>
                        <a:pt x="19873" y="8836"/>
                        <a:pt x="19873" y="8836"/>
                      </a:cubicBezTo>
                      <a:cubicBezTo>
                        <a:pt x="19255" y="8836"/>
                        <a:pt x="18762" y="7293"/>
                        <a:pt x="18762" y="7153"/>
                      </a:cubicBezTo>
                      <a:cubicBezTo>
                        <a:pt x="18762" y="6732"/>
                        <a:pt x="19502" y="5610"/>
                        <a:pt x="19996" y="5610"/>
                      </a:cubicBezTo>
                      <a:cubicBezTo>
                        <a:pt x="19996" y="5610"/>
                        <a:pt x="20119" y="5750"/>
                        <a:pt x="20119" y="5750"/>
                      </a:cubicBezTo>
                      <a:cubicBezTo>
                        <a:pt x="20119" y="5750"/>
                        <a:pt x="20119" y="5750"/>
                        <a:pt x="20119" y="5750"/>
                      </a:cubicBezTo>
                      <a:cubicBezTo>
                        <a:pt x="20243" y="5750"/>
                        <a:pt x="20366" y="5890"/>
                        <a:pt x="20490" y="5890"/>
                      </a:cubicBezTo>
                      <a:cubicBezTo>
                        <a:pt x="20490" y="5890"/>
                        <a:pt x="20490" y="5890"/>
                        <a:pt x="20490" y="5890"/>
                      </a:cubicBezTo>
                      <a:cubicBezTo>
                        <a:pt x="20490" y="5750"/>
                        <a:pt x="20490" y="5750"/>
                        <a:pt x="20490" y="5610"/>
                      </a:cubicBezTo>
                      <a:cubicBezTo>
                        <a:pt x="20490" y="5610"/>
                        <a:pt x="20490" y="5610"/>
                        <a:pt x="20490" y="5610"/>
                      </a:cubicBezTo>
                      <a:cubicBezTo>
                        <a:pt x="20490" y="5470"/>
                        <a:pt x="20490" y="5329"/>
                        <a:pt x="20490" y="5329"/>
                      </a:cubicBezTo>
                      <a:cubicBezTo>
                        <a:pt x="20490" y="5329"/>
                        <a:pt x="20490" y="5329"/>
                        <a:pt x="20490" y="5189"/>
                      </a:cubicBezTo>
                      <a:cubicBezTo>
                        <a:pt x="20613" y="5189"/>
                        <a:pt x="20613" y="5049"/>
                        <a:pt x="20613" y="4909"/>
                      </a:cubicBezTo>
                      <a:cubicBezTo>
                        <a:pt x="20613" y="4909"/>
                        <a:pt x="20613" y="4909"/>
                        <a:pt x="20613" y="4909"/>
                      </a:cubicBezTo>
                      <a:cubicBezTo>
                        <a:pt x="20613" y="4768"/>
                        <a:pt x="20613" y="4628"/>
                        <a:pt x="20613" y="4628"/>
                      </a:cubicBezTo>
                      <a:cubicBezTo>
                        <a:pt x="20613" y="4488"/>
                        <a:pt x="20613" y="4488"/>
                        <a:pt x="20613" y="4488"/>
                      </a:cubicBezTo>
                      <a:cubicBezTo>
                        <a:pt x="20613" y="4348"/>
                        <a:pt x="20613" y="4348"/>
                        <a:pt x="20613" y="4207"/>
                      </a:cubicBezTo>
                      <a:cubicBezTo>
                        <a:pt x="20613" y="4207"/>
                        <a:pt x="20613" y="4207"/>
                        <a:pt x="20613" y="4207"/>
                      </a:cubicBezTo>
                      <a:cubicBezTo>
                        <a:pt x="20613" y="4067"/>
                        <a:pt x="20613" y="3927"/>
                        <a:pt x="20490" y="3927"/>
                      </a:cubicBezTo>
                      <a:cubicBezTo>
                        <a:pt x="20490" y="3927"/>
                        <a:pt x="20490" y="3787"/>
                        <a:pt x="20490" y="3787"/>
                      </a:cubicBezTo>
                      <a:cubicBezTo>
                        <a:pt x="20490" y="3787"/>
                        <a:pt x="20490" y="3646"/>
                        <a:pt x="20490" y="3646"/>
                      </a:cubicBezTo>
                      <a:cubicBezTo>
                        <a:pt x="20490" y="3646"/>
                        <a:pt x="20490" y="3646"/>
                        <a:pt x="20490" y="3646"/>
                      </a:cubicBezTo>
                      <a:cubicBezTo>
                        <a:pt x="20490" y="3506"/>
                        <a:pt x="20490" y="3506"/>
                        <a:pt x="20490" y="3506"/>
                      </a:cubicBezTo>
                      <a:cubicBezTo>
                        <a:pt x="20243" y="3366"/>
                        <a:pt x="19996" y="2524"/>
                        <a:pt x="19626" y="1122"/>
                      </a:cubicBezTo>
                      <a:cubicBezTo>
                        <a:pt x="19626" y="841"/>
                        <a:pt x="19626" y="561"/>
                        <a:pt x="19502" y="420"/>
                      </a:cubicBezTo>
                      <a:cubicBezTo>
                        <a:pt x="19502" y="420"/>
                        <a:pt x="19502" y="420"/>
                        <a:pt x="19502" y="420"/>
                      </a:cubicBezTo>
                      <a:cubicBezTo>
                        <a:pt x="19502" y="420"/>
                        <a:pt x="19502" y="420"/>
                        <a:pt x="19502" y="420"/>
                      </a:cubicBezTo>
                      <a:cubicBezTo>
                        <a:pt x="19379" y="420"/>
                        <a:pt x="19132" y="420"/>
                        <a:pt x="19009" y="420"/>
                      </a:cubicBezTo>
                      <a:cubicBezTo>
                        <a:pt x="18391" y="420"/>
                        <a:pt x="18021" y="280"/>
                        <a:pt x="17898" y="0"/>
                      </a:cubicBezTo>
                      <a:cubicBezTo>
                        <a:pt x="17898" y="0"/>
                        <a:pt x="17527" y="0"/>
                        <a:pt x="17404" y="0"/>
                      </a:cubicBezTo>
                      <a:cubicBezTo>
                        <a:pt x="17157" y="0"/>
                        <a:pt x="17034" y="0"/>
                        <a:pt x="16910" y="0"/>
                      </a:cubicBezTo>
                      <a:cubicBezTo>
                        <a:pt x="16910" y="0"/>
                        <a:pt x="16910" y="0"/>
                        <a:pt x="16910" y="0"/>
                      </a:cubicBezTo>
                      <a:cubicBezTo>
                        <a:pt x="16910" y="0"/>
                        <a:pt x="16787" y="0"/>
                        <a:pt x="16787" y="0"/>
                      </a:cubicBezTo>
                      <a:cubicBezTo>
                        <a:pt x="16787" y="140"/>
                        <a:pt x="16787" y="140"/>
                        <a:pt x="16787" y="140"/>
                      </a:cubicBezTo>
                      <a:cubicBezTo>
                        <a:pt x="16787" y="140"/>
                        <a:pt x="16787" y="280"/>
                        <a:pt x="16663" y="280"/>
                      </a:cubicBezTo>
                      <a:cubicBezTo>
                        <a:pt x="16663" y="280"/>
                        <a:pt x="16663" y="280"/>
                        <a:pt x="16663" y="280"/>
                      </a:cubicBezTo>
                      <a:cubicBezTo>
                        <a:pt x="16663" y="420"/>
                        <a:pt x="16663" y="420"/>
                        <a:pt x="16540" y="420"/>
                      </a:cubicBezTo>
                      <a:cubicBezTo>
                        <a:pt x="16540" y="420"/>
                        <a:pt x="16540" y="420"/>
                        <a:pt x="16540" y="420"/>
                      </a:cubicBezTo>
                      <a:cubicBezTo>
                        <a:pt x="16540" y="561"/>
                        <a:pt x="16540" y="561"/>
                        <a:pt x="16540" y="561"/>
                      </a:cubicBezTo>
                      <a:cubicBezTo>
                        <a:pt x="16293" y="841"/>
                        <a:pt x="16170" y="841"/>
                        <a:pt x="15923" y="841"/>
                      </a:cubicBezTo>
                      <a:cubicBezTo>
                        <a:pt x="15676" y="981"/>
                        <a:pt x="15676" y="981"/>
                        <a:pt x="15676" y="981"/>
                      </a:cubicBezTo>
                      <a:cubicBezTo>
                        <a:pt x="15552" y="1683"/>
                        <a:pt x="14812" y="2244"/>
                        <a:pt x="14318" y="2244"/>
                      </a:cubicBezTo>
                      <a:cubicBezTo>
                        <a:pt x="14195" y="2244"/>
                        <a:pt x="13948" y="2664"/>
                        <a:pt x="13948" y="2945"/>
                      </a:cubicBezTo>
                      <a:cubicBezTo>
                        <a:pt x="13948" y="3646"/>
                        <a:pt x="13207" y="4207"/>
                        <a:pt x="12590" y="4207"/>
                      </a:cubicBezTo>
                      <a:cubicBezTo>
                        <a:pt x="12343" y="4207"/>
                        <a:pt x="12343" y="4207"/>
                        <a:pt x="12343" y="4628"/>
                      </a:cubicBezTo>
                      <a:cubicBezTo>
                        <a:pt x="12343" y="4768"/>
                        <a:pt x="12343" y="5049"/>
                        <a:pt x="12220" y="5189"/>
                      </a:cubicBezTo>
                      <a:cubicBezTo>
                        <a:pt x="12097" y="6031"/>
                        <a:pt x="11603" y="6171"/>
                        <a:pt x="10738" y="6171"/>
                      </a:cubicBezTo>
                      <a:cubicBezTo>
                        <a:pt x="9874" y="6171"/>
                        <a:pt x="9627" y="6031"/>
                        <a:pt x="9133" y="5610"/>
                      </a:cubicBezTo>
                      <a:cubicBezTo>
                        <a:pt x="8886" y="5470"/>
                        <a:pt x="8886" y="5470"/>
                        <a:pt x="8886" y="5470"/>
                      </a:cubicBezTo>
                      <a:cubicBezTo>
                        <a:pt x="8763" y="5329"/>
                        <a:pt x="8763" y="5329"/>
                        <a:pt x="8640" y="5329"/>
                      </a:cubicBezTo>
                      <a:cubicBezTo>
                        <a:pt x="8516" y="5329"/>
                        <a:pt x="8393" y="5750"/>
                        <a:pt x="8393" y="6031"/>
                      </a:cubicBezTo>
                      <a:cubicBezTo>
                        <a:pt x="8269" y="6451"/>
                        <a:pt x="7899" y="6872"/>
                        <a:pt x="7405" y="7433"/>
                      </a:cubicBezTo>
                      <a:cubicBezTo>
                        <a:pt x="7282" y="7574"/>
                        <a:pt x="7158" y="7714"/>
                        <a:pt x="7035" y="7854"/>
                      </a:cubicBezTo>
                      <a:cubicBezTo>
                        <a:pt x="6912" y="8135"/>
                        <a:pt x="6665" y="8135"/>
                        <a:pt x="6294" y="8135"/>
                      </a:cubicBezTo>
                      <a:cubicBezTo>
                        <a:pt x="6171" y="8135"/>
                        <a:pt x="5924" y="8135"/>
                        <a:pt x="5801" y="8135"/>
                      </a:cubicBezTo>
                      <a:cubicBezTo>
                        <a:pt x="5430" y="7994"/>
                        <a:pt x="5184" y="8135"/>
                        <a:pt x="5060" y="7854"/>
                      </a:cubicBezTo>
                      <a:cubicBezTo>
                        <a:pt x="4937" y="7714"/>
                        <a:pt x="4937" y="7433"/>
                        <a:pt x="4937" y="7293"/>
                      </a:cubicBezTo>
                      <a:cubicBezTo>
                        <a:pt x="4937" y="7153"/>
                        <a:pt x="4937" y="7153"/>
                        <a:pt x="4937" y="7153"/>
                      </a:cubicBezTo>
                      <a:cubicBezTo>
                        <a:pt x="4937" y="6732"/>
                        <a:pt x="5184" y="6732"/>
                        <a:pt x="5184" y="6592"/>
                      </a:cubicBezTo>
                      <a:cubicBezTo>
                        <a:pt x="5307" y="6451"/>
                        <a:pt x="5184" y="6031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690" y="5049"/>
                        <a:pt x="4690" y="4909"/>
                        <a:pt x="4690" y="4909"/>
                      </a:cubicBezTo>
                      <a:cubicBezTo>
                        <a:pt x="4690" y="4909"/>
                        <a:pt x="4690" y="4909"/>
                        <a:pt x="4690" y="4909"/>
                      </a:cubicBezTo>
                      <a:cubicBezTo>
                        <a:pt x="4690" y="4909"/>
                        <a:pt x="4690" y="4909"/>
                        <a:pt x="4690" y="4909"/>
                      </a:cubicBezTo>
                      <a:cubicBezTo>
                        <a:pt x="4566" y="4909"/>
                        <a:pt x="4566" y="4909"/>
                        <a:pt x="4566" y="4909"/>
                      </a:cubicBezTo>
                      <a:cubicBezTo>
                        <a:pt x="4566" y="10238"/>
                        <a:pt x="4566" y="10238"/>
                        <a:pt x="4566" y="10238"/>
                      </a:cubicBezTo>
                      <a:cubicBezTo>
                        <a:pt x="4566" y="10659"/>
                        <a:pt x="4196" y="10940"/>
                        <a:pt x="3949" y="11220"/>
                      </a:cubicBezTo>
                      <a:cubicBezTo>
                        <a:pt x="3826" y="11220"/>
                        <a:pt x="3702" y="11361"/>
                        <a:pt x="3702" y="11361"/>
                      </a:cubicBezTo>
                      <a:cubicBezTo>
                        <a:pt x="3579" y="11641"/>
                        <a:pt x="3209" y="11641"/>
                        <a:pt x="2962" y="11641"/>
                      </a:cubicBezTo>
                      <a:cubicBezTo>
                        <a:pt x="2838" y="11641"/>
                        <a:pt x="2592" y="11641"/>
                        <a:pt x="2345" y="11641"/>
                      </a:cubicBezTo>
                      <a:cubicBezTo>
                        <a:pt x="2098" y="11641"/>
                        <a:pt x="1851" y="11641"/>
                        <a:pt x="1728" y="11641"/>
                      </a:cubicBezTo>
                      <a:cubicBezTo>
                        <a:pt x="1110" y="11641"/>
                        <a:pt x="987" y="11080"/>
                        <a:pt x="864" y="10800"/>
                      </a:cubicBezTo>
                      <a:cubicBezTo>
                        <a:pt x="864" y="10659"/>
                        <a:pt x="864" y="10519"/>
                        <a:pt x="740" y="10379"/>
                      </a:cubicBezTo>
                      <a:cubicBezTo>
                        <a:pt x="740" y="10238"/>
                        <a:pt x="493" y="10379"/>
                        <a:pt x="493" y="10519"/>
                      </a:cubicBezTo>
                      <a:cubicBezTo>
                        <a:pt x="370" y="10659"/>
                        <a:pt x="370" y="10659"/>
                        <a:pt x="370" y="10659"/>
                      </a:cubicBezTo>
                      <a:cubicBezTo>
                        <a:pt x="370" y="10659"/>
                        <a:pt x="370" y="10800"/>
                        <a:pt x="370" y="10800"/>
                      </a:cubicBezTo>
                      <a:cubicBezTo>
                        <a:pt x="370" y="10940"/>
                        <a:pt x="370" y="10940"/>
                        <a:pt x="370" y="10940"/>
                      </a:cubicBezTo>
                      <a:cubicBezTo>
                        <a:pt x="370" y="10940"/>
                        <a:pt x="246" y="10940"/>
                        <a:pt x="246" y="11080"/>
                      </a:cubicBezTo>
                      <a:cubicBezTo>
                        <a:pt x="246" y="11080"/>
                        <a:pt x="246" y="11080"/>
                        <a:pt x="246" y="11080"/>
                      </a:cubicBezTo>
                      <a:cubicBezTo>
                        <a:pt x="246" y="11080"/>
                        <a:pt x="246" y="11080"/>
                        <a:pt x="246" y="11080"/>
                      </a:cubicBezTo>
                      <a:cubicBezTo>
                        <a:pt x="123" y="11080"/>
                        <a:pt x="123" y="11080"/>
                        <a:pt x="123" y="11080"/>
                      </a:cubicBezTo>
                      <a:cubicBezTo>
                        <a:pt x="123" y="11080"/>
                        <a:pt x="0" y="11080"/>
                        <a:pt x="0" y="11080"/>
                      </a:cubicBezTo>
                      <a:cubicBezTo>
                        <a:pt x="0" y="11080"/>
                        <a:pt x="0" y="11080"/>
                        <a:pt x="0" y="11080"/>
                      </a:cubicBezTo>
                      <a:cubicBezTo>
                        <a:pt x="370" y="11781"/>
                        <a:pt x="740" y="12623"/>
                        <a:pt x="864" y="13324"/>
                      </a:cubicBezTo>
                      <a:cubicBezTo>
                        <a:pt x="987" y="13885"/>
                        <a:pt x="1357" y="14587"/>
                        <a:pt x="1728" y="15148"/>
                      </a:cubicBezTo>
                      <a:cubicBezTo>
                        <a:pt x="1851" y="15709"/>
                        <a:pt x="2098" y="15989"/>
                        <a:pt x="2221" y="16410"/>
                      </a:cubicBezTo>
                      <a:cubicBezTo>
                        <a:pt x="2221" y="16550"/>
                        <a:pt x="2221" y="16550"/>
                        <a:pt x="2221" y="16550"/>
                      </a:cubicBezTo>
                      <a:cubicBezTo>
                        <a:pt x="2468" y="17111"/>
                        <a:pt x="2592" y="17672"/>
                        <a:pt x="2345" y="17953"/>
                      </a:cubicBezTo>
                      <a:cubicBezTo>
                        <a:pt x="2345" y="18093"/>
                        <a:pt x="2221" y="18233"/>
                        <a:pt x="1974" y="18233"/>
                      </a:cubicBezTo>
                      <a:cubicBezTo>
                        <a:pt x="1974" y="18233"/>
                        <a:pt x="1851" y="18233"/>
                        <a:pt x="1851" y="18233"/>
                      </a:cubicBezTo>
                      <a:cubicBezTo>
                        <a:pt x="1851" y="18233"/>
                        <a:pt x="1851" y="18374"/>
                        <a:pt x="2221" y="19075"/>
                      </a:cubicBezTo>
                      <a:cubicBezTo>
                        <a:pt x="2468" y="19496"/>
                        <a:pt x="2468" y="19916"/>
                        <a:pt x="2468" y="20197"/>
                      </a:cubicBezTo>
                      <a:cubicBezTo>
                        <a:pt x="2468" y="20197"/>
                        <a:pt x="2468" y="20337"/>
                        <a:pt x="2468" y="20337"/>
                      </a:cubicBezTo>
                      <a:cubicBezTo>
                        <a:pt x="2838" y="20337"/>
                        <a:pt x="2838" y="20477"/>
                        <a:pt x="2962" y="20618"/>
                      </a:cubicBezTo>
                      <a:cubicBezTo>
                        <a:pt x="2962" y="20618"/>
                        <a:pt x="2962" y="20618"/>
                        <a:pt x="2962" y="20758"/>
                      </a:cubicBezTo>
                      <a:cubicBezTo>
                        <a:pt x="3456" y="20758"/>
                        <a:pt x="3702" y="21179"/>
                        <a:pt x="3949" y="21459"/>
                      </a:cubicBezTo>
                      <a:cubicBezTo>
                        <a:pt x="3949" y="21600"/>
                        <a:pt x="4073" y="21600"/>
                        <a:pt x="4196" y="21600"/>
                      </a:cubicBezTo>
                      <a:cubicBezTo>
                        <a:pt x="4196" y="21600"/>
                        <a:pt x="4320" y="21600"/>
                        <a:pt x="4443" y="21459"/>
                      </a:cubicBezTo>
                      <a:cubicBezTo>
                        <a:pt x="4690" y="21038"/>
                        <a:pt x="5307" y="20758"/>
                        <a:pt x="6294" y="20758"/>
                      </a:cubicBezTo>
                      <a:cubicBezTo>
                        <a:pt x="6665" y="20758"/>
                        <a:pt x="6665" y="20758"/>
                        <a:pt x="6912" y="20618"/>
                      </a:cubicBezTo>
                      <a:cubicBezTo>
                        <a:pt x="7035" y="20477"/>
                        <a:pt x="7158" y="20337"/>
                        <a:pt x="7529" y="20197"/>
                      </a:cubicBezTo>
                      <a:cubicBezTo>
                        <a:pt x="8269" y="20057"/>
                        <a:pt x="9133" y="19916"/>
                        <a:pt x="9750" y="20197"/>
                      </a:cubicBezTo>
                      <a:cubicBezTo>
                        <a:pt x="10244" y="20337"/>
                        <a:pt x="10614" y="20337"/>
                        <a:pt x="10862" y="20057"/>
                      </a:cubicBezTo>
                      <a:cubicBezTo>
                        <a:pt x="11109" y="19916"/>
                        <a:pt x="11356" y="19916"/>
                        <a:pt x="11603" y="20057"/>
                      </a:cubicBezTo>
                      <a:cubicBezTo>
                        <a:pt x="11603" y="20057"/>
                        <a:pt x="11603" y="20057"/>
                        <a:pt x="11726" y="20057"/>
                      </a:cubicBezTo>
                      <a:cubicBezTo>
                        <a:pt x="11726" y="19355"/>
                        <a:pt x="12467" y="19355"/>
                        <a:pt x="12714" y="19355"/>
                      </a:cubicBezTo>
                      <a:cubicBezTo>
                        <a:pt x="13084" y="19355"/>
                        <a:pt x="13084" y="19355"/>
                        <a:pt x="13084" y="19355"/>
                      </a:cubicBezTo>
                      <a:cubicBezTo>
                        <a:pt x="13454" y="19355"/>
                        <a:pt x="14688" y="18514"/>
                        <a:pt x="15799" y="17392"/>
                      </a:cubicBezTo>
                      <a:cubicBezTo>
                        <a:pt x="16787" y="16270"/>
                        <a:pt x="18515" y="13885"/>
                        <a:pt x="19009" y="12903"/>
                      </a:cubicBezTo>
                      <a:cubicBezTo>
                        <a:pt x="19626" y="11781"/>
                        <a:pt x="20490" y="10940"/>
                        <a:pt x="20983" y="10379"/>
                      </a:cubicBezTo>
                      <a:cubicBezTo>
                        <a:pt x="21107" y="10238"/>
                        <a:pt x="21107" y="10238"/>
                        <a:pt x="21107" y="10238"/>
                      </a:cubicBezTo>
                      <a:cubicBezTo>
                        <a:pt x="21230" y="10098"/>
                        <a:pt x="21477" y="9397"/>
                        <a:pt x="21600" y="8135"/>
                      </a:cubicBezTo>
                      <a:cubicBezTo>
                        <a:pt x="21600" y="8135"/>
                        <a:pt x="21600" y="8135"/>
                        <a:pt x="21600" y="8135"/>
                      </a:cubicBezTo>
                      <a:cubicBezTo>
                        <a:pt x="21600" y="8135"/>
                        <a:pt x="21600" y="8135"/>
                        <a:pt x="21477" y="8135"/>
                      </a:cubicBezTo>
                      <a:cubicBezTo>
                        <a:pt x="21477" y="8135"/>
                        <a:pt x="21477" y="8135"/>
                        <a:pt x="21477" y="8135"/>
                      </a:cubicBezTo>
                      <a:cubicBezTo>
                        <a:pt x="21354" y="8135"/>
                        <a:pt x="21354" y="8135"/>
                        <a:pt x="21354" y="8135"/>
                      </a:cubicBezTo>
                      <a:cubicBezTo>
                        <a:pt x="21354" y="8135"/>
                        <a:pt x="21230" y="8135"/>
                        <a:pt x="21230" y="8135"/>
                      </a:cubicBezTo>
                      <a:cubicBezTo>
                        <a:pt x="21230" y="8135"/>
                        <a:pt x="21230" y="8135"/>
                        <a:pt x="21230" y="8135"/>
                      </a:cubicBezTo>
                      <a:cubicBezTo>
                        <a:pt x="21107" y="8135"/>
                        <a:pt x="21107" y="8135"/>
                        <a:pt x="21107" y="8135"/>
                      </a:cubicBezTo>
                      <a:cubicBezTo>
                        <a:pt x="21107" y="8135"/>
                        <a:pt x="21107" y="8135"/>
                        <a:pt x="21107" y="8135"/>
                      </a:cubicBezTo>
                      <a:cubicBezTo>
                        <a:pt x="21107" y="8135"/>
                        <a:pt x="20983" y="8135"/>
                        <a:pt x="20983" y="8275"/>
                      </a:cubicBezTo>
                      <a:cubicBezTo>
                        <a:pt x="20983" y="8275"/>
                        <a:pt x="20860" y="8275"/>
                        <a:pt x="20860" y="8275"/>
                      </a:cubicBezTo>
                      <a:cubicBezTo>
                        <a:pt x="20860" y="8275"/>
                        <a:pt x="20860" y="8275"/>
                        <a:pt x="20860" y="8275"/>
                      </a:cubicBezTo>
                      <a:cubicBezTo>
                        <a:pt x="20860" y="8275"/>
                        <a:pt x="20860" y="8415"/>
                        <a:pt x="20860" y="8415"/>
                      </a:cubicBezTo>
                      <a:cubicBezTo>
                        <a:pt x="20860" y="8415"/>
                        <a:pt x="20860" y="8555"/>
                        <a:pt x="20736" y="8555"/>
                      </a:cubicBezTo>
                      <a:close/>
                      <a:moveTo>
                        <a:pt x="17034" y="12763"/>
                      </a:moveTo>
                      <a:cubicBezTo>
                        <a:pt x="16910" y="12903"/>
                        <a:pt x="16787" y="13044"/>
                        <a:pt x="16787" y="13184"/>
                      </a:cubicBezTo>
                      <a:cubicBezTo>
                        <a:pt x="16787" y="13184"/>
                        <a:pt x="16787" y="13324"/>
                        <a:pt x="16787" y="13324"/>
                      </a:cubicBezTo>
                      <a:cubicBezTo>
                        <a:pt x="16787" y="13324"/>
                        <a:pt x="16787" y="13324"/>
                        <a:pt x="16787" y="13324"/>
                      </a:cubicBezTo>
                      <a:cubicBezTo>
                        <a:pt x="16787" y="13464"/>
                        <a:pt x="16663" y="13464"/>
                        <a:pt x="16663" y="13464"/>
                      </a:cubicBezTo>
                      <a:cubicBezTo>
                        <a:pt x="16663" y="13464"/>
                        <a:pt x="16663" y="13605"/>
                        <a:pt x="16663" y="13605"/>
                      </a:cubicBezTo>
                      <a:cubicBezTo>
                        <a:pt x="16663" y="13605"/>
                        <a:pt x="16663" y="13605"/>
                        <a:pt x="16663" y="13605"/>
                      </a:cubicBezTo>
                      <a:cubicBezTo>
                        <a:pt x="16663" y="13605"/>
                        <a:pt x="16663" y="13605"/>
                        <a:pt x="16663" y="13605"/>
                      </a:cubicBezTo>
                      <a:cubicBezTo>
                        <a:pt x="16417" y="13605"/>
                        <a:pt x="16293" y="13605"/>
                        <a:pt x="16170" y="13605"/>
                      </a:cubicBezTo>
                      <a:cubicBezTo>
                        <a:pt x="16046" y="13605"/>
                        <a:pt x="15923" y="13605"/>
                        <a:pt x="15923" y="13605"/>
                      </a:cubicBezTo>
                      <a:cubicBezTo>
                        <a:pt x="15799" y="13885"/>
                        <a:pt x="15676" y="14306"/>
                        <a:pt x="15552" y="14306"/>
                      </a:cubicBezTo>
                      <a:cubicBezTo>
                        <a:pt x="15552" y="14446"/>
                        <a:pt x="15552" y="14446"/>
                        <a:pt x="15552" y="14446"/>
                      </a:cubicBezTo>
                      <a:cubicBezTo>
                        <a:pt x="15552" y="14587"/>
                        <a:pt x="15552" y="14587"/>
                        <a:pt x="15552" y="14587"/>
                      </a:cubicBezTo>
                      <a:cubicBezTo>
                        <a:pt x="14688" y="14446"/>
                        <a:pt x="14688" y="14446"/>
                        <a:pt x="14688" y="14446"/>
                      </a:cubicBezTo>
                      <a:cubicBezTo>
                        <a:pt x="13701" y="12903"/>
                        <a:pt x="13701" y="12903"/>
                        <a:pt x="13701" y="12903"/>
                      </a:cubicBezTo>
                      <a:cubicBezTo>
                        <a:pt x="13701" y="12763"/>
                        <a:pt x="13701" y="12763"/>
                        <a:pt x="13701" y="12763"/>
                      </a:cubicBezTo>
                      <a:cubicBezTo>
                        <a:pt x="13948" y="12483"/>
                        <a:pt x="14442" y="11641"/>
                        <a:pt x="14565" y="11361"/>
                      </a:cubicBezTo>
                      <a:cubicBezTo>
                        <a:pt x="14688" y="10940"/>
                        <a:pt x="15552" y="10379"/>
                        <a:pt x="15923" y="10379"/>
                      </a:cubicBezTo>
                      <a:cubicBezTo>
                        <a:pt x="16293" y="10379"/>
                        <a:pt x="16417" y="10659"/>
                        <a:pt x="16417" y="10659"/>
                      </a:cubicBezTo>
                      <a:cubicBezTo>
                        <a:pt x="16417" y="10800"/>
                        <a:pt x="16663" y="10940"/>
                        <a:pt x="16787" y="11080"/>
                      </a:cubicBezTo>
                      <a:cubicBezTo>
                        <a:pt x="17034" y="11501"/>
                        <a:pt x="17281" y="11641"/>
                        <a:pt x="17281" y="12062"/>
                      </a:cubicBezTo>
                      <a:cubicBezTo>
                        <a:pt x="17281" y="12342"/>
                        <a:pt x="17157" y="12623"/>
                        <a:pt x="17034" y="12763"/>
                      </a:cubicBezTo>
                      <a:close/>
                    </a:path>
                  </a:pathLst>
                </a:custGeom>
                <a:solidFill>
                  <a:srgbClr val="64CCB8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92" name="Shape">
                  <a:extLst>
                    <a:ext uri="{FF2B5EF4-FFF2-40B4-BE49-F238E27FC236}">
                      <a16:creationId xmlns:a16="http://schemas.microsoft.com/office/drawing/2014/main" id="{F713CA00-75C8-2245-A562-A3B761DE04E6}"/>
                    </a:ext>
                  </a:extLst>
                </p:cNvPr>
                <p:cNvSpPr/>
                <p:nvPr/>
              </p:nvSpPr>
              <p:spPr>
                <a:xfrm>
                  <a:off x="469962" y="854572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0800"/>
                        <a:pt x="21600" y="0"/>
                        <a:pt x="21600" y="0"/>
                      </a:cubicBezTo>
                      <a:cubicBezTo>
                        <a:pt x="10800" y="0"/>
                        <a:pt x="0" y="10800"/>
                        <a:pt x="0" y="21600"/>
                      </a:cubicBezTo>
                      <a:cubicBezTo>
                        <a:pt x="0" y="10800"/>
                        <a:pt x="21600" y="0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693" name="Shape">
                  <a:extLst>
                    <a:ext uri="{FF2B5EF4-FFF2-40B4-BE49-F238E27FC236}">
                      <a16:creationId xmlns:a16="http://schemas.microsoft.com/office/drawing/2014/main" id="{96B19FC8-7429-A445-F8FD-2882610AAEBA}"/>
                    </a:ext>
                  </a:extLst>
                </p:cNvPr>
                <p:cNvGrpSpPr/>
                <p:nvPr/>
              </p:nvGrpSpPr>
              <p:grpSpPr>
                <a:xfrm>
                  <a:off x="640191" y="772378"/>
                  <a:ext cx="26026" cy="10860"/>
                  <a:chOff x="0" y="0"/>
                  <a:chExt cx="26024" cy="10858"/>
                </a:xfrm>
              </p:grpSpPr>
              <p:sp>
                <p:nvSpPr>
                  <p:cNvPr id="832" name="Line">
                    <a:extLst>
                      <a:ext uri="{FF2B5EF4-FFF2-40B4-BE49-F238E27FC236}">
                        <a16:creationId xmlns:a16="http://schemas.microsoft.com/office/drawing/2014/main" id="{897F23DD-3A61-ECE7-CB66-57E3173372B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914" cy="6575"/>
                  </a:xfrm>
                  <a:prstGeom prst="ellips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33" name="Line">
                    <a:extLst>
                      <a:ext uri="{FF2B5EF4-FFF2-40B4-BE49-F238E27FC236}">
                        <a16:creationId xmlns:a16="http://schemas.microsoft.com/office/drawing/2014/main" id="{4EDBF13F-0227-66AE-81D0-A7ECF4387C64}"/>
                      </a:ext>
                    </a:extLst>
                  </p:cNvPr>
                  <p:cNvSpPr/>
                  <p:nvPr/>
                </p:nvSpPr>
                <p:spPr>
                  <a:xfrm>
                    <a:off x="0" y="2038"/>
                    <a:ext cx="26025" cy="88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28" y="0"/>
                          <a:pt x="2057" y="0"/>
                          <a:pt x="4114" y="0"/>
                        </a:cubicBezTo>
                        <a:cubicBezTo>
                          <a:pt x="5142" y="0"/>
                          <a:pt x="8228" y="0"/>
                          <a:pt x="8228" y="0"/>
                        </a:cubicBezTo>
                        <a:cubicBezTo>
                          <a:pt x="9257" y="14400"/>
                          <a:pt x="12343" y="21600"/>
                          <a:pt x="17486" y="21600"/>
                        </a:cubicBezTo>
                        <a:cubicBezTo>
                          <a:pt x="18515" y="21600"/>
                          <a:pt x="20572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34" name="Line">
                    <a:extLst>
                      <a:ext uri="{FF2B5EF4-FFF2-40B4-BE49-F238E27FC236}">
                        <a16:creationId xmlns:a16="http://schemas.microsoft.com/office/drawing/2014/main" id="{B9576B31-D4A8-5737-F2AA-FF2E56022FED}"/>
                      </a:ext>
                    </a:extLst>
                  </p:cNvPr>
                  <p:cNvSpPr/>
                  <p:nvPr/>
                </p:nvSpPr>
                <p:spPr>
                  <a:xfrm>
                    <a:off x="9912" y="2038"/>
                    <a:ext cx="16113" cy="88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9939" y="21600"/>
                          <a:pt x="16617" y="21600"/>
                          <a:pt x="14955" y="21600"/>
                        </a:cubicBezTo>
                        <a:cubicBezTo>
                          <a:pt x="6647" y="21600"/>
                          <a:pt x="1662" y="144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694" name="Shape">
                  <a:extLst>
                    <a:ext uri="{FF2B5EF4-FFF2-40B4-BE49-F238E27FC236}">
                      <a16:creationId xmlns:a16="http://schemas.microsoft.com/office/drawing/2014/main" id="{E514DD66-999A-841F-2A32-88E95CE414F0}"/>
                    </a:ext>
                  </a:extLst>
                </p:cNvPr>
                <p:cNvGrpSpPr/>
                <p:nvPr/>
              </p:nvGrpSpPr>
              <p:grpSpPr>
                <a:xfrm>
                  <a:off x="669827" y="842131"/>
                  <a:ext cx="9435" cy="8821"/>
                  <a:chOff x="0" y="0"/>
                  <a:chExt cx="9434" cy="8819"/>
                </a:xfrm>
              </p:grpSpPr>
              <p:sp>
                <p:nvSpPr>
                  <p:cNvPr id="830" name="Line">
                    <a:extLst>
                      <a:ext uri="{FF2B5EF4-FFF2-40B4-BE49-F238E27FC236}">
                        <a16:creationId xmlns:a16="http://schemas.microsoft.com/office/drawing/2014/main" id="{84D7FE9F-CA5D-0A82-B19C-7CF7BB12B11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0" y="21600"/>
                          <a:pt x="21600" y="216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31" name="Line">
                    <a:extLst>
                      <a:ext uri="{FF2B5EF4-FFF2-40B4-BE49-F238E27FC236}">
                        <a16:creationId xmlns:a16="http://schemas.microsoft.com/office/drawing/2014/main" id="{4A8979A2-9FF7-9EA7-2EB7-F91627B8242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108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695" name="Shape">
                  <a:extLst>
                    <a:ext uri="{FF2B5EF4-FFF2-40B4-BE49-F238E27FC236}">
                      <a16:creationId xmlns:a16="http://schemas.microsoft.com/office/drawing/2014/main" id="{69A70FF9-B645-A032-1A9D-DC59BAB29356}"/>
                    </a:ext>
                  </a:extLst>
                </p:cNvPr>
                <p:cNvGrpSpPr/>
                <p:nvPr/>
              </p:nvGrpSpPr>
              <p:grpSpPr>
                <a:xfrm>
                  <a:off x="673991" y="839738"/>
                  <a:ext cx="9435" cy="8821"/>
                  <a:chOff x="0" y="0"/>
                  <a:chExt cx="9434" cy="8819"/>
                </a:xfrm>
              </p:grpSpPr>
              <p:sp>
                <p:nvSpPr>
                  <p:cNvPr id="828" name="Line">
                    <a:extLst>
                      <a:ext uri="{FF2B5EF4-FFF2-40B4-BE49-F238E27FC236}">
                        <a16:creationId xmlns:a16="http://schemas.microsoft.com/office/drawing/2014/main" id="{58276A6E-2E86-C406-80C9-09FE388706F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29" name="Line">
                    <a:extLst>
                      <a:ext uri="{FF2B5EF4-FFF2-40B4-BE49-F238E27FC236}">
                        <a16:creationId xmlns:a16="http://schemas.microsoft.com/office/drawing/2014/main" id="{6538E511-FD55-0353-025F-65D23A13CAA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696" name="Shape">
                  <a:extLst>
                    <a:ext uri="{FF2B5EF4-FFF2-40B4-BE49-F238E27FC236}">
                      <a16:creationId xmlns:a16="http://schemas.microsoft.com/office/drawing/2014/main" id="{44C77142-4C02-0C75-5145-3201A2AFB7B7}"/>
                    </a:ext>
                  </a:extLst>
                </p:cNvPr>
                <p:cNvGrpSpPr/>
                <p:nvPr/>
              </p:nvGrpSpPr>
              <p:grpSpPr>
                <a:xfrm>
                  <a:off x="616998" y="887114"/>
                  <a:ext cx="9435" cy="8820"/>
                  <a:chOff x="0" y="0"/>
                  <a:chExt cx="9433" cy="8819"/>
                </a:xfrm>
              </p:grpSpPr>
              <p:sp>
                <p:nvSpPr>
                  <p:cNvPr id="826" name="Line">
                    <a:extLst>
                      <a:ext uri="{FF2B5EF4-FFF2-40B4-BE49-F238E27FC236}">
                        <a16:creationId xmlns:a16="http://schemas.microsoft.com/office/drawing/2014/main" id="{083671BB-3E55-3D22-7A83-064A358C9F5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1600" y="21600"/>
                        </a:lnTo>
                        <a:lnTo>
                          <a:pt x="21600" y="0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27" name="Line">
                    <a:extLst>
                      <a:ext uri="{FF2B5EF4-FFF2-40B4-BE49-F238E27FC236}">
                        <a16:creationId xmlns:a16="http://schemas.microsoft.com/office/drawing/2014/main" id="{3C6F6B74-7A41-1869-4A1F-40EBA6A564D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697" name="Shape">
                  <a:extLst>
                    <a:ext uri="{FF2B5EF4-FFF2-40B4-BE49-F238E27FC236}">
                      <a16:creationId xmlns:a16="http://schemas.microsoft.com/office/drawing/2014/main" id="{02E160F3-5EBA-4CBE-915E-39A5DBDBEFC0}"/>
                    </a:ext>
                  </a:extLst>
                </p:cNvPr>
                <p:cNvSpPr/>
                <p:nvPr/>
              </p:nvSpPr>
              <p:spPr>
                <a:xfrm>
                  <a:off x="407536" y="569463"/>
                  <a:ext cx="158221" cy="1483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689" y="18860"/>
                      </a:moveTo>
                      <a:cubicBezTo>
                        <a:pt x="18029" y="12412"/>
                        <a:pt x="18029" y="12412"/>
                        <a:pt x="18029" y="12412"/>
                      </a:cubicBezTo>
                      <a:cubicBezTo>
                        <a:pt x="20920" y="12412"/>
                        <a:pt x="20920" y="12412"/>
                        <a:pt x="20920" y="12412"/>
                      </a:cubicBezTo>
                      <a:cubicBezTo>
                        <a:pt x="21260" y="12251"/>
                        <a:pt x="21260" y="12251"/>
                        <a:pt x="21260" y="12251"/>
                      </a:cubicBezTo>
                      <a:cubicBezTo>
                        <a:pt x="21600" y="9026"/>
                        <a:pt x="21600" y="9026"/>
                        <a:pt x="21600" y="9026"/>
                      </a:cubicBezTo>
                      <a:cubicBezTo>
                        <a:pt x="21600" y="9026"/>
                        <a:pt x="21600" y="9026"/>
                        <a:pt x="21600" y="9026"/>
                      </a:cubicBezTo>
                      <a:cubicBezTo>
                        <a:pt x="21090" y="9188"/>
                        <a:pt x="20580" y="9188"/>
                        <a:pt x="20070" y="9188"/>
                      </a:cubicBezTo>
                      <a:cubicBezTo>
                        <a:pt x="20070" y="9188"/>
                        <a:pt x="19900" y="9188"/>
                        <a:pt x="19730" y="9188"/>
                      </a:cubicBezTo>
                      <a:cubicBezTo>
                        <a:pt x="19560" y="9188"/>
                        <a:pt x="19560" y="9188"/>
                        <a:pt x="19389" y="9349"/>
                      </a:cubicBezTo>
                      <a:cubicBezTo>
                        <a:pt x="19219" y="9510"/>
                        <a:pt x="19049" y="9671"/>
                        <a:pt x="18879" y="9671"/>
                      </a:cubicBezTo>
                      <a:cubicBezTo>
                        <a:pt x="18709" y="9671"/>
                        <a:pt x="18709" y="9671"/>
                        <a:pt x="18709" y="9671"/>
                      </a:cubicBezTo>
                      <a:cubicBezTo>
                        <a:pt x="18029" y="9510"/>
                        <a:pt x="18199" y="8543"/>
                        <a:pt x="18369" y="7898"/>
                      </a:cubicBezTo>
                      <a:cubicBezTo>
                        <a:pt x="18369" y="7898"/>
                        <a:pt x="18369" y="7898"/>
                        <a:pt x="18369" y="7898"/>
                      </a:cubicBezTo>
                      <a:cubicBezTo>
                        <a:pt x="18539" y="7576"/>
                        <a:pt x="18029" y="7092"/>
                        <a:pt x="17689" y="6608"/>
                      </a:cubicBezTo>
                      <a:cubicBezTo>
                        <a:pt x="17178" y="6447"/>
                        <a:pt x="17349" y="5641"/>
                        <a:pt x="17689" y="4835"/>
                      </a:cubicBezTo>
                      <a:cubicBezTo>
                        <a:pt x="17689" y="4513"/>
                        <a:pt x="17859" y="4191"/>
                        <a:pt x="17859" y="4029"/>
                      </a:cubicBezTo>
                      <a:cubicBezTo>
                        <a:pt x="17519" y="3707"/>
                        <a:pt x="17349" y="2901"/>
                        <a:pt x="17349" y="2417"/>
                      </a:cubicBezTo>
                      <a:cubicBezTo>
                        <a:pt x="17349" y="2417"/>
                        <a:pt x="17349" y="2417"/>
                        <a:pt x="17349" y="2417"/>
                      </a:cubicBezTo>
                      <a:cubicBezTo>
                        <a:pt x="17349" y="2417"/>
                        <a:pt x="17349" y="2417"/>
                        <a:pt x="17178" y="2417"/>
                      </a:cubicBezTo>
                      <a:cubicBezTo>
                        <a:pt x="17008" y="2417"/>
                        <a:pt x="16838" y="2417"/>
                        <a:pt x="16498" y="2417"/>
                      </a:cubicBezTo>
                      <a:cubicBezTo>
                        <a:pt x="15818" y="2417"/>
                        <a:pt x="15478" y="2256"/>
                        <a:pt x="15308" y="2095"/>
                      </a:cubicBezTo>
                      <a:cubicBezTo>
                        <a:pt x="15138" y="1934"/>
                        <a:pt x="14967" y="1934"/>
                        <a:pt x="14627" y="1934"/>
                      </a:cubicBezTo>
                      <a:cubicBezTo>
                        <a:pt x="14457" y="1934"/>
                        <a:pt x="14287" y="1934"/>
                        <a:pt x="14117" y="2095"/>
                      </a:cubicBezTo>
                      <a:cubicBezTo>
                        <a:pt x="14117" y="2095"/>
                        <a:pt x="13947" y="2579"/>
                        <a:pt x="13947" y="2740"/>
                      </a:cubicBezTo>
                      <a:cubicBezTo>
                        <a:pt x="13777" y="3223"/>
                        <a:pt x="13777" y="3707"/>
                        <a:pt x="13267" y="3707"/>
                      </a:cubicBezTo>
                      <a:cubicBezTo>
                        <a:pt x="13097" y="3707"/>
                        <a:pt x="13097" y="3707"/>
                        <a:pt x="13097" y="3707"/>
                      </a:cubicBezTo>
                      <a:cubicBezTo>
                        <a:pt x="13097" y="3707"/>
                        <a:pt x="13097" y="3707"/>
                        <a:pt x="12926" y="3707"/>
                      </a:cubicBezTo>
                      <a:cubicBezTo>
                        <a:pt x="12586" y="3707"/>
                        <a:pt x="11736" y="3868"/>
                        <a:pt x="11056" y="4029"/>
                      </a:cubicBezTo>
                      <a:cubicBezTo>
                        <a:pt x="10034" y="4352"/>
                        <a:pt x="9524" y="3546"/>
                        <a:pt x="9184" y="2740"/>
                      </a:cubicBezTo>
                      <a:cubicBezTo>
                        <a:pt x="9014" y="2256"/>
                        <a:pt x="8844" y="2256"/>
                        <a:pt x="8674" y="2095"/>
                      </a:cubicBezTo>
                      <a:cubicBezTo>
                        <a:pt x="8333" y="1934"/>
                        <a:pt x="8163" y="1611"/>
                        <a:pt x="8333" y="1128"/>
                      </a:cubicBezTo>
                      <a:cubicBezTo>
                        <a:pt x="8503" y="644"/>
                        <a:pt x="8163" y="161"/>
                        <a:pt x="8163" y="0"/>
                      </a:cubicBezTo>
                      <a:cubicBezTo>
                        <a:pt x="7483" y="0"/>
                        <a:pt x="5442" y="0"/>
                        <a:pt x="3911" y="0"/>
                      </a:cubicBezTo>
                      <a:cubicBezTo>
                        <a:pt x="2551" y="0"/>
                        <a:pt x="2211" y="0"/>
                        <a:pt x="2211" y="0"/>
                      </a:cubicBezTo>
                      <a:cubicBezTo>
                        <a:pt x="2211" y="0"/>
                        <a:pt x="2211" y="0"/>
                        <a:pt x="2040" y="0"/>
                      </a:cubicBezTo>
                      <a:cubicBezTo>
                        <a:pt x="2040" y="0"/>
                        <a:pt x="2040" y="0"/>
                        <a:pt x="2040" y="0"/>
                      </a:cubicBezTo>
                      <a:cubicBezTo>
                        <a:pt x="2040" y="0"/>
                        <a:pt x="2040" y="0"/>
                        <a:pt x="2040" y="0"/>
                      </a:cubicBezTo>
                      <a:cubicBezTo>
                        <a:pt x="2040" y="0"/>
                        <a:pt x="2040" y="0"/>
                        <a:pt x="1870" y="0"/>
                      </a:cubicBezTo>
                      <a:cubicBezTo>
                        <a:pt x="1870" y="161"/>
                        <a:pt x="1870" y="161"/>
                        <a:pt x="1700" y="161"/>
                      </a:cubicBezTo>
                      <a:cubicBezTo>
                        <a:pt x="1700" y="161"/>
                        <a:pt x="1700" y="161"/>
                        <a:pt x="1700" y="161"/>
                      </a:cubicBezTo>
                      <a:cubicBezTo>
                        <a:pt x="1700" y="161"/>
                        <a:pt x="1530" y="322"/>
                        <a:pt x="1360" y="322"/>
                      </a:cubicBezTo>
                      <a:cubicBezTo>
                        <a:pt x="1360" y="322"/>
                        <a:pt x="1360" y="322"/>
                        <a:pt x="1360" y="322"/>
                      </a:cubicBezTo>
                      <a:cubicBezTo>
                        <a:pt x="1700" y="1450"/>
                        <a:pt x="2551" y="3062"/>
                        <a:pt x="2891" y="3707"/>
                      </a:cubicBezTo>
                      <a:cubicBezTo>
                        <a:pt x="3061" y="3868"/>
                        <a:pt x="3061" y="3868"/>
                        <a:pt x="3061" y="3868"/>
                      </a:cubicBezTo>
                      <a:cubicBezTo>
                        <a:pt x="3231" y="4191"/>
                        <a:pt x="3061" y="4674"/>
                        <a:pt x="2891" y="4997"/>
                      </a:cubicBezTo>
                      <a:cubicBezTo>
                        <a:pt x="2891" y="5158"/>
                        <a:pt x="2721" y="5480"/>
                        <a:pt x="2721" y="5964"/>
                      </a:cubicBezTo>
                      <a:cubicBezTo>
                        <a:pt x="2721" y="6286"/>
                        <a:pt x="3061" y="7092"/>
                        <a:pt x="3231" y="7737"/>
                      </a:cubicBezTo>
                      <a:cubicBezTo>
                        <a:pt x="3571" y="8382"/>
                        <a:pt x="3911" y="9026"/>
                        <a:pt x="3911" y="9671"/>
                      </a:cubicBezTo>
                      <a:cubicBezTo>
                        <a:pt x="4081" y="10962"/>
                        <a:pt x="3231" y="11606"/>
                        <a:pt x="2721" y="12412"/>
                      </a:cubicBezTo>
                      <a:cubicBezTo>
                        <a:pt x="2551" y="12574"/>
                        <a:pt x="2551" y="12574"/>
                        <a:pt x="2551" y="12574"/>
                      </a:cubicBezTo>
                      <a:cubicBezTo>
                        <a:pt x="1870" y="13380"/>
                        <a:pt x="1190" y="14992"/>
                        <a:pt x="1190" y="15798"/>
                      </a:cubicBezTo>
                      <a:cubicBezTo>
                        <a:pt x="1190" y="16603"/>
                        <a:pt x="850" y="17248"/>
                        <a:pt x="510" y="17732"/>
                      </a:cubicBezTo>
                      <a:cubicBezTo>
                        <a:pt x="340" y="17893"/>
                        <a:pt x="170" y="18215"/>
                        <a:pt x="170" y="18377"/>
                      </a:cubicBezTo>
                      <a:cubicBezTo>
                        <a:pt x="170" y="18860"/>
                        <a:pt x="170" y="19827"/>
                        <a:pt x="0" y="20472"/>
                      </a:cubicBezTo>
                      <a:cubicBezTo>
                        <a:pt x="0" y="20472"/>
                        <a:pt x="0" y="20472"/>
                        <a:pt x="0" y="20311"/>
                      </a:cubicBezTo>
                      <a:cubicBezTo>
                        <a:pt x="0" y="20311"/>
                        <a:pt x="170" y="20311"/>
                        <a:pt x="170" y="20311"/>
                      </a:cubicBezTo>
                      <a:cubicBezTo>
                        <a:pt x="170" y="20311"/>
                        <a:pt x="170" y="20311"/>
                        <a:pt x="170" y="20150"/>
                      </a:cubicBezTo>
                      <a:cubicBezTo>
                        <a:pt x="340" y="20150"/>
                        <a:pt x="340" y="20150"/>
                        <a:pt x="340" y="20150"/>
                      </a:cubicBezTo>
                      <a:cubicBezTo>
                        <a:pt x="340" y="20150"/>
                        <a:pt x="340" y="20150"/>
                        <a:pt x="510" y="20150"/>
                      </a:cubicBezTo>
                      <a:cubicBezTo>
                        <a:pt x="510" y="20150"/>
                        <a:pt x="510" y="19989"/>
                        <a:pt x="510" y="19989"/>
                      </a:cubicBezTo>
                      <a:cubicBezTo>
                        <a:pt x="680" y="19989"/>
                        <a:pt x="680" y="19989"/>
                        <a:pt x="850" y="19989"/>
                      </a:cubicBezTo>
                      <a:cubicBezTo>
                        <a:pt x="1190" y="19989"/>
                        <a:pt x="1360" y="20311"/>
                        <a:pt x="1530" y="20472"/>
                      </a:cubicBezTo>
                      <a:cubicBezTo>
                        <a:pt x="1530" y="20472"/>
                        <a:pt x="1530" y="20472"/>
                        <a:pt x="1530" y="20472"/>
                      </a:cubicBezTo>
                      <a:cubicBezTo>
                        <a:pt x="1530" y="20472"/>
                        <a:pt x="1530" y="20472"/>
                        <a:pt x="1530" y="20472"/>
                      </a:cubicBezTo>
                      <a:cubicBezTo>
                        <a:pt x="2381" y="19989"/>
                        <a:pt x="3061" y="20150"/>
                        <a:pt x="3741" y="20472"/>
                      </a:cubicBezTo>
                      <a:cubicBezTo>
                        <a:pt x="4251" y="20795"/>
                        <a:pt x="4762" y="20956"/>
                        <a:pt x="5272" y="20956"/>
                      </a:cubicBezTo>
                      <a:cubicBezTo>
                        <a:pt x="12076" y="20956"/>
                        <a:pt x="12076" y="20956"/>
                        <a:pt x="12076" y="20956"/>
                      </a:cubicBezTo>
                      <a:cubicBezTo>
                        <a:pt x="12756" y="21600"/>
                        <a:pt x="12756" y="21600"/>
                        <a:pt x="12756" y="21600"/>
                      </a:cubicBezTo>
                      <a:cubicBezTo>
                        <a:pt x="13097" y="21439"/>
                        <a:pt x="14457" y="21439"/>
                        <a:pt x="15478" y="21439"/>
                      </a:cubicBezTo>
                      <a:cubicBezTo>
                        <a:pt x="16498" y="21439"/>
                        <a:pt x="16838" y="21439"/>
                        <a:pt x="16838" y="21600"/>
                      </a:cubicBezTo>
                      <a:cubicBezTo>
                        <a:pt x="17008" y="21600"/>
                        <a:pt x="17178" y="21600"/>
                        <a:pt x="17519" y="21600"/>
                      </a:cubicBezTo>
                      <a:cubicBezTo>
                        <a:pt x="18369" y="21600"/>
                        <a:pt x="19219" y="21439"/>
                        <a:pt x="19560" y="21439"/>
                      </a:cubicBezTo>
                      <a:cubicBezTo>
                        <a:pt x="19730" y="21439"/>
                        <a:pt x="19730" y="21439"/>
                        <a:pt x="19730" y="21439"/>
                      </a:cubicBezTo>
                      <a:lnTo>
                        <a:pt x="17689" y="1886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698" name="Shape">
                  <a:extLst>
                    <a:ext uri="{FF2B5EF4-FFF2-40B4-BE49-F238E27FC236}">
                      <a16:creationId xmlns:a16="http://schemas.microsoft.com/office/drawing/2014/main" id="{271FECE7-B9D5-4EBC-867F-C340F8F9A5B7}"/>
                    </a:ext>
                  </a:extLst>
                </p:cNvPr>
                <p:cNvGrpSpPr/>
                <p:nvPr/>
              </p:nvGrpSpPr>
              <p:grpSpPr>
                <a:xfrm>
                  <a:off x="411408" y="703593"/>
                  <a:ext cx="9435" cy="8821"/>
                  <a:chOff x="0" y="0"/>
                  <a:chExt cx="9433" cy="8819"/>
                </a:xfrm>
              </p:grpSpPr>
              <p:sp>
                <p:nvSpPr>
                  <p:cNvPr id="824" name="Line">
                    <a:extLst>
                      <a:ext uri="{FF2B5EF4-FFF2-40B4-BE49-F238E27FC236}">
                        <a16:creationId xmlns:a16="http://schemas.microsoft.com/office/drawing/2014/main" id="{CE78E48C-D4B5-5141-3110-DCAFD9C2E361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0" y="0"/>
                          <a:pt x="16200" y="144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25" name="Line">
                    <a:extLst>
                      <a:ext uri="{FF2B5EF4-FFF2-40B4-BE49-F238E27FC236}">
                        <a16:creationId xmlns:a16="http://schemas.microsoft.com/office/drawing/2014/main" id="{8E36BC1D-0B6E-FB3F-34F5-F4D76279BDCF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6200" y="14400"/>
                          <a:pt x="108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699" name="Shape">
                  <a:extLst>
                    <a:ext uri="{FF2B5EF4-FFF2-40B4-BE49-F238E27FC236}">
                      <a16:creationId xmlns:a16="http://schemas.microsoft.com/office/drawing/2014/main" id="{A48AAFDD-3665-6B0F-4CA7-41A5FC0A002B}"/>
                    </a:ext>
                  </a:extLst>
                </p:cNvPr>
                <p:cNvSpPr/>
                <p:nvPr/>
              </p:nvSpPr>
              <p:spPr>
                <a:xfrm>
                  <a:off x="541820" y="598176"/>
                  <a:ext cx="158221" cy="12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400" y="20808"/>
                      </a:moveTo>
                      <a:cubicBezTo>
                        <a:pt x="2571" y="20808"/>
                        <a:pt x="2571" y="20808"/>
                        <a:pt x="2742" y="20808"/>
                      </a:cubicBezTo>
                      <a:cubicBezTo>
                        <a:pt x="2742" y="20808"/>
                        <a:pt x="2914" y="20808"/>
                        <a:pt x="2914" y="20808"/>
                      </a:cubicBezTo>
                      <a:cubicBezTo>
                        <a:pt x="3085" y="20808"/>
                        <a:pt x="3085" y="20808"/>
                        <a:pt x="3257" y="20808"/>
                      </a:cubicBezTo>
                      <a:cubicBezTo>
                        <a:pt x="3257" y="20610"/>
                        <a:pt x="3257" y="20610"/>
                        <a:pt x="3428" y="20610"/>
                      </a:cubicBezTo>
                      <a:cubicBezTo>
                        <a:pt x="3428" y="20610"/>
                        <a:pt x="3600" y="20610"/>
                        <a:pt x="3771" y="20610"/>
                      </a:cubicBezTo>
                      <a:cubicBezTo>
                        <a:pt x="3771" y="20610"/>
                        <a:pt x="3771" y="20610"/>
                        <a:pt x="3942" y="20610"/>
                      </a:cubicBezTo>
                      <a:cubicBezTo>
                        <a:pt x="3942" y="20610"/>
                        <a:pt x="4114" y="20610"/>
                        <a:pt x="4285" y="20610"/>
                      </a:cubicBezTo>
                      <a:cubicBezTo>
                        <a:pt x="4285" y="20610"/>
                        <a:pt x="4285" y="20610"/>
                        <a:pt x="4285" y="20610"/>
                      </a:cubicBezTo>
                      <a:cubicBezTo>
                        <a:pt x="4457" y="20610"/>
                        <a:pt x="4628" y="20610"/>
                        <a:pt x="4800" y="20610"/>
                      </a:cubicBezTo>
                      <a:cubicBezTo>
                        <a:pt x="4800" y="20610"/>
                        <a:pt x="4800" y="20610"/>
                        <a:pt x="4800" y="20610"/>
                      </a:cubicBezTo>
                      <a:cubicBezTo>
                        <a:pt x="4800" y="20610"/>
                        <a:pt x="4800" y="20610"/>
                        <a:pt x="4800" y="20610"/>
                      </a:cubicBezTo>
                      <a:cubicBezTo>
                        <a:pt x="4971" y="20610"/>
                        <a:pt x="5485" y="20610"/>
                        <a:pt x="5657" y="20808"/>
                      </a:cubicBezTo>
                      <a:cubicBezTo>
                        <a:pt x="5657" y="21006"/>
                        <a:pt x="5828" y="21006"/>
                        <a:pt x="5828" y="21204"/>
                      </a:cubicBezTo>
                      <a:cubicBezTo>
                        <a:pt x="5828" y="21204"/>
                        <a:pt x="5828" y="21204"/>
                        <a:pt x="5828" y="21204"/>
                      </a:cubicBezTo>
                      <a:cubicBezTo>
                        <a:pt x="5828" y="21204"/>
                        <a:pt x="5828" y="21204"/>
                        <a:pt x="5828" y="21204"/>
                      </a:cubicBezTo>
                      <a:cubicBezTo>
                        <a:pt x="5828" y="21204"/>
                        <a:pt x="5828" y="21204"/>
                        <a:pt x="5828" y="21204"/>
                      </a:cubicBezTo>
                      <a:cubicBezTo>
                        <a:pt x="6000" y="21204"/>
                        <a:pt x="6000" y="21204"/>
                        <a:pt x="6171" y="21204"/>
                      </a:cubicBezTo>
                      <a:cubicBezTo>
                        <a:pt x="6171" y="21204"/>
                        <a:pt x="6171" y="21204"/>
                        <a:pt x="6171" y="21204"/>
                      </a:cubicBezTo>
                      <a:cubicBezTo>
                        <a:pt x="6342" y="21204"/>
                        <a:pt x="6342" y="21204"/>
                        <a:pt x="6514" y="21204"/>
                      </a:cubicBezTo>
                      <a:cubicBezTo>
                        <a:pt x="6514" y="21204"/>
                        <a:pt x="6514" y="21204"/>
                        <a:pt x="6514" y="21204"/>
                      </a:cubicBezTo>
                      <a:cubicBezTo>
                        <a:pt x="6514" y="21204"/>
                        <a:pt x="6514" y="21204"/>
                        <a:pt x="6685" y="21204"/>
                      </a:cubicBezTo>
                      <a:cubicBezTo>
                        <a:pt x="6857" y="21204"/>
                        <a:pt x="7028" y="21204"/>
                        <a:pt x="7371" y="21402"/>
                      </a:cubicBezTo>
                      <a:cubicBezTo>
                        <a:pt x="7714" y="21402"/>
                        <a:pt x="8400" y="21600"/>
                        <a:pt x="8742" y="21600"/>
                      </a:cubicBezTo>
                      <a:cubicBezTo>
                        <a:pt x="8914" y="21600"/>
                        <a:pt x="8914" y="21600"/>
                        <a:pt x="8914" y="21600"/>
                      </a:cubicBezTo>
                      <a:cubicBezTo>
                        <a:pt x="9085" y="21600"/>
                        <a:pt x="9257" y="21006"/>
                        <a:pt x="9428" y="20808"/>
                      </a:cubicBezTo>
                      <a:cubicBezTo>
                        <a:pt x="9942" y="20015"/>
                        <a:pt x="10457" y="19223"/>
                        <a:pt x="10972" y="19024"/>
                      </a:cubicBezTo>
                      <a:cubicBezTo>
                        <a:pt x="11658" y="18826"/>
                        <a:pt x="12343" y="18034"/>
                        <a:pt x="12515" y="17835"/>
                      </a:cubicBezTo>
                      <a:cubicBezTo>
                        <a:pt x="12515" y="17241"/>
                        <a:pt x="12686" y="16646"/>
                        <a:pt x="13886" y="16448"/>
                      </a:cubicBezTo>
                      <a:cubicBezTo>
                        <a:pt x="13886" y="16448"/>
                        <a:pt x="13886" y="16448"/>
                        <a:pt x="13886" y="16448"/>
                      </a:cubicBezTo>
                      <a:cubicBezTo>
                        <a:pt x="15258" y="16250"/>
                        <a:pt x="15258" y="16250"/>
                        <a:pt x="15258" y="16250"/>
                      </a:cubicBezTo>
                      <a:cubicBezTo>
                        <a:pt x="14915" y="14863"/>
                        <a:pt x="14915" y="14863"/>
                        <a:pt x="14915" y="14863"/>
                      </a:cubicBezTo>
                      <a:cubicBezTo>
                        <a:pt x="15086" y="14665"/>
                        <a:pt x="15086" y="14665"/>
                        <a:pt x="15086" y="14665"/>
                      </a:cubicBezTo>
                      <a:cubicBezTo>
                        <a:pt x="15258" y="14665"/>
                        <a:pt x="15429" y="14467"/>
                        <a:pt x="15772" y="14467"/>
                      </a:cubicBezTo>
                      <a:cubicBezTo>
                        <a:pt x="18001" y="13476"/>
                        <a:pt x="19201" y="12881"/>
                        <a:pt x="19886" y="12683"/>
                      </a:cubicBezTo>
                      <a:cubicBezTo>
                        <a:pt x="19886" y="12683"/>
                        <a:pt x="20058" y="12683"/>
                        <a:pt x="20058" y="12485"/>
                      </a:cubicBezTo>
                      <a:cubicBezTo>
                        <a:pt x="20058" y="12485"/>
                        <a:pt x="20058" y="12485"/>
                        <a:pt x="20058" y="12485"/>
                      </a:cubicBezTo>
                      <a:cubicBezTo>
                        <a:pt x="20058" y="12485"/>
                        <a:pt x="20058" y="12485"/>
                        <a:pt x="20058" y="12287"/>
                      </a:cubicBezTo>
                      <a:cubicBezTo>
                        <a:pt x="20058" y="12287"/>
                        <a:pt x="20058" y="12287"/>
                        <a:pt x="20058" y="12287"/>
                      </a:cubicBezTo>
                      <a:cubicBezTo>
                        <a:pt x="19886" y="12089"/>
                        <a:pt x="19886" y="12089"/>
                        <a:pt x="19886" y="12089"/>
                      </a:cubicBezTo>
                      <a:cubicBezTo>
                        <a:pt x="19886" y="12089"/>
                        <a:pt x="19886" y="12089"/>
                        <a:pt x="19886" y="11890"/>
                      </a:cubicBezTo>
                      <a:cubicBezTo>
                        <a:pt x="19886" y="11890"/>
                        <a:pt x="19886" y="11890"/>
                        <a:pt x="19886" y="11890"/>
                      </a:cubicBezTo>
                      <a:cubicBezTo>
                        <a:pt x="19886" y="11890"/>
                        <a:pt x="19886" y="11890"/>
                        <a:pt x="19886" y="11692"/>
                      </a:cubicBezTo>
                      <a:cubicBezTo>
                        <a:pt x="20058" y="11494"/>
                        <a:pt x="20058" y="11494"/>
                        <a:pt x="20058" y="11494"/>
                      </a:cubicBezTo>
                      <a:cubicBezTo>
                        <a:pt x="20058" y="11494"/>
                        <a:pt x="20058" y="11494"/>
                        <a:pt x="20058" y="11494"/>
                      </a:cubicBezTo>
                      <a:cubicBezTo>
                        <a:pt x="20229" y="11296"/>
                        <a:pt x="20229" y="10106"/>
                        <a:pt x="20229" y="9710"/>
                      </a:cubicBezTo>
                      <a:cubicBezTo>
                        <a:pt x="20229" y="9115"/>
                        <a:pt x="20572" y="9115"/>
                        <a:pt x="20915" y="8917"/>
                      </a:cubicBezTo>
                      <a:cubicBezTo>
                        <a:pt x="20572" y="7926"/>
                        <a:pt x="20743" y="5746"/>
                        <a:pt x="20915" y="5350"/>
                      </a:cubicBezTo>
                      <a:cubicBezTo>
                        <a:pt x="21086" y="5152"/>
                        <a:pt x="21258" y="4755"/>
                        <a:pt x="21429" y="4755"/>
                      </a:cubicBezTo>
                      <a:cubicBezTo>
                        <a:pt x="21600" y="4755"/>
                        <a:pt x="21600" y="4755"/>
                        <a:pt x="21600" y="4755"/>
                      </a:cubicBezTo>
                      <a:cubicBezTo>
                        <a:pt x="21600" y="4557"/>
                        <a:pt x="21600" y="4557"/>
                        <a:pt x="21429" y="4359"/>
                      </a:cubicBezTo>
                      <a:cubicBezTo>
                        <a:pt x="21429" y="4359"/>
                        <a:pt x="21429" y="4359"/>
                        <a:pt x="21429" y="4359"/>
                      </a:cubicBezTo>
                      <a:cubicBezTo>
                        <a:pt x="21429" y="4161"/>
                        <a:pt x="21429" y="4161"/>
                        <a:pt x="21258" y="3963"/>
                      </a:cubicBezTo>
                      <a:cubicBezTo>
                        <a:pt x="21258" y="3963"/>
                        <a:pt x="21258" y="3963"/>
                        <a:pt x="21258" y="3765"/>
                      </a:cubicBezTo>
                      <a:cubicBezTo>
                        <a:pt x="21258" y="3566"/>
                        <a:pt x="21086" y="3170"/>
                        <a:pt x="20915" y="2972"/>
                      </a:cubicBezTo>
                      <a:cubicBezTo>
                        <a:pt x="20915" y="2972"/>
                        <a:pt x="20915" y="2972"/>
                        <a:pt x="20915" y="2972"/>
                      </a:cubicBezTo>
                      <a:cubicBezTo>
                        <a:pt x="20915" y="2972"/>
                        <a:pt x="20915" y="2774"/>
                        <a:pt x="20743" y="2774"/>
                      </a:cubicBezTo>
                      <a:cubicBezTo>
                        <a:pt x="20743" y="2774"/>
                        <a:pt x="20743" y="2774"/>
                        <a:pt x="20743" y="2774"/>
                      </a:cubicBezTo>
                      <a:cubicBezTo>
                        <a:pt x="20572" y="2576"/>
                        <a:pt x="19372" y="1981"/>
                        <a:pt x="18686" y="1783"/>
                      </a:cubicBezTo>
                      <a:cubicBezTo>
                        <a:pt x="18686" y="1783"/>
                        <a:pt x="18515" y="1783"/>
                        <a:pt x="18515" y="1783"/>
                      </a:cubicBezTo>
                      <a:cubicBezTo>
                        <a:pt x="18343" y="1585"/>
                        <a:pt x="18001" y="1387"/>
                        <a:pt x="17658" y="1188"/>
                      </a:cubicBezTo>
                      <a:cubicBezTo>
                        <a:pt x="17315" y="1188"/>
                        <a:pt x="16972" y="990"/>
                        <a:pt x="16801" y="990"/>
                      </a:cubicBezTo>
                      <a:cubicBezTo>
                        <a:pt x="16801" y="990"/>
                        <a:pt x="16801" y="990"/>
                        <a:pt x="16801" y="990"/>
                      </a:cubicBezTo>
                      <a:cubicBezTo>
                        <a:pt x="16801" y="792"/>
                        <a:pt x="16801" y="792"/>
                        <a:pt x="16629" y="792"/>
                      </a:cubicBezTo>
                      <a:cubicBezTo>
                        <a:pt x="16629" y="792"/>
                        <a:pt x="16629" y="792"/>
                        <a:pt x="16629" y="792"/>
                      </a:cubicBezTo>
                      <a:cubicBezTo>
                        <a:pt x="16629" y="792"/>
                        <a:pt x="16629" y="792"/>
                        <a:pt x="16629" y="792"/>
                      </a:cubicBezTo>
                      <a:cubicBezTo>
                        <a:pt x="16629" y="792"/>
                        <a:pt x="16458" y="792"/>
                        <a:pt x="16458" y="792"/>
                      </a:cubicBezTo>
                      <a:cubicBezTo>
                        <a:pt x="16458" y="792"/>
                        <a:pt x="16458" y="792"/>
                        <a:pt x="16458" y="792"/>
                      </a:cubicBezTo>
                      <a:cubicBezTo>
                        <a:pt x="16458" y="792"/>
                        <a:pt x="16458" y="792"/>
                        <a:pt x="16286" y="792"/>
                      </a:cubicBezTo>
                      <a:cubicBezTo>
                        <a:pt x="16286" y="792"/>
                        <a:pt x="16286" y="792"/>
                        <a:pt x="16286" y="792"/>
                      </a:cubicBezTo>
                      <a:cubicBezTo>
                        <a:pt x="16286" y="594"/>
                        <a:pt x="16115" y="594"/>
                        <a:pt x="16115" y="594"/>
                      </a:cubicBezTo>
                      <a:cubicBezTo>
                        <a:pt x="16115" y="594"/>
                        <a:pt x="16115" y="594"/>
                        <a:pt x="16115" y="594"/>
                      </a:cubicBezTo>
                      <a:cubicBezTo>
                        <a:pt x="15943" y="594"/>
                        <a:pt x="15943" y="594"/>
                        <a:pt x="15943" y="396"/>
                      </a:cubicBezTo>
                      <a:cubicBezTo>
                        <a:pt x="15943" y="396"/>
                        <a:pt x="15772" y="396"/>
                        <a:pt x="15772" y="396"/>
                      </a:cubicBezTo>
                      <a:cubicBezTo>
                        <a:pt x="15772" y="396"/>
                        <a:pt x="15772" y="198"/>
                        <a:pt x="15601" y="198"/>
                      </a:cubicBezTo>
                      <a:cubicBezTo>
                        <a:pt x="15601" y="198"/>
                        <a:pt x="15601" y="198"/>
                        <a:pt x="15429" y="198"/>
                      </a:cubicBezTo>
                      <a:cubicBezTo>
                        <a:pt x="15429" y="198"/>
                        <a:pt x="15429" y="198"/>
                        <a:pt x="15429" y="0"/>
                      </a:cubicBezTo>
                      <a:cubicBezTo>
                        <a:pt x="15429" y="0"/>
                        <a:pt x="15429" y="0"/>
                        <a:pt x="15429" y="0"/>
                      </a:cubicBezTo>
                      <a:cubicBezTo>
                        <a:pt x="15258" y="198"/>
                        <a:pt x="15258" y="198"/>
                        <a:pt x="15086" y="198"/>
                      </a:cubicBezTo>
                      <a:cubicBezTo>
                        <a:pt x="15086" y="198"/>
                        <a:pt x="15086" y="198"/>
                        <a:pt x="15086" y="198"/>
                      </a:cubicBezTo>
                      <a:cubicBezTo>
                        <a:pt x="14915" y="198"/>
                        <a:pt x="14743" y="396"/>
                        <a:pt x="14743" y="396"/>
                      </a:cubicBezTo>
                      <a:cubicBezTo>
                        <a:pt x="14743" y="396"/>
                        <a:pt x="14572" y="396"/>
                        <a:pt x="14572" y="396"/>
                      </a:cubicBezTo>
                      <a:cubicBezTo>
                        <a:pt x="14401" y="396"/>
                        <a:pt x="14401" y="396"/>
                        <a:pt x="14229" y="396"/>
                      </a:cubicBezTo>
                      <a:cubicBezTo>
                        <a:pt x="14229" y="396"/>
                        <a:pt x="14229" y="396"/>
                        <a:pt x="14058" y="396"/>
                      </a:cubicBezTo>
                      <a:cubicBezTo>
                        <a:pt x="14058" y="396"/>
                        <a:pt x="13886" y="396"/>
                        <a:pt x="13715" y="396"/>
                      </a:cubicBezTo>
                      <a:cubicBezTo>
                        <a:pt x="13029" y="396"/>
                        <a:pt x="13029" y="396"/>
                        <a:pt x="13029" y="396"/>
                      </a:cubicBezTo>
                      <a:cubicBezTo>
                        <a:pt x="13029" y="396"/>
                        <a:pt x="13029" y="594"/>
                        <a:pt x="13029" y="594"/>
                      </a:cubicBezTo>
                      <a:cubicBezTo>
                        <a:pt x="13029" y="990"/>
                        <a:pt x="13201" y="1387"/>
                        <a:pt x="12858" y="1783"/>
                      </a:cubicBezTo>
                      <a:cubicBezTo>
                        <a:pt x="12515" y="1981"/>
                        <a:pt x="12515" y="2179"/>
                        <a:pt x="12515" y="2377"/>
                      </a:cubicBezTo>
                      <a:cubicBezTo>
                        <a:pt x="12858" y="2576"/>
                        <a:pt x="12858" y="3368"/>
                        <a:pt x="12686" y="4359"/>
                      </a:cubicBezTo>
                      <a:cubicBezTo>
                        <a:pt x="12686" y="4755"/>
                        <a:pt x="12515" y="4954"/>
                        <a:pt x="12515" y="5152"/>
                      </a:cubicBezTo>
                      <a:cubicBezTo>
                        <a:pt x="12515" y="5548"/>
                        <a:pt x="12515" y="5944"/>
                        <a:pt x="12343" y="6341"/>
                      </a:cubicBezTo>
                      <a:cubicBezTo>
                        <a:pt x="12172" y="6539"/>
                        <a:pt x="12172" y="6737"/>
                        <a:pt x="12172" y="6935"/>
                      </a:cubicBezTo>
                      <a:cubicBezTo>
                        <a:pt x="12172" y="7133"/>
                        <a:pt x="12343" y="7332"/>
                        <a:pt x="12515" y="7530"/>
                      </a:cubicBezTo>
                      <a:cubicBezTo>
                        <a:pt x="12686" y="7926"/>
                        <a:pt x="12858" y="8521"/>
                        <a:pt x="13201" y="8521"/>
                      </a:cubicBezTo>
                      <a:cubicBezTo>
                        <a:pt x="13372" y="8719"/>
                        <a:pt x="13715" y="8521"/>
                        <a:pt x="13886" y="8322"/>
                      </a:cubicBezTo>
                      <a:cubicBezTo>
                        <a:pt x="14058" y="8322"/>
                        <a:pt x="14229" y="8124"/>
                        <a:pt x="14401" y="8124"/>
                      </a:cubicBezTo>
                      <a:cubicBezTo>
                        <a:pt x="14915" y="8124"/>
                        <a:pt x="14915" y="9115"/>
                        <a:pt x="14915" y="10106"/>
                      </a:cubicBezTo>
                      <a:cubicBezTo>
                        <a:pt x="14915" y="10900"/>
                        <a:pt x="14572" y="11296"/>
                        <a:pt x="14572" y="11494"/>
                      </a:cubicBezTo>
                      <a:cubicBezTo>
                        <a:pt x="14401" y="11494"/>
                        <a:pt x="14401" y="11494"/>
                        <a:pt x="14401" y="11494"/>
                      </a:cubicBezTo>
                      <a:cubicBezTo>
                        <a:pt x="14401" y="11494"/>
                        <a:pt x="13886" y="11692"/>
                        <a:pt x="13543" y="11692"/>
                      </a:cubicBezTo>
                      <a:cubicBezTo>
                        <a:pt x="13201" y="11692"/>
                        <a:pt x="12858" y="11494"/>
                        <a:pt x="12686" y="11296"/>
                      </a:cubicBezTo>
                      <a:cubicBezTo>
                        <a:pt x="12172" y="10900"/>
                        <a:pt x="11829" y="9908"/>
                        <a:pt x="11829" y="9313"/>
                      </a:cubicBezTo>
                      <a:cubicBezTo>
                        <a:pt x="11658" y="9313"/>
                        <a:pt x="11486" y="9115"/>
                        <a:pt x="10628" y="9115"/>
                      </a:cubicBezTo>
                      <a:cubicBezTo>
                        <a:pt x="10285" y="9115"/>
                        <a:pt x="9771" y="8719"/>
                        <a:pt x="9428" y="7728"/>
                      </a:cubicBezTo>
                      <a:cubicBezTo>
                        <a:pt x="9428" y="7926"/>
                        <a:pt x="9257" y="7926"/>
                        <a:pt x="9257" y="7926"/>
                      </a:cubicBezTo>
                      <a:cubicBezTo>
                        <a:pt x="9257" y="8521"/>
                        <a:pt x="8571" y="8521"/>
                        <a:pt x="8057" y="8521"/>
                      </a:cubicBezTo>
                      <a:cubicBezTo>
                        <a:pt x="7885" y="8521"/>
                        <a:pt x="7542" y="8521"/>
                        <a:pt x="7200" y="8322"/>
                      </a:cubicBezTo>
                      <a:cubicBezTo>
                        <a:pt x="7028" y="8124"/>
                        <a:pt x="6685" y="7926"/>
                        <a:pt x="6685" y="7926"/>
                      </a:cubicBezTo>
                      <a:cubicBezTo>
                        <a:pt x="6514" y="8124"/>
                        <a:pt x="6171" y="8124"/>
                        <a:pt x="5828" y="7728"/>
                      </a:cubicBezTo>
                      <a:cubicBezTo>
                        <a:pt x="5657" y="7530"/>
                        <a:pt x="5485" y="7133"/>
                        <a:pt x="5485" y="6737"/>
                      </a:cubicBezTo>
                      <a:cubicBezTo>
                        <a:pt x="5314" y="6737"/>
                        <a:pt x="4971" y="6935"/>
                        <a:pt x="4800" y="6935"/>
                      </a:cubicBezTo>
                      <a:cubicBezTo>
                        <a:pt x="4800" y="6935"/>
                        <a:pt x="4628" y="7133"/>
                        <a:pt x="4628" y="7133"/>
                      </a:cubicBezTo>
                      <a:cubicBezTo>
                        <a:pt x="4457" y="7133"/>
                        <a:pt x="4457" y="6935"/>
                        <a:pt x="4285" y="6935"/>
                      </a:cubicBezTo>
                      <a:cubicBezTo>
                        <a:pt x="4285" y="6935"/>
                        <a:pt x="4285" y="6935"/>
                        <a:pt x="4285" y="6935"/>
                      </a:cubicBezTo>
                      <a:cubicBezTo>
                        <a:pt x="4285" y="6935"/>
                        <a:pt x="4285" y="6935"/>
                        <a:pt x="4114" y="6935"/>
                      </a:cubicBezTo>
                      <a:cubicBezTo>
                        <a:pt x="4114" y="6935"/>
                        <a:pt x="4114" y="6935"/>
                        <a:pt x="4114" y="6935"/>
                      </a:cubicBezTo>
                      <a:cubicBezTo>
                        <a:pt x="4114" y="6737"/>
                        <a:pt x="4114" y="6737"/>
                        <a:pt x="4114" y="6737"/>
                      </a:cubicBezTo>
                      <a:cubicBezTo>
                        <a:pt x="4114" y="6737"/>
                        <a:pt x="3942" y="6737"/>
                        <a:pt x="3942" y="6737"/>
                      </a:cubicBezTo>
                      <a:cubicBezTo>
                        <a:pt x="3942" y="6539"/>
                        <a:pt x="3942" y="6539"/>
                        <a:pt x="3942" y="6539"/>
                      </a:cubicBezTo>
                      <a:cubicBezTo>
                        <a:pt x="3942" y="6539"/>
                        <a:pt x="3942" y="6539"/>
                        <a:pt x="3942" y="6539"/>
                      </a:cubicBezTo>
                      <a:cubicBezTo>
                        <a:pt x="3600" y="10106"/>
                        <a:pt x="3600" y="10106"/>
                        <a:pt x="3600" y="10106"/>
                      </a:cubicBezTo>
                      <a:cubicBezTo>
                        <a:pt x="2914" y="10900"/>
                        <a:pt x="2914" y="10900"/>
                        <a:pt x="2914" y="10900"/>
                      </a:cubicBezTo>
                      <a:cubicBezTo>
                        <a:pt x="171" y="10900"/>
                        <a:pt x="171" y="10900"/>
                        <a:pt x="171" y="10900"/>
                      </a:cubicBezTo>
                      <a:cubicBezTo>
                        <a:pt x="0" y="17835"/>
                        <a:pt x="0" y="17835"/>
                        <a:pt x="0" y="17835"/>
                      </a:cubicBezTo>
                      <a:cubicBezTo>
                        <a:pt x="2057" y="21006"/>
                        <a:pt x="2057" y="21006"/>
                        <a:pt x="2057" y="21006"/>
                      </a:cubicBezTo>
                      <a:cubicBezTo>
                        <a:pt x="2057" y="21006"/>
                        <a:pt x="2057" y="21006"/>
                        <a:pt x="2228" y="21006"/>
                      </a:cubicBezTo>
                      <a:cubicBezTo>
                        <a:pt x="2228" y="20808"/>
                        <a:pt x="2400" y="20808"/>
                        <a:pt x="2400" y="2080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00" name="Shape">
                  <a:extLst>
                    <a:ext uri="{FF2B5EF4-FFF2-40B4-BE49-F238E27FC236}">
                      <a16:creationId xmlns:a16="http://schemas.microsoft.com/office/drawing/2014/main" id="{64D3F52B-EEF1-1502-BAFA-6399B246BDDC}"/>
                    </a:ext>
                  </a:extLst>
                </p:cNvPr>
                <p:cNvGrpSpPr/>
                <p:nvPr/>
              </p:nvGrpSpPr>
              <p:grpSpPr>
                <a:xfrm>
                  <a:off x="561567" y="709574"/>
                  <a:ext cx="9434" cy="8821"/>
                  <a:chOff x="0" y="0"/>
                  <a:chExt cx="9433" cy="8819"/>
                </a:xfrm>
              </p:grpSpPr>
              <p:sp>
                <p:nvSpPr>
                  <p:cNvPr id="822" name="Line">
                    <a:extLst>
                      <a:ext uri="{FF2B5EF4-FFF2-40B4-BE49-F238E27FC236}">
                        <a16:creationId xmlns:a16="http://schemas.microsoft.com/office/drawing/2014/main" id="{BF945108-A033-69DE-6E84-AB7ECA538DCA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23" name="Line">
                    <a:extLst>
                      <a:ext uri="{FF2B5EF4-FFF2-40B4-BE49-F238E27FC236}">
                        <a16:creationId xmlns:a16="http://schemas.microsoft.com/office/drawing/2014/main" id="{4550486D-E18A-57C9-C3D6-E26A68F9C412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01" name="Shape">
                  <a:extLst>
                    <a:ext uri="{FF2B5EF4-FFF2-40B4-BE49-F238E27FC236}">
                      <a16:creationId xmlns:a16="http://schemas.microsoft.com/office/drawing/2014/main" id="{2407116F-53B8-3B3B-7752-79EC8599CBB5}"/>
                    </a:ext>
                  </a:extLst>
                </p:cNvPr>
                <p:cNvGrpSpPr/>
                <p:nvPr/>
              </p:nvGrpSpPr>
              <p:grpSpPr>
                <a:xfrm>
                  <a:off x="575880" y="709574"/>
                  <a:ext cx="9434" cy="8821"/>
                  <a:chOff x="0" y="0"/>
                  <a:chExt cx="9433" cy="8819"/>
                </a:xfrm>
              </p:grpSpPr>
              <p:sp>
                <p:nvSpPr>
                  <p:cNvPr id="820" name="Line">
                    <a:extLst>
                      <a:ext uri="{FF2B5EF4-FFF2-40B4-BE49-F238E27FC236}">
                        <a16:creationId xmlns:a16="http://schemas.microsoft.com/office/drawing/2014/main" id="{232F3956-6182-FC5D-B4FB-20ED33E8849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4320" y="0"/>
                          <a:pt x="1728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21" name="Line">
                    <a:extLst>
                      <a:ext uri="{FF2B5EF4-FFF2-40B4-BE49-F238E27FC236}">
                        <a16:creationId xmlns:a16="http://schemas.microsoft.com/office/drawing/2014/main" id="{BBECCE3A-FA47-96A8-1DB3-D42205DB6B5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7280" y="0"/>
                          <a:pt x="432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02" name="Shape">
                  <a:extLst>
                    <a:ext uri="{FF2B5EF4-FFF2-40B4-BE49-F238E27FC236}">
                      <a16:creationId xmlns:a16="http://schemas.microsoft.com/office/drawing/2014/main" id="{2C4D9008-11D8-DED6-0B25-3E21DD0FFC1B}"/>
                    </a:ext>
                  </a:extLst>
                </p:cNvPr>
                <p:cNvGrpSpPr/>
                <p:nvPr/>
              </p:nvGrpSpPr>
              <p:grpSpPr>
                <a:xfrm>
                  <a:off x="554800" y="710532"/>
                  <a:ext cx="9435" cy="8821"/>
                  <a:chOff x="0" y="0"/>
                  <a:chExt cx="9434" cy="8819"/>
                </a:xfrm>
              </p:grpSpPr>
              <p:sp>
                <p:nvSpPr>
                  <p:cNvPr id="818" name="Line">
                    <a:extLst>
                      <a:ext uri="{FF2B5EF4-FFF2-40B4-BE49-F238E27FC236}">
                        <a16:creationId xmlns:a16="http://schemas.microsoft.com/office/drawing/2014/main" id="{E058739B-8DE8-0B5A-D7B6-77DF255BE69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0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19" name="Line">
                    <a:extLst>
                      <a:ext uri="{FF2B5EF4-FFF2-40B4-BE49-F238E27FC236}">
                        <a16:creationId xmlns:a16="http://schemas.microsoft.com/office/drawing/2014/main" id="{FB0CC2FB-288D-D71F-7731-3E3C08398E1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03" name="Triangle">
                  <a:extLst>
                    <a:ext uri="{FF2B5EF4-FFF2-40B4-BE49-F238E27FC236}">
                      <a16:creationId xmlns:a16="http://schemas.microsoft.com/office/drawing/2014/main" id="{B9F2A5AB-35D7-BAC8-19E9-D0BC463B812E}"/>
                    </a:ext>
                  </a:extLst>
                </p:cNvPr>
                <p:cNvGrpSpPr/>
                <p:nvPr/>
              </p:nvGrpSpPr>
              <p:grpSpPr>
                <a:xfrm>
                  <a:off x="643803" y="685976"/>
                  <a:ext cx="9435" cy="7206"/>
                  <a:chOff x="0" y="0"/>
                  <a:chExt cx="9434" cy="7205"/>
                </a:xfrm>
              </p:grpSpPr>
              <p:sp>
                <p:nvSpPr>
                  <p:cNvPr id="816" name="Line">
                    <a:extLst>
                      <a:ext uri="{FF2B5EF4-FFF2-40B4-BE49-F238E27FC236}">
                        <a16:creationId xmlns:a16="http://schemas.microsoft.com/office/drawing/2014/main" id="{DDFD734C-AD97-FCD3-4854-4E774E87259E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7" name="Line">
                    <a:extLst>
                      <a:ext uri="{FF2B5EF4-FFF2-40B4-BE49-F238E27FC236}">
                        <a16:creationId xmlns:a16="http://schemas.microsoft.com/office/drawing/2014/main" id="{99285D31-ACBD-0528-5F06-0D2245604F4E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704" name="Triangle">
                  <a:extLst>
                    <a:ext uri="{FF2B5EF4-FFF2-40B4-BE49-F238E27FC236}">
                      <a16:creationId xmlns:a16="http://schemas.microsoft.com/office/drawing/2014/main" id="{8BBA59BB-07B2-210E-4B7E-9B5D06D712FF}"/>
                    </a:ext>
                  </a:extLst>
                </p:cNvPr>
                <p:cNvGrpSpPr/>
                <p:nvPr/>
              </p:nvGrpSpPr>
              <p:grpSpPr>
                <a:xfrm>
                  <a:off x="541819" y="698190"/>
                  <a:ext cx="15618" cy="17232"/>
                  <a:chOff x="0" y="0"/>
                  <a:chExt cx="15616" cy="17230"/>
                </a:xfrm>
              </p:grpSpPr>
              <p:sp>
                <p:nvSpPr>
                  <p:cNvPr id="814" name="Line">
                    <a:extLst>
                      <a:ext uri="{FF2B5EF4-FFF2-40B4-BE49-F238E27FC236}">
                        <a16:creationId xmlns:a16="http://schemas.microsoft.com/office/drawing/2014/main" id="{CAF9BCB7-C9D6-B7D8-DFE7-66D39A3D405F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-1" y="-1"/>
                    <a:ext cx="15617" cy="17231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5" name="Line">
                    <a:extLst>
                      <a:ext uri="{FF2B5EF4-FFF2-40B4-BE49-F238E27FC236}">
                        <a16:creationId xmlns:a16="http://schemas.microsoft.com/office/drawing/2014/main" id="{330CEE29-0101-CA02-CAD9-E4713E4F4EFA}"/>
                      </a:ext>
                    </a:extLst>
                  </p:cNvPr>
                  <p:cNvSpPr/>
                  <p:nvPr/>
                </p:nvSpPr>
                <p:spPr>
                  <a:xfrm>
                    <a:off x="-1" y="-1"/>
                    <a:ext cx="15617" cy="17231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705" name="Shape">
                  <a:extLst>
                    <a:ext uri="{FF2B5EF4-FFF2-40B4-BE49-F238E27FC236}">
                      <a16:creationId xmlns:a16="http://schemas.microsoft.com/office/drawing/2014/main" id="{D86BBF0E-E2BA-4CBA-0553-3B8AF02C7829}"/>
                    </a:ext>
                  </a:extLst>
                </p:cNvPr>
                <p:cNvSpPr/>
                <p:nvPr/>
              </p:nvSpPr>
              <p:spPr>
                <a:xfrm>
                  <a:off x="638630" y="507732"/>
                  <a:ext cx="22382" cy="162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000" y="0"/>
                      </a:moveTo>
                      <a:cubicBezTo>
                        <a:pt x="18000" y="0"/>
                        <a:pt x="16800" y="1542"/>
                        <a:pt x="16800" y="1542"/>
                      </a:cubicBezTo>
                      <a:cubicBezTo>
                        <a:pt x="16800" y="1542"/>
                        <a:pt x="15600" y="1542"/>
                        <a:pt x="15600" y="1542"/>
                      </a:cubicBezTo>
                      <a:cubicBezTo>
                        <a:pt x="15600" y="1542"/>
                        <a:pt x="15600" y="1542"/>
                        <a:pt x="15600" y="1542"/>
                      </a:cubicBezTo>
                      <a:cubicBezTo>
                        <a:pt x="14400" y="1542"/>
                        <a:pt x="14400" y="1542"/>
                        <a:pt x="14400" y="1542"/>
                      </a:cubicBezTo>
                      <a:cubicBezTo>
                        <a:pt x="14400" y="1542"/>
                        <a:pt x="14400" y="1542"/>
                        <a:pt x="14400" y="1542"/>
                      </a:cubicBezTo>
                      <a:cubicBezTo>
                        <a:pt x="13200" y="1542"/>
                        <a:pt x="13200" y="3085"/>
                        <a:pt x="13200" y="3085"/>
                      </a:cubicBezTo>
                      <a:cubicBezTo>
                        <a:pt x="13200" y="3085"/>
                        <a:pt x="13200" y="3085"/>
                        <a:pt x="13200" y="3085"/>
                      </a:cubicBezTo>
                      <a:cubicBezTo>
                        <a:pt x="12000" y="3085"/>
                        <a:pt x="10800" y="4628"/>
                        <a:pt x="9600" y="4628"/>
                      </a:cubicBezTo>
                      <a:cubicBezTo>
                        <a:pt x="9600" y="4628"/>
                        <a:pt x="9600" y="4628"/>
                        <a:pt x="9600" y="4628"/>
                      </a:cubicBezTo>
                      <a:cubicBezTo>
                        <a:pt x="8400" y="4628"/>
                        <a:pt x="8400" y="4628"/>
                        <a:pt x="8400" y="4628"/>
                      </a:cubicBezTo>
                      <a:cubicBezTo>
                        <a:pt x="8400" y="4628"/>
                        <a:pt x="7200" y="4628"/>
                        <a:pt x="7200" y="4628"/>
                      </a:cubicBezTo>
                      <a:cubicBezTo>
                        <a:pt x="7200" y="4628"/>
                        <a:pt x="7200" y="4628"/>
                        <a:pt x="7200" y="4628"/>
                      </a:cubicBezTo>
                      <a:cubicBezTo>
                        <a:pt x="7200" y="4628"/>
                        <a:pt x="6000" y="4628"/>
                        <a:pt x="6000" y="4628"/>
                      </a:cubicBezTo>
                      <a:cubicBezTo>
                        <a:pt x="6000" y="4628"/>
                        <a:pt x="6000" y="4628"/>
                        <a:pt x="6000" y="4628"/>
                      </a:cubicBezTo>
                      <a:cubicBezTo>
                        <a:pt x="6000" y="4628"/>
                        <a:pt x="4800" y="6171"/>
                        <a:pt x="4800" y="6171"/>
                      </a:cubicBezTo>
                      <a:cubicBezTo>
                        <a:pt x="3600" y="6171"/>
                        <a:pt x="3600" y="10800"/>
                        <a:pt x="3600" y="13885"/>
                      </a:cubicBezTo>
                      <a:cubicBezTo>
                        <a:pt x="3600" y="16971"/>
                        <a:pt x="3600" y="16971"/>
                        <a:pt x="3600" y="16971"/>
                      </a:cubicBezTo>
                      <a:cubicBezTo>
                        <a:pt x="1200" y="16971"/>
                        <a:pt x="1200" y="16971"/>
                        <a:pt x="1200" y="16971"/>
                      </a:cubicBezTo>
                      <a:cubicBezTo>
                        <a:pt x="0" y="16971"/>
                        <a:pt x="0" y="18514"/>
                        <a:pt x="0" y="18514"/>
                      </a:cubicBezTo>
                      <a:cubicBezTo>
                        <a:pt x="0" y="20057"/>
                        <a:pt x="0" y="20057"/>
                        <a:pt x="1200" y="20057"/>
                      </a:cubicBezTo>
                      <a:cubicBezTo>
                        <a:pt x="1200" y="20057"/>
                        <a:pt x="1200" y="20057"/>
                        <a:pt x="1200" y="20057"/>
                      </a:cubicBezTo>
                      <a:cubicBezTo>
                        <a:pt x="1200" y="20057"/>
                        <a:pt x="1200" y="20057"/>
                        <a:pt x="1200" y="21600"/>
                      </a:cubicBezTo>
                      <a:cubicBezTo>
                        <a:pt x="1200" y="21600"/>
                        <a:pt x="1200" y="21600"/>
                        <a:pt x="1200" y="21600"/>
                      </a:cubicBezTo>
                      <a:cubicBezTo>
                        <a:pt x="1200" y="21600"/>
                        <a:pt x="2400" y="21600"/>
                        <a:pt x="2400" y="21600"/>
                      </a:cubicBezTo>
                      <a:cubicBezTo>
                        <a:pt x="2400" y="21600"/>
                        <a:pt x="3600" y="21600"/>
                        <a:pt x="3600" y="21600"/>
                      </a:cubicBezTo>
                      <a:cubicBezTo>
                        <a:pt x="4800" y="21600"/>
                        <a:pt x="4800" y="21600"/>
                        <a:pt x="6000" y="21600"/>
                      </a:cubicBezTo>
                      <a:cubicBezTo>
                        <a:pt x="7200" y="21600"/>
                        <a:pt x="8400" y="21600"/>
                        <a:pt x="9600" y="21600"/>
                      </a:cubicBezTo>
                      <a:cubicBezTo>
                        <a:pt x="9600" y="20057"/>
                        <a:pt x="9600" y="20057"/>
                        <a:pt x="9600" y="20057"/>
                      </a:cubicBezTo>
                      <a:cubicBezTo>
                        <a:pt x="9600" y="15428"/>
                        <a:pt x="9600" y="15428"/>
                        <a:pt x="9600" y="15428"/>
                      </a:cubicBezTo>
                      <a:cubicBezTo>
                        <a:pt x="12000" y="16971"/>
                        <a:pt x="12000" y="16971"/>
                        <a:pt x="12000" y="16971"/>
                      </a:cubicBezTo>
                      <a:cubicBezTo>
                        <a:pt x="12000" y="16971"/>
                        <a:pt x="12000" y="16971"/>
                        <a:pt x="12000" y="16971"/>
                      </a:cubicBezTo>
                      <a:cubicBezTo>
                        <a:pt x="13200" y="16971"/>
                        <a:pt x="15600" y="16971"/>
                        <a:pt x="18000" y="15428"/>
                      </a:cubicBezTo>
                      <a:cubicBezTo>
                        <a:pt x="18000" y="15428"/>
                        <a:pt x="18000" y="15428"/>
                        <a:pt x="18000" y="15428"/>
                      </a:cubicBezTo>
                      <a:cubicBezTo>
                        <a:pt x="21600" y="15428"/>
                        <a:pt x="21600" y="15428"/>
                        <a:pt x="21600" y="15428"/>
                      </a:cubicBezTo>
                      <a:cubicBezTo>
                        <a:pt x="21600" y="12342"/>
                        <a:pt x="20400" y="7714"/>
                        <a:pt x="19200" y="6171"/>
                      </a:cubicBezTo>
                      <a:cubicBezTo>
                        <a:pt x="18000" y="0"/>
                        <a:pt x="18000" y="0"/>
                        <a:pt x="18000" y="0"/>
                      </a:cubicBezTo>
                      <a:cubicBezTo>
                        <a:pt x="18000" y="0"/>
                        <a:pt x="18000" y="0"/>
                        <a:pt x="180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06" name="Shape">
                  <a:extLst>
                    <a:ext uri="{FF2B5EF4-FFF2-40B4-BE49-F238E27FC236}">
                      <a16:creationId xmlns:a16="http://schemas.microsoft.com/office/drawing/2014/main" id="{A8691805-0A32-AC24-F62A-F2DBD262A9C7}"/>
                    </a:ext>
                  </a:extLst>
                </p:cNvPr>
                <p:cNvSpPr/>
                <p:nvPr/>
              </p:nvSpPr>
              <p:spPr>
                <a:xfrm>
                  <a:off x="808306" y="341678"/>
                  <a:ext cx="141053" cy="1660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205" y="1871"/>
                      </a:moveTo>
                      <a:cubicBezTo>
                        <a:pt x="4205" y="1871"/>
                        <a:pt x="4014" y="1871"/>
                        <a:pt x="4014" y="2015"/>
                      </a:cubicBezTo>
                      <a:cubicBezTo>
                        <a:pt x="4014" y="2015"/>
                        <a:pt x="4014" y="2015"/>
                        <a:pt x="4014" y="2015"/>
                      </a:cubicBezTo>
                      <a:cubicBezTo>
                        <a:pt x="4014" y="2015"/>
                        <a:pt x="4014" y="2159"/>
                        <a:pt x="4014" y="2159"/>
                      </a:cubicBezTo>
                      <a:cubicBezTo>
                        <a:pt x="4014" y="2159"/>
                        <a:pt x="3823" y="2159"/>
                        <a:pt x="3823" y="2159"/>
                      </a:cubicBezTo>
                      <a:cubicBezTo>
                        <a:pt x="3823" y="2159"/>
                        <a:pt x="3823" y="2159"/>
                        <a:pt x="3823" y="2159"/>
                      </a:cubicBezTo>
                      <a:cubicBezTo>
                        <a:pt x="4205" y="2591"/>
                        <a:pt x="4778" y="3455"/>
                        <a:pt x="4969" y="3455"/>
                      </a:cubicBezTo>
                      <a:cubicBezTo>
                        <a:pt x="5352" y="3599"/>
                        <a:pt x="5543" y="3743"/>
                        <a:pt x="5734" y="4031"/>
                      </a:cubicBezTo>
                      <a:cubicBezTo>
                        <a:pt x="5925" y="4175"/>
                        <a:pt x="6307" y="4463"/>
                        <a:pt x="6307" y="4463"/>
                      </a:cubicBezTo>
                      <a:cubicBezTo>
                        <a:pt x="6881" y="4607"/>
                        <a:pt x="9175" y="5183"/>
                        <a:pt x="10704" y="5615"/>
                      </a:cubicBezTo>
                      <a:cubicBezTo>
                        <a:pt x="12424" y="6047"/>
                        <a:pt x="13380" y="6047"/>
                        <a:pt x="13571" y="6047"/>
                      </a:cubicBezTo>
                      <a:cubicBezTo>
                        <a:pt x="13953" y="6047"/>
                        <a:pt x="14718" y="6191"/>
                        <a:pt x="14909" y="6479"/>
                      </a:cubicBezTo>
                      <a:cubicBezTo>
                        <a:pt x="14909" y="6623"/>
                        <a:pt x="14909" y="6767"/>
                        <a:pt x="14527" y="6911"/>
                      </a:cubicBezTo>
                      <a:cubicBezTo>
                        <a:pt x="14145" y="7199"/>
                        <a:pt x="9557" y="10656"/>
                        <a:pt x="8984" y="11231"/>
                      </a:cubicBezTo>
                      <a:cubicBezTo>
                        <a:pt x="8410" y="11664"/>
                        <a:pt x="8028" y="11664"/>
                        <a:pt x="7454" y="11664"/>
                      </a:cubicBezTo>
                      <a:cubicBezTo>
                        <a:pt x="7454" y="11664"/>
                        <a:pt x="7263" y="11664"/>
                        <a:pt x="7072" y="11664"/>
                      </a:cubicBezTo>
                      <a:cubicBezTo>
                        <a:pt x="6881" y="11664"/>
                        <a:pt x="6499" y="11664"/>
                        <a:pt x="6307" y="11664"/>
                      </a:cubicBezTo>
                      <a:cubicBezTo>
                        <a:pt x="5543" y="11664"/>
                        <a:pt x="4778" y="12095"/>
                        <a:pt x="4396" y="12383"/>
                      </a:cubicBezTo>
                      <a:cubicBezTo>
                        <a:pt x="4014" y="12672"/>
                        <a:pt x="3631" y="12815"/>
                        <a:pt x="3440" y="12815"/>
                      </a:cubicBezTo>
                      <a:cubicBezTo>
                        <a:pt x="3440" y="12815"/>
                        <a:pt x="3440" y="12815"/>
                        <a:pt x="3440" y="12815"/>
                      </a:cubicBezTo>
                      <a:cubicBezTo>
                        <a:pt x="3249" y="12815"/>
                        <a:pt x="3249" y="12815"/>
                        <a:pt x="3058" y="12815"/>
                      </a:cubicBezTo>
                      <a:cubicBezTo>
                        <a:pt x="3058" y="12815"/>
                        <a:pt x="3058" y="12815"/>
                        <a:pt x="3058" y="12815"/>
                      </a:cubicBezTo>
                      <a:cubicBezTo>
                        <a:pt x="2867" y="12815"/>
                        <a:pt x="2867" y="12815"/>
                        <a:pt x="2676" y="12815"/>
                      </a:cubicBezTo>
                      <a:cubicBezTo>
                        <a:pt x="2676" y="12815"/>
                        <a:pt x="2676" y="12815"/>
                        <a:pt x="2484" y="12815"/>
                      </a:cubicBezTo>
                      <a:cubicBezTo>
                        <a:pt x="2484" y="12959"/>
                        <a:pt x="2484" y="12959"/>
                        <a:pt x="2293" y="12959"/>
                      </a:cubicBezTo>
                      <a:cubicBezTo>
                        <a:pt x="2293" y="12959"/>
                        <a:pt x="2102" y="12959"/>
                        <a:pt x="2102" y="12959"/>
                      </a:cubicBezTo>
                      <a:cubicBezTo>
                        <a:pt x="2102" y="12959"/>
                        <a:pt x="1911" y="12959"/>
                        <a:pt x="1911" y="12959"/>
                      </a:cubicBezTo>
                      <a:cubicBezTo>
                        <a:pt x="955" y="13967"/>
                        <a:pt x="955" y="13967"/>
                        <a:pt x="955" y="13967"/>
                      </a:cubicBezTo>
                      <a:cubicBezTo>
                        <a:pt x="0" y="15119"/>
                        <a:pt x="0" y="15119"/>
                        <a:pt x="0" y="15119"/>
                      </a:cubicBezTo>
                      <a:cubicBezTo>
                        <a:pt x="191" y="20735"/>
                        <a:pt x="191" y="20735"/>
                        <a:pt x="191" y="20735"/>
                      </a:cubicBezTo>
                      <a:cubicBezTo>
                        <a:pt x="955" y="21600"/>
                        <a:pt x="955" y="21600"/>
                        <a:pt x="955" y="21600"/>
                      </a:cubicBezTo>
                      <a:cubicBezTo>
                        <a:pt x="1529" y="21023"/>
                        <a:pt x="2484" y="20304"/>
                        <a:pt x="3631" y="19439"/>
                      </a:cubicBezTo>
                      <a:cubicBezTo>
                        <a:pt x="4205" y="19007"/>
                        <a:pt x="4778" y="18576"/>
                        <a:pt x="5352" y="18143"/>
                      </a:cubicBezTo>
                      <a:cubicBezTo>
                        <a:pt x="7263" y="16703"/>
                        <a:pt x="8219" y="16272"/>
                        <a:pt x="9175" y="15839"/>
                      </a:cubicBezTo>
                      <a:cubicBezTo>
                        <a:pt x="10130" y="15551"/>
                        <a:pt x="12615" y="13680"/>
                        <a:pt x="14527" y="11951"/>
                      </a:cubicBezTo>
                      <a:cubicBezTo>
                        <a:pt x="15483" y="11087"/>
                        <a:pt x="16630" y="9792"/>
                        <a:pt x="16821" y="9071"/>
                      </a:cubicBezTo>
                      <a:cubicBezTo>
                        <a:pt x="17012" y="8351"/>
                        <a:pt x="17968" y="7343"/>
                        <a:pt x="18923" y="6479"/>
                      </a:cubicBezTo>
                      <a:cubicBezTo>
                        <a:pt x="19688" y="5759"/>
                        <a:pt x="20835" y="3887"/>
                        <a:pt x="20835" y="3455"/>
                      </a:cubicBezTo>
                      <a:cubicBezTo>
                        <a:pt x="20835" y="3167"/>
                        <a:pt x="20835" y="2735"/>
                        <a:pt x="21026" y="2159"/>
                      </a:cubicBezTo>
                      <a:cubicBezTo>
                        <a:pt x="21217" y="1727"/>
                        <a:pt x="21408" y="1151"/>
                        <a:pt x="21600" y="575"/>
                      </a:cubicBezTo>
                      <a:cubicBezTo>
                        <a:pt x="21600" y="287"/>
                        <a:pt x="21408" y="143"/>
                        <a:pt x="21408" y="0"/>
                      </a:cubicBezTo>
                      <a:cubicBezTo>
                        <a:pt x="21217" y="0"/>
                        <a:pt x="21026" y="0"/>
                        <a:pt x="20835" y="143"/>
                      </a:cubicBezTo>
                      <a:cubicBezTo>
                        <a:pt x="20261" y="1007"/>
                        <a:pt x="17012" y="1295"/>
                        <a:pt x="15674" y="1295"/>
                      </a:cubicBezTo>
                      <a:cubicBezTo>
                        <a:pt x="14145" y="1295"/>
                        <a:pt x="12998" y="1439"/>
                        <a:pt x="12424" y="1871"/>
                      </a:cubicBezTo>
                      <a:cubicBezTo>
                        <a:pt x="12233" y="2159"/>
                        <a:pt x="11660" y="2159"/>
                        <a:pt x="11277" y="2159"/>
                      </a:cubicBezTo>
                      <a:cubicBezTo>
                        <a:pt x="11086" y="2159"/>
                        <a:pt x="10895" y="2159"/>
                        <a:pt x="10895" y="2159"/>
                      </a:cubicBezTo>
                      <a:cubicBezTo>
                        <a:pt x="10704" y="2159"/>
                        <a:pt x="10513" y="2159"/>
                        <a:pt x="10322" y="2159"/>
                      </a:cubicBezTo>
                      <a:cubicBezTo>
                        <a:pt x="9939" y="2159"/>
                        <a:pt x="9748" y="2159"/>
                        <a:pt x="9748" y="2159"/>
                      </a:cubicBezTo>
                      <a:cubicBezTo>
                        <a:pt x="9366" y="2591"/>
                        <a:pt x="8410" y="2879"/>
                        <a:pt x="7454" y="2879"/>
                      </a:cubicBezTo>
                      <a:cubicBezTo>
                        <a:pt x="6499" y="2879"/>
                        <a:pt x="5925" y="2447"/>
                        <a:pt x="5543" y="1871"/>
                      </a:cubicBezTo>
                      <a:cubicBezTo>
                        <a:pt x="5352" y="1583"/>
                        <a:pt x="5161" y="1439"/>
                        <a:pt x="4778" y="1295"/>
                      </a:cubicBezTo>
                      <a:cubicBezTo>
                        <a:pt x="4778" y="1295"/>
                        <a:pt x="4778" y="1295"/>
                        <a:pt x="4587" y="1439"/>
                      </a:cubicBezTo>
                      <a:cubicBezTo>
                        <a:pt x="4587" y="1439"/>
                        <a:pt x="4587" y="1439"/>
                        <a:pt x="4587" y="1439"/>
                      </a:cubicBezTo>
                      <a:cubicBezTo>
                        <a:pt x="4396" y="1583"/>
                        <a:pt x="4205" y="1727"/>
                        <a:pt x="4205" y="187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07" name="Shape">
                  <a:extLst>
                    <a:ext uri="{FF2B5EF4-FFF2-40B4-BE49-F238E27FC236}">
                      <a16:creationId xmlns:a16="http://schemas.microsoft.com/office/drawing/2014/main" id="{3AFCF836-1C9C-11BF-0A68-BB9181E04B3F}"/>
                    </a:ext>
                  </a:extLst>
                </p:cNvPr>
                <p:cNvSpPr/>
                <p:nvPr/>
              </p:nvSpPr>
              <p:spPr>
                <a:xfrm>
                  <a:off x="64018" y="21055"/>
                  <a:ext cx="155627" cy="111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912" y="20304"/>
                      </a:moveTo>
                      <a:cubicBezTo>
                        <a:pt x="6912" y="20304"/>
                        <a:pt x="6912" y="20304"/>
                        <a:pt x="6912" y="20304"/>
                      </a:cubicBezTo>
                      <a:cubicBezTo>
                        <a:pt x="6912" y="20088"/>
                        <a:pt x="6912" y="20088"/>
                        <a:pt x="6912" y="20088"/>
                      </a:cubicBezTo>
                      <a:cubicBezTo>
                        <a:pt x="6912" y="19872"/>
                        <a:pt x="6912" y="19872"/>
                        <a:pt x="6912" y="19872"/>
                      </a:cubicBezTo>
                      <a:cubicBezTo>
                        <a:pt x="6912" y="19872"/>
                        <a:pt x="6912" y="19872"/>
                        <a:pt x="6912" y="19872"/>
                      </a:cubicBezTo>
                      <a:cubicBezTo>
                        <a:pt x="6912" y="19656"/>
                        <a:pt x="6912" y="19656"/>
                        <a:pt x="6912" y="19656"/>
                      </a:cubicBezTo>
                      <a:cubicBezTo>
                        <a:pt x="6912" y="19656"/>
                        <a:pt x="6912" y="19656"/>
                        <a:pt x="6912" y="19656"/>
                      </a:cubicBezTo>
                      <a:cubicBezTo>
                        <a:pt x="6912" y="19656"/>
                        <a:pt x="6912" y="19656"/>
                        <a:pt x="6912" y="19440"/>
                      </a:cubicBezTo>
                      <a:cubicBezTo>
                        <a:pt x="6912" y="19440"/>
                        <a:pt x="6912" y="19440"/>
                        <a:pt x="6912" y="19440"/>
                      </a:cubicBezTo>
                      <a:cubicBezTo>
                        <a:pt x="6912" y="19440"/>
                        <a:pt x="6912" y="19440"/>
                        <a:pt x="6912" y="19440"/>
                      </a:cubicBezTo>
                      <a:cubicBezTo>
                        <a:pt x="6912" y="19440"/>
                        <a:pt x="6912" y="19440"/>
                        <a:pt x="6912" y="19440"/>
                      </a:cubicBezTo>
                      <a:cubicBezTo>
                        <a:pt x="6912" y="19224"/>
                        <a:pt x="6912" y="18792"/>
                        <a:pt x="10195" y="16632"/>
                      </a:cubicBezTo>
                      <a:cubicBezTo>
                        <a:pt x="10368" y="16416"/>
                        <a:pt x="10540" y="16416"/>
                        <a:pt x="10886" y="16416"/>
                      </a:cubicBezTo>
                      <a:cubicBezTo>
                        <a:pt x="11059" y="16416"/>
                        <a:pt x="11059" y="16416"/>
                        <a:pt x="11059" y="16416"/>
                      </a:cubicBezTo>
                      <a:cubicBezTo>
                        <a:pt x="11231" y="16416"/>
                        <a:pt x="11231" y="16416"/>
                        <a:pt x="11231" y="16416"/>
                      </a:cubicBezTo>
                      <a:cubicBezTo>
                        <a:pt x="11231" y="15552"/>
                        <a:pt x="12095" y="15552"/>
                        <a:pt x="12614" y="15552"/>
                      </a:cubicBezTo>
                      <a:cubicBezTo>
                        <a:pt x="12787" y="15552"/>
                        <a:pt x="13132" y="15552"/>
                        <a:pt x="13305" y="15552"/>
                      </a:cubicBezTo>
                      <a:cubicBezTo>
                        <a:pt x="13651" y="15552"/>
                        <a:pt x="13996" y="15120"/>
                        <a:pt x="13996" y="14472"/>
                      </a:cubicBezTo>
                      <a:cubicBezTo>
                        <a:pt x="13996" y="13608"/>
                        <a:pt x="14860" y="13608"/>
                        <a:pt x="15379" y="13608"/>
                      </a:cubicBezTo>
                      <a:cubicBezTo>
                        <a:pt x="15552" y="13608"/>
                        <a:pt x="15552" y="13608"/>
                        <a:pt x="15724" y="13392"/>
                      </a:cubicBezTo>
                      <a:cubicBezTo>
                        <a:pt x="15897" y="13392"/>
                        <a:pt x="15897" y="13392"/>
                        <a:pt x="16070" y="13176"/>
                      </a:cubicBezTo>
                      <a:cubicBezTo>
                        <a:pt x="16070" y="13176"/>
                        <a:pt x="16243" y="12744"/>
                        <a:pt x="16588" y="12744"/>
                      </a:cubicBezTo>
                      <a:cubicBezTo>
                        <a:pt x="16588" y="12744"/>
                        <a:pt x="16588" y="12528"/>
                        <a:pt x="16588" y="12312"/>
                      </a:cubicBezTo>
                      <a:cubicBezTo>
                        <a:pt x="16588" y="12096"/>
                        <a:pt x="16588" y="11880"/>
                        <a:pt x="16588" y="11664"/>
                      </a:cubicBezTo>
                      <a:cubicBezTo>
                        <a:pt x="16588" y="11232"/>
                        <a:pt x="16588" y="10584"/>
                        <a:pt x="17107" y="10584"/>
                      </a:cubicBezTo>
                      <a:cubicBezTo>
                        <a:pt x="17279" y="10584"/>
                        <a:pt x="17279" y="10584"/>
                        <a:pt x="17279" y="10584"/>
                      </a:cubicBezTo>
                      <a:cubicBezTo>
                        <a:pt x="17452" y="10584"/>
                        <a:pt x="17452" y="10584"/>
                        <a:pt x="17625" y="10584"/>
                      </a:cubicBezTo>
                      <a:cubicBezTo>
                        <a:pt x="17971" y="10584"/>
                        <a:pt x="18316" y="10367"/>
                        <a:pt x="18316" y="10151"/>
                      </a:cubicBezTo>
                      <a:cubicBezTo>
                        <a:pt x="18316" y="9503"/>
                        <a:pt x="19180" y="9503"/>
                        <a:pt x="19699" y="9503"/>
                      </a:cubicBezTo>
                      <a:cubicBezTo>
                        <a:pt x="20217" y="9503"/>
                        <a:pt x="20736" y="9503"/>
                        <a:pt x="21081" y="9503"/>
                      </a:cubicBezTo>
                      <a:cubicBezTo>
                        <a:pt x="21254" y="9503"/>
                        <a:pt x="21427" y="9503"/>
                        <a:pt x="21600" y="9503"/>
                      </a:cubicBezTo>
                      <a:cubicBezTo>
                        <a:pt x="21600" y="9503"/>
                        <a:pt x="21600" y="9287"/>
                        <a:pt x="21600" y="9071"/>
                      </a:cubicBezTo>
                      <a:cubicBezTo>
                        <a:pt x="21600" y="8639"/>
                        <a:pt x="21254" y="7991"/>
                        <a:pt x="21081" y="7775"/>
                      </a:cubicBezTo>
                      <a:cubicBezTo>
                        <a:pt x="20563" y="7775"/>
                        <a:pt x="20736" y="6911"/>
                        <a:pt x="20736" y="6048"/>
                      </a:cubicBezTo>
                      <a:cubicBezTo>
                        <a:pt x="20736" y="5832"/>
                        <a:pt x="20736" y="5400"/>
                        <a:pt x="20736" y="5183"/>
                      </a:cubicBezTo>
                      <a:cubicBezTo>
                        <a:pt x="20736" y="4104"/>
                        <a:pt x="20563" y="3456"/>
                        <a:pt x="20217" y="3024"/>
                      </a:cubicBezTo>
                      <a:cubicBezTo>
                        <a:pt x="20217" y="2808"/>
                        <a:pt x="20217" y="2808"/>
                        <a:pt x="20217" y="2592"/>
                      </a:cubicBezTo>
                      <a:cubicBezTo>
                        <a:pt x="20217" y="2592"/>
                        <a:pt x="20044" y="2592"/>
                        <a:pt x="20044" y="2592"/>
                      </a:cubicBezTo>
                      <a:cubicBezTo>
                        <a:pt x="20044" y="2592"/>
                        <a:pt x="20044" y="2376"/>
                        <a:pt x="20044" y="2376"/>
                      </a:cubicBezTo>
                      <a:cubicBezTo>
                        <a:pt x="20044" y="2376"/>
                        <a:pt x="20044" y="2376"/>
                        <a:pt x="20044" y="2376"/>
                      </a:cubicBezTo>
                      <a:cubicBezTo>
                        <a:pt x="19699" y="2376"/>
                        <a:pt x="19353" y="2160"/>
                        <a:pt x="19008" y="1944"/>
                      </a:cubicBezTo>
                      <a:cubicBezTo>
                        <a:pt x="18662" y="1944"/>
                        <a:pt x="18316" y="1728"/>
                        <a:pt x="17971" y="1728"/>
                      </a:cubicBezTo>
                      <a:cubicBezTo>
                        <a:pt x="17798" y="1728"/>
                        <a:pt x="17798" y="1728"/>
                        <a:pt x="17798" y="1728"/>
                      </a:cubicBezTo>
                      <a:cubicBezTo>
                        <a:pt x="17625" y="1728"/>
                        <a:pt x="17279" y="1728"/>
                        <a:pt x="17107" y="1728"/>
                      </a:cubicBezTo>
                      <a:cubicBezTo>
                        <a:pt x="16761" y="1728"/>
                        <a:pt x="16416" y="1944"/>
                        <a:pt x="16070" y="1944"/>
                      </a:cubicBezTo>
                      <a:cubicBezTo>
                        <a:pt x="15552" y="1944"/>
                        <a:pt x="14860" y="1728"/>
                        <a:pt x="14342" y="1080"/>
                      </a:cubicBezTo>
                      <a:cubicBezTo>
                        <a:pt x="13824" y="432"/>
                        <a:pt x="13478" y="0"/>
                        <a:pt x="13305" y="0"/>
                      </a:cubicBezTo>
                      <a:cubicBezTo>
                        <a:pt x="13132" y="0"/>
                        <a:pt x="13132" y="0"/>
                        <a:pt x="12960" y="216"/>
                      </a:cubicBezTo>
                      <a:cubicBezTo>
                        <a:pt x="12787" y="432"/>
                        <a:pt x="12268" y="1944"/>
                        <a:pt x="11923" y="2808"/>
                      </a:cubicBezTo>
                      <a:cubicBezTo>
                        <a:pt x="11577" y="3672"/>
                        <a:pt x="11231" y="4535"/>
                        <a:pt x="11059" y="4967"/>
                      </a:cubicBezTo>
                      <a:cubicBezTo>
                        <a:pt x="10368" y="6048"/>
                        <a:pt x="8639" y="6911"/>
                        <a:pt x="7775" y="6911"/>
                      </a:cubicBezTo>
                      <a:cubicBezTo>
                        <a:pt x="7430" y="6911"/>
                        <a:pt x="7430" y="7127"/>
                        <a:pt x="7084" y="7775"/>
                      </a:cubicBezTo>
                      <a:cubicBezTo>
                        <a:pt x="6912" y="8207"/>
                        <a:pt x="6739" y="8639"/>
                        <a:pt x="6566" y="8855"/>
                      </a:cubicBezTo>
                      <a:cubicBezTo>
                        <a:pt x="6220" y="9071"/>
                        <a:pt x="6220" y="9503"/>
                        <a:pt x="6047" y="9719"/>
                      </a:cubicBezTo>
                      <a:cubicBezTo>
                        <a:pt x="6047" y="10151"/>
                        <a:pt x="5875" y="10801"/>
                        <a:pt x="5356" y="11232"/>
                      </a:cubicBezTo>
                      <a:cubicBezTo>
                        <a:pt x="4838" y="11664"/>
                        <a:pt x="5183" y="13608"/>
                        <a:pt x="5529" y="14472"/>
                      </a:cubicBezTo>
                      <a:cubicBezTo>
                        <a:pt x="5529" y="14688"/>
                        <a:pt x="5529" y="14904"/>
                        <a:pt x="5529" y="15336"/>
                      </a:cubicBezTo>
                      <a:cubicBezTo>
                        <a:pt x="5356" y="16416"/>
                        <a:pt x="3974" y="18360"/>
                        <a:pt x="3110" y="19008"/>
                      </a:cubicBezTo>
                      <a:cubicBezTo>
                        <a:pt x="2764" y="19224"/>
                        <a:pt x="2419" y="19440"/>
                        <a:pt x="2246" y="19872"/>
                      </a:cubicBezTo>
                      <a:cubicBezTo>
                        <a:pt x="1727" y="20520"/>
                        <a:pt x="1209" y="21168"/>
                        <a:pt x="0" y="21384"/>
                      </a:cubicBezTo>
                      <a:cubicBezTo>
                        <a:pt x="0" y="21384"/>
                        <a:pt x="0" y="21384"/>
                        <a:pt x="0" y="21384"/>
                      </a:cubicBezTo>
                      <a:cubicBezTo>
                        <a:pt x="5875" y="21384"/>
                        <a:pt x="5875" y="21384"/>
                        <a:pt x="5875" y="21384"/>
                      </a:cubicBezTo>
                      <a:cubicBezTo>
                        <a:pt x="6047" y="21384"/>
                        <a:pt x="6047" y="21384"/>
                        <a:pt x="6220" y="21384"/>
                      </a:cubicBezTo>
                      <a:cubicBezTo>
                        <a:pt x="6220" y="21384"/>
                        <a:pt x="6220" y="21384"/>
                        <a:pt x="6220" y="21384"/>
                      </a:cubicBezTo>
                      <a:cubicBezTo>
                        <a:pt x="6393" y="21384"/>
                        <a:pt x="6393" y="21384"/>
                        <a:pt x="6566" y="21384"/>
                      </a:cubicBezTo>
                      <a:cubicBezTo>
                        <a:pt x="6566" y="21384"/>
                        <a:pt x="6566" y="21384"/>
                        <a:pt x="6566" y="21600"/>
                      </a:cubicBezTo>
                      <a:cubicBezTo>
                        <a:pt x="6566" y="21600"/>
                        <a:pt x="6739" y="21600"/>
                        <a:pt x="6739" y="21600"/>
                      </a:cubicBezTo>
                      <a:cubicBezTo>
                        <a:pt x="6739" y="21600"/>
                        <a:pt x="6739" y="21600"/>
                        <a:pt x="6912" y="21600"/>
                      </a:cubicBezTo>
                      <a:cubicBezTo>
                        <a:pt x="6912" y="21600"/>
                        <a:pt x="6912" y="21600"/>
                        <a:pt x="6912" y="21600"/>
                      </a:cubicBezTo>
                      <a:cubicBezTo>
                        <a:pt x="6912" y="20952"/>
                        <a:pt x="6912" y="20520"/>
                        <a:pt x="6912" y="2030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08" name="Shape">
                  <a:extLst>
                    <a:ext uri="{FF2B5EF4-FFF2-40B4-BE49-F238E27FC236}">
                      <a16:creationId xmlns:a16="http://schemas.microsoft.com/office/drawing/2014/main" id="{C54AD051-E106-43FB-EBDA-6C9C3B65D5D1}"/>
                    </a:ext>
                  </a:extLst>
                </p:cNvPr>
                <p:cNvSpPr/>
                <p:nvPr/>
              </p:nvSpPr>
              <p:spPr>
                <a:xfrm>
                  <a:off x="347681" y="-1"/>
                  <a:ext cx="52048" cy="94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343" y="21600"/>
                      </a:moveTo>
                      <a:cubicBezTo>
                        <a:pt x="12343" y="21600"/>
                        <a:pt x="12858" y="21600"/>
                        <a:pt x="12858" y="21600"/>
                      </a:cubicBezTo>
                      <a:cubicBezTo>
                        <a:pt x="12858" y="21600"/>
                        <a:pt x="12858" y="21346"/>
                        <a:pt x="12858" y="21346"/>
                      </a:cubicBezTo>
                      <a:cubicBezTo>
                        <a:pt x="13372" y="21346"/>
                        <a:pt x="13372" y="21346"/>
                        <a:pt x="13372" y="21092"/>
                      </a:cubicBezTo>
                      <a:cubicBezTo>
                        <a:pt x="13886" y="20584"/>
                        <a:pt x="14401" y="19568"/>
                        <a:pt x="14401" y="19313"/>
                      </a:cubicBezTo>
                      <a:cubicBezTo>
                        <a:pt x="13886" y="18805"/>
                        <a:pt x="13886" y="18043"/>
                        <a:pt x="14915" y="17535"/>
                      </a:cubicBezTo>
                      <a:cubicBezTo>
                        <a:pt x="15429" y="17280"/>
                        <a:pt x="15943" y="17026"/>
                        <a:pt x="16458" y="16772"/>
                      </a:cubicBezTo>
                      <a:cubicBezTo>
                        <a:pt x="18515" y="15756"/>
                        <a:pt x="19543" y="15502"/>
                        <a:pt x="20058" y="15248"/>
                      </a:cubicBezTo>
                      <a:cubicBezTo>
                        <a:pt x="20058" y="15248"/>
                        <a:pt x="20572" y="15248"/>
                        <a:pt x="20572" y="15248"/>
                      </a:cubicBezTo>
                      <a:cubicBezTo>
                        <a:pt x="21600" y="15248"/>
                        <a:pt x="21600" y="15248"/>
                        <a:pt x="21600" y="14993"/>
                      </a:cubicBezTo>
                      <a:cubicBezTo>
                        <a:pt x="21600" y="14739"/>
                        <a:pt x="21600" y="14739"/>
                        <a:pt x="21600" y="14485"/>
                      </a:cubicBezTo>
                      <a:cubicBezTo>
                        <a:pt x="21600" y="14485"/>
                        <a:pt x="21600" y="14485"/>
                        <a:pt x="21600" y="14485"/>
                      </a:cubicBezTo>
                      <a:cubicBezTo>
                        <a:pt x="21600" y="14231"/>
                        <a:pt x="21600" y="13977"/>
                        <a:pt x="21600" y="13723"/>
                      </a:cubicBezTo>
                      <a:cubicBezTo>
                        <a:pt x="21600" y="13723"/>
                        <a:pt x="21600" y="13723"/>
                        <a:pt x="21600" y="13723"/>
                      </a:cubicBezTo>
                      <a:cubicBezTo>
                        <a:pt x="20572" y="13215"/>
                        <a:pt x="19543" y="12706"/>
                        <a:pt x="19543" y="12198"/>
                      </a:cubicBezTo>
                      <a:cubicBezTo>
                        <a:pt x="19543" y="11944"/>
                        <a:pt x="19029" y="11690"/>
                        <a:pt x="19029" y="11690"/>
                      </a:cubicBezTo>
                      <a:cubicBezTo>
                        <a:pt x="17486" y="12452"/>
                        <a:pt x="13372" y="11690"/>
                        <a:pt x="12858" y="10418"/>
                      </a:cubicBezTo>
                      <a:cubicBezTo>
                        <a:pt x="12343" y="9402"/>
                        <a:pt x="13886" y="8894"/>
                        <a:pt x="15429" y="8640"/>
                      </a:cubicBezTo>
                      <a:cubicBezTo>
                        <a:pt x="15943" y="8385"/>
                        <a:pt x="16972" y="8131"/>
                        <a:pt x="17486" y="7877"/>
                      </a:cubicBezTo>
                      <a:cubicBezTo>
                        <a:pt x="18515" y="7369"/>
                        <a:pt x="19029" y="6861"/>
                        <a:pt x="19029" y="6352"/>
                      </a:cubicBezTo>
                      <a:cubicBezTo>
                        <a:pt x="19029" y="5590"/>
                        <a:pt x="18515" y="5082"/>
                        <a:pt x="18000" y="4828"/>
                      </a:cubicBezTo>
                      <a:cubicBezTo>
                        <a:pt x="16972" y="4320"/>
                        <a:pt x="16458" y="4065"/>
                        <a:pt x="15943" y="3557"/>
                      </a:cubicBezTo>
                      <a:cubicBezTo>
                        <a:pt x="15943" y="2795"/>
                        <a:pt x="16972" y="2287"/>
                        <a:pt x="18000" y="1778"/>
                      </a:cubicBezTo>
                      <a:cubicBezTo>
                        <a:pt x="18515" y="1778"/>
                        <a:pt x="18515" y="1778"/>
                        <a:pt x="18515" y="1524"/>
                      </a:cubicBezTo>
                      <a:cubicBezTo>
                        <a:pt x="19029" y="1524"/>
                        <a:pt x="19029" y="1524"/>
                        <a:pt x="19029" y="1524"/>
                      </a:cubicBezTo>
                      <a:cubicBezTo>
                        <a:pt x="18515" y="1524"/>
                        <a:pt x="18000" y="1778"/>
                        <a:pt x="17486" y="1778"/>
                      </a:cubicBezTo>
                      <a:cubicBezTo>
                        <a:pt x="16972" y="1778"/>
                        <a:pt x="15429" y="1524"/>
                        <a:pt x="14915" y="508"/>
                      </a:cubicBezTo>
                      <a:cubicBezTo>
                        <a:pt x="14915" y="254"/>
                        <a:pt x="13886" y="0"/>
                        <a:pt x="12343" y="0"/>
                      </a:cubicBezTo>
                      <a:cubicBezTo>
                        <a:pt x="10800" y="0"/>
                        <a:pt x="9257" y="254"/>
                        <a:pt x="8742" y="508"/>
                      </a:cubicBezTo>
                      <a:cubicBezTo>
                        <a:pt x="8228" y="1016"/>
                        <a:pt x="7200" y="1016"/>
                        <a:pt x="5657" y="1270"/>
                      </a:cubicBezTo>
                      <a:cubicBezTo>
                        <a:pt x="5657" y="1270"/>
                        <a:pt x="5657" y="1524"/>
                        <a:pt x="5657" y="1524"/>
                      </a:cubicBezTo>
                      <a:cubicBezTo>
                        <a:pt x="5657" y="1778"/>
                        <a:pt x="5657" y="1778"/>
                        <a:pt x="5657" y="2032"/>
                      </a:cubicBezTo>
                      <a:cubicBezTo>
                        <a:pt x="5657" y="2032"/>
                        <a:pt x="5657" y="2287"/>
                        <a:pt x="5657" y="2541"/>
                      </a:cubicBezTo>
                      <a:cubicBezTo>
                        <a:pt x="5657" y="2541"/>
                        <a:pt x="5657" y="2795"/>
                        <a:pt x="5657" y="2795"/>
                      </a:cubicBezTo>
                      <a:cubicBezTo>
                        <a:pt x="5657" y="3049"/>
                        <a:pt x="5142" y="3049"/>
                        <a:pt x="5142" y="3303"/>
                      </a:cubicBezTo>
                      <a:cubicBezTo>
                        <a:pt x="5142" y="3303"/>
                        <a:pt x="5142" y="3303"/>
                        <a:pt x="5142" y="3557"/>
                      </a:cubicBezTo>
                      <a:cubicBezTo>
                        <a:pt x="5142" y="3557"/>
                        <a:pt x="5142" y="3557"/>
                        <a:pt x="5142" y="3811"/>
                      </a:cubicBezTo>
                      <a:cubicBezTo>
                        <a:pt x="5142" y="3811"/>
                        <a:pt x="5142" y="3811"/>
                        <a:pt x="5142" y="4065"/>
                      </a:cubicBezTo>
                      <a:cubicBezTo>
                        <a:pt x="5142" y="4065"/>
                        <a:pt x="5142" y="4065"/>
                        <a:pt x="5142" y="4320"/>
                      </a:cubicBezTo>
                      <a:cubicBezTo>
                        <a:pt x="5142" y="4320"/>
                        <a:pt x="5142" y="4320"/>
                        <a:pt x="5657" y="4320"/>
                      </a:cubicBezTo>
                      <a:cubicBezTo>
                        <a:pt x="5657" y="4320"/>
                        <a:pt x="5657" y="4574"/>
                        <a:pt x="5657" y="4574"/>
                      </a:cubicBezTo>
                      <a:cubicBezTo>
                        <a:pt x="5657" y="4574"/>
                        <a:pt x="5657" y="4574"/>
                        <a:pt x="5657" y="4574"/>
                      </a:cubicBezTo>
                      <a:cubicBezTo>
                        <a:pt x="5657" y="4574"/>
                        <a:pt x="5657" y="4574"/>
                        <a:pt x="5657" y="4828"/>
                      </a:cubicBezTo>
                      <a:cubicBezTo>
                        <a:pt x="5657" y="4828"/>
                        <a:pt x="5657" y="4828"/>
                        <a:pt x="5657" y="4828"/>
                      </a:cubicBezTo>
                      <a:cubicBezTo>
                        <a:pt x="5657" y="4828"/>
                        <a:pt x="5657" y="4828"/>
                        <a:pt x="5657" y="4828"/>
                      </a:cubicBezTo>
                      <a:cubicBezTo>
                        <a:pt x="6171" y="5336"/>
                        <a:pt x="6685" y="6098"/>
                        <a:pt x="6171" y="6861"/>
                      </a:cubicBezTo>
                      <a:cubicBezTo>
                        <a:pt x="5657" y="7623"/>
                        <a:pt x="4628" y="8385"/>
                        <a:pt x="3600" y="8640"/>
                      </a:cubicBezTo>
                      <a:cubicBezTo>
                        <a:pt x="3085" y="8640"/>
                        <a:pt x="2571" y="9148"/>
                        <a:pt x="2057" y="9402"/>
                      </a:cubicBezTo>
                      <a:cubicBezTo>
                        <a:pt x="1542" y="9910"/>
                        <a:pt x="1028" y="10418"/>
                        <a:pt x="0" y="10418"/>
                      </a:cubicBezTo>
                      <a:cubicBezTo>
                        <a:pt x="0" y="10928"/>
                        <a:pt x="1028" y="12452"/>
                        <a:pt x="2057" y="12706"/>
                      </a:cubicBezTo>
                      <a:cubicBezTo>
                        <a:pt x="5142" y="13215"/>
                        <a:pt x="5142" y="14231"/>
                        <a:pt x="5142" y="14993"/>
                      </a:cubicBezTo>
                      <a:cubicBezTo>
                        <a:pt x="5657" y="14993"/>
                        <a:pt x="6171" y="15248"/>
                        <a:pt x="6685" y="15248"/>
                      </a:cubicBezTo>
                      <a:cubicBezTo>
                        <a:pt x="7714" y="15756"/>
                        <a:pt x="8742" y="16010"/>
                        <a:pt x="9257" y="16264"/>
                      </a:cubicBezTo>
                      <a:cubicBezTo>
                        <a:pt x="9257" y="16518"/>
                        <a:pt x="9771" y="16518"/>
                        <a:pt x="9771" y="16518"/>
                      </a:cubicBezTo>
                      <a:cubicBezTo>
                        <a:pt x="9771" y="16518"/>
                        <a:pt x="9771" y="16518"/>
                        <a:pt x="9771" y="16518"/>
                      </a:cubicBezTo>
                      <a:cubicBezTo>
                        <a:pt x="9771" y="16772"/>
                        <a:pt x="9771" y="16772"/>
                        <a:pt x="9771" y="16772"/>
                      </a:cubicBezTo>
                      <a:cubicBezTo>
                        <a:pt x="9771" y="16772"/>
                        <a:pt x="9771" y="16772"/>
                        <a:pt x="9771" y="16772"/>
                      </a:cubicBezTo>
                      <a:cubicBezTo>
                        <a:pt x="10285" y="17026"/>
                        <a:pt x="10285" y="17026"/>
                        <a:pt x="10285" y="17026"/>
                      </a:cubicBezTo>
                      <a:cubicBezTo>
                        <a:pt x="10285" y="17026"/>
                        <a:pt x="10285" y="17026"/>
                        <a:pt x="10285" y="17026"/>
                      </a:cubicBezTo>
                      <a:cubicBezTo>
                        <a:pt x="10285" y="17280"/>
                        <a:pt x="10285" y="17280"/>
                        <a:pt x="10285" y="17280"/>
                      </a:cubicBezTo>
                      <a:cubicBezTo>
                        <a:pt x="10285" y="17280"/>
                        <a:pt x="10285" y="17535"/>
                        <a:pt x="10285" y="17535"/>
                      </a:cubicBezTo>
                      <a:cubicBezTo>
                        <a:pt x="10285" y="17535"/>
                        <a:pt x="10800" y="17535"/>
                        <a:pt x="10800" y="17789"/>
                      </a:cubicBezTo>
                      <a:cubicBezTo>
                        <a:pt x="10800" y="17789"/>
                        <a:pt x="10800" y="17789"/>
                        <a:pt x="10800" y="17789"/>
                      </a:cubicBezTo>
                      <a:cubicBezTo>
                        <a:pt x="10800" y="17789"/>
                        <a:pt x="10800" y="18043"/>
                        <a:pt x="10800" y="18043"/>
                      </a:cubicBezTo>
                      <a:cubicBezTo>
                        <a:pt x="10800" y="18043"/>
                        <a:pt x="10800" y="18043"/>
                        <a:pt x="10800" y="18297"/>
                      </a:cubicBezTo>
                      <a:cubicBezTo>
                        <a:pt x="10800" y="18297"/>
                        <a:pt x="11315" y="18297"/>
                        <a:pt x="11315" y="18551"/>
                      </a:cubicBezTo>
                      <a:cubicBezTo>
                        <a:pt x="11315" y="18551"/>
                        <a:pt x="11315" y="18551"/>
                        <a:pt x="11315" y="18551"/>
                      </a:cubicBezTo>
                      <a:cubicBezTo>
                        <a:pt x="11315" y="18551"/>
                        <a:pt x="11315" y="18805"/>
                        <a:pt x="11315" y="18805"/>
                      </a:cubicBezTo>
                      <a:cubicBezTo>
                        <a:pt x="11315" y="18805"/>
                        <a:pt x="11315" y="19059"/>
                        <a:pt x="11315" y="19059"/>
                      </a:cubicBezTo>
                      <a:cubicBezTo>
                        <a:pt x="11315" y="19059"/>
                        <a:pt x="11315" y="19313"/>
                        <a:pt x="11315" y="19313"/>
                      </a:cubicBezTo>
                      <a:cubicBezTo>
                        <a:pt x="11829" y="19313"/>
                        <a:pt x="11829" y="19313"/>
                        <a:pt x="11829" y="19313"/>
                      </a:cubicBezTo>
                      <a:cubicBezTo>
                        <a:pt x="11829" y="19568"/>
                        <a:pt x="11829" y="19568"/>
                        <a:pt x="11829" y="19822"/>
                      </a:cubicBezTo>
                      <a:cubicBezTo>
                        <a:pt x="11829" y="19822"/>
                        <a:pt x="11829" y="19822"/>
                        <a:pt x="11829" y="19822"/>
                      </a:cubicBezTo>
                      <a:cubicBezTo>
                        <a:pt x="11829" y="19822"/>
                        <a:pt x="11829" y="20076"/>
                        <a:pt x="11829" y="20076"/>
                      </a:cubicBezTo>
                      <a:cubicBezTo>
                        <a:pt x="11829" y="20076"/>
                        <a:pt x="11829" y="20330"/>
                        <a:pt x="11829" y="20330"/>
                      </a:cubicBezTo>
                      <a:cubicBezTo>
                        <a:pt x="11829" y="20330"/>
                        <a:pt x="11829" y="20330"/>
                        <a:pt x="11829" y="20584"/>
                      </a:cubicBezTo>
                      <a:cubicBezTo>
                        <a:pt x="12343" y="20584"/>
                        <a:pt x="12343" y="20584"/>
                        <a:pt x="12343" y="20584"/>
                      </a:cubicBezTo>
                      <a:cubicBezTo>
                        <a:pt x="12343" y="20838"/>
                        <a:pt x="12343" y="20838"/>
                        <a:pt x="12343" y="20838"/>
                      </a:cubicBezTo>
                      <a:cubicBezTo>
                        <a:pt x="12343" y="20838"/>
                        <a:pt x="12343" y="20838"/>
                        <a:pt x="12343" y="21092"/>
                      </a:cubicBezTo>
                      <a:cubicBezTo>
                        <a:pt x="12343" y="21092"/>
                        <a:pt x="12343" y="21092"/>
                        <a:pt x="12343" y="21092"/>
                      </a:cubicBezTo>
                      <a:cubicBezTo>
                        <a:pt x="12343" y="21346"/>
                        <a:pt x="12343" y="21346"/>
                        <a:pt x="12343" y="21346"/>
                      </a:cubicBezTo>
                      <a:cubicBezTo>
                        <a:pt x="12343" y="21346"/>
                        <a:pt x="12343" y="21346"/>
                        <a:pt x="12343" y="21346"/>
                      </a:cubicBezTo>
                      <a:cubicBezTo>
                        <a:pt x="12343" y="21600"/>
                        <a:pt x="12343" y="21600"/>
                        <a:pt x="12343" y="21600"/>
                      </a:cubicBezTo>
                      <a:cubicBezTo>
                        <a:pt x="12343" y="21600"/>
                        <a:pt x="12343" y="21600"/>
                        <a:pt x="12343" y="21600"/>
                      </a:cubicBezTo>
                      <a:cubicBezTo>
                        <a:pt x="12343" y="21600"/>
                        <a:pt x="12343" y="21600"/>
                        <a:pt x="12343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09" name="Shape">
                  <a:extLst>
                    <a:ext uri="{FF2B5EF4-FFF2-40B4-BE49-F238E27FC236}">
                      <a16:creationId xmlns:a16="http://schemas.microsoft.com/office/drawing/2014/main" id="{CC06B6E2-1CE7-BA8E-F3A1-039551D2B433}"/>
                    </a:ext>
                  </a:extLst>
                </p:cNvPr>
                <p:cNvSpPr/>
                <p:nvPr/>
              </p:nvSpPr>
              <p:spPr>
                <a:xfrm>
                  <a:off x="119189" y="2391"/>
                  <a:ext cx="287295" cy="24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923"/>
                      </a:moveTo>
                      <a:cubicBezTo>
                        <a:pt x="0" y="11923"/>
                        <a:pt x="0" y="11923"/>
                        <a:pt x="0" y="11923"/>
                      </a:cubicBezTo>
                      <a:cubicBezTo>
                        <a:pt x="0" y="11923"/>
                        <a:pt x="0" y="11923"/>
                        <a:pt x="0" y="11923"/>
                      </a:cubicBezTo>
                      <a:cubicBezTo>
                        <a:pt x="93" y="12021"/>
                        <a:pt x="93" y="12021"/>
                        <a:pt x="93" y="12021"/>
                      </a:cubicBezTo>
                      <a:cubicBezTo>
                        <a:pt x="93" y="12021"/>
                        <a:pt x="187" y="12021"/>
                        <a:pt x="187" y="12021"/>
                      </a:cubicBezTo>
                      <a:cubicBezTo>
                        <a:pt x="187" y="12021"/>
                        <a:pt x="187" y="12021"/>
                        <a:pt x="187" y="12021"/>
                      </a:cubicBezTo>
                      <a:cubicBezTo>
                        <a:pt x="187" y="12119"/>
                        <a:pt x="281" y="12119"/>
                        <a:pt x="281" y="12119"/>
                      </a:cubicBezTo>
                      <a:cubicBezTo>
                        <a:pt x="281" y="12119"/>
                        <a:pt x="281" y="12119"/>
                        <a:pt x="281" y="12119"/>
                      </a:cubicBezTo>
                      <a:cubicBezTo>
                        <a:pt x="939" y="12510"/>
                        <a:pt x="2441" y="13585"/>
                        <a:pt x="3850" y="14562"/>
                      </a:cubicBezTo>
                      <a:cubicBezTo>
                        <a:pt x="3850" y="14562"/>
                        <a:pt x="3850" y="14562"/>
                        <a:pt x="3850" y="14562"/>
                      </a:cubicBezTo>
                      <a:cubicBezTo>
                        <a:pt x="3850" y="14562"/>
                        <a:pt x="3850" y="14562"/>
                        <a:pt x="3850" y="14562"/>
                      </a:cubicBezTo>
                      <a:cubicBezTo>
                        <a:pt x="4413" y="14953"/>
                        <a:pt x="4413" y="14953"/>
                        <a:pt x="4413" y="14953"/>
                      </a:cubicBezTo>
                      <a:cubicBezTo>
                        <a:pt x="4413" y="14953"/>
                        <a:pt x="4413" y="14953"/>
                        <a:pt x="4413" y="14953"/>
                      </a:cubicBezTo>
                      <a:cubicBezTo>
                        <a:pt x="5916" y="16028"/>
                        <a:pt x="10236" y="18961"/>
                        <a:pt x="10424" y="19156"/>
                      </a:cubicBezTo>
                      <a:cubicBezTo>
                        <a:pt x="10424" y="19156"/>
                        <a:pt x="10518" y="19254"/>
                        <a:pt x="10518" y="19254"/>
                      </a:cubicBezTo>
                      <a:cubicBezTo>
                        <a:pt x="10706" y="19547"/>
                        <a:pt x="10988" y="19938"/>
                        <a:pt x="11082" y="20133"/>
                      </a:cubicBezTo>
                      <a:cubicBezTo>
                        <a:pt x="11270" y="20133"/>
                        <a:pt x="11834" y="20231"/>
                        <a:pt x="12209" y="20524"/>
                      </a:cubicBezTo>
                      <a:cubicBezTo>
                        <a:pt x="12491" y="20720"/>
                        <a:pt x="12679" y="21013"/>
                        <a:pt x="12773" y="21306"/>
                      </a:cubicBezTo>
                      <a:cubicBezTo>
                        <a:pt x="12773" y="21404"/>
                        <a:pt x="12867" y="21502"/>
                        <a:pt x="12867" y="21600"/>
                      </a:cubicBezTo>
                      <a:cubicBezTo>
                        <a:pt x="12960" y="21600"/>
                        <a:pt x="13148" y="21502"/>
                        <a:pt x="13336" y="21502"/>
                      </a:cubicBezTo>
                      <a:cubicBezTo>
                        <a:pt x="13336" y="21502"/>
                        <a:pt x="13336" y="21502"/>
                        <a:pt x="13336" y="21502"/>
                      </a:cubicBezTo>
                      <a:cubicBezTo>
                        <a:pt x="13430" y="21502"/>
                        <a:pt x="13430" y="21502"/>
                        <a:pt x="13430" y="21502"/>
                      </a:cubicBezTo>
                      <a:cubicBezTo>
                        <a:pt x="13524" y="21502"/>
                        <a:pt x="13524" y="21502"/>
                        <a:pt x="13524" y="21502"/>
                      </a:cubicBezTo>
                      <a:cubicBezTo>
                        <a:pt x="13712" y="21404"/>
                        <a:pt x="13712" y="21404"/>
                        <a:pt x="13712" y="21404"/>
                      </a:cubicBezTo>
                      <a:cubicBezTo>
                        <a:pt x="13900" y="21404"/>
                        <a:pt x="14557" y="21111"/>
                        <a:pt x="14933" y="21013"/>
                      </a:cubicBezTo>
                      <a:cubicBezTo>
                        <a:pt x="15120" y="21013"/>
                        <a:pt x="15214" y="20915"/>
                        <a:pt x="15214" y="20915"/>
                      </a:cubicBezTo>
                      <a:cubicBezTo>
                        <a:pt x="17187" y="19352"/>
                        <a:pt x="17187" y="19352"/>
                        <a:pt x="17187" y="19352"/>
                      </a:cubicBezTo>
                      <a:cubicBezTo>
                        <a:pt x="21600" y="16419"/>
                        <a:pt x="21600" y="16419"/>
                        <a:pt x="21600" y="16419"/>
                      </a:cubicBezTo>
                      <a:cubicBezTo>
                        <a:pt x="21600" y="16419"/>
                        <a:pt x="21600" y="16419"/>
                        <a:pt x="21600" y="16419"/>
                      </a:cubicBezTo>
                      <a:cubicBezTo>
                        <a:pt x="21600" y="16322"/>
                        <a:pt x="21600" y="16322"/>
                        <a:pt x="21600" y="16322"/>
                      </a:cubicBezTo>
                      <a:cubicBezTo>
                        <a:pt x="21600" y="16224"/>
                        <a:pt x="21507" y="16224"/>
                        <a:pt x="21507" y="16224"/>
                      </a:cubicBezTo>
                      <a:cubicBezTo>
                        <a:pt x="21507" y="16126"/>
                        <a:pt x="21507" y="16126"/>
                        <a:pt x="21507" y="16126"/>
                      </a:cubicBezTo>
                      <a:cubicBezTo>
                        <a:pt x="21507" y="16126"/>
                        <a:pt x="21507" y="16028"/>
                        <a:pt x="21507" y="16028"/>
                      </a:cubicBezTo>
                      <a:cubicBezTo>
                        <a:pt x="21507" y="16028"/>
                        <a:pt x="21507" y="16028"/>
                        <a:pt x="21413" y="15931"/>
                      </a:cubicBezTo>
                      <a:cubicBezTo>
                        <a:pt x="21413" y="15931"/>
                        <a:pt x="21413" y="15931"/>
                        <a:pt x="21413" y="15931"/>
                      </a:cubicBezTo>
                      <a:cubicBezTo>
                        <a:pt x="21413" y="15931"/>
                        <a:pt x="21413" y="15931"/>
                        <a:pt x="21413" y="15931"/>
                      </a:cubicBezTo>
                      <a:cubicBezTo>
                        <a:pt x="21413" y="15833"/>
                        <a:pt x="21413" y="15833"/>
                        <a:pt x="21413" y="15833"/>
                      </a:cubicBezTo>
                      <a:cubicBezTo>
                        <a:pt x="21413" y="15833"/>
                        <a:pt x="21413" y="15833"/>
                        <a:pt x="21413" y="15833"/>
                      </a:cubicBezTo>
                      <a:cubicBezTo>
                        <a:pt x="21413" y="15833"/>
                        <a:pt x="21319" y="15833"/>
                        <a:pt x="21319" y="15833"/>
                      </a:cubicBezTo>
                      <a:cubicBezTo>
                        <a:pt x="21319" y="15833"/>
                        <a:pt x="21319" y="15833"/>
                        <a:pt x="21319" y="15833"/>
                      </a:cubicBezTo>
                      <a:cubicBezTo>
                        <a:pt x="21319" y="15833"/>
                        <a:pt x="21319" y="15735"/>
                        <a:pt x="21319" y="15735"/>
                      </a:cubicBezTo>
                      <a:cubicBezTo>
                        <a:pt x="21319" y="15735"/>
                        <a:pt x="21319" y="15735"/>
                        <a:pt x="21319" y="15735"/>
                      </a:cubicBezTo>
                      <a:cubicBezTo>
                        <a:pt x="21319" y="15735"/>
                        <a:pt x="21319" y="15735"/>
                        <a:pt x="21319" y="15735"/>
                      </a:cubicBezTo>
                      <a:cubicBezTo>
                        <a:pt x="21131" y="15735"/>
                        <a:pt x="20943" y="15735"/>
                        <a:pt x="20849" y="15638"/>
                      </a:cubicBezTo>
                      <a:cubicBezTo>
                        <a:pt x="20755" y="15540"/>
                        <a:pt x="20661" y="15540"/>
                        <a:pt x="20474" y="15540"/>
                      </a:cubicBezTo>
                      <a:cubicBezTo>
                        <a:pt x="20098" y="15540"/>
                        <a:pt x="19628" y="15344"/>
                        <a:pt x="19628" y="14953"/>
                      </a:cubicBezTo>
                      <a:cubicBezTo>
                        <a:pt x="19534" y="14758"/>
                        <a:pt x="19628" y="14660"/>
                        <a:pt x="19628" y="14562"/>
                      </a:cubicBezTo>
                      <a:cubicBezTo>
                        <a:pt x="19628" y="14465"/>
                        <a:pt x="19628" y="14367"/>
                        <a:pt x="19534" y="14171"/>
                      </a:cubicBezTo>
                      <a:cubicBezTo>
                        <a:pt x="19440" y="13976"/>
                        <a:pt x="19347" y="13878"/>
                        <a:pt x="19253" y="13780"/>
                      </a:cubicBezTo>
                      <a:cubicBezTo>
                        <a:pt x="19065" y="13585"/>
                        <a:pt x="18971" y="13487"/>
                        <a:pt x="18971" y="13292"/>
                      </a:cubicBezTo>
                      <a:cubicBezTo>
                        <a:pt x="18971" y="13194"/>
                        <a:pt x="19159" y="12999"/>
                        <a:pt x="19440" y="12705"/>
                      </a:cubicBezTo>
                      <a:cubicBezTo>
                        <a:pt x="19440" y="12705"/>
                        <a:pt x="19440" y="12705"/>
                        <a:pt x="19440" y="12705"/>
                      </a:cubicBezTo>
                      <a:cubicBezTo>
                        <a:pt x="19347" y="12510"/>
                        <a:pt x="19347" y="12412"/>
                        <a:pt x="19347" y="12314"/>
                      </a:cubicBezTo>
                      <a:cubicBezTo>
                        <a:pt x="19347" y="12217"/>
                        <a:pt x="19253" y="12217"/>
                        <a:pt x="19253" y="12119"/>
                      </a:cubicBezTo>
                      <a:cubicBezTo>
                        <a:pt x="19253" y="11923"/>
                        <a:pt x="19159" y="11728"/>
                        <a:pt x="19347" y="11435"/>
                      </a:cubicBezTo>
                      <a:cubicBezTo>
                        <a:pt x="19440" y="11337"/>
                        <a:pt x="19534" y="11239"/>
                        <a:pt x="19440" y="10946"/>
                      </a:cubicBezTo>
                      <a:cubicBezTo>
                        <a:pt x="19253" y="10751"/>
                        <a:pt x="19347" y="10457"/>
                        <a:pt x="19440" y="10262"/>
                      </a:cubicBezTo>
                      <a:cubicBezTo>
                        <a:pt x="19440" y="10066"/>
                        <a:pt x="19534" y="9969"/>
                        <a:pt x="19440" y="9773"/>
                      </a:cubicBezTo>
                      <a:cubicBezTo>
                        <a:pt x="19347" y="9578"/>
                        <a:pt x="19253" y="9382"/>
                        <a:pt x="19159" y="9285"/>
                      </a:cubicBezTo>
                      <a:cubicBezTo>
                        <a:pt x="18971" y="8991"/>
                        <a:pt x="18877" y="8796"/>
                        <a:pt x="18971" y="8698"/>
                      </a:cubicBezTo>
                      <a:cubicBezTo>
                        <a:pt x="18971" y="8600"/>
                        <a:pt x="18971" y="8600"/>
                        <a:pt x="18971" y="8503"/>
                      </a:cubicBezTo>
                      <a:cubicBezTo>
                        <a:pt x="18971" y="8503"/>
                        <a:pt x="18971" y="8503"/>
                        <a:pt x="18971" y="8503"/>
                      </a:cubicBezTo>
                      <a:cubicBezTo>
                        <a:pt x="19065" y="8503"/>
                        <a:pt x="19065" y="8405"/>
                        <a:pt x="19065" y="8405"/>
                      </a:cubicBezTo>
                      <a:cubicBezTo>
                        <a:pt x="19065" y="8405"/>
                        <a:pt x="19065" y="8405"/>
                        <a:pt x="19065" y="8405"/>
                      </a:cubicBezTo>
                      <a:cubicBezTo>
                        <a:pt x="19065" y="8405"/>
                        <a:pt x="19065" y="8405"/>
                        <a:pt x="19065" y="8405"/>
                      </a:cubicBezTo>
                      <a:cubicBezTo>
                        <a:pt x="19065" y="8307"/>
                        <a:pt x="19065" y="8209"/>
                        <a:pt x="19065" y="8209"/>
                      </a:cubicBezTo>
                      <a:cubicBezTo>
                        <a:pt x="19065" y="8112"/>
                        <a:pt x="19065" y="8112"/>
                        <a:pt x="19065" y="8112"/>
                      </a:cubicBezTo>
                      <a:cubicBezTo>
                        <a:pt x="19065" y="7623"/>
                        <a:pt x="18783" y="6548"/>
                        <a:pt x="18595" y="6352"/>
                      </a:cubicBezTo>
                      <a:cubicBezTo>
                        <a:pt x="18501" y="6255"/>
                        <a:pt x="18407" y="6157"/>
                        <a:pt x="18220" y="6059"/>
                      </a:cubicBezTo>
                      <a:cubicBezTo>
                        <a:pt x="17938" y="5864"/>
                        <a:pt x="17750" y="5766"/>
                        <a:pt x="17750" y="5571"/>
                      </a:cubicBezTo>
                      <a:cubicBezTo>
                        <a:pt x="17750" y="5375"/>
                        <a:pt x="17750" y="5180"/>
                        <a:pt x="17468" y="4984"/>
                      </a:cubicBezTo>
                      <a:cubicBezTo>
                        <a:pt x="16999" y="4789"/>
                        <a:pt x="16717" y="4104"/>
                        <a:pt x="16811" y="3714"/>
                      </a:cubicBezTo>
                      <a:cubicBezTo>
                        <a:pt x="16811" y="3518"/>
                        <a:pt x="16999" y="3518"/>
                        <a:pt x="17093" y="3518"/>
                      </a:cubicBezTo>
                      <a:cubicBezTo>
                        <a:pt x="17093" y="3420"/>
                        <a:pt x="17187" y="3323"/>
                        <a:pt x="17281" y="3225"/>
                      </a:cubicBezTo>
                      <a:cubicBezTo>
                        <a:pt x="17374" y="3029"/>
                        <a:pt x="17562" y="2834"/>
                        <a:pt x="17656" y="2736"/>
                      </a:cubicBezTo>
                      <a:cubicBezTo>
                        <a:pt x="17750" y="2736"/>
                        <a:pt x="17844" y="2541"/>
                        <a:pt x="17938" y="2345"/>
                      </a:cubicBezTo>
                      <a:cubicBezTo>
                        <a:pt x="17938" y="2247"/>
                        <a:pt x="17938" y="2247"/>
                        <a:pt x="17938" y="2150"/>
                      </a:cubicBezTo>
                      <a:cubicBezTo>
                        <a:pt x="17938" y="2052"/>
                        <a:pt x="17938" y="1954"/>
                        <a:pt x="17938" y="1857"/>
                      </a:cubicBezTo>
                      <a:cubicBezTo>
                        <a:pt x="17938" y="1857"/>
                        <a:pt x="17844" y="1857"/>
                        <a:pt x="17844" y="1759"/>
                      </a:cubicBezTo>
                      <a:cubicBezTo>
                        <a:pt x="17844" y="1759"/>
                        <a:pt x="17844" y="1759"/>
                        <a:pt x="17844" y="1759"/>
                      </a:cubicBezTo>
                      <a:cubicBezTo>
                        <a:pt x="17844" y="1759"/>
                        <a:pt x="17844" y="1661"/>
                        <a:pt x="17844" y="1661"/>
                      </a:cubicBezTo>
                      <a:cubicBezTo>
                        <a:pt x="17844" y="1661"/>
                        <a:pt x="17844" y="1563"/>
                        <a:pt x="17844" y="1563"/>
                      </a:cubicBezTo>
                      <a:cubicBezTo>
                        <a:pt x="17844" y="1563"/>
                        <a:pt x="17844" y="1563"/>
                        <a:pt x="17844" y="1466"/>
                      </a:cubicBezTo>
                      <a:cubicBezTo>
                        <a:pt x="17750" y="1466"/>
                        <a:pt x="17750" y="1466"/>
                        <a:pt x="17750" y="1368"/>
                      </a:cubicBezTo>
                      <a:cubicBezTo>
                        <a:pt x="17750" y="1368"/>
                        <a:pt x="17750" y="1368"/>
                        <a:pt x="17750" y="1270"/>
                      </a:cubicBezTo>
                      <a:cubicBezTo>
                        <a:pt x="17750" y="1270"/>
                        <a:pt x="17750" y="1270"/>
                        <a:pt x="17750" y="1172"/>
                      </a:cubicBezTo>
                      <a:cubicBezTo>
                        <a:pt x="17750" y="1172"/>
                        <a:pt x="17750" y="1075"/>
                        <a:pt x="17750" y="1075"/>
                      </a:cubicBezTo>
                      <a:cubicBezTo>
                        <a:pt x="17750" y="977"/>
                        <a:pt x="17750" y="977"/>
                        <a:pt x="17750" y="977"/>
                      </a:cubicBezTo>
                      <a:cubicBezTo>
                        <a:pt x="17844" y="879"/>
                        <a:pt x="17844" y="879"/>
                        <a:pt x="17844" y="781"/>
                      </a:cubicBezTo>
                      <a:cubicBezTo>
                        <a:pt x="17844" y="781"/>
                        <a:pt x="17844" y="684"/>
                        <a:pt x="17844" y="684"/>
                      </a:cubicBezTo>
                      <a:cubicBezTo>
                        <a:pt x="17844" y="586"/>
                        <a:pt x="17844" y="586"/>
                        <a:pt x="17844" y="488"/>
                      </a:cubicBezTo>
                      <a:cubicBezTo>
                        <a:pt x="17844" y="390"/>
                        <a:pt x="17844" y="390"/>
                        <a:pt x="17844" y="293"/>
                      </a:cubicBezTo>
                      <a:cubicBezTo>
                        <a:pt x="17844" y="293"/>
                        <a:pt x="17844" y="293"/>
                        <a:pt x="17844" y="293"/>
                      </a:cubicBezTo>
                      <a:cubicBezTo>
                        <a:pt x="17656" y="195"/>
                        <a:pt x="17374" y="195"/>
                        <a:pt x="16999" y="0"/>
                      </a:cubicBezTo>
                      <a:cubicBezTo>
                        <a:pt x="16999" y="0"/>
                        <a:pt x="16999" y="0"/>
                        <a:pt x="16999" y="0"/>
                      </a:cubicBezTo>
                      <a:cubicBezTo>
                        <a:pt x="16811" y="0"/>
                        <a:pt x="16717" y="97"/>
                        <a:pt x="16529" y="97"/>
                      </a:cubicBezTo>
                      <a:cubicBezTo>
                        <a:pt x="16341" y="97"/>
                        <a:pt x="16154" y="195"/>
                        <a:pt x="15966" y="195"/>
                      </a:cubicBezTo>
                      <a:cubicBezTo>
                        <a:pt x="15966" y="195"/>
                        <a:pt x="15778" y="293"/>
                        <a:pt x="15590" y="293"/>
                      </a:cubicBezTo>
                      <a:cubicBezTo>
                        <a:pt x="15120" y="488"/>
                        <a:pt x="14651" y="684"/>
                        <a:pt x="14369" y="390"/>
                      </a:cubicBezTo>
                      <a:cubicBezTo>
                        <a:pt x="14369" y="390"/>
                        <a:pt x="14369" y="390"/>
                        <a:pt x="13994" y="390"/>
                      </a:cubicBezTo>
                      <a:cubicBezTo>
                        <a:pt x="13430" y="390"/>
                        <a:pt x="12585" y="488"/>
                        <a:pt x="11834" y="586"/>
                      </a:cubicBezTo>
                      <a:cubicBezTo>
                        <a:pt x="11270" y="684"/>
                        <a:pt x="10801" y="684"/>
                        <a:pt x="10518" y="684"/>
                      </a:cubicBezTo>
                      <a:cubicBezTo>
                        <a:pt x="10142" y="781"/>
                        <a:pt x="9954" y="977"/>
                        <a:pt x="9673" y="1270"/>
                      </a:cubicBezTo>
                      <a:cubicBezTo>
                        <a:pt x="9391" y="1466"/>
                        <a:pt x="9203" y="1661"/>
                        <a:pt x="8921" y="1661"/>
                      </a:cubicBezTo>
                      <a:cubicBezTo>
                        <a:pt x="8452" y="1661"/>
                        <a:pt x="7794" y="2052"/>
                        <a:pt x="7419" y="2443"/>
                      </a:cubicBezTo>
                      <a:cubicBezTo>
                        <a:pt x="7325" y="2541"/>
                        <a:pt x="7231" y="2638"/>
                        <a:pt x="7137" y="2638"/>
                      </a:cubicBezTo>
                      <a:cubicBezTo>
                        <a:pt x="7137" y="2638"/>
                        <a:pt x="7137" y="2638"/>
                        <a:pt x="7137" y="2736"/>
                      </a:cubicBezTo>
                      <a:cubicBezTo>
                        <a:pt x="7137" y="2736"/>
                        <a:pt x="7137" y="2736"/>
                        <a:pt x="7137" y="2736"/>
                      </a:cubicBezTo>
                      <a:cubicBezTo>
                        <a:pt x="7137" y="2736"/>
                        <a:pt x="7137" y="2736"/>
                        <a:pt x="7137" y="2736"/>
                      </a:cubicBezTo>
                      <a:cubicBezTo>
                        <a:pt x="7419" y="3029"/>
                        <a:pt x="7513" y="3420"/>
                        <a:pt x="7513" y="4007"/>
                      </a:cubicBezTo>
                      <a:cubicBezTo>
                        <a:pt x="7513" y="4104"/>
                        <a:pt x="7513" y="4300"/>
                        <a:pt x="7513" y="4398"/>
                      </a:cubicBezTo>
                      <a:cubicBezTo>
                        <a:pt x="7513" y="4593"/>
                        <a:pt x="7513" y="4789"/>
                        <a:pt x="7513" y="4789"/>
                      </a:cubicBezTo>
                      <a:cubicBezTo>
                        <a:pt x="7794" y="4984"/>
                        <a:pt x="7982" y="5571"/>
                        <a:pt x="7982" y="5668"/>
                      </a:cubicBezTo>
                      <a:cubicBezTo>
                        <a:pt x="7982" y="5766"/>
                        <a:pt x="7982" y="5766"/>
                        <a:pt x="7982" y="5766"/>
                      </a:cubicBezTo>
                      <a:cubicBezTo>
                        <a:pt x="8076" y="5961"/>
                        <a:pt x="7982" y="6157"/>
                        <a:pt x="7888" y="6255"/>
                      </a:cubicBezTo>
                      <a:cubicBezTo>
                        <a:pt x="7794" y="6352"/>
                        <a:pt x="7700" y="6352"/>
                        <a:pt x="7606" y="6352"/>
                      </a:cubicBezTo>
                      <a:cubicBezTo>
                        <a:pt x="7513" y="6352"/>
                        <a:pt x="7419" y="6352"/>
                        <a:pt x="7325" y="6352"/>
                      </a:cubicBezTo>
                      <a:cubicBezTo>
                        <a:pt x="7137" y="6352"/>
                        <a:pt x="6855" y="6352"/>
                        <a:pt x="6573" y="6352"/>
                      </a:cubicBezTo>
                      <a:cubicBezTo>
                        <a:pt x="6386" y="6352"/>
                        <a:pt x="6292" y="6352"/>
                        <a:pt x="6198" y="6352"/>
                      </a:cubicBezTo>
                      <a:cubicBezTo>
                        <a:pt x="6104" y="6646"/>
                        <a:pt x="5728" y="6841"/>
                        <a:pt x="5446" y="6841"/>
                      </a:cubicBezTo>
                      <a:cubicBezTo>
                        <a:pt x="5353" y="6841"/>
                        <a:pt x="5259" y="6841"/>
                        <a:pt x="5259" y="6841"/>
                      </a:cubicBezTo>
                      <a:cubicBezTo>
                        <a:pt x="5259" y="6841"/>
                        <a:pt x="5259" y="6841"/>
                        <a:pt x="5259" y="6841"/>
                      </a:cubicBezTo>
                      <a:cubicBezTo>
                        <a:pt x="5259" y="6939"/>
                        <a:pt x="5259" y="6939"/>
                        <a:pt x="5259" y="6939"/>
                      </a:cubicBezTo>
                      <a:cubicBezTo>
                        <a:pt x="5259" y="7037"/>
                        <a:pt x="5259" y="7134"/>
                        <a:pt x="5259" y="7232"/>
                      </a:cubicBezTo>
                      <a:cubicBezTo>
                        <a:pt x="5259" y="7428"/>
                        <a:pt x="5259" y="7623"/>
                        <a:pt x="5165" y="7721"/>
                      </a:cubicBezTo>
                      <a:cubicBezTo>
                        <a:pt x="5071" y="7819"/>
                        <a:pt x="5071" y="7819"/>
                        <a:pt x="4883" y="7819"/>
                      </a:cubicBezTo>
                      <a:cubicBezTo>
                        <a:pt x="4883" y="7819"/>
                        <a:pt x="4883" y="7819"/>
                        <a:pt x="4883" y="7916"/>
                      </a:cubicBezTo>
                      <a:cubicBezTo>
                        <a:pt x="4789" y="8014"/>
                        <a:pt x="4695" y="8112"/>
                        <a:pt x="4413" y="8112"/>
                      </a:cubicBezTo>
                      <a:cubicBezTo>
                        <a:pt x="4413" y="8209"/>
                        <a:pt x="4320" y="8209"/>
                        <a:pt x="4226" y="8209"/>
                      </a:cubicBezTo>
                      <a:cubicBezTo>
                        <a:pt x="4132" y="8209"/>
                        <a:pt x="3850" y="8209"/>
                        <a:pt x="3850" y="8209"/>
                      </a:cubicBezTo>
                      <a:cubicBezTo>
                        <a:pt x="3850" y="8698"/>
                        <a:pt x="3568" y="8991"/>
                        <a:pt x="3099" y="9089"/>
                      </a:cubicBezTo>
                      <a:cubicBezTo>
                        <a:pt x="3005" y="9089"/>
                        <a:pt x="2817" y="9089"/>
                        <a:pt x="2723" y="9089"/>
                      </a:cubicBezTo>
                      <a:cubicBezTo>
                        <a:pt x="2629" y="9089"/>
                        <a:pt x="2441" y="9089"/>
                        <a:pt x="2347" y="9187"/>
                      </a:cubicBezTo>
                      <a:cubicBezTo>
                        <a:pt x="2347" y="9187"/>
                        <a:pt x="2347" y="9187"/>
                        <a:pt x="2347" y="9285"/>
                      </a:cubicBezTo>
                      <a:cubicBezTo>
                        <a:pt x="2253" y="9382"/>
                        <a:pt x="2160" y="9480"/>
                        <a:pt x="1878" y="9480"/>
                      </a:cubicBezTo>
                      <a:cubicBezTo>
                        <a:pt x="1878" y="9480"/>
                        <a:pt x="1878" y="9480"/>
                        <a:pt x="1878" y="9480"/>
                      </a:cubicBezTo>
                      <a:cubicBezTo>
                        <a:pt x="1878" y="9480"/>
                        <a:pt x="1878" y="9480"/>
                        <a:pt x="1878" y="9480"/>
                      </a:cubicBezTo>
                      <a:cubicBezTo>
                        <a:pt x="1784" y="9480"/>
                        <a:pt x="1784" y="9480"/>
                        <a:pt x="1784" y="9480"/>
                      </a:cubicBezTo>
                      <a:cubicBezTo>
                        <a:pt x="1690" y="9480"/>
                        <a:pt x="1596" y="9480"/>
                        <a:pt x="1596" y="9480"/>
                      </a:cubicBezTo>
                      <a:cubicBezTo>
                        <a:pt x="1126" y="9773"/>
                        <a:pt x="187" y="10360"/>
                        <a:pt x="0" y="10555"/>
                      </a:cubicBezTo>
                      <a:cubicBezTo>
                        <a:pt x="0" y="10555"/>
                        <a:pt x="0" y="10555"/>
                        <a:pt x="0" y="10653"/>
                      </a:cubicBezTo>
                      <a:cubicBezTo>
                        <a:pt x="0" y="10751"/>
                        <a:pt x="0" y="11142"/>
                        <a:pt x="0" y="11533"/>
                      </a:cubicBezTo>
                      <a:cubicBezTo>
                        <a:pt x="0" y="11923"/>
                        <a:pt x="0" y="11923"/>
                        <a:pt x="0" y="11923"/>
                      </a:cubicBezTo>
                      <a:cubicBezTo>
                        <a:pt x="0" y="11923"/>
                        <a:pt x="0" y="11923"/>
                        <a:pt x="0" y="1192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10" name="Shape">
                  <a:extLst>
                    <a:ext uri="{FF2B5EF4-FFF2-40B4-BE49-F238E27FC236}">
                      <a16:creationId xmlns:a16="http://schemas.microsoft.com/office/drawing/2014/main" id="{4719C8CE-B093-C489-EE3D-BEADAE6E029E}"/>
                    </a:ext>
                  </a:extLst>
                </p:cNvPr>
                <p:cNvSpPr/>
                <p:nvPr/>
              </p:nvSpPr>
              <p:spPr>
                <a:xfrm>
                  <a:off x="142319" y="104937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7280" y="10800"/>
                        <a:pt x="1296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2960" y="21600"/>
                        <a:pt x="17280" y="108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11" name="Shape">
                  <a:extLst>
                    <a:ext uri="{FF2B5EF4-FFF2-40B4-BE49-F238E27FC236}">
                      <a16:creationId xmlns:a16="http://schemas.microsoft.com/office/drawing/2014/main" id="{802CD45C-27BA-2910-93CE-D08C20FF6D45}"/>
                    </a:ext>
                  </a:extLst>
                </p:cNvPr>
                <p:cNvGrpSpPr/>
                <p:nvPr/>
              </p:nvGrpSpPr>
              <p:grpSpPr>
                <a:xfrm>
                  <a:off x="351292" y="13774"/>
                  <a:ext cx="9436" cy="8821"/>
                  <a:chOff x="0" y="0"/>
                  <a:chExt cx="9434" cy="8819"/>
                </a:xfrm>
              </p:grpSpPr>
              <p:sp>
                <p:nvSpPr>
                  <p:cNvPr id="812" name="Line">
                    <a:extLst>
                      <a:ext uri="{FF2B5EF4-FFF2-40B4-BE49-F238E27FC236}">
                        <a16:creationId xmlns:a16="http://schemas.microsoft.com/office/drawing/2014/main" id="{550A11EF-C4C8-9381-5355-332DBB74040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21600"/>
                          <a:pt x="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13" name="Line">
                    <a:extLst>
                      <a:ext uri="{FF2B5EF4-FFF2-40B4-BE49-F238E27FC236}">
                        <a16:creationId xmlns:a16="http://schemas.microsoft.com/office/drawing/2014/main" id="{B12F8966-F750-3F98-B878-2883391C2A7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216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12" name="Shape">
                  <a:extLst>
                    <a:ext uri="{FF2B5EF4-FFF2-40B4-BE49-F238E27FC236}">
                      <a16:creationId xmlns:a16="http://schemas.microsoft.com/office/drawing/2014/main" id="{A04E4A79-E5BD-5F38-C55D-7736B537688A}"/>
                    </a:ext>
                  </a:extLst>
                </p:cNvPr>
                <p:cNvSpPr/>
                <p:nvPr/>
              </p:nvSpPr>
              <p:spPr>
                <a:xfrm>
                  <a:off x="376307" y="62679"/>
                  <a:ext cx="207674" cy="1756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475" extrusionOk="0">
                      <a:moveTo>
                        <a:pt x="390" y="4493"/>
                      </a:moveTo>
                      <a:cubicBezTo>
                        <a:pt x="390" y="4493"/>
                        <a:pt x="390" y="4493"/>
                        <a:pt x="390" y="4493"/>
                      </a:cubicBezTo>
                      <a:cubicBezTo>
                        <a:pt x="260" y="4629"/>
                        <a:pt x="260" y="4629"/>
                        <a:pt x="260" y="4629"/>
                      </a:cubicBezTo>
                      <a:cubicBezTo>
                        <a:pt x="260" y="4629"/>
                        <a:pt x="260" y="4629"/>
                        <a:pt x="260" y="4629"/>
                      </a:cubicBezTo>
                      <a:cubicBezTo>
                        <a:pt x="130" y="4629"/>
                        <a:pt x="130" y="4629"/>
                        <a:pt x="130" y="4629"/>
                      </a:cubicBezTo>
                      <a:cubicBezTo>
                        <a:pt x="130" y="4629"/>
                        <a:pt x="130" y="4629"/>
                        <a:pt x="130" y="4629"/>
                      </a:cubicBezTo>
                      <a:cubicBezTo>
                        <a:pt x="130" y="4629"/>
                        <a:pt x="130" y="4629"/>
                        <a:pt x="130" y="4629"/>
                      </a:cubicBezTo>
                      <a:cubicBezTo>
                        <a:pt x="130" y="4629"/>
                        <a:pt x="130" y="4765"/>
                        <a:pt x="0" y="4765"/>
                      </a:cubicBezTo>
                      <a:cubicBezTo>
                        <a:pt x="0" y="4765"/>
                        <a:pt x="0" y="4765"/>
                        <a:pt x="0" y="4765"/>
                      </a:cubicBezTo>
                      <a:cubicBezTo>
                        <a:pt x="0" y="4765"/>
                        <a:pt x="0" y="4765"/>
                        <a:pt x="0" y="4765"/>
                      </a:cubicBezTo>
                      <a:cubicBezTo>
                        <a:pt x="0" y="4901"/>
                        <a:pt x="0" y="4901"/>
                        <a:pt x="0" y="4901"/>
                      </a:cubicBezTo>
                      <a:cubicBezTo>
                        <a:pt x="0" y="5037"/>
                        <a:pt x="130" y="5173"/>
                        <a:pt x="130" y="5308"/>
                      </a:cubicBezTo>
                      <a:cubicBezTo>
                        <a:pt x="260" y="5444"/>
                        <a:pt x="520" y="5716"/>
                        <a:pt x="650" y="5988"/>
                      </a:cubicBezTo>
                      <a:cubicBezTo>
                        <a:pt x="780" y="6531"/>
                        <a:pt x="650" y="6803"/>
                        <a:pt x="650" y="7075"/>
                      </a:cubicBezTo>
                      <a:cubicBezTo>
                        <a:pt x="520" y="7346"/>
                        <a:pt x="520" y="7482"/>
                        <a:pt x="520" y="7618"/>
                      </a:cubicBezTo>
                      <a:cubicBezTo>
                        <a:pt x="910" y="8297"/>
                        <a:pt x="650" y="8705"/>
                        <a:pt x="390" y="8976"/>
                      </a:cubicBezTo>
                      <a:cubicBezTo>
                        <a:pt x="390" y="9112"/>
                        <a:pt x="390" y="9248"/>
                        <a:pt x="390" y="9384"/>
                      </a:cubicBezTo>
                      <a:cubicBezTo>
                        <a:pt x="390" y="9520"/>
                        <a:pt x="520" y="9656"/>
                        <a:pt x="520" y="9791"/>
                      </a:cubicBezTo>
                      <a:cubicBezTo>
                        <a:pt x="520" y="9791"/>
                        <a:pt x="520" y="9927"/>
                        <a:pt x="520" y="10063"/>
                      </a:cubicBezTo>
                      <a:cubicBezTo>
                        <a:pt x="650" y="10199"/>
                        <a:pt x="780" y="10471"/>
                        <a:pt x="650" y="10607"/>
                      </a:cubicBezTo>
                      <a:cubicBezTo>
                        <a:pt x="650" y="10607"/>
                        <a:pt x="520" y="10743"/>
                        <a:pt x="520" y="10743"/>
                      </a:cubicBezTo>
                      <a:cubicBezTo>
                        <a:pt x="260" y="11015"/>
                        <a:pt x="130" y="11151"/>
                        <a:pt x="0" y="11287"/>
                      </a:cubicBezTo>
                      <a:cubicBezTo>
                        <a:pt x="0" y="11287"/>
                        <a:pt x="130" y="11423"/>
                        <a:pt x="260" y="11423"/>
                      </a:cubicBezTo>
                      <a:cubicBezTo>
                        <a:pt x="390" y="11559"/>
                        <a:pt x="520" y="11830"/>
                        <a:pt x="650" y="11966"/>
                      </a:cubicBezTo>
                      <a:cubicBezTo>
                        <a:pt x="910" y="12509"/>
                        <a:pt x="910" y="12781"/>
                        <a:pt x="910" y="13053"/>
                      </a:cubicBezTo>
                      <a:cubicBezTo>
                        <a:pt x="910" y="13189"/>
                        <a:pt x="780" y="13189"/>
                        <a:pt x="910" y="13325"/>
                      </a:cubicBezTo>
                      <a:cubicBezTo>
                        <a:pt x="910" y="13460"/>
                        <a:pt x="1301" y="13732"/>
                        <a:pt x="1561" y="13732"/>
                      </a:cubicBezTo>
                      <a:cubicBezTo>
                        <a:pt x="1951" y="13732"/>
                        <a:pt x="2081" y="13868"/>
                        <a:pt x="2342" y="13868"/>
                      </a:cubicBezTo>
                      <a:cubicBezTo>
                        <a:pt x="2472" y="14004"/>
                        <a:pt x="2602" y="14004"/>
                        <a:pt x="2732" y="14004"/>
                      </a:cubicBezTo>
                      <a:cubicBezTo>
                        <a:pt x="2732" y="14004"/>
                        <a:pt x="2862" y="14004"/>
                        <a:pt x="2862" y="14140"/>
                      </a:cubicBezTo>
                      <a:cubicBezTo>
                        <a:pt x="2862" y="14140"/>
                        <a:pt x="2862" y="14140"/>
                        <a:pt x="2992" y="14140"/>
                      </a:cubicBezTo>
                      <a:cubicBezTo>
                        <a:pt x="2992" y="14140"/>
                        <a:pt x="2992" y="14140"/>
                        <a:pt x="2992" y="14140"/>
                      </a:cubicBezTo>
                      <a:cubicBezTo>
                        <a:pt x="3122" y="14140"/>
                        <a:pt x="3122" y="14276"/>
                        <a:pt x="3122" y="14276"/>
                      </a:cubicBezTo>
                      <a:cubicBezTo>
                        <a:pt x="3122" y="14276"/>
                        <a:pt x="3122" y="14276"/>
                        <a:pt x="3122" y="14276"/>
                      </a:cubicBezTo>
                      <a:cubicBezTo>
                        <a:pt x="3253" y="14276"/>
                        <a:pt x="3253" y="14411"/>
                        <a:pt x="3253" y="14411"/>
                      </a:cubicBezTo>
                      <a:cubicBezTo>
                        <a:pt x="3253" y="14411"/>
                        <a:pt x="3253" y="14411"/>
                        <a:pt x="3253" y="14547"/>
                      </a:cubicBezTo>
                      <a:cubicBezTo>
                        <a:pt x="3383" y="14547"/>
                        <a:pt x="3383" y="14547"/>
                        <a:pt x="3383" y="14547"/>
                      </a:cubicBezTo>
                      <a:cubicBezTo>
                        <a:pt x="3383" y="14683"/>
                        <a:pt x="3383" y="14683"/>
                        <a:pt x="3383" y="14683"/>
                      </a:cubicBezTo>
                      <a:cubicBezTo>
                        <a:pt x="3383" y="14683"/>
                        <a:pt x="3383" y="14819"/>
                        <a:pt x="3513" y="14819"/>
                      </a:cubicBezTo>
                      <a:cubicBezTo>
                        <a:pt x="3513" y="14819"/>
                        <a:pt x="3513" y="14955"/>
                        <a:pt x="3513" y="14955"/>
                      </a:cubicBezTo>
                      <a:cubicBezTo>
                        <a:pt x="3513" y="14955"/>
                        <a:pt x="3513" y="14955"/>
                        <a:pt x="3513" y="15091"/>
                      </a:cubicBezTo>
                      <a:cubicBezTo>
                        <a:pt x="3513" y="15091"/>
                        <a:pt x="3643" y="15226"/>
                        <a:pt x="3643" y="15226"/>
                      </a:cubicBezTo>
                      <a:cubicBezTo>
                        <a:pt x="3643" y="15226"/>
                        <a:pt x="3643" y="15226"/>
                        <a:pt x="3643" y="15362"/>
                      </a:cubicBezTo>
                      <a:cubicBezTo>
                        <a:pt x="3643" y="15362"/>
                        <a:pt x="3643" y="15362"/>
                        <a:pt x="3643" y="15362"/>
                      </a:cubicBezTo>
                      <a:cubicBezTo>
                        <a:pt x="4033" y="15362"/>
                        <a:pt x="4944" y="15498"/>
                        <a:pt x="5465" y="15770"/>
                      </a:cubicBezTo>
                      <a:cubicBezTo>
                        <a:pt x="5465" y="15770"/>
                        <a:pt x="5465" y="15770"/>
                        <a:pt x="5595" y="15770"/>
                      </a:cubicBezTo>
                      <a:cubicBezTo>
                        <a:pt x="5595" y="15770"/>
                        <a:pt x="5725" y="15770"/>
                        <a:pt x="5725" y="15770"/>
                      </a:cubicBezTo>
                      <a:cubicBezTo>
                        <a:pt x="6115" y="16177"/>
                        <a:pt x="6506" y="16449"/>
                        <a:pt x="6636" y="16721"/>
                      </a:cubicBezTo>
                      <a:cubicBezTo>
                        <a:pt x="8978" y="15362"/>
                        <a:pt x="8978" y="15362"/>
                        <a:pt x="8978" y="15362"/>
                      </a:cubicBezTo>
                      <a:cubicBezTo>
                        <a:pt x="19908" y="21475"/>
                        <a:pt x="19908" y="21475"/>
                        <a:pt x="19908" y="21475"/>
                      </a:cubicBezTo>
                      <a:cubicBezTo>
                        <a:pt x="19908" y="20796"/>
                        <a:pt x="19908" y="20796"/>
                        <a:pt x="19908" y="20796"/>
                      </a:cubicBezTo>
                      <a:cubicBezTo>
                        <a:pt x="21339" y="20796"/>
                        <a:pt x="21339" y="20796"/>
                        <a:pt x="21339" y="20796"/>
                      </a:cubicBezTo>
                      <a:cubicBezTo>
                        <a:pt x="21339" y="18215"/>
                        <a:pt x="21339" y="18215"/>
                        <a:pt x="21339" y="18215"/>
                      </a:cubicBezTo>
                      <a:cubicBezTo>
                        <a:pt x="21339" y="17672"/>
                        <a:pt x="21339" y="17672"/>
                        <a:pt x="21339" y="17672"/>
                      </a:cubicBezTo>
                      <a:cubicBezTo>
                        <a:pt x="21339" y="6124"/>
                        <a:pt x="21339" y="6124"/>
                        <a:pt x="21339" y="6124"/>
                      </a:cubicBezTo>
                      <a:cubicBezTo>
                        <a:pt x="21339" y="5716"/>
                        <a:pt x="21209" y="5444"/>
                        <a:pt x="21209" y="5173"/>
                      </a:cubicBezTo>
                      <a:cubicBezTo>
                        <a:pt x="21079" y="4629"/>
                        <a:pt x="20949" y="4086"/>
                        <a:pt x="21339" y="3678"/>
                      </a:cubicBezTo>
                      <a:cubicBezTo>
                        <a:pt x="21469" y="3407"/>
                        <a:pt x="21469" y="3407"/>
                        <a:pt x="21469" y="3135"/>
                      </a:cubicBezTo>
                      <a:cubicBezTo>
                        <a:pt x="21339" y="2863"/>
                        <a:pt x="21339" y="2456"/>
                        <a:pt x="21469" y="1776"/>
                      </a:cubicBezTo>
                      <a:cubicBezTo>
                        <a:pt x="21600" y="1641"/>
                        <a:pt x="21600" y="1641"/>
                        <a:pt x="21600" y="1641"/>
                      </a:cubicBezTo>
                      <a:cubicBezTo>
                        <a:pt x="21600" y="1505"/>
                        <a:pt x="20949" y="1369"/>
                        <a:pt x="20428" y="1369"/>
                      </a:cubicBezTo>
                      <a:cubicBezTo>
                        <a:pt x="20298" y="1233"/>
                        <a:pt x="20038" y="1233"/>
                        <a:pt x="19778" y="1233"/>
                      </a:cubicBezTo>
                      <a:cubicBezTo>
                        <a:pt x="19127" y="1097"/>
                        <a:pt x="18867" y="825"/>
                        <a:pt x="18607" y="554"/>
                      </a:cubicBezTo>
                      <a:cubicBezTo>
                        <a:pt x="18477" y="282"/>
                        <a:pt x="18216" y="10"/>
                        <a:pt x="17566" y="10"/>
                      </a:cubicBezTo>
                      <a:cubicBezTo>
                        <a:pt x="16265" y="-125"/>
                        <a:pt x="14573" y="1097"/>
                        <a:pt x="14573" y="1505"/>
                      </a:cubicBezTo>
                      <a:cubicBezTo>
                        <a:pt x="14573" y="1641"/>
                        <a:pt x="14703" y="1912"/>
                        <a:pt x="14703" y="2184"/>
                      </a:cubicBezTo>
                      <a:cubicBezTo>
                        <a:pt x="14963" y="2591"/>
                        <a:pt x="15093" y="3135"/>
                        <a:pt x="14703" y="3678"/>
                      </a:cubicBezTo>
                      <a:cubicBezTo>
                        <a:pt x="14443" y="4086"/>
                        <a:pt x="14053" y="4222"/>
                        <a:pt x="13532" y="4222"/>
                      </a:cubicBezTo>
                      <a:cubicBezTo>
                        <a:pt x="13012" y="4222"/>
                        <a:pt x="12491" y="4086"/>
                        <a:pt x="12101" y="3678"/>
                      </a:cubicBezTo>
                      <a:cubicBezTo>
                        <a:pt x="11320" y="2999"/>
                        <a:pt x="10279" y="2727"/>
                        <a:pt x="9628" y="2727"/>
                      </a:cubicBezTo>
                      <a:cubicBezTo>
                        <a:pt x="8978" y="2727"/>
                        <a:pt x="8457" y="2591"/>
                        <a:pt x="8067" y="2184"/>
                      </a:cubicBezTo>
                      <a:cubicBezTo>
                        <a:pt x="7937" y="1912"/>
                        <a:pt x="7807" y="1641"/>
                        <a:pt x="7807" y="1369"/>
                      </a:cubicBezTo>
                      <a:cubicBezTo>
                        <a:pt x="7937" y="1233"/>
                        <a:pt x="7937" y="961"/>
                        <a:pt x="7156" y="825"/>
                      </a:cubicBezTo>
                      <a:cubicBezTo>
                        <a:pt x="6896" y="690"/>
                        <a:pt x="6636" y="690"/>
                        <a:pt x="6375" y="554"/>
                      </a:cubicBezTo>
                      <a:cubicBezTo>
                        <a:pt x="5985" y="418"/>
                        <a:pt x="5595" y="146"/>
                        <a:pt x="5074" y="146"/>
                      </a:cubicBezTo>
                      <a:cubicBezTo>
                        <a:pt x="4944" y="146"/>
                        <a:pt x="4684" y="146"/>
                        <a:pt x="4554" y="282"/>
                      </a:cubicBezTo>
                      <a:cubicBezTo>
                        <a:pt x="4033" y="282"/>
                        <a:pt x="3383" y="146"/>
                        <a:pt x="2992" y="10"/>
                      </a:cubicBezTo>
                      <a:cubicBezTo>
                        <a:pt x="2992" y="10"/>
                        <a:pt x="2992" y="10"/>
                        <a:pt x="2992" y="10"/>
                      </a:cubicBezTo>
                      <a:cubicBezTo>
                        <a:pt x="2992" y="146"/>
                        <a:pt x="2992" y="146"/>
                        <a:pt x="2992" y="146"/>
                      </a:cubicBezTo>
                      <a:cubicBezTo>
                        <a:pt x="2992" y="146"/>
                        <a:pt x="2992" y="282"/>
                        <a:pt x="2992" y="282"/>
                      </a:cubicBezTo>
                      <a:cubicBezTo>
                        <a:pt x="2992" y="282"/>
                        <a:pt x="2992" y="282"/>
                        <a:pt x="2992" y="418"/>
                      </a:cubicBezTo>
                      <a:cubicBezTo>
                        <a:pt x="2992" y="418"/>
                        <a:pt x="2992" y="418"/>
                        <a:pt x="2992" y="418"/>
                      </a:cubicBezTo>
                      <a:cubicBezTo>
                        <a:pt x="2992" y="418"/>
                        <a:pt x="2992" y="418"/>
                        <a:pt x="2992" y="418"/>
                      </a:cubicBezTo>
                      <a:cubicBezTo>
                        <a:pt x="2992" y="418"/>
                        <a:pt x="2992" y="418"/>
                        <a:pt x="2992" y="418"/>
                      </a:cubicBezTo>
                      <a:cubicBezTo>
                        <a:pt x="2992" y="961"/>
                        <a:pt x="2602" y="1097"/>
                        <a:pt x="2342" y="1097"/>
                      </a:cubicBezTo>
                      <a:cubicBezTo>
                        <a:pt x="2342" y="1097"/>
                        <a:pt x="2342" y="1097"/>
                        <a:pt x="2342" y="1097"/>
                      </a:cubicBezTo>
                      <a:cubicBezTo>
                        <a:pt x="2342" y="1097"/>
                        <a:pt x="2212" y="1097"/>
                        <a:pt x="2212" y="1097"/>
                      </a:cubicBezTo>
                      <a:cubicBezTo>
                        <a:pt x="2212" y="1097"/>
                        <a:pt x="2081" y="1233"/>
                        <a:pt x="2081" y="1233"/>
                      </a:cubicBezTo>
                      <a:cubicBezTo>
                        <a:pt x="1821" y="1505"/>
                        <a:pt x="1691" y="1641"/>
                        <a:pt x="1561" y="1776"/>
                      </a:cubicBezTo>
                      <a:cubicBezTo>
                        <a:pt x="1431" y="1912"/>
                        <a:pt x="1301" y="2048"/>
                        <a:pt x="1171" y="2184"/>
                      </a:cubicBezTo>
                      <a:cubicBezTo>
                        <a:pt x="1040" y="2320"/>
                        <a:pt x="1040" y="2456"/>
                        <a:pt x="1171" y="2591"/>
                      </a:cubicBezTo>
                      <a:cubicBezTo>
                        <a:pt x="1301" y="2863"/>
                        <a:pt x="1040" y="3678"/>
                        <a:pt x="910" y="3950"/>
                      </a:cubicBezTo>
                      <a:cubicBezTo>
                        <a:pt x="780" y="4222"/>
                        <a:pt x="520" y="4358"/>
                        <a:pt x="390" y="449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13" name="Square">
                  <a:extLst>
                    <a:ext uri="{FF2B5EF4-FFF2-40B4-BE49-F238E27FC236}">
                      <a16:creationId xmlns:a16="http://schemas.microsoft.com/office/drawing/2014/main" id="{BED7BF6D-223F-D918-E255-DEBC51AABA2A}"/>
                    </a:ext>
                  </a:extLst>
                </p:cNvPr>
                <p:cNvSpPr/>
                <p:nvPr/>
              </p:nvSpPr>
              <p:spPr>
                <a:xfrm>
                  <a:off x="400738" y="62585"/>
                  <a:ext cx="9434" cy="8820"/>
                </a:xfrm>
                <a:prstGeom prst="rect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14" name="Shape">
                  <a:extLst>
                    <a:ext uri="{FF2B5EF4-FFF2-40B4-BE49-F238E27FC236}">
                      <a16:creationId xmlns:a16="http://schemas.microsoft.com/office/drawing/2014/main" id="{F692E77D-39B4-49A3-B0FE-B6E573D46605}"/>
                    </a:ext>
                  </a:extLst>
                </p:cNvPr>
                <p:cNvSpPr/>
                <p:nvPr/>
              </p:nvSpPr>
              <p:spPr>
                <a:xfrm>
                  <a:off x="377837" y="92016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6200" y="10801"/>
                        <a:pt x="5400" y="162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5400" y="16200"/>
                        <a:pt x="16200" y="10801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15" name="Shape">
                  <a:extLst>
                    <a:ext uri="{FF2B5EF4-FFF2-40B4-BE49-F238E27FC236}">
                      <a16:creationId xmlns:a16="http://schemas.microsoft.com/office/drawing/2014/main" id="{5F54D19A-ADDA-1014-B7B8-845DD81D776A}"/>
                    </a:ext>
                  </a:extLst>
                </p:cNvPr>
                <p:cNvGrpSpPr/>
                <p:nvPr/>
              </p:nvGrpSpPr>
              <p:grpSpPr>
                <a:xfrm>
                  <a:off x="386945" y="71917"/>
                  <a:ext cx="9435" cy="8820"/>
                  <a:chOff x="0" y="0"/>
                  <a:chExt cx="9434" cy="8819"/>
                </a:xfrm>
              </p:grpSpPr>
              <p:sp>
                <p:nvSpPr>
                  <p:cNvPr id="810" name="Line">
                    <a:extLst>
                      <a:ext uri="{FF2B5EF4-FFF2-40B4-BE49-F238E27FC236}">
                        <a16:creationId xmlns:a16="http://schemas.microsoft.com/office/drawing/2014/main" id="{60ED543A-12A7-6392-E2FA-5179D9DEE6A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5429" y="6171"/>
                          <a:pt x="12343" y="9257"/>
                          <a:pt x="9257" y="12342"/>
                        </a:cubicBezTo>
                        <a:cubicBezTo>
                          <a:pt x="6171" y="15428"/>
                          <a:pt x="3085" y="18514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11" name="Line">
                    <a:extLst>
                      <a:ext uri="{FF2B5EF4-FFF2-40B4-BE49-F238E27FC236}">
                        <a16:creationId xmlns:a16="http://schemas.microsoft.com/office/drawing/2014/main" id="{D44B3EE0-DB1B-C3FB-910A-9ED388873E8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3085" y="18514"/>
                          <a:pt x="6171" y="15428"/>
                          <a:pt x="9257" y="12342"/>
                        </a:cubicBezTo>
                        <a:cubicBezTo>
                          <a:pt x="12343" y="9257"/>
                          <a:pt x="15429" y="6171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16" name="Circle">
                  <a:extLst>
                    <a:ext uri="{FF2B5EF4-FFF2-40B4-BE49-F238E27FC236}">
                      <a16:creationId xmlns:a16="http://schemas.microsoft.com/office/drawing/2014/main" id="{D4266FE2-90FA-271F-4483-8239684EE302}"/>
                    </a:ext>
                  </a:extLst>
                </p:cNvPr>
                <p:cNvSpPr/>
                <p:nvPr/>
              </p:nvSpPr>
              <p:spPr>
                <a:xfrm>
                  <a:off x="372111" y="97041"/>
                  <a:ext cx="9434" cy="8820"/>
                </a:xfrm>
                <a:prstGeom prst="ellips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17" name="Shape">
                  <a:extLst>
                    <a:ext uri="{FF2B5EF4-FFF2-40B4-BE49-F238E27FC236}">
                      <a16:creationId xmlns:a16="http://schemas.microsoft.com/office/drawing/2014/main" id="{597EB773-6D8C-4DDE-6ABF-2C08144995E0}"/>
                    </a:ext>
                  </a:extLst>
                </p:cNvPr>
                <p:cNvGrpSpPr/>
                <p:nvPr/>
              </p:nvGrpSpPr>
              <p:grpSpPr>
                <a:xfrm>
                  <a:off x="400738" y="174086"/>
                  <a:ext cx="9435" cy="8821"/>
                  <a:chOff x="0" y="0"/>
                  <a:chExt cx="9433" cy="8819"/>
                </a:xfrm>
              </p:grpSpPr>
              <p:sp>
                <p:nvSpPr>
                  <p:cNvPr id="808" name="Line">
                    <a:extLst>
                      <a:ext uri="{FF2B5EF4-FFF2-40B4-BE49-F238E27FC236}">
                        <a16:creationId xmlns:a16="http://schemas.microsoft.com/office/drawing/2014/main" id="{413A6A03-4248-12B9-BB54-BB8E14EFD75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09" name="Line">
                    <a:extLst>
                      <a:ext uri="{FF2B5EF4-FFF2-40B4-BE49-F238E27FC236}">
                        <a16:creationId xmlns:a16="http://schemas.microsoft.com/office/drawing/2014/main" id="{546E85C0-98CC-DB62-366C-1E6D9BCA013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18" name="Shape">
                  <a:extLst>
                    <a:ext uri="{FF2B5EF4-FFF2-40B4-BE49-F238E27FC236}">
                      <a16:creationId xmlns:a16="http://schemas.microsoft.com/office/drawing/2014/main" id="{29F9897E-24F1-2247-61E6-BE113A7A3109}"/>
                    </a:ext>
                  </a:extLst>
                </p:cNvPr>
                <p:cNvSpPr/>
                <p:nvPr/>
              </p:nvSpPr>
              <p:spPr>
                <a:xfrm>
                  <a:off x="374714" y="95127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19" name="Shape">
                  <a:extLst>
                    <a:ext uri="{FF2B5EF4-FFF2-40B4-BE49-F238E27FC236}">
                      <a16:creationId xmlns:a16="http://schemas.microsoft.com/office/drawing/2014/main" id="{E698DF90-CE0C-6C60-F12F-21A834ED7521}"/>
                    </a:ext>
                  </a:extLst>
                </p:cNvPr>
                <p:cNvGrpSpPr/>
                <p:nvPr/>
              </p:nvGrpSpPr>
              <p:grpSpPr>
                <a:xfrm>
                  <a:off x="402300" y="175043"/>
                  <a:ext cx="9435" cy="8821"/>
                  <a:chOff x="0" y="0"/>
                  <a:chExt cx="9434" cy="8819"/>
                </a:xfrm>
              </p:grpSpPr>
              <p:sp>
                <p:nvSpPr>
                  <p:cNvPr id="806" name="Line">
                    <a:extLst>
                      <a:ext uri="{FF2B5EF4-FFF2-40B4-BE49-F238E27FC236}">
                        <a16:creationId xmlns:a16="http://schemas.microsoft.com/office/drawing/2014/main" id="{29FF0C36-CA6B-6C4A-434F-CF3FE744FB5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07" name="Line">
                    <a:extLst>
                      <a:ext uri="{FF2B5EF4-FFF2-40B4-BE49-F238E27FC236}">
                        <a16:creationId xmlns:a16="http://schemas.microsoft.com/office/drawing/2014/main" id="{447D3BA8-CB5D-B573-DC5F-5541C9B737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20" name="Shape">
                  <a:extLst>
                    <a:ext uri="{FF2B5EF4-FFF2-40B4-BE49-F238E27FC236}">
                      <a16:creationId xmlns:a16="http://schemas.microsoft.com/office/drawing/2014/main" id="{5D8A57C2-EA17-DD32-747F-B9C8C2CB215D}"/>
                    </a:ext>
                  </a:extLst>
                </p:cNvPr>
                <p:cNvGrpSpPr/>
                <p:nvPr/>
              </p:nvGrpSpPr>
              <p:grpSpPr>
                <a:xfrm>
                  <a:off x="404902" y="178393"/>
                  <a:ext cx="9435" cy="8821"/>
                  <a:chOff x="0" y="0"/>
                  <a:chExt cx="9434" cy="8819"/>
                </a:xfrm>
              </p:grpSpPr>
              <p:sp>
                <p:nvSpPr>
                  <p:cNvPr id="804" name="Line">
                    <a:extLst>
                      <a:ext uri="{FF2B5EF4-FFF2-40B4-BE49-F238E27FC236}">
                        <a16:creationId xmlns:a16="http://schemas.microsoft.com/office/drawing/2014/main" id="{3B60B67C-BD4C-49B1-84CC-729E767ED9C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05" name="Line">
                    <a:extLst>
                      <a:ext uri="{FF2B5EF4-FFF2-40B4-BE49-F238E27FC236}">
                        <a16:creationId xmlns:a16="http://schemas.microsoft.com/office/drawing/2014/main" id="{5E2A3E53-1EF2-3029-CC73-C9190B8CF1E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21" name="Shape">
                  <a:extLst>
                    <a:ext uri="{FF2B5EF4-FFF2-40B4-BE49-F238E27FC236}">
                      <a16:creationId xmlns:a16="http://schemas.microsoft.com/office/drawing/2014/main" id="{6C84EB84-AEAE-664B-9384-EE3FDEAC6A13}"/>
                    </a:ext>
                  </a:extLst>
                </p:cNvPr>
                <p:cNvGrpSpPr/>
                <p:nvPr/>
              </p:nvGrpSpPr>
              <p:grpSpPr>
                <a:xfrm>
                  <a:off x="372111" y="96083"/>
                  <a:ext cx="9435" cy="8821"/>
                  <a:chOff x="0" y="0"/>
                  <a:chExt cx="9434" cy="8819"/>
                </a:xfrm>
              </p:grpSpPr>
              <p:sp>
                <p:nvSpPr>
                  <p:cNvPr id="802" name="Line">
                    <a:extLst>
                      <a:ext uri="{FF2B5EF4-FFF2-40B4-BE49-F238E27FC236}">
                        <a16:creationId xmlns:a16="http://schemas.microsoft.com/office/drawing/2014/main" id="{AE614AF0-9CE2-C669-23B3-DA36B4D309E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03" name="Line">
                    <a:extLst>
                      <a:ext uri="{FF2B5EF4-FFF2-40B4-BE49-F238E27FC236}">
                        <a16:creationId xmlns:a16="http://schemas.microsoft.com/office/drawing/2014/main" id="{20DAC83E-2BE5-83C2-1731-EE0FF051980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22" name="Shape">
                  <a:extLst>
                    <a:ext uri="{FF2B5EF4-FFF2-40B4-BE49-F238E27FC236}">
                      <a16:creationId xmlns:a16="http://schemas.microsoft.com/office/drawing/2014/main" id="{2B323BC3-B358-627F-40EB-4CD76C5A1584}"/>
                    </a:ext>
                  </a:extLst>
                </p:cNvPr>
                <p:cNvSpPr/>
                <p:nvPr/>
              </p:nvSpPr>
              <p:spPr>
                <a:xfrm>
                  <a:off x="373934" y="95127"/>
                  <a:ext cx="9433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1" y="21600"/>
                        <a:pt x="10801" y="21600"/>
                        <a:pt x="10801" y="21600"/>
                      </a:cubicBezTo>
                      <a:cubicBezTo>
                        <a:pt x="10801" y="21600"/>
                        <a:pt x="10801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0801" y="0"/>
                        <a:pt x="10801" y="21600"/>
                        <a:pt x="10801" y="21600"/>
                      </a:cubicBezTo>
                      <a:cubicBezTo>
                        <a:pt x="10801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23" name="Shape">
                  <a:extLst>
                    <a:ext uri="{FF2B5EF4-FFF2-40B4-BE49-F238E27FC236}">
                      <a16:creationId xmlns:a16="http://schemas.microsoft.com/office/drawing/2014/main" id="{D4630115-EB2B-0D8D-3DBE-34512455F165}"/>
                    </a:ext>
                  </a:extLst>
                </p:cNvPr>
                <p:cNvSpPr/>
                <p:nvPr/>
              </p:nvSpPr>
              <p:spPr>
                <a:xfrm>
                  <a:off x="6766" y="316452"/>
                  <a:ext cx="20821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520" extrusionOk="0">
                      <a:moveTo>
                        <a:pt x="0" y="20520"/>
                      </a:moveTo>
                      <a:cubicBezTo>
                        <a:pt x="0" y="20520"/>
                        <a:pt x="0" y="20520"/>
                        <a:pt x="0" y="20520"/>
                      </a:cubicBezTo>
                      <a:cubicBezTo>
                        <a:pt x="0" y="20520"/>
                        <a:pt x="0" y="20520"/>
                        <a:pt x="0" y="20520"/>
                      </a:cubicBezTo>
                      <a:cubicBezTo>
                        <a:pt x="0" y="20520"/>
                        <a:pt x="1270" y="20520"/>
                        <a:pt x="1270" y="20520"/>
                      </a:cubicBezTo>
                      <a:cubicBezTo>
                        <a:pt x="5082" y="20520"/>
                        <a:pt x="13977" y="16200"/>
                        <a:pt x="15248" y="7560"/>
                      </a:cubicBezTo>
                      <a:cubicBezTo>
                        <a:pt x="17789" y="3239"/>
                        <a:pt x="19059" y="3239"/>
                        <a:pt x="21600" y="3239"/>
                      </a:cubicBezTo>
                      <a:cubicBezTo>
                        <a:pt x="20330" y="-1080"/>
                        <a:pt x="19059" y="-1080"/>
                        <a:pt x="17789" y="3239"/>
                      </a:cubicBezTo>
                      <a:cubicBezTo>
                        <a:pt x="16518" y="3239"/>
                        <a:pt x="15248" y="7560"/>
                        <a:pt x="13977" y="7560"/>
                      </a:cubicBezTo>
                      <a:cubicBezTo>
                        <a:pt x="13977" y="7560"/>
                        <a:pt x="13977" y="7560"/>
                        <a:pt x="13977" y="7560"/>
                      </a:cubicBezTo>
                      <a:cubicBezTo>
                        <a:pt x="12706" y="7560"/>
                        <a:pt x="11436" y="11880"/>
                        <a:pt x="10164" y="11880"/>
                      </a:cubicBezTo>
                      <a:cubicBezTo>
                        <a:pt x="10164" y="11880"/>
                        <a:pt x="10164" y="11880"/>
                        <a:pt x="10164" y="11880"/>
                      </a:cubicBezTo>
                      <a:cubicBezTo>
                        <a:pt x="8894" y="11880"/>
                        <a:pt x="6352" y="11880"/>
                        <a:pt x="5082" y="11880"/>
                      </a:cubicBezTo>
                      <a:cubicBezTo>
                        <a:pt x="5082" y="11880"/>
                        <a:pt x="5082" y="11880"/>
                        <a:pt x="5082" y="11880"/>
                      </a:cubicBezTo>
                      <a:cubicBezTo>
                        <a:pt x="3811" y="11880"/>
                        <a:pt x="2541" y="11880"/>
                        <a:pt x="1270" y="11880"/>
                      </a:cubicBezTo>
                      <a:cubicBezTo>
                        <a:pt x="1270" y="11880"/>
                        <a:pt x="1270" y="11880"/>
                        <a:pt x="1270" y="11880"/>
                      </a:cubicBezTo>
                      <a:cubicBezTo>
                        <a:pt x="1270" y="16200"/>
                        <a:pt x="0" y="16200"/>
                        <a:pt x="0" y="2052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24" name="Shape">
                  <a:extLst>
                    <a:ext uri="{FF2B5EF4-FFF2-40B4-BE49-F238E27FC236}">
                      <a16:creationId xmlns:a16="http://schemas.microsoft.com/office/drawing/2014/main" id="{14137828-4090-5A4E-38D8-CC85841B5806}"/>
                    </a:ext>
                  </a:extLst>
                </p:cNvPr>
                <p:cNvSpPr/>
                <p:nvPr/>
              </p:nvSpPr>
              <p:spPr>
                <a:xfrm>
                  <a:off x="-2" y="283292"/>
                  <a:ext cx="74429" cy="512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269" extrusionOk="0">
                      <a:moveTo>
                        <a:pt x="11867" y="18511"/>
                      </a:moveTo>
                      <a:cubicBezTo>
                        <a:pt x="12913" y="18971"/>
                        <a:pt x="12913" y="18971"/>
                        <a:pt x="12913" y="18971"/>
                      </a:cubicBezTo>
                      <a:cubicBezTo>
                        <a:pt x="15351" y="19430"/>
                        <a:pt x="16048" y="20349"/>
                        <a:pt x="16048" y="20809"/>
                      </a:cubicBezTo>
                      <a:cubicBezTo>
                        <a:pt x="16396" y="21269"/>
                        <a:pt x="17442" y="21269"/>
                        <a:pt x="18835" y="21269"/>
                      </a:cubicBezTo>
                      <a:cubicBezTo>
                        <a:pt x="18835" y="21269"/>
                        <a:pt x="19184" y="21269"/>
                        <a:pt x="19184" y="21269"/>
                      </a:cubicBezTo>
                      <a:cubicBezTo>
                        <a:pt x="19532" y="21269"/>
                        <a:pt x="19532" y="21269"/>
                        <a:pt x="19532" y="21269"/>
                      </a:cubicBezTo>
                      <a:cubicBezTo>
                        <a:pt x="19532" y="21269"/>
                        <a:pt x="19880" y="21269"/>
                        <a:pt x="19880" y="21269"/>
                      </a:cubicBezTo>
                      <a:cubicBezTo>
                        <a:pt x="19880" y="21269"/>
                        <a:pt x="20229" y="21269"/>
                        <a:pt x="20229" y="21269"/>
                      </a:cubicBezTo>
                      <a:cubicBezTo>
                        <a:pt x="20229" y="21269"/>
                        <a:pt x="20229" y="21269"/>
                        <a:pt x="20577" y="21269"/>
                      </a:cubicBezTo>
                      <a:cubicBezTo>
                        <a:pt x="20577" y="21269"/>
                        <a:pt x="20577" y="21269"/>
                        <a:pt x="20577" y="21269"/>
                      </a:cubicBezTo>
                      <a:cubicBezTo>
                        <a:pt x="20925" y="20809"/>
                        <a:pt x="20925" y="20809"/>
                        <a:pt x="20925" y="20809"/>
                      </a:cubicBezTo>
                      <a:cubicBezTo>
                        <a:pt x="20925" y="20349"/>
                        <a:pt x="20925" y="20349"/>
                        <a:pt x="20925" y="19890"/>
                      </a:cubicBezTo>
                      <a:cubicBezTo>
                        <a:pt x="20925" y="19890"/>
                        <a:pt x="20925" y="19890"/>
                        <a:pt x="20925" y="19890"/>
                      </a:cubicBezTo>
                      <a:cubicBezTo>
                        <a:pt x="20925" y="19430"/>
                        <a:pt x="20925" y="19430"/>
                        <a:pt x="20925" y="19430"/>
                      </a:cubicBezTo>
                      <a:cubicBezTo>
                        <a:pt x="20925" y="19430"/>
                        <a:pt x="20925" y="18971"/>
                        <a:pt x="20925" y="18971"/>
                      </a:cubicBezTo>
                      <a:cubicBezTo>
                        <a:pt x="20925" y="18971"/>
                        <a:pt x="20925" y="18971"/>
                        <a:pt x="20925" y="18971"/>
                      </a:cubicBezTo>
                      <a:cubicBezTo>
                        <a:pt x="20925" y="18971"/>
                        <a:pt x="20925" y="18971"/>
                        <a:pt x="20925" y="18971"/>
                      </a:cubicBezTo>
                      <a:cubicBezTo>
                        <a:pt x="20925" y="18511"/>
                        <a:pt x="20925" y="18511"/>
                        <a:pt x="20925" y="18511"/>
                      </a:cubicBezTo>
                      <a:cubicBezTo>
                        <a:pt x="20925" y="18511"/>
                        <a:pt x="20925" y="18511"/>
                        <a:pt x="20925" y="18511"/>
                      </a:cubicBezTo>
                      <a:cubicBezTo>
                        <a:pt x="20925" y="18511"/>
                        <a:pt x="20925" y="18511"/>
                        <a:pt x="20925" y="18511"/>
                      </a:cubicBezTo>
                      <a:cubicBezTo>
                        <a:pt x="20925" y="18051"/>
                        <a:pt x="20925" y="18051"/>
                        <a:pt x="20925" y="18051"/>
                      </a:cubicBezTo>
                      <a:cubicBezTo>
                        <a:pt x="20925" y="18051"/>
                        <a:pt x="20925" y="18051"/>
                        <a:pt x="20925" y="18051"/>
                      </a:cubicBezTo>
                      <a:cubicBezTo>
                        <a:pt x="20577" y="17592"/>
                        <a:pt x="19880" y="16673"/>
                        <a:pt x="19184" y="15754"/>
                      </a:cubicBezTo>
                      <a:cubicBezTo>
                        <a:pt x="18487" y="14834"/>
                        <a:pt x="18138" y="12996"/>
                        <a:pt x="18138" y="12077"/>
                      </a:cubicBezTo>
                      <a:cubicBezTo>
                        <a:pt x="17442" y="10698"/>
                        <a:pt x="17442" y="10698"/>
                        <a:pt x="17442" y="10698"/>
                      </a:cubicBezTo>
                      <a:cubicBezTo>
                        <a:pt x="17442" y="10698"/>
                        <a:pt x="17442" y="10698"/>
                        <a:pt x="17442" y="10698"/>
                      </a:cubicBezTo>
                      <a:cubicBezTo>
                        <a:pt x="17442" y="10698"/>
                        <a:pt x="17442" y="10698"/>
                        <a:pt x="17442" y="10698"/>
                      </a:cubicBezTo>
                      <a:cubicBezTo>
                        <a:pt x="17442" y="10698"/>
                        <a:pt x="17442" y="10698"/>
                        <a:pt x="17442" y="10698"/>
                      </a:cubicBezTo>
                      <a:cubicBezTo>
                        <a:pt x="17442" y="10239"/>
                        <a:pt x="17442" y="10239"/>
                        <a:pt x="17442" y="9320"/>
                      </a:cubicBezTo>
                      <a:cubicBezTo>
                        <a:pt x="17442" y="9320"/>
                        <a:pt x="17442" y="9320"/>
                        <a:pt x="17442" y="9320"/>
                      </a:cubicBezTo>
                      <a:cubicBezTo>
                        <a:pt x="17093" y="9320"/>
                        <a:pt x="17093" y="9320"/>
                        <a:pt x="17093" y="8860"/>
                      </a:cubicBezTo>
                      <a:cubicBezTo>
                        <a:pt x="17093" y="8860"/>
                        <a:pt x="17093" y="8860"/>
                        <a:pt x="17093" y="8860"/>
                      </a:cubicBezTo>
                      <a:cubicBezTo>
                        <a:pt x="17093" y="8860"/>
                        <a:pt x="16745" y="8400"/>
                        <a:pt x="16745" y="8400"/>
                      </a:cubicBezTo>
                      <a:cubicBezTo>
                        <a:pt x="16745" y="8400"/>
                        <a:pt x="16745" y="8400"/>
                        <a:pt x="16745" y="8400"/>
                      </a:cubicBezTo>
                      <a:cubicBezTo>
                        <a:pt x="16745" y="8400"/>
                        <a:pt x="16396" y="7941"/>
                        <a:pt x="16396" y="7941"/>
                      </a:cubicBezTo>
                      <a:cubicBezTo>
                        <a:pt x="16396" y="7941"/>
                        <a:pt x="16396" y="7941"/>
                        <a:pt x="16396" y="7941"/>
                      </a:cubicBezTo>
                      <a:cubicBezTo>
                        <a:pt x="16048" y="7941"/>
                        <a:pt x="16048" y="7481"/>
                        <a:pt x="15700" y="7481"/>
                      </a:cubicBezTo>
                      <a:cubicBezTo>
                        <a:pt x="14655" y="7022"/>
                        <a:pt x="13609" y="5183"/>
                        <a:pt x="13261" y="3805"/>
                      </a:cubicBezTo>
                      <a:cubicBezTo>
                        <a:pt x="12913" y="3805"/>
                        <a:pt x="12913" y="3345"/>
                        <a:pt x="12913" y="2886"/>
                      </a:cubicBezTo>
                      <a:cubicBezTo>
                        <a:pt x="11519" y="2886"/>
                        <a:pt x="11519" y="2886"/>
                        <a:pt x="11519" y="2886"/>
                      </a:cubicBezTo>
                      <a:cubicBezTo>
                        <a:pt x="11519" y="2426"/>
                        <a:pt x="11519" y="2426"/>
                        <a:pt x="11519" y="2426"/>
                      </a:cubicBezTo>
                      <a:cubicBezTo>
                        <a:pt x="11171" y="1966"/>
                        <a:pt x="10125" y="588"/>
                        <a:pt x="9428" y="128"/>
                      </a:cubicBezTo>
                      <a:cubicBezTo>
                        <a:pt x="8731" y="-331"/>
                        <a:pt x="7337" y="588"/>
                        <a:pt x="6989" y="588"/>
                      </a:cubicBezTo>
                      <a:cubicBezTo>
                        <a:pt x="6641" y="588"/>
                        <a:pt x="6641" y="588"/>
                        <a:pt x="6641" y="588"/>
                      </a:cubicBezTo>
                      <a:cubicBezTo>
                        <a:pt x="6641" y="588"/>
                        <a:pt x="5595" y="1047"/>
                        <a:pt x="4550" y="1047"/>
                      </a:cubicBezTo>
                      <a:cubicBezTo>
                        <a:pt x="3854" y="1047"/>
                        <a:pt x="3505" y="588"/>
                        <a:pt x="2808" y="588"/>
                      </a:cubicBezTo>
                      <a:cubicBezTo>
                        <a:pt x="2808" y="588"/>
                        <a:pt x="2808" y="588"/>
                        <a:pt x="2460" y="1047"/>
                      </a:cubicBezTo>
                      <a:cubicBezTo>
                        <a:pt x="2460" y="1047"/>
                        <a:pt x="2460" y="1047"/>
                        <a:pt x="2460" y="1507"/>
                      </a:cubicBezTo>
                      <a:cubicBezTo>
                        <a:pt x="2460" y="1507"/>
                        <a:pt x="2460" y="1507"/>
                        <a:pt x="2112" y="1966"/>
                      </a:cubicBezTo>
                      <a:cubicBezTo>
                        <a:pt x="2112" y="1966"/>
                        <a:pt x="2112" y="1966"/>
                        <a:pt x="2112" y="1966"/>
                      </a:cubicBezTo>
                      <a:cubicBezTo>
                        <a:pt x="2112" y="1966"/>
                        <a:pt x="2112" y="2426"/>
                        <a:pt x="2112" y="2426"/>
                      </a:cubicBezTo>
                      <a:cubicBezTo>
                        <a:pt x="1763" y="2426"/>
                        <a:pt x="1763" y="2426"/>
                        <a:pt x="1763" y="2426"/>
                      </a:cubicBezTo>
                      <a:cubicBezTo>
                        <a:pt x="1763" y="2426"/>
                        <a:pt x="1763" y="2886"/>
                        <a:pt x="1763" y="2886"/>
                      </a:cubicBezTo>
                      <a:cubicBezTo>
                        <a:pt x="1415" y="2886"/>
                        <a:pt x="1415" y="2886"/>
                        <a:pt x="1415" y="2886"/>
                      </a:cubicBezTo>
                      <a:cubicBezTo>
                        <a:pt x="1415" y="2886"/>
                        <a:pt x="1415" y="2886"/>
                        <a:pt x="1415" y="2886"/>
                      </a:cubicBezTo>
                      <a:cubicBezTo>
                        <a:pt x="1066" y="4264"/>
                        <a:pt x="1066" y="6103"/>
                        <a:pt x="370" y="7022"/>
                      </a:cubicBezTo>
                      <a:cubicBezTo>
                        <a:pt x="-675" y="8860"/>
                        <a:pt x="718" y="12077"/>
                        <a:pt x="1763" y="12996"/>
                      </a:cubicBezTo>
                      <a:cubicBezTo>
                        <a:pt x="1763" y="13456"/>
                        <a:pt x="2112" y="13456"/>
                        <a:pt x="2112" y="13915"/>
                      </a:cubicBezTo>
                      <a:cubicBezTo>
                        <a:pt x="2112" y="13915"/>
                        <a:pt x="2460" y="13915"/>
                        <a:pt x="2460" y="13915"/>
                      </a:cubicBezTo>
                      <a:cubicBezTo>
                        <a:pt x="2460" y="13915"/>
                        <a:pt x="2808" y="13915"/>
                        <a:pt x="2808" y="13915"/>
                      </a:cubicBezTo>
                      <a:cubicBezTo>
                        <a:pt x="3157" y="13915"/>
                        <a:pt x="3505" y="13915"/>
                        <a:pt x="3505" y="13915"/>
                      </a:cubicBezTo>
                      <a:cubicBezTo>
                        <a:pt x="3854" y="13915"/>
                        <a:pt x="3854" y="13915"/>
                        <a:pt x="3854" y="13915"/>
                      </a:cubicBezTo>
                      <a:cubicBezTo>
                        <a:pt x="4202" y="13915"/>
                        <a:pt x="4550" y="13915"/>
                        <a:pt x="4550" y="13456"/>
                      </a:cubicBezTo>
                      <a:cubicBezTo>
                        <a:pt x="4899" y="13456"/>
                        <a:pt x="4899" y="13456"/>
                        <a:pt x="4899" y="13456"/>
                      </a:cubicBezTo>
                      <a:cubicBezTo>
                        <a:pt x="5247" y="13456"/>
                        <a:pt x="5595" y="12996"/>
                        <a:pt x="5944" y="12996"/>
                      </a:cubicBezTo>
                      <a:cubicBezTo>
                        <a:pt x="6292" y="12537"/>
                        <a:pt x="6641" y="12537"/>
                        <a:pt x="6989" y="12537"/>
                      </a:cubicBezTo>
                      <a:cubicBezTo>
                        <a:pt x="8034" y="12537"/>
                        <a:pt x="8383" y="13456"/>
                        <a:pt x="8731" y="13915"/>
                      </a:cubicBezTo>
                      <a:cubicBezTo>
                        <a:pt x="9079" y="14375"/>
                        <a:pt x="9428" y="14834"/>
                        <a:pt x="10125" y="14834"/>
                      </a:cubicBezTo>
                      <a:cubicBezTo>
                        <a:pt x="12216" y="15294"/>
                        <a:pt x="12564" y="15294"/>
                        <a:pt x="12564" y="15754"/>
                      </a:cubicBezTo>
                      <a:cubicBezTo>
                        <a:pt x="13609" y="16213"/>
                        <a:pt x="13609" y="16213"/>
                        <a:pt x="13609" y="16213"/>
                      </a:cubicBezTo>
                      <a:cubicBezTo>
                        <a:pt x="12564" y="17132"/>
                        <a:pt x="12564" y="17132"/>
                        <a:pt x="12564" y="17132"/>
                      </a:cubicBezTo>
                      <a:cubicBezTo>
                        <a:pt x="12564" y="17132"/>
                        <a:pt x="11171" y="18511"/>
                        <a:pt x="9776" y="18051"/>
                      </a:cubicBezTo>
                      <a:cubicBezTo>
                        <a:pt x="9079" y="18051"/>
                        <a:pt x="8731" y="17592"/>
                        <a:pt x="8034" y="17132"/>
                      </a:cubicBezTo>
                      <a:cubicBezTo>
                        <a:pt x="7686" y="17132"/>
                        <a:pt x="7337" y="16673"/>
                        <a:pt x="6989" y="16673"/>
                      </a:cubicBezTo>
                      <a:cubicBezTo>
                        <a:pt x="5944" y="18051"/>
                        <a:pt x="2808" y="18511"/>
                        <a:pt x="2112" y="18511"/>
                      </a:cubicBezTo>
                      <a:cubicBezTo>
                        <a:pt x="2112" y="18511"/>
                        <a:pt x="2112" y="18511"/>
                        <a:pt x="2112" y="18511"/>
                      </a:cubicBezTo>
                      <a:cubicBezTo>
                        <a:pt x="2112" y="18511"/>
                        <a:pt x="2112" y="18511"/>
                        <a:pt x="2112" y="18511"/>
                      </a:cubicBezTo>
                      <a:cubicBezTo>
                        <a:pt x="2112" y="18511"/>
                        <a:pt x="2112" y="18511"/>
                        <a:pt x="1763" y="18511"/>
                      </a:cubicBezTo>
                      <a:cubicBezTo>
                        <a:pt x="1763" y="18511"/>
                        <a:pt x="1763" y="18511"/>
                        <a:pt x="1763" y="18511"/>
                      </a:cubicBezTo>
                      <a:cubicBezTo>
                        <a:pt x="1763" y="18511"/>
                        <a:pt x="1763" y="18511"/>
                        <a:pt x="1763" y="18511"/>
                      </a:cubicBezTo>
                      <a:cubicBezTo>
                        <a:pt x="1763" y="18971"/>
                        <a:pt x="1763" y="19430"/>
                        <a:pt x="1763" y="19890"/>
                      </a:cubicBezTo>
                      <a:cubicBezTo>
                        <a:pt x="2112" y="19890"/>
                        <a:pt x="2112" y="19890"/>
                        <a:pt x="2112" y="19890"/>
                      </a:cubicBezTo>
                      <a:cubicBezTo>
                        <a:pt x="2112" y="19890"/>
                        <a:pt x="2112" y="19890"/>
                        <a:pt x="2112" y="19890"/>
                      </a:cubicBezTo>
                      <a:cubicBezTo>
                        <a:pt x="2460" y="19890"/>
                        <a:pt x="2460" y="19890"/>
                        <a:pt x="2808" y="19890"/>
                      </a:cubicBezTo>
                      <a:cubicBezTo>
                        <a:pt x="2808" y="19890"/>
                        <a:pt x="2808" y="19890"/>
                        <a:pt x="3157" y="19890"/>
                      </a:cubicBezTo>
                      <a:cubicBezTo>
                        <a:pt x="3157" y="19890"/>
                        <a:pt x="3157" y="19890"/>
                        <a:pt x="3505" y="19890"/>
                      </a:cubicBezTo>
                      <a:cubicBezTo>
                        <a:pt x="3505" y="19890"/>
                        <a:pt x="3505" y="20349"/>
                        <a:pt x="3505" y="20349"/>
                      </a:cubicBezTo>
                      <a:cubicBezTo>
                        <a:pt x="3505" y="20349"/>
                        <a:pt x="3854" y="20349"/>
                        <a:pt x="3854" y="20349"/>
                      </a:cubicBezTo>
                      <a:cubicBezTo>
                        <a:pt x="3854" y="20349"/>
                        <a:pt x="3854" y="20349"/>
                        <a:pt x="3854" y="20349"/>
                      </a:cubicBezTo>
                      <a:cubicBezTo>
                        <a:pt x="3854" y="20809"/>
                        <a:pt x="3854" y="20809"/>
                        <a:pt x="3854" y="20809"/>
                      </a:cubicBezTo>
                      <a:cubicBezTo>
                        <a:pt x="4202" y="20809"/>
                        <a:pt x="4202" y="20809"/>
                        <a:pt x="4202" y="20809"/>
                      </a:cubicBezTo>
                      <a:cubicBezTo>
                        <a:pt x="4202" y="20809"/>
                        <a:pt x="4550" y="20809"/>
                        <a:pt x="4550" y="20809"/>
                      </a:cubicBezTo>
                      <a:cubicBezTo>
                        <a:pt x="4550" y="20349"/>
                        <a:pt x="4550" y="20349"/>
                        <a:pt x="4899" y="20349"/>
                      </a:cubicBezTo>
                      <a:cubicBezTo>
                        <a:pt x="4899" y="20349"/>
                        <a:pt x="4899" y="20349"/>
                        <a:pt x="4899" y="20349"/>
                      </a:cubicBezTo>
                      <a:cubicBezTo>
                        <a:pt x="4899" y="20349"/>
                        <a:pt x="5247" y="20349"/>
                        <a:pt x="5247" y="19890"/>
                      </a:cubicBezTo>
                      <a:cubicBezTo>
                        <a:pt x="5247" y="19890"/>
                        <a:pt x="5595" y="19890"/>
                        <a:pt x="5595" y="19890"/>
                      </a:cubicBezTo>
                      <a:cubicBezTo>
                        <a:pt x="5595" y="19890"/>
                        <a:pt x="5595" y="19890"/>
                        <a:pt x="5595" y="19890"/>
                      </a:cubicBezTo>
                      <a:cubicBezTo>
                        <a:pt x="5944" y="19430"/>
                        <a:pt x="5944" y="19430"/>
                        <a:pt x="5944" y="19430"/>
                      </a:cubicBezTo>
                      <a:cubicBezTo>
                        <a:pt x="5944" y="19430"/>
                        <a:pt x="10822" y="18971"/>
                        <a:pt x="11519" y="18971"/>
                      </a:cubicBezTo>
                      <a:cubicBezTo>
                        <a:pt x="11867" y="18971"/>
                        <a:pt x="11867" y="18971"/>
                        <a:pt x="11867" y="18971"/>
                      </a:cubicBezTo>
                      <a:lnTo>
                        <a:pt x="11867" y="1851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25" name="Shape">
                  <a:extLst>
                    <a:ext uri="{FF2B5EF4-FFF2-40B4-BE49-F238E27FC236}">
                      <a16:creationId xmlns:a16="http://schemas.microsoft.com/office/drawing/2014/main" id="{7FFBAF46-DBDF-6EAE-7A8F-6B5E64C18F1D}"/>
                    </a:ext>
                  </a:extLst>
                </p:cNvPr>
                <p:cNvGrpSpPr/>
                <p:nvPr/>
              </p:nvGrpSpPr>
              <p:grpSpPr>
                <a:xfrm>
                  <a:off x="14541" y="310949"/>
                  <a:ext cx="9435" cy="8821"/>
                  <a:chOff x="0" y="0"/>
                  <a:chExt cx="9434" cy="8819"/>
                </a:xfrm>
              </p:grpSpPr>
              <p:sp>
                <p:nvSpPr>
                  <p:cNvPr id="800" name="Line">
                    <a:extLst>
                      <a:ext uri="{FF2B5EF4-FFF2-40B4-BE49-F238E27FC236}">
                        <a16:creationId xmlns:a16="http://schemas.microsoft.com/office/drawing/2014/main" id="{42A43D28-C232-0345-AB24-48DE7360392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4400" y="0"/>
                          <a:pt x="72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01" name="Line">
                    <a:extLst>
                      <a:ext uri="{FF2B5EF4-FFF2-40B4-BE49-F238E27FC236}">
                        <a16:creationId xmlns:a16="http://schemas.microsoft.com/office/drawing/2014/main" id="{B8AE7D14-38E5-BF40-538C-231093FD197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7200" y="21600"/>
                          <a:pt x="144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26" name="Shape">
                  <a:extLst>
                    <a:ext uri="{FF2B5EF4-FFF2-40B4-BE49-F238E27FC236}">
                      <a16:creationId xmlns:a16="http://schemas.microsoft.com/office/drawing/2014/main" id="{C6724939-C309-65D4-9B62-910702372493}"/>
                    </a:ext>
                  </a:extLst>
                </p:cNvPr>
                <p:cNvGrpSpPr/>
                <p:nvPr/>
              </p:nvGrpSpPr>
              <p:grpSpPr>
                <a:xfrm>
                  <a:off x="10378" y="312384"/>
                  <a:ext cx="9435" cy="8821"/>
                  <a:chOff x="0" y="0"/>
                  <a:chExt cx="9434" cy="8819"/>
                </a:xfrm>
              </p:grpSpPr>
              <p:sp>
                <p:nvSpPr>
                  <p:cNvPr id="798" name="Line">
                    <a:extLst>
                      <a:ext uri="{FF2B5EF4-FFF2-40B4-BE49-F238E27FC236}">
                        <a16:creationId xmlns:a16="http://schemas.microsoft.com/office/drawing/2014/main" id="{E9E60801-6100-8DC0-77B8-EDB950C5BCD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108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99" name="Line">
                    <a:extLst>
                      <a:ext uri="{FF2B5EF4-FFF2-40B4-BE49-F238E27FC236}">
                        <a16:creationId xmlns:a16="http://schemas.microsoft.com/office/drawing/2014/main" id="{A248331D-0B49-21A2-5BDF-05953B877BD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0" y="21600"/>
                          <a:pt x="21600" y="216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27" name="Shape">
                  <a:extLst>
                    <a:ext uri="{FF2B5EF4-FFF2-40B4-BE49-F238E27FC236}">
                      <a16:creationId xmlns:a16="http://schemas.microsoft.com/office/drawing/2014/main" id="{4B3678C6-2130-4879-3170-3FA1F4D8D1D6}"/>
                    </a:ext>
                  </a:extLst>
                </p:cNvPr>
                <p:cNvSpPr/>
                <p:nvPr/>
              </p:nvSpPr>
              <p:spPr>
                <a:xfrm>
                  <a:off x="14573" y="333542"/>
                  <a:ext cx="28629" cy="14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9721" y="0"/>
                        <a:pt x="8452" y="1542"/>
                        <a:pt x="6573" y="1542"/>
                      </a:cubicBezTo>
                      <a:cubicBezTo>
                        <a:pt x="4695" y="3085"/>
                        <a:pt x="1878" y="6171"/>
                        <a:pt x="0" y="6171"/>
                      </a:cubicBezTo>
                      <a:cubicBezTo>
                        <a:pt x="0" y="6171"/>
                        <a:pt x="0" y="6171"/>
                        <a:pt x="0" y="6171"/>
                      </a:cubicBezTo>
                      <a:cubicBezTo>
                        <a:pt x="939" y="7714"/>
                        <a:pt x="1878" y="7714"/>
                        <a:pt x="3756" y="7714"/>
                      </a:cubicBezTo>
                      <a:cubicBezTo>
                        <a:pt x="7513" y="10800"/>
                        <a:pt x="7513" y="13886"/>
                        <a:pt x="7513" y="18515"/>
                      </a:cubicBezTo>
                      <a:cubicBezTo>
                        <a:pt x="7513" y="20058"/>
                        <a:pt x="7513" y="20058"/>
                        <a:pt x="8452" y="21600"/>
                      </a:cubicBezTo>
                      <a:cubicBezTo>
                        <a:pt x="8452" y="21600"/>
                        <a:pt x="8452" y="21600"/>
                        <a:pt x="8452" y="21600"/>
                      </a:cubicBezTo>
                      <a:cubicBezTo>
                        <a:pt x="8452" y="21600"/>
                        <a:pt x="8452" y="21600"/>
                        <a:pt x="8452" y="21600"/>
                      </a:cubicBezTo>
                      <a:cubicBezTo>
                        <a:pt x="9391" y="21600"/>
                        <a:pt x="9391" y="20058"/>
                        <a:pt x="10330" y="20058"/>
                      </a:cubicBezTo>
                      <a:cubicBezTo>
                        <a:pt x="14086" y="13886"/>
                        <a:pt x="16904" y="10800"/>
                        <a:pt x="18782" y="12343"/>
                      </a:cubicBezTo>
                      <a:cubicBezTo>
                        <a:pt x="19721" y="12343"/>
                        <a:pt x="19721" y="12343"/>
                        <a:pt x="19721" y="12343"/>
                      </a:cubicBezTo>
                      <a:cubicBezTo>
                        <a:pt x="19721" y="12343"/>
                        <a:pt x="19721" y="12343"/>
                        <a:pt x="19721" y="12343"/>
                      </a:cubicBezTo>
                      <a:cubicBezTo>
                        <a:pt x="18782" y="10800"/>
                        <a:pt x="17843" y="7714"/>
                        <a:pt x="18782" y="4628"/>
                      </a:cubicBezTo>
                      <a:cubicBezTo>
                        <a:pt x="18782" y="4628"/>
                        <a:pt x="19721" y="3085"/>
                        <a:pt x="20660" y="1542"/>
                      </a:cubicBezTo>
                      <a:cubicBezTo>
                        <a:pt x="20660" y="1542"/>
                        <a:pt x="21600" y="1542"/>
                        <a:pt x="21600" y="1542"/>
                      </a:cubicBezTo>
                      <a:cubicBezTo>
                        <a:pt x="21600" y="1542"/>
                        <a:pt x="21600" y="1542"/>
                        <a:pt x="21600" y="1542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28" name="Shape">
                  <a:extLst>
                    <a:ext uri="{FF2B5EF4-FFF2-40B4-BE49-F238E27FC236}">
                      <a16:creationId xmlns:a16="http://schemas.microsoft.com/office/drawing/2014/main" id="{A0E7DE04-2AA0-EBBF-C5EA-2A54F07EE441}"/>
                    </a:ext>
                  </a:extLst>
                </p:cNvPr>
                <p:cNvSpPr/>
                <p:nvPr/>
              </p:nvSpPr>
              <p:spPr>
                <a:xfrm>
                  <a:off x="445531" y="353163"/>
                  <a:ext cx="167070" cy="1009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989" y="12342"/>
                      </a:moveTo>
                      <a:cubicBezTo>
                        <a:pt x="19989" y="12105"/>
                        <a:pt x="19989" y="11630"/>
                        <a:pt x="19344" y="10918"/>
                      </a:cubicBezTo>
                      <a:cubicBezTo>
                        <a:pt x="19183" y="10681"/>
                        <a:pt x="19021" y="10443"/>
                        <a:pt x="18860" y="10443"/>
                      </a:cubicBezTo>
                      <a:cubicBezTo>
                        <a:pt x="18538" y="9969"/>
                        <a:pt x="18215" y="9731"/>
                        <a:pt x="18215" y="9257"/>
                      </a:cubicBezTo>
                      <a:cubicBezTo>
                        <a:pt x="18215" y="9019"/>
                        <a:pt x="18215" y="9019"/>
                        <a:pt x="17893" y="8545"/>
                      </a:cubicBezTo>
                      <a:cubicBezTo>
                        <a:pt x="17732" y="8307"/>
                        <a:pt x="17571" y="8070"/>
                        <a:pt x="17409" y="7832"/>
                      </a:cubicBezTo>
                      <a:cubicBezTo>
                        <a:pt x="17087" y="7120"/>
                        <a:pt x="16281" y="6883"/>
                        <a:pt x="16281" y="6883"/>
                      </a:cubicBezTo>
                      <a:cubicBezTo>
                        <a:pt x="16120" y="6883"/>
                        <a:pt x="16120" y="6883"/>
                        <a:pt x="16120" y="6883"/>
                      </a:cubicBezTo>
                      <a:cubicBezTo>
                        <a:pt x="15798" y="6171"/>
                        <a:pt x="15798" y="6171"/>
                        <a:pt x="15798" y="6171"/>
                      </a:cubicBezTo>
                      <a:cubicBezTo>
                        <a:pt x="15153" y="5934"/>
                        <a:pt x="15153" y="5934"/>
                        <a:pt x="15153" y="5934"/>
                      </a:cubicBezTo>
                      <a:cubicBezTo>
                        <a:pt x="14992" y="5934"/>
                        <a:pt x="14992" y="5934"/>
                        <a:pt x="14992" y="5934"/>
                      </a:cubicBezTo>
                      <a:cubicBezTo>
                        <a:pt x="14992" y="5696"/>
                        <a:pt x="14830" y="5459"/>
                        <a:pt x="14830" y="4984"/>
                      </a:cubicBezTo>
                      <a:cubicBezTo>
                        <a:pt x="14830" y="4747"/>
                        <a:pt x="14992" y="4272"/>
                        <a:pt x="15314" y="4035"/>
                      </a:cubicBezTo>
                      <a:cubicBezTo>
                        <a:pt x="15475" y="4035"/>
                        <a:pt x="15475" y="4035"/>
                        <a:pt x="15475" y="4035"/>
                      </a:cubicBezTo>
                      <a:cubicBezTo>
                        <a:pt x="15475" y="3797"/>
                        <a:pt x="15314" y="3085"/>
                        <a:pt x="15153" y="2848"/>
                      </a:cubicBezTo>
                      <a:cubicBezTo>
                        <a:pt x="15153" y="2610"/>
                        <a:pt x="15153" y="2610"/>
                        <a:pt x="14992" y="2373"/>
                      </a:cubicBezTo>
                      <a:cubicBezTo>
                        <a:pt x="14992" y="2373"/>
                        <a:pt x="14992" y="2373"/>
                        <a:pt x="14992" y="2136"/>
                      </a:cubicBezTo>
                      <a:cubicBezTo>
                        <a:pt x="14992" y="2136"/>
                        <a:pt x="14992" y="2136"/>
                        <a:pt x="14992" y="2136"/>
                      </a:cubicBezTo>
                      <a:cubicBezTo>
                        <a:pt x="14992" y="2136"/>
                        <a:pt x="14992" y="2136"/>
                        <a:pt x="14992" y="2136"/>
                      </a:cubicBezTo>
                      <a:cubicBezTo>
                        <a:pt x="14992" y="1898"/>
                        <a:pt x="14830" y="1898"/>
                        <a:pt x="14830" y="1898"/>
                      </a:cubicBezTo>
                      <a:cubicBezTo>
                        <a:pt x="14830" y="1898"/>
                        <a:pt x="14830" y="1898"/>
                        <a:pt x="14830" y="1898"/>
                      </a:cubicBezTo>
                      <a:cubicBezTo>
                        <a:pt x="14830" y="1661"/>
                        <a:pt x="14830" y="1661"/>
                        <a:pt x="14669" y="1661"/>
                      </a:cubicBezTo>
                      <a:cubicBezTo>
                        <a:pt x="14669" y="1661"/>
                        <a:pt x="14669" y="1661"/>
                        <a:pt x="14669" y="1424"/>
                      </a:cubicBezTo>
                      <a:cubicBezTo>
                        <a:pt x="14669" y="1424"/>
                        <a:pt x="14669" y="1424"/>
                        <a:pt x="14508" y="1186"/>
                      </a:cubicBezTo>
                      <a:cubicBezTo>
                        <a:pt x="14508" y="1186"/>
                        <a:pt x="14508" y="1186"/>
                        <a:pt x="14508" y="1186"/>
                      </a:cubicBezTo>
                      <a:cubicBezTo>
                        <a:pt x="14508" y="1186"/>
                        <a:pt x="14347" y="949"/>
                        <a:pt x="14347" y="949"/>
                      </a:cubicBezTo>
                      <a:cubicBezTo>
                        <a:pt x="14347" y="949"/>
                        <a:pt x="14347" y="949"/>
                        <a:pt x="14347" y="949"/>
                      </a:cubicBezTo>
                      <a:cubicBezTo>
                        <a:pt x="14186" y="712"/>
                        <a:pt x="14024" y="474"/>
                        <a:pt x="13863" y="237"/>
                      </a:cubicBezTo>
                      <a:cubicBezTo>
                        <a:pt x="13863" y="237"/>
                        <a:pt x="13863" y="237"/>
                        <a:pt x="13863" y="237"/>
                      </a:cubicBezTo>
                      <a:cubicBezTo>
                        <a:pt x="13863" y="237"/>
                        <a:pt x="13863" y="237"/>
                        <a:pt x="13863" y="237"/>
                      </a:cubicBezTo>
                      <a:cubicBezTo>
                        <a:pt x="13702" y="0"/>
                        <a:pt x="13702" y="0"/>
                        <a:pt x="13541" y="0"/>
                      </a:cubicBezTo>
                      <a:cubicBezTo>
                        <a:pt x="13541" y="0"/>
                        <a:pt x="13541" y="0"/>
                        <a:pt x="13541" y="0"/>
                      </a:cubicBezTo>
                      <a:cubicBezTo>
                        <a:pt x="13218" y="0"/>
                        <a:pt x="12735" y="474"/>
                        <a:pt x="12412" y="712"/>
                      </a:cubicBezTo>
                      <a:cubicBezTo>
                        <a:pt x="12412" y="949"/>
                        <a:pt x="12412" y="949"/>
                        <a:pt x="12412" y="1186"/>
                      </a:cubicBezTo>
                      <a:cubicBezTo>
                        <a:pt x="12412" y="1424"/>
                        <a:pt x="12251" y="1661"/>
                        <a:pt x="12090" y="2136"/>
                      </a:cubicBezTo>
                      <a:cubicBezTo>
                        <a:pt x="12090" y="2136"/>
                        <a:pt x="11929" y="2373"/>
                        <a:pt x="11929" y="2373"/>
                      </a:cubicBezTo>
                      <a:cubicBezTo>
                        <a:pt x="11445" y="3085"/>
                        <a:pt x="10800" y="3797"/>
                        <a:pt x="10316" y="4747"/>
                      </a:cubicBezTo>
                      <a:cubicBezTo>
                        <a:pt x="9994" y="5459"/>
                        <a:pt x="9349" y="5459"/>
                        <a:pt x="8704" y="5459"/>
                      </a:cubicBezTo>
                      <a:cubicBezTo>
                        <a:pt x="8220" y="5459"/>
                        <a:pt x="8220" y="5459"/>
                        <a:pt x="8220" y="5459"/>
                      </a:cubicBezTo>
                      <a:cubicBezTo>
                        <a:pt x="7898" y="5459"/>
                        <a:pt x="7737" y="5459"/>
                        <a:pt x="7737" y="5696"/>
                      </a:cubicBezTo>
                      <a:cubicBezTo>
                        <a:pt x="7737" y="5696"/>
                        <a:pt x="7737" y="5696"/>
                        <a:pt x="7737" y="5696"/>
                      </a:cubicBezTo>
                      <a:cubicBezTo>
                        <a:pt x="7737" y="5934"/>
                        <a:pt x="7898" y="6646"/>
                        <a:pt x="7576" y="6883"/>
                      </a:cubicBezTo>
                      <a:cubicBezTo>
                        <a:pt x="7414" y="7358"/>
                        <a:pt x="6770" y="7595"/>
                        <a:pt x="6286" y="8070"/>
                      </a:cubicBezTo>
                      <a:cubicBezTo>
                        <a:pt x="5964" y="8307"/>
                        <a:pt x="5964" y="8307"/>
                        <a:pt x="5964" y="8307"/>
                      </a:cubicBezTo>
                      <a:cubicBezTo>
                        <a:pt x="5802" y="8545"/>
                        <a:pt x="5641" y="8545"/>
                        <a:pt x="5319" y="8545"/>
                      </a:cubicBezTo>
                      <a:cubicBezTo>
                        <a:pt x="4997" y="8545"/>
                        <a:pt x="4513" y="8782"/>
                        <a:pt x="4352" y="8782"/>
                      </a:cubicBezTo>
                      <a:cubicBezTo>
                        <a:pt x="4191" y="9019"/>
                        <a:pt x="4191" y="9019"/>
                        <a:pt x="4029" y="9019"/>
                      </a:cubicBezTo>
                      <a:cubicBezTo>
                        <a:pt x="4029" y="9019"/>
                        <a:pt x="4029" y="9257"/>
                        <a:pt x="4029" y="9257"/>
                      </a:cubicBezTo>
                      <a:cubicBezTo>
                        <a:pt x="3868" y="9494"/>
                        <a:pt x="3707" y="9494"/>
                        <a:pt x="3546" y="9494"/>
                      </a:cubicBezTo>
                      <a:cubicBezTo>
                        <a:pt x="3546" y="9494"/>
                        <a:pt x="3546" y="9494"/>
                        <a:pt x="3546" y="9494"/>
                      </a:cubicBezTo>
                      <a:cubicBezTo>
                        <a:pt x="3546" y="9494"/>
                        <a:pt x="3546" y="9494"/>
                        <a:pt x="3546" y="9494"/>
                      </a:cubicBezTo>
                      <a:cubicBezTo>
                        <a:pt x="3385" y="9494"/>
                        <a:pt x="3223" y="9257"/>
                        <a:pt x="3062" y="9257"/>
                      </a:cubicBezTo>
                      <a:cubicBezTo>
                        <a:pt x="3062" y="9019"/>
                        <a:pt x="2901" y="9019"/>
                        <a:pt x="2901" y="9019"/>
                      </a:cubicBezTo>
                      <a:cubicBezTo>
                        <a:pt x="2579" y="9969"/>
                        <a:pt x="2095" y="9969"/>
                        <a:pt x="1934" y="9969"/>
                      </a:cubicBezTo>
                      <a:cubicBezTo>
                        <a:pt x="1773" y="9969"/>
                        <a:pt x="1773" y="9969"/>
                        <a:pt x="1611" y="9969"/>
                      </a:cubicBezTo>
                      <a:cubicBezTo>
                        <a:pt x="1611" y="9969"/>
                        <a:pt x="1611" y="9969"/>
                        <a:pt x="1611" y="9969"/>
                      </a:cubicBezTo>
                      <a:cubicBezTo>
                        <a:pt x="1450" y="9969"/>
                        <a:pt x="1450" y="9731"/>
                        <a:pt x="1450" y="9731"/>
                      </a:cubicBezTo>
                      <a:cubicBezTo>
                        <a:pt x="1450" y="9731"/>
                        <a:pt x="1450" y="9731"/>
                        <a:pt x="1450" y="9731"/>
                      </a:cubicBezTo>
                      <a:cubicBezTo>
                        <a:pt x="1450" y="9969"/>
                        <a:pt x="1289" y="9969"/>
                        <a:pt x="1289" y="9969"/>
                      </a:cubicBezTo>
                      <a:cubicBezTo>
                        <a:pt x="1289" y="9969"/>
                        <a:pt x="1289" y="9969"/>
                        <a:pt x="1289" y="10206"/>
                      </a:cubicBezTo>
                      <a:cubicBezTo>
                        <a:pt x="1128" y="10206"/>
                        <a:pt x="1128" y="10206"/>
                        <a:pt x="1128" y="10206"/>
                      </a:cubicBezTo>
                      <a:cubicBezTo>
                        <a:pt x="1128" y="10443"/>
                        <a:pt x="1128" y="10443"/>
                        <a:pt x="967" y="10443"/>
                      </a:cubicBezTo>
                      <a:cubicBezTo>
                        <a:pt x="967" y="10443"/>
                        <a:pt x="967" y="10443"/>
                        <a:pt x="967" y="10681"/>
                      </a:cubicBezTo>
                      <a:cubicBezTo>
                        <a:pt x="967" y="10681"/>
                        <a:pt x="805" y="10918"/>
                        <a:pt x="805" y="10918"/>
                      </a:cubicBezTo>
                      <a:cubicBezTo>
                        <a:pt x="644" y="11630"/>
                        <a:pt x="483" y="12105"/>
                        <a:pt x="322" y="12580"/>
                      </a:cubicBezTo>
                      <a:cubicBezTo>
                        <a:pt x="161" y="12817"/>
                        <a:pt x="0" y="13292"/>
                        <a:pt x="0" y="13529"/>
                      </a:cubicBezTo>
                      <a:cubicBezTo>
                        <a:pt x="0" y="13529"/>
                        <a:pt x="0" y="13767"/>
                        <a:pt x="0" y="14004"/>
                      </a:cubicBezTo>
                      <a:cubicBezTo>
                        <a:pt x="161" y="14479"/>
                        <a:pt x="161" y="14953"/>
                        <a:pt x="161" y="15665"/>
                      </a:cubicBezTo>
                      <a:cubicBezTo>
                        <a:pt x="161" y="16378"/>
                        <a:pt x="322" y="16852"/>
                        <a:pt x="644" y="17564"/>
                      </a:cubicBezTo>
                      <a:cubicBezTo>
                        <a:pt x="967" y="18276"/>
                        <a:pt x="967" y="18989"/>
                        <a:pt x="967" y="19226"/>
                      </a:cubicBezTo>
                      <a:cubicBezTo>
                        <a:pt x="1128" y="19463"/>
                        <a:pt x="1128" y="19701"/>
                        <a:pt x="1289" y="19938"/>
                      </a:cubicBezTo>
                      <a:cubicBezTo>
                        <a:pt x="1450" y="20175"/>
                        <a:pt x="1611" y="20413"/>
                        <a:pt x="1934" y="20650"/>
                      </a:cubicBezTo>
                      <a:cubicBezTo>
                        <a:pt x="1934" y="20887"/>
                        <a:pt x="2095" y="20887"/>
                        <a:pt x="2095" y="20887"/>
                      </a:cubicBezTo>
                      <a:cubicBezTo>
                        <a:pt x="2095" y="21125"/>
                        <a:pt x="2095" y="21125"/>
                        <a:pt x="2256" y="21125"/>
                      </a:cubicBezTo>
                      <a:cubicBezTo>
                        <a:pt x="2256" y="21125"/>
                        <a:pt x="2256" y="21125"/>
                        <a:pt x="2256" y="21362"/>
                      </a:cubicBezTo>
                      <a:cubicBezTo>
                        <a:pt x="2417" y="21362"/>
                        <a:pt x="2417" y="21362"/>
                        <a:pt x="2417" y="21362"/>
                      </a:cubicBezTo>
                      <a:cubicBezTo>
                        <a:pt x="2417" y="21362"/>
                        <a:pt x="2417" y="21600"/>
                        <a:pt x="2417" y="21600"/>
                      </a:cubicBezTo>
                      <a:cubicBezTo>
                        <a:pt x="2417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362"/>
                        <a:pt x="2579" y="21362"/>
                      </a:cubicBezTo>
                      <a:cubicBezTo>
                        <a:pt x="2579" y="21362"/>
                        <a:pt x="2579" y="21362"/>
                        <a:pt x="2579" y="21362"/>
                      </a:cubicBezTo>
                      <a:cubicBezTo>
                        <a:pt x="2740" y="21362"/>
                        <a:pt x="2740" y="21125"/>
                        <a:pt x="2740" y="21125"/>
                      </a:cubicBezTo>
                      <a:cubicBezTo>
                        <a:pt x="2740" y="21125"/>
                        <a:pt x="2740" y="21125"/>
                        <a:pt x="2740" y="21125"/>
                      </a:cubicBezTo>
                      <a:cubicBezTo>
                        <a:pt x="2740" y="20887"/>
                        <a:pt x="2740" y="20887"/>
                        <a:pt x="2740" y="20887"/>
                      </a:cubicBezTo>
                      <a:cubicBezTo>
                        <a:pt x="2740" y="20887"/>
                        <a:pt x="2740" y="20887"/>
                        <a:pt x="2740" y="20887"/>
                      </a:cubicBezTo>
                      <a:cubicBezTo>
                        <a:pt x="2740" y="20650"/>
                        <a:pt x="2740" y="20650"/>
                        <a:pt x="2740" y="20650"/>
                      </a:cubicBezTo>
                      <a:cubicBezTo>
                        <a:pt x="2740" y="20650"/>
                        <a:pt x="2740" y="20650"/>
                        <a:pt x="2740" y="20650"/>
                      </a:cubicBezTo>
                      <a:cubicBezTo>
                        <a:pt x="2740" y="20650"/>
                        <a:pt x="2740" y="20650"/>
                        <a:pt x="2740" y="20413"/>
                      </a:cubicBezTo>
                      <a:cubicBezTo>
                        <a:pt x="2740" y="20413"/>
                        <a:pt x="2740" y="20413"/>
                        <a:pt x="2740" y="20413"/>
                      </a:cubicBezTo>
                      <a:cubicBezTo>
                        <a:pt x="2740" y="20413"/>
                        <a:pt x="2740" y="20413"/>
                        <a:pt x="2740" y="20413"/>
                      </a:cubicBezTo>
                      <a:cubicBezTo>
                        <a:pt x="2740" y="20413"/>
                        <a:pt x="2740" y="20175"/>
                        <a:pt x="2740" y="20175"/>
                      </a:cubicBezTo>
                      <a:cubicBezTo>
                        <a:pt x="2740" y="19938"/>
                        <a:pt x="2740" y="19938"/>
                        <a:pt x="2740" y="19938"/>
                      </a:cubicBezTo>
                      <a:cubicBezTo>
                        <a:pt x="4029" y="19463"/>
                        <a:pt x="4029" y="19463"/>
                        <a:pt x="4029" y="19463"/>
                      </a:cubicBezTo>
                      <a:cubicBezTo>
                        <a:pt x="4835" y="18989"/>
                        <a:pt x="4835" y="18989"/>
                        <a:pt x="4835" y="18989"/>
                      </a:cubicBezTo>
                      <a:cubicBezTo>
                        <a:pt x="6125" y="19226"/>
                        <a:pt x="6125" y="19226"/>
                        <a:pt x="6125" y="19226"/>
                      </a:cubicBezTo>
                      <a:cubicBezTo>
                        <a:pt x="6125" y="17802"/>
                        <a:pt x="6125" y="17802"/>
                        <a:pt x="6125" y="17802"/>
                      </a:cubicBezTo>
                      <a:cubicBezTo>
                        <a:pt x="6125" y="17802"/>
                        <a:pt x="6125" y="17802"/>
                        <a:pt x="6125" y="17802"/>
                      </a:cubicBezTo>
                      <a:cubicBezTo>
                        <a:pt x="6286" y="17327"/>
                        <a:pt x="7414" y="15428"/>
                        <a:pt x="8382" y="15428"/>
                      </a:cubicBezTo>
                      <a:cubicBezTo>
                        <a:pt x="9026" y="15428"/>
                        <a:pt x="9671" y="16615"/>
                        <a:pt x="9994" y="17090"/>
                      </a:cubicBezTo>
                      <a:cubicBezTo>
                        <a:pt x="13057" y="17802"/>
                        <a:pt x="13057" y="17802"/>
                        <a:pt x="13057" y="17802"/>
                      </a:cubicBezTo>
                      <a:cubicBezTo>
                        <a:pt x="13057" y="17327"/>
                        <a:pt x="13380" y="16378"/>
                        <a:pt x="13541" y="16140"/>
                      </a:cubicBezTo>
                      <a:cubicBezTo>
                        <a:pt x="13863" y="15903"/>
                        <a:pt x="14186" y="15903"/>
                        <a:pt x="14508" y="16140"/>
                      </a:cubicBezTo>
                      <a:cubicBezTo>
                        <a:pt x="14669" y="16140"/>
                        <a:pt x="14830" y="16140"/>
                        <a:pt x="14992" y="16140"/>
                      </a:cubicBezTo>
                      <a:cubicBezTo>
                        <a:pt x="14992" y="16140"/>
                        <a:pt x="15153" y="16140"/>
                        <a:pt x="15153" y="16140"/>
                      </a:cubicBezTo>
                      <a:cubicBezTo>
                        <a:pt x="15636" y="15903"/>
                        <a:pt x="16281" y="15191"/>
                        <a:pt x="17087" y="15191"/>
                      </a:cubicBezTo>
                      <a:cubicBezTo>
                        <a:pt x="17409" y="15191"/>
                        <a:pt x="17732" y="15428"/>
                        <a:pt x="17893" y="15428"/>
                      </a:cubicBezTo>
                      <a:cubicBezTo>
                        <a:pt x="18054" y="15428"/>
                        <a:pt x="18054" y="15428"/>
                        <a:pt x="18215" y="15428"/>
                      </a:cubicBezTo>
                      <a:cubicBezTo>
                        <a:pt x="18215" y="15428"/>
                        <a:pt x="18215" y="15428"/>
                        <a:pt x="18377" y="15191"/>
                      </a:cubicBezTo>
                      <a:cubicBezTo>
                        <a:pt x="18377" y="14953"/>
                        <a:pt x="18699" y="14479"/>
                        <a:pt x="19183" y="14479"/>
                      </a:cubicBezTo>
                      <a:cubicBezTo>
                        <a:pt x="19666" y="14479"/>
                        <a:pt x="20472" y="14953"/>
                        <a:pt x="20633" y="15191"/>
                      </a:cubicBezTo>
                      <a:cubicBezTo>
                        <a:pt x="21600" y="14953"/>
                        <a:pt x="21600" y="14953"/>
                        <a:pt x="21600" y="14953"/>
                      </a:cubicBezTo>
                      <a:cubicBezTo>
                        <a:pt x="21278" y="14241"/>
                        <a:pt x="21278" y="14241"/>
                        <a:pt x="21278" y="14241"/>
                      </a:cubicBezTo>
                      <a:cubicBezTo>
                        <a:pt x="20472" y="13529"/>
                        <a:pt x="19989" y="13054"/>
                        <a:pt x="19989" y="1234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29" name="Shape">
                  <a:extLst>
                    <a:ext uri="{FF2B5EF4-FFF2-40B4-BE49-F238E27FC236}">
                      <a16:creationId xmlns:a16="http://schemas.microsoft.com/office/drawing/2014/main" id="{4E355187-75F1-433E-0ACF-85C54E699592}"/>
                    </a:ext>
                  </a:extLst>
                </p:cNvPr>
                <p:cNvSpPr/>
                <p:nvPr/>
              </p:nvSpPr>
              <p:spPr>
                <a:xfrm>
                  <a:off x="280543" y="319665"/>
                  <a:ext cx="162381" cy="1148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extrusionOk="0">
                      <a:moveTo>
                        <a:pt x="20512" y="1453"/>
                      </a:moveTo>
                      <a:cubicBezTo>
                        <a:pt x="20345" y="1453"/>
                        <a:pt x="20345" y="1246"/>
                        <a:pt x="20345" y="1246"/>
                      </a:cubicBezTo>
                      <a:cubicBezTo>
                        <a:pt x="20345" y="1246"/>
                        <a:pt x="20345" y="1246"/>
                        <a:pt x="20345" y="1246"/>
                      </a:cubicBezTo>
                      <a:cubicBezTo>
                        <a:pt x="20179" y="1038"/>
                        <a:pt x="20179" y="1038"/>
                        <a:pt x="20179" y="830"/>
                      </a:cubicBezTo>
                      <a:cubicBezTo>
                        <a:pt x="20013" y="830"/>
                        <a:pt x="20013" y="623"/>
                        <a:pt x="20013" y="623"/>
                      </a:cubicBezTo>
                      <a:cubicBezTo>
                        <a:pt x="19847" y="415"/>
                        <a:pt x="19847" y="415"/>
                        <a:pt x="19681" y="207"/>
                      </a:cubicBezTo>
                      <a:cubicBezTo>
                        <a:pt x="19681" y="207"/>
                        <a:pt x="19681" y="207"/>
                        <a:pt x="19681" y="207"/>
                      </a:cubicBezTo>
                      <a:cubicBezTo>
                        <a:pt x="19681" y="207"/>
                        <a:pt x="19681" y="207"/>
                        <a:pt x="19681" y="207"/>
                      </a:cubicBezTo>
                      <a:cubicBezTo>
                        <a:pt x="19681" y="207"/>
                        <a:pt x="19681" y="207"/>
                        <a:pt x="19681" y="207"/>
                      </a:cubicBezTo>
                      <a:cubicBezTo>
                        <a:pt x="19681" y="207"/>
                        <a:pt x="19681" y="207"/>
                        <a:pt x="19681" y="207"/>
                      </a:cubicBezTo>
                      <a:cubicBezTo>
                        <a:pt x="19515" y="207"/>
                        <a:pt x="19348" y="415"/>
                        <a:pt x="19348" y="623"/>
                      </a:cubicBezTo>
                      <a:cubicBezTo>
                        <a:pt x="19182" y="623"/>
                        <a:pt x="19182" y="623"/>
                        <a:pt x="19182" y="623"/>
                      </a:cubicBezTo>
                      <a:cubicBezTo>
                        <a:pt x="18850" y="1038"/>
                        <a:pt x="18684" y="1453"/>
                        <a:pt x="18352" y="1661"/>
                      </a:cubicBezTo>
                      <a:cubicBezTo>
                        <a:pt x="18185" y="1661"/>
                        <a:pt x="18019" y="1661"/>
                        <a:pt x="17853" y="1661"/>
                      </a:cubicBezTo>
                      <a:cubicBezTo>
                        <a:pt x="17355" y="1661"/>
                        <a:pt x="16856" y="1453"/>
                        <a:pt x="16524" y="1246"/>
                      </a:cubicBezTo>
                      <a:cubicBezTo>
                        <a:pt x="16524" y="1246"/>
                        <a:pt x="16358" y="1038"/>
                        <a:pt x="15859" y="1038"/>
                      </a:cubicBezTo>
                      <a:cubicBezTo>
                        <a:pt x="15693" y="1038"/>
                        <a:pt x="15527" y="1246"/>
                        <a:pt x="15195" y="1246"/>
                      </a:cubicBezTo>
                      <a:cubicBezTo>
                        <a:pt x="15195" y="1246"/>
                        <a:pt x="15028" y="1246"/>
                        <a:pt x="15028" y="1246"/>
                      </a:cubicBezTo>
                      <a:cubicBezTo>
                        <a:pt x="14862" y="1246"/>
                        <a:pt x="14696" y="1246"/>
                        <a:pt x="14696" y="1246"/>
                      </a:cubicBezTo>
                      <a:cubicBezTo>
                        <a:pt x="14530" y="1246"/>
                        <a:pt x="14364" y="1246"/>
                        <a:pt x="14198" y="1246"/>
                      </a:cubicBezTo>
                      <a:cubicBezTo>
                        <a:pt x="14198" y="1246"/>
                        <a:pt x="14198" y="1246"/>
                        <a:pt x="14198" y="1246"/>
                      </a:cubicBezTo>
                      <a:cubicBezTo>
                        <a:pt x="14032" y="1246"/>
                        <a:pt x="13699" y="1453"/>
                        <a:pt x="13533" y="1661"/>
                      </a:cubicBezTo>
                      <a:cubicBezTo>
                        <a:pt x="13367" y="1869"/>
                        <a:pt x="13201" y="2076"/>
                        <a:pt x="13035" y="2284"/>
                      </a:cubicBezTo>
                      <a:cubicBezTo>
                        <a:pt x="12868" y="2284"/>
                        <a:pt x="12536" y="2492"/>
                        <a:pt x="12038" y="2492"/>
                      </a:cubicBezTo>
                      <a:cubicBezTo>
                        <a:pt x="11705" y="2492"/>
                        <a:pt x="11207" y="2284"/>
                        <a:pt x="10875" y="2284"/>
                      </a:cubicBezTo>
                      <a:cubicBezTo>
                        <a:pt x="10707" y="2076"/>
                        <a:pt x="10541" y="2076"/>
                        <a:pt x="10375" y="1869"/>
                      </a:cubicBezTo>
                      <a:cubicBezTo>
                        <a:pt x="10043" y="1661"/>
                        <a:pt x="9711" y="1246"/>
                        <a:pt x="9544" y="1246"/>
                      </a:cubicBezTo>
                      <a:cubicBezTo>
                        <a:pt x="9378" y="1246"/>
                        <a:pt x="8714" y="1453"/>
                        <a:pt x="8215" y="1869"/>
                      </a:cubicBezTo>
                      <a:cubicBezTo>
                        <a:pt x="8049" y="1869"/>
                        <a:pt x="8049" y="1869"/>
                        <a:pt x="7883" y="1869"/>
                      </a:cubicBezTo>
                      <a:cubicBezTo>
                        <a:pt x="7384" y="1869"/>
                        <a:pt x="7218" y="1453"/>
                        <a:pt x="7052" y="1038"/>
                      </a:cubicBezTo>
                      <a:cubicBezTo>
                        <a:pt x="6886" y="830"/>
                        <a:pt x="6886" y="623"/>
                        <a:pt x="6720" y="415"/>
                      </a:cubicBezTo>
                      <a:cubicBezTo>
                        <a:pt x="6720" y="415"/>
                        <a:pt x="6554" y="415"/>
                        <a:pt x="6221" y="415"/>
                      </a:cubicBezTo>
                      <a:cubicBezTo>
                        <a:pt x="6055" y="207"/>
                        <a:pt x="5557" y="207"/>
                        <a:pt x="5224" y="0"/>
                      </a:cubicBezTo>
                      <a:cubicBezTo>
                        <a:pt x="5224" y="0"/>
                        <a:pt x="5058" y="0"/>
                        <a:pt x="5058" y="207"/>
                      </a:cubicBezTo>
                      <a:cubicBezTo>
                        <a:pt x="5058" y="207"/>
                        <a:pt x="5058" y="207"/>
                        <a:pt x="4892" y="207"/>
                      </a:cubicBezTo>
                      <a:cubicBezTo>
                        <a:pt x="4892" y="415"/>
                        <a:pt x="4726" y="623"/>
                        <a:pt x="4394" y="623"/>
                      </a:cubicBezTo>
                      <a:cubicBezTo>
                        <a:pt x="4394" y="623"/>
                        <a:pt x="4394" y="623"/>
                        <a:pt x="4394" y="623"/>
                      </a:cubicBezTo>
                      <a:cubicBezTo>
                        <a:pt x="4394" y="623"/>
                        <a:pt x="4394" y="623"/>
                        <a:pt x="4394" y="623"/>
                      </a:cubicBezTo>
                      <a:cubicBezTo>
                        <a:pt x="4228" y="415"/>
                        <a:pt x="4228" y="415"/>
                        <a:pt x="4228" y="415"/>
                      </a:cubicBezTo>
                      <a:cubicBezTo>
                        <a:pt x="3895" y="415"/>
                        <a:pt x="3563" y="415"/>
                        <a:pt x="3231" y="415"/>
                      </a:cubicBezTo>
                      <a:cubicBezTo>
                        <a:pt x="2898" y="415"/>
                        <a:pt x="2898" y="415"/>
                        <a:pt x="2898" y="415"/>
                      </a:cubicBezTo>
                      <a:cubicBezTo>
                        <a:pt x="2732" y="623"/>
                        <a:pt x="2732" y="1038"/>
                        <a:pt x="2732" y="1453"/>
                      </a:cubicBezTo>
                      <a:cubicBezTo>
                        <a:pt x="2732" y="1869"/>
                        <a:pt x="2566" y="2076"/>
                        <a:pt x="2400" y="2284"/>
                      </a:cubicBezTo>
                      <a:cubicBezTo>
                        <a:pt x="2234" y="2699"/>
                        <a:pt x="1735" y="3323"/>
                        <a:pt x="1735" y="3738"/>
                      </a:cubicBezTo>
                      <a:cubicBezTo>
                        <a:pt x="1735" y="3738"/>
                        <a:pt x="1735" y="3946"/>
                        <a:pt x="1735" y="3946"/>
                      </a:cubicBezTo>
                      <a:cubicBezTo>
                        <a:pt x="1735" y="3946"/>
                        <a:pt x="1735" y="3946"/>
                        <a:pt x="1735" y="3946"/>
                      </a:cubicBezTo>
                      <a:cubicBezTo>
                        <a:pt x="1735" y="4153"/>
                        <a:pt x="1569" y="4153"/>
                        <a:pt x="1569" y="4153"/>
                      </a:cubicBezTo>
                      <a:cubicBezTo>
                        <a:pt x="1569" y="4153"/>
                        <a:pt x="1569" y="4361"/>
                        <a:pt x="1569" y="4361"/>
                      </a:cubicBezTo>
                      <a:cubicBezTo>
                        <a:pt x="1569" y="4361"/>
                        <a:pt x="1569" y="4361"/>
                        <a:pt x="1569" y="4361"/>
                      </a:cubicBezTo>
                      <a:cubicBezTo>
                        <a:pt x="1569" y="4361"/>
                        <a:pt x="1569" y="4569"/>
                        <a:pt x="1569" y="4569"/>
                      </a:cubicBezTo>
                      <a:cubicBezTo>
                        <a:pt x="1569" y="4569"/>
                        <a:pt x="1569" y="4776"/>
                        <a:pt x="1735" y="4776"/>
                      </a:cubicBezTo>
                      <a:cubicBezTo>
                        <a:pt x="1735" y="4776"/>
                        <a:pt x="1735" y="4984"/>
                        <a:pt x="1735" y="4984"/>
                      </a:cubicBezTo>
                      <a:cubicBezTo>
                        <a:pt x="1735" y="5192"/>
                        <a:pt x="1735" y="5192"/>
                        <a:pt x="1735" y="5192"/>
                      </a:cubicBezTo>
                      <a:cubicBezTo>
                        <a:pt x="1735" y="5192"/>
                        <a:pt x="1735" y="5399"/>
                        <a:pt x="1735" y="5399"/>
                      </a:cubicBezTo>
                      <a:cubicBezTo>
                        <a:pt x="1735" y="5399"/>
                        <a:pt x="1735" y="5607"/>
                        <a:pt x="1735" y="5607"/>
                      </a:cubicBezTo>
                      <a:cubicBezTo>
                        <a:pt x="1901" y="6438"/>
                        <a:pt x="1901" y="8723"/>
                        <a:pt x="1403" y="9346"/>
                      </a:cubicBezTo>
                      <a:cubicBezTo>
                        <a:pt x="1071" y="9761"/>
                        <a:pt x="904" y="10384"/>
                        <a:pt x="738" y="10592"/>
                      </a:cubicBezTo>
                      <a:cubicBezTo>
                        <a:pt x="738" y="10592"/>
                        <a:pt x="738" y="10592"/>
                        <a:pt x="738" y="10592"/>
                      </a:cubicBezTo>
                      <a:cubicBezTo>
                        <a:pt x="738" y="10800"/>
                        <a:pt x="738" y="10800"/>
                        <a:pt x="738" y="10800"/>
                      </a:cubicBezTo>
                      <a:cubicBezTo>
                        <a:pt x="738" y="10800"/>
                        <a:pt x="240" y="11215"/>
                        <a:pt x="74" y="12046"/>
                      </a:cubicBezTo>
                      <a:cubicBezTo>
                        <a:pt x="-92" y="12876"/>
                        <a:pt x="74" y="13292"/>
                        <a:pt x="74" y="13915"/>
                      </a:cubicBezTo>
                      <a:cubicBezTo>
                        <a:pt x="74" y="14123"/>
                        <a:pt x="74" y="14538"/>
                        <a:pt x="74" y="14746"/>
                      </a:cubicBezTo>
                      <a:cubicBezTo>
                        <a:pt x="74" y="15161"/>
                        <a:pt x="240" y="15369"/>
                        <a:pt x="406" y="15576"/>
                      </a:cubicBezTo>
                      <a:cubicBezTo>
                        <a:pt x="406" y="15784"/>
                        <a:pt x="406" y="15992"/>
                        <a:pt x="572" y="15992"/>
                      </a:cubicBezTo>
                      <a:cubicBezTo>
                        <a:pt x="572" y="15992"/>
                        <a:pt x="572" y="16200"/>
                        <a:pt x="572" y="16200"/>
                      </a:cubicBezTo>
                      <a:cubicBezTo>
                        <a:pt x="572" y="16200"/>
                        <a:pt x="572" y="16407"/>
                        <a:pt x="572" y="16407"/>
                      </a:cubicBezTo>
                      <a:cubicBezTo>
                        <a:pt x="572" y="16407"/>
                        <a:pt x="572" y="16407"/>
                        <a:pt x="572" y="16407"/>
                      </a:cubicBezTo>
                      <a:cubicBezTo>
                        <a:pt x="738" y="16615"/>
                        <a:pt x="1735" y="16823"/>
                        <a:pt x="2400" y="17030"/>
                      </a:cubicBezTo>
                      <a:cubicBezTo>
                        <a:pt x="2732" y="17030"/>
                        <a:pt x="2898" y="17030"/>
                        <a:pt x="3231" y="17238"/>
                      </a:cubicBezTo>
                      <a:cubicBezTo>
                        <a:pt x="4228" y="17446"/>
                        <a:pt x="5224" y="19315"/>
                        <a:pt x="5224" y="19938"/>
                      </a:cubicBezTo>
                      <a:cubicBezTo>
                        <a:pt x="5224" y="20353"/>
                        <a:pt x="5723" y="21392"/>
                        <a:pt x="6055" y="21600"/>
                      </a:cubicBezTo>
                      <a:cubicBezTo>
                        <a:pt x="6221" y="21600"/>
                        <a:pt x="6221" y="21600"/>
                        <a:pt x="6221" y="21600"/>
                      </a:cubicBezTo>
                      <a:cubicBezTo>
                        <a:pt x="6387" y="21600"/>
                        <a:pt x="6720" y="21392"/>
                        <a:pt x="6886" y="21392"/>
                      </a:cubicBezTo>
                      <a:cubicBezTo>
                        <a:pt x="7218" y="21184"/>
                        <a:pt x="7551" y="20976"/>
                        <a:pt x="7883" y="20976"/>
                      </a:cubicBezTo>
                      <a:cubicBezTo>
                        <a:pt x="8215" y="20976"/>
                        <a:pt x="8215" y="20976"/>
                        <a:pt x="8215" y="20976"/>
                      </a:cubicBezTo>
                      <a:cubicBezTo>
                        <a:pt x="9711" y="20976"/>
                        <a:pt x="10043" y="20769"/>
                        <a:pt x="10043" y="20769"/>
                      </a:cubicBezTo>
                      <a:cubicBezTo>
                        <a:pt x="10209" y="20769"/>
                        <a:pt x="10375" y="20561"/>
                        <a:pt x="10375" y="20561"/>
                      </a:cubicBezTo>
                      <a:cubicBezTo>
                        <a:pt x="10375" y="20561"/>
                        <a:pt x="10375" y="20561"/>
                        <a:pt x="10375" y="20561"/>
                      </a:cubicBezTo>
                      <a:cubicBezTo>
                        <a:pt x="10375" y="20561"/>
                        <a:pt x="10541" y="20353"/>
                        <a:pt x="10541" y="20353"/>
                      </a:cubicBezTo>
                      <a:cubicBezTo>
                        <a:pt x="10541" y="20353"/>
                        <a:pt x="10541" y="20146"/>
                        <a:pt x="10541" y="20146"/>
                      </a:cubicBezTo>
                      <a:cubicBezTo>
                        <a:pt x="10541" y="20146"/>
                        <a:pt x="10541" y="19938"/>
                        <a:pt x="10541" y="19938"/>
                      </a:cubicBezTo>
                      <a:cubicBezTo>
                        <a:pt x="10541" y="19938"/>
                        <a:pt x="10541" y="19730"/>
                        <a:pt x="10707" y="19730"/>
                      </a:cubicBezTo>
                      <a:cubicBezTo>
                        <a:pt x="10707" y="19730"/>
                        <a:pt x="10707" y="19523"/>
                        <a:pt x="10707" y="19523"/>
                      </a:cubicBezTo>
                      <a:cubicBezTo>
                        <a:pt x="10707" y="19523"/>
                        <a:pt x="10707" y="19315"/>
                        <a:pt x="10707" y="19315"/>
                      </a:cubicBezTo>
                      <a:cubicBezTo>
                        <a:pt x="10707" y="19315"/>
                        <a:pt x="10707" y="19315"/>
                        <a:pt x="10707" y="19315"/>
                      </a:cubicBezTo>
                      <a:cubicBezTo>
                        <a:pt x="10707" y="19107"/>
                        <a:pt x="10707" y="19107"/>
                        <a:pt x="10707" y="19107"/>
                      </a:cubicBezTo>
                      <a:cubicBezTo>
                        <a:pt x="10707" y="18900"/>
                        <a:pt x="10707" y="18900"/>
                        <a:pt x="10707" y="18900"/>
                      </a:cubicBezTo>
                      <a:cubicBezTo>
                        <a:pt x="10875" y="18900"/>
                        <a:pt x="10875" y="18900"/>
                        <a:pt x="10875" y="18692"/>
                      </a:cubicBezTo>
                      <a:cubicBezTo>
                        <a:pt x="10875" y="18692"/>
                        <a:pt x="10875" y="18692"/>
                        <a:pt x="10875" y="18692"/>
                      </a:cubicBezTo>
                      <a:cubicBezTo>
                        <a:pt x="10875" y="18692"/>
                        <a:pt x="10875" y="18692"/>
                        <a:pt x="10875" y="18692"/>
                      </a:cubicBezTo>
                      <a:cubicBezTo>
                        <a:pt x="10875" y="18692"/>
                        <a:pt x="10875" y="18692"/>
                        <a:pt x="10875" y="18692"/>
                      </a:cubicBezTo>
                      <a:cubicBezTo>
                        <a:pt x="10875" y="18484"/>
                        <a:pt x="10875" y="18484"/>
                        <a:pt x="10875" y="18484"/>
                      </a:cubicBezTo>
                      <a:cubicBezTo>
                        <a:pt x="10875" y="18484"/>
                        <a:pt x="10875" y="18484"/>
                        <a:pt x="10875" y="18484"/>
                      </a:cubicBezTo>
                      <a:cubicBezTo>
                        <a:pt x="10875" y="18276"/>
                        <a:pt x="10875" y="18276"/>
                        <a:pt x="10875" y="18276"/>
                      </a:cubicBezTo>
                      <a:cubicBezTo>
                        <a:pt x="12868" y="15784"/>
                        <a:pt x="13201" y="15576"/>
                        <a:pt x="13201" y="15576"/>
                      </a:cubicBezTo>
                      <a:cubicBezTo>
                        <a:pt x="13367" y="15576"/>
                        <a:pt x="13533" y="15576"/>
                        <a:pt x="13699" y="15576"/>
                      </a:cubicBezTo>
                      <a:cubicBezTo>
                        <a:pt x="13865" y="15576"/>
                        <a:pt x="14032" y="15576"/>
                        <a:pt x="14198" y="15576"/>
                      </a:cubicBezTo>
                      <a:cubicBezTo>
                        <a:pt x="14364" y="15369"/>
                        <a:pt x="14530" y="15369"/>
                        <a:pt x="14696" y="15369"/>
                      </a:cubicBezTo>
                      <a:cubicBezTo>
                        <a:pt x="15028" y="15369"/>
                        <a:pt x="15693" y="15784"/>
                        <a:pt x="16025" y="16407"/>
                      </a:cubicBezTo>
                      <a:cubicBezTo>
                        <a:pt x="16025" y="16407"/>
                        <a:pt x="16025" y="16200"/>
                        <a:pt x="16025" y="16200"/>
                      </a:cubicBezTo>
                      <a:cubicBezTo>
                        <a:pt x="16358" y="15369"/>
                        <a:pt x="16358" y="15369"/>
                        <a:pt x="16358" y="15369"/>
                      </a:cubicBezTo>
                      <a:cubicBezTo>
                        <a:pt x="16690" y="14746"/>
                        <a:pt x="17521" y="12876"/>
                        <a:pt x="17521" y="12461"/>
                      </a:cubicBezTo>
                      <a:cubicBezTo>
                        <a:pt x="17521" y="11838"/>
                        <a:pt x="18019" y="11423"/>
                        <a:pt x="18185" y="11215"/>
                      </a:cubicBezTo>
                      <a:cubicBezTo>
                        <a:pt x="18352" y="11215"/>
                        <a:pt x="18352" y="11007"/>
                        <a:pt x="18518" y="11007"/>
                      </a:cubicBezTo>
                      <a:cubicBezTo>
                        <a:pt x="18518" y="10800"/>
                        <a:pt x="18518" y="10800"/>
                        <a:pt x="18518" y="10800"/>
                      </a:cubicBezTo>
                      <a:cubicBezTo>
                        <a:pt x="18518" y="10384"/>
                        <a:pt x="18518" y="9553"/>
                        <a:pt x="18850" y="9346"/>
                      </a:cubicBezTo>
                      <a:cubicBezTo>
                        <a:pt x="19016" y="9138"/>
                        <a:pt x="19182" y="8515"/>
                        <a:pt x="19182" y="8307"/>
                      </a:cubicBezTo>
                      <a:cubicBezTo>
                        <a:pt x="19016" y="7684"/>
                        <a:pt x="20345" y="5399"/>
                        <a:pt x="20345" y="5399"/>
                      </a:cubicBezTo>
                      <a:cubicBezTo>
                        <a:pt x="20512" y="5192"/>
                        <a:pt x="20678" y="5192"/>
                        <a:pt x="21010" y="4984"/>
                      </a:cubicBezTo>
                      <a:cubicBezTo>
                        <a:pt x="21010" y="4984"/>
                        <a:pt x="21342" y="4984"/>
                        <a:pt x="21342" y="4776"/>
                      </a:cubicBezTo>
                      <a:cubicBezTo>
                        <a:pt x="21342" y="4776"/>
                        <a:pt x="21342" y="4569"/>
                        <a:pt x="21342" y="4569"/>
                      </a:cubicBezTo>
                      <a:cubicBezTo>
                        <a:pt x="21342" y="4153"/>
                        <a:pt x="21508" y="3946"/>
                        <a:pt x="21508" y="3738"/>
                      </a:cubicBezTo>
                      <a:cubicBezTo>
                        <a:pt x="21010" y="3738"/>
                        <a:pt x="20512" y="3115"/>
                        <a:pt x="20512" y="2492"/>
                      </a:cubicBezTo>
                      <a:cubicBezTo>
                        <a:pt x="20512" y="2492"/>
                        <a:pt x="20512" y="2284"/>
                        <a:pt x="20512" y="2284"/>
                      </a:cubicBezTo>
                      <a:cubicBezTo>
                        <a:pt x="20512" y="2284"/>
                        <a:pt x="20512" y="2284"/>
                        <a:pt x="20512" y="2076"/>
                      </a:cubicBezTo>
                      <a:cubicBezTo>
                        <a:pt x="20512" y="2076"/>
                        <a:pt x="20512" y="2076"/>
                        <a:pt x="20512" y="1869"/>
                      </a:cubicBezTo>
                      <a:cubicBezTo>
                        <a:pt x="20512" y="1869"/>
                        <a:pt x="20512" y="1869"/>
                        <a:pt x="20512" y="1869"/>
                      </a:cubicBezTo>
                      <a:cubicBezTo>
                        <a:pt x="20512" y="1661"/>
                        <a:pt x="20512" y="1661"/>
                        <a:pt x="20512" y="1661"/>
                      </a:cubicBezTo>
                      <a:cubicBezTo>
                        <a:pt x="20512" y="1453"/>
                        <a:pt x="20512" y="1453"/>
                        <a:pt x="20512" y="1453"/>
                      </a:cubicBezTo>
                      <a:cubicBezTo>
                        <a:pt x="20512" y="1453"/>
                        <a:pt x="20512" y="1453"/>
                        <a:pt x="20512" y="1453"/>
                      </a:cubicBezTo>
                      <a:cubicBezTo>
                        <a:pt x="20512" y="1453"/>
                        <a:pt x="20512" y="1453"/>
                        <a:pt x="20512" y="145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30" name="Shape">
                  <a:extLst>
                    <a:ext uri="{FF2B5EF4-FFF2-40B4-BE49-F238E27FC236}">
                      <a16:creationId xmlns:a16="http://schemas.microsoft.com/office/drawing/2014/main" id="{8AFBDB01-8E30-9A13-FC69-1EE4E22FFCCF}"/>
                    </a:ext>
                  </a:extLst>
                </p:cNvPr>
                <p:cNvSpPr/>
                <p:nvPr/>
              </p:nvSpPr>
              <p:spPr>
                <a:xfrm>
                  <a:off x="252432" y="336892"/>
                  <a:ext cx="36957" cy="72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3" h="21600" extrusionOk="0">
                      <a:moveTo>
                        <a:pt x="19440" y="1993"/>
                      </a:moveTo>
                      <a:cubicBezTo>
                        <a:pt x="19440" y="1993"/>
                        <a:pt x="18720" y="1993"/>
                        <a:pt x="18720" y="1661"/>
                      </a:cubicBezTo>
                      <a:cubicBezTo>
                        <a:pt x="17280" y="1661"/>
                        <a:pt x="16560" y="996"/>
                        <a:pt x="16560" y="664"/>
                      </a:cubicBezTo>
                      <a:cubicBezTo>
                        <a:pt x="16560" y="664"/>
                        <a:pt x="16560" y="332"/>
                        <a:pt x="16560" y="332"/>
                      </a:cubicBezTo>
                      <a:cubicBezTo>
                        <a:pt x="16560" y="332"/>
                        <a:pt x="16560" y="0"/>
                        <a:pt x="16560" y="0"/>
                      </a:cubicBezTo>
                      <a:cubicBezTo>
                        <a:pt x="16560" y="0"/>
                        <a:pt x="15840" y="0"/>
                        <a:pt x="15840" y="0"/>
                      </a:cubicBezTo>
                      <a:cubicBezTo>
                        <a:pt x="15840" y="0"/>
                        <a:pt x="15840" y="0"/>
                        <a:pt x="15120" y="0"/>
                      </a:cubicBezTo>
                      <a:cubicBezTo>
                        <a:pt x="15120" y="0"/>
                        <a:pt x="15120" y="0"/>
                        <a:pt x="15120" y="0"/>
                      </a:cubicBezTo>
                      <a:cubicBezTo>
                        <a:pt x="15120" y="332"/>
                        <a:pt x="15120" y="332"/>
                        <a:pt x="15120" y="332"/>
                      </a:cubicBezTo>
                      <a:cubicBezTo>
                        <a:pt x="15120" y="332"/>
                        <a:pt x="15120" y="664"/>
                        <a:pt x="15120" y="664"/>
                      </a:cubicBezTo>
                      <a:cubicBezTo>
                        <a:pt x="15120" y="664"/>
                        <a:pt x="15120" y="664"/>
                        <a:pt x="15120" y="996"/>
                      </a:cubicBezTo>
                      <a:cubicBezTo>
                        <a:pt x="15120" y="996"/>
                        <a:pt x="15120" y="996"/>
                        <a:pt x="15120" y="996"/>
                      </a:cubicBezTo>
                      <a:cubicBezTo>
                        <a:pt x="15840" y="2990"/>
                        <a:pt x="15840" y="2990"/>
                        <a:pt x="15840" y="2990"/>
                      </a:cubicBezTo>
                      <a:cubicBezTo>
                        <a:pt x="14400" y="2326"/>
                        <a:pt x="14400" y="2326"/>
                        <a:pt x="14400" y="2326"/>
                      </a:cubicBezTo>
                      <a:cubicBezTo>
                        <a:pt x="13680" y="2658"/>
                        <a:pt x="13680" y="2658"/>
                        <a:pt x="12960" y="2658"/>
                      </a:cubicBezTo>
                      <a:cubicBezTo>
                        <a:pt x="12960" y="2990"/>
                        <a:pt x="12960" y="2990"/>
                        <a:pt x="12240" y="2990"/>
                      </a:cubicBezTo>
                      <a:cubicBezTo>
                        <a:pt x="11520" y="3655"/>
                        <a:pt x="9360" y="3655"/>
                        <a:pt x="7199" y="3987"/>
                      </a:cubicBezTo>
                      <a:cubicBezTo>
                        <a:pt x="6480" y="3987"/>
                        <a:pt x="5040" y="3987"/>
                        <a:pt x="4320" y="3987"/>
                      </a:cubicBezTo>
                      <a:cubicBezTo>
                        <a:pt x="4320" y="3987"/>
                        <a:pt x="3599" y="4319"/>
                        <a:pt x="2879" y="4652"/>
                      </a:cubicBezTo>
                      <a:cubicBezTo>
                        <a:pt x="2159" y="4984"/>
                        <a:pt x="1439" y="5316"/>
                        <a:pt x="719" y="5316"/>
                      </a:cubicBezTo>
                      <a:cubicBezTo>
                        <a:pt x="719" y="5316"/>
                        <a:pt x="719" y="5316"/>
                        <a:pt x="0" y="5316"/>
                      </a:cubicBezTo>
                      <a:cubicBezTo>
                        <a:pt x="0" y="5316"/>
                        <a:pt x="0" y="5316"/>
                        <a:pt x="0" y="5316"/>
                      </a:cubicBezTo>
                      <a:cubicBezTo>
                        <a:pt x="0" y="5316"/>
                        <a:pt x="0" y="5649"/>
                        <a:pt x="0" y="5649"/>
                      </a:cubicBezTo>
                      <a:cubicBezTo>
                        <a:pt x="719" y="5649"/>
                        <a:pt x="719" y="5981"/>
                        <a:pt x="719" y="5981"/>
                      </a:cubicBezTo>
                      <a:cubicBezTo>
                        <a:pt x="719" y="5981"/>
                        <a:pt x="719" y="5981"/>
                        <a:pt x="719" y="5981"/>
                      </a:cubicBezTo>
                      <a:cubicBezTo>
                        <a:pt x="719" y="6313"/>
                        <a:pt x="719" y="6313"/>
                        <a:pt x="719" y="6313"/>
                      </a:cubicBezTo>
                      <a:cubicBezTo>
                        <a:pt x="719" y="6313"/>
                        <a:pt x="719" y="6313"/>
                        <a:pt x="719" y="6313"/>
                      </a:cubicBezTo>
                      <a:cubicBezTo>
                        <a:pt x="719" y="6646"/>
                        <a:pt x="719" y="6646"/>
                        <a:pt x="719" y="6646"/>
                      </a:cubicBezTo>
                      <a:cubicBezTo>
                        <a:pt x="719" y="6646"/>
                        <a:pt x="719" y="6646"/>
                        <a:pt x="719" y="6646"/>
                      </a:cubicBezTo>
                      <a:cubicBezTo>
                        <a:pt x="719" y="6646"/>
                        <a:pt x="719" y="6978"/>
                        <a:pt x="1439" y="6978"/>
                      </a:cubicBezTo>
                      <a:cubicBezTo>
                        <a:pt x="1439" y="6978"/>
                        <a:pt x="1439" y="6978"/>
                        <a:pt x="1439" y="6978"/>
                      </a:cubicBezTo>
                      <a:cubicBezTo>
                        <a:pt x="1439" y="6978"/>
                        <a:pt x="1439" y="6978"/>
                        <a:pt x="1439" y="6978"/>
                      </a:cubicBezTo>
                      <a:cubicBezTo>
                        <a:pt x="1439" y="6978"/>
                        <a:pt x="1439" y="6978"/>
                        <a:pt x="1439" y="6978"/>
                      </a:cubicBezTo>
                      <a:cubicBezTo>
                        <a:pt x="1439" y="7310"/>
                        <a:pt x="2159" y="7310"/>
                        <a:pt x="2159" y="7310"/>
                      </a:cubicBezTo>
                      <a:cubicBezTo>
                        <a:pt x="2159" y="7310"/>
                        <a:pt x="2159" y="7310"/>
                        <a:pt x="2159" y="7310"/>
                      </a:cubicBezTo>
                      <a:cubicBezTo>
                        <a:pt x="2159" y="7310"/>
                        <a:pt x="2159" y="7310"/>
                        <a:pt x="2879" y="7310"/>
                      </a:cubicBezTo>
                      <a:cubicBezTo>
                        <a:pt x="2879" y="7643"/>
                        <a:pt x="3599" y="7643"/>
                        <a:pt x="3599" y="7643"/>
                      </a:cubicBezTo>
                      <a:cubicBezTo>
                        <a:pt x="7199" y="8640"/>
                        <a:pt x="6480" y="9636"/>
                        <a:pt x="5759" y="10301"/>
                      </a:cubicBezTo>
                      <a:cubicBezTo>
                        <a:pt x="5759" y="10301"/>
                        <a:pt x="5759" y="10633"/>
                        <a:pt x="5759" y="10633"/>
                      </a:cubicBezTo>
                      <a:cubicBezTo>
                        <a:pt x="7199" y="11298"/>
                        <a:pt x="7199" y="12295"/>
                        <a:pt x="7199" y="13624"/>
                      </a:cubicBezTo>
                      <a:cubicBezTo>
                        <a:pt x="7199" y="14289"/>
                        <a:pt x="7199" y="14953"/>
                        <a:pt x="7199" y="15286"/>
                      </a:cubicBezTo>
                      <a:cubicBezTo>
                        <a:pt x="7199" y="15618"/>
                        <a:pt x="7199" y="15618"/>
                        <a:pt x="7199" y="15950"/>
                      </a:cubicBezTo>
                      <a:cubicBezTo>
                        <a:pt x="7920" y="15950"/>
                        <a:pt x="7920" y="15950"/>
                        <a:pt x="7920" y="15950"/>
                      </a:cubicBezTo>
                      <a:cubicBezTo>
                        <a:pt x="7920" y="16283"/>
                        <a:pt x="7920" y="16283"/>
                        <a:pt x="7920" y="16283"/>
                      </a:cubicBezTo>
                      <a:cubicBezTo>
                        <a:pt x="7920" y="16615"/>
                        <a:pt x="7920" y="16615"/>
                        <a:pt x="7920" y="16615"/>
                      </a:cubicBezTo>
                      <a:cubicBezTo>
                        <a:pt x="7920" y="16947"/>
                        <a:pt x="7920" y="16947"/>
                        <a:pt x="7920" y="16947"/>
                      </a:cubicBezTo>
                      <a:cubicBezTo>
                        <a:pt x="7920" y="17280"/>
                        <a:pt x="7920" y="17280"/>
                        <a:pt x="7920" y="17280"/>
                      </a:cubicBezTo>
                      <a:cubicBezTo>
                        <a:pt x="7920" y="17612"/>
                        <a:pt x="7920" y="17612"/>
                        <a:pt x="7920" y="17944"/>
                      </a:cubicBezTo>
                      <a:cubicBezTo>
                        <a:pt x="7920" y="17944"/>
                        <a:pt x="7920" y="17944"/>
                        <a:pt x="7920" y="18276"/>
                      </a:cubicBezTo>
                      <a:cubicBezTo>
                        <a:pt x="7920" y="18276"/>
                        <a:pt x="7920" y="18609"/>
                        <a:pt x="7920" y="18609"/>
                      </a:cubicBezTo>
                      <a:cubicBezTo>
                        <a:pt x="7920" y="18941"/>
                        <a:pt x="7920" y="18941"/>
                        <a:pt x="7920" y="18941"/>
                      </a:cubicBezTo>
                      <a:cubicBezTo>
                        <a:pt x="7920" y="19273"/>
                        <a:pt x="7920" y="19606"/>
                        <a:pt x="7920" y="19606"/>
                      </a:cubicBezTo>
                      <a:cubicBezTo>
                        <a:pt x="7920" y="19938"/>
                        <a:pt x="7920" y="19938"/>
                        <a:pt x="7920" y="19938"/>
                      </a:cubicBezTo>
                      <a:cubicBezTo>
                        <a:pt x="7920" y="20270"/>
                        <a:pt x="7920" y="20603"/>
                        <a:pt x="7920" y="20935"/>
                      </a:cubicBezTo>
                      <a:cubicBezTo>
                        <a:pt x="7920" y="20935"/>
                        <a:pt x="7920" y="21267"/>
                        <a:pt x="7920" y="21267"/>
                      </a:cubicBezTo>
                      <a:cubicBezTo>
                        <a:pt x="7920" y="21267"/>
                        <a:pt x="7920" y="21600"/>
                        <a:pt x="7920" y="21600"/>
                      </a:cubicBezTo>
                      <a:cubicBezTo>
                        <a:pt x="10080" y="21600"/>
                        <a:pt x="11520" y="21600"/>
                        <a:pt x="12240" y="21600"/>
                      </a:cubicBezTo>
                      <a:cubicBezTo>
                        <a:pt x="12960" y="21600"/>
                        <a:pt x="13680" y="21267"/>
                        <a:pt x="14400" y="20935"/>
                      </a:cubicBezTo>
                      <a:cubicBezTo>
                        <a:pt x="14400" y="20935"/>
                        <a:pt x="15120" y="20603"/>
                        <a:pt x="15840" y="20603"/>
                      </a:cubicBezTo>
                      <a:cubicBezTo>
                        <a:pt x="15120" y="20603"/>
                        <a:pt x="15120" y="20603"/>
                        <a:pt x="15120" y="20270"/>
                      </a:cubicBezTo>
                      <a:cubicBezTo>
                        <a:pt x="14400" y="19938"/>
                        <a:pt x="13680" y="19273"/>
                        <a:pt x="13680" y="18276"/>
                      </a:cubicBezTo>
                      <a:cubicBezTo>
                        <a:pt x="13680" y="17944"/>
                        <a:pt x="13680" y="17612"/>
                        <a:pt x="13680" y="16947"/>
                      </a:cubicBezTo>
                      <a:cubicBezTo>
                        <a:pt x="13680" y="15950"/>
                        <a:pt x="12960" y="15286"/>
                        <a:pt x="13680" y="13956"/>
                      </a:cubicBezTo>
                      <a:cubicBezTo>
                        <a:pt x="14400" y="12295"/>
                        <a:pt x="16560" y="11298"/>
                        <a:pt x="17280" y="10966"/>
                      </a:cubicBezTo>
                      <a:cubicBezTo>
                        <a:pt x="18000" y="10301"/>
                        <a:pt x="18720" y="9304"/>
                        <a:pt x="20160" y="8640"/>
                      </a:cubicBezTo>
                      <a:cubicBezTo>
                        <a:pt x="21600" y="8307"/>
                        <a:pt x="21600" y="5981"/>
                        <a:pt x="20880" y="3987"/>
                      </a:cubicBezTo>
                      <a:cubicBezTo>
                        <a:pt x="20880" y="3655"/>
                        <a:pt x="20880" y="3655"/>
                        <a:pt x="20880" y="3323"/>
                      </a:cubicBezTo>
                      <a:cubicBezTo>
                        <a:pt x="20880" y="3323"/>
                        <a:pt x="20880" y="3323"/>
                        <a:pt x="20880" y="3323"/>
                      </a:cubicBezTo>
                      <a:cubicBezTo>
                        <a:pt x="20880" y="3323"/>
                        <a:pt x="20880" y="2990"/>
                        <a:pt x="20880" y="2990"/>
                      </a:cubicBezTo>
                      <a:cubicBezTo>
                        <a:pt x="20880" y="2658"/>
                        <a:pt x="20880" y="2658"/>
                        <a:pt x="20880" y="2658"/>
                      </a:cubicBezTo>
                      <a:cubicBezTo>
                        <a:pt x="20880" y="2658"/>
                        <a:pt x="20160" y="2326"/>
                        <a:pt x="20160" y="1993"/>
                      </a:cubicBezTo>
                      <a:cubicBezTo>
                        <a:pt x="20160" y="1993"/>
                        <a:pt x="20160" y="1993"/>
                        <a:pt x="19440" y="1993"/>
                      </a:cubicBezTo>
                      <a:cubicBezTo>
                        <a:pt x="19440" y="1993"/>
                        <a:pt x="19440" y="1993"/>
                        <a:pt x="19440" y="199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31" name="Shape">
                  <a:extLst>
                    <a:ext uri="{FF2B5EF4-FFF2-40B4-BE49-F238E27FC236}">
                      <a16:creationId xmlns:a16="http://schemas.microsoft.com/office/drawing/2014/main" id="{47A0846D-5CE0-E61A-D5E9-498BDF043711}"/>
                    </a:ext>
                  </a:extLst>
                </p:cNvPr>
                <p:cNvSpPr/>
                <p:nvPr/>
              </p:nvSpPr>
              <p:spPr>
                <a:xfrm>
                  <a:off x="274261" y="400436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32" name="Shape">
                  <a:extLst>
                    <a:ext uri="{FF2B5EF4-FFF2-40B4-BE49-F238E27FC236}">
                      <a16:creationId xmlns:a16="http://schemas.microsoft.com/office/drawing/2014/main" id="{2B58769A-A506-29A1-8F3B-7EAA9CB815D7}"/>
                    </a:ext>
                  </a:extLst>
                </p:cNvPr>
                <p:cNvSpPr/>
                <p:nvPr/>
              </p:nvSpPr>
              <p:spPr>
                <a:xfrm>
                  <a:off x="283109" y="340619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800"/>
                        <a:pt x="21600" y="21600"/>
                        <a:pt x="21600" y="21600"/>
                      </a:cubicBezTo>
                      <a:cubicBezTo>
                        <a:pt x="21600" y="21600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33" name="Shape">
                  <a:extLst>
                    <a:ext uri="{FF2B5EF4-FFF2-40B4-BE49-F238E27FC236}">
                      <a16:creationId xmlns:a16="http://schemas.microsoft.com/office/drawing/2014/main" id="{D693E87E-48F4-D949-BFBC-6BC4F984C5B0}"/>
                    </a:ext>
                  </a:extLst>
                </p:cNvPr>
                <p:cNvSpPr/>
                <p:nvPr/>
              </p:nvSpPr>
              <p:spPr>
                <a:xfrm>
                  <a:off x="241502" y="353163"/>
                  <a:ext cx="19781" cy="593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699" y="407"/>
                      </a:moveTo>
                      <a:cubicBezTo>
                        <a:pt x="2699" y="407"/>
                        <a:pt x="2699" y="407"/>
                        <a:pt x="2699" y="0"/>
                      </a:cubicBezTo>
                      <a:cubicBezTo>
                        <a:pt x="1349" y="0"/>
                        <a:pt x="1349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07"/>
                        <a:pt x="0" y="815"/>
                        <a:pt x="0" y="815"/>
                      </a:cubicBezTo>
                      <a:cubicBezTo>
                        <a:pt x="0" y="815"/>
                        <a:pt x="0" y="815"/>
                        <a:pt x="0" y="815"/>
                      </a:cubicBezTo>
                      <a:cubicBezTo>
                        <a:pt x="0" y="815"/>
                        <a:pt x="0" y="1222"/>
                        <a:pt x="1349" y="1222"/>
                      </a:cubicBezTo>
                      <a:cubicBezTo>
                        <a:pt x="1349" y="1222"/>
                        <a:pt x="1349" y="1222"/>
                        <a:pt x="1349" y="1222"/>
                      </a:cubicBezTo>
                      <a:cubicBezTo>
                        <a:pt x="1349" y="1222"/>
                        <a:pt x="1349" y="1630"/>
                        <a:pt x="1349" y="1630"/>
                      </a:cubicBezTo>
                      <a:cubicBezTo>
                        <a:pt x="1349" y="1630"/>
                        <a:pt x="1349" y="1630"/>
                        <a:pt x="1349" y="1630"/>
                      </a:cubicBezTo>
                      <a:cubicBezTo>
                        <a:pt x="1349" y="1630"/>
                        <a:pt x="1349" y="1630"/>
                        <a:pt x="1349" y="1630"/>
                      </a:cubicBezTo>
                      <a:cubicBezTo>
                        <a:pt x="4049" y="2037"/>
                        <a:pt x="6749" y="2852"/>
                        <a:pt x="5399" y="4890"/>
                      </a:cubicBezTo>
                      <a:cubicBezTo>
                        <a:pt x="5399" y="5705"/>
                        <a:pt x="5399" y="5705"/>
                        <a:pt x="5399" y="5705"/>
                      </a:cubicBezTo>
                      <a:cubicBezTo>
                        <a:pt x="5399" y="7335"/>
                        <a:pt x="4049" y="9781"/>
                        <a:pt x="6749" y="11004"/>
                      </a:cubicBezTo>
                      <a:cubicBezTo>
                        <a:pt x="8099" y="12634"/>
                        <a:pt x="10800" y="15080"/>
                        <a:pt x="10800" y="17525"/>
                      </a:cubicBezTo>
                      <a:cubicBezTo>
                        <a:pt x="10800" y="17933"/>
                        <a:pt x="10800" y="18340"/>
                        <a:pt x="10800" y="18748"/>
                      </a:cubicBezTo>
                      <a:cubicBezTo>
                        <a:pt x="10800" y="18748"/>
                        <a:pt x="10800" y="18748"/>
                        <a:pt x="10800" y="18748"/>
                      </a:cubicBezTo>
                      <a:cubicBezTo>
                        <a:pt x="10800" y="19155"/>
                        <a:pt x="10800" y="19563"/>
                        <a:pt x="12150" y="19563"/>
                      </a:cubicBezTo>
                      <a:cubicBezTo>
                        <a:pt x="12150" y="19970"/>
                        <a:pt x="12150" y="19970"/>
                        <a:pt x="12150" y="19970"/>
                      </a:cubicBezTo>
                      <a:cubicBezTo>
                        <a:pt x="12150" y="20378"/>
                        <a:pt x="12150" y="20785"/>
                        <a:pt x="13500" y="20785"/>
                      </a:cubicBezTo>
                      <a:cubicBezTo>
                        <a:pt x="13500" y="21193"/>
                        <a:pt x="13500" y="21193"/>
                        <a:pt x="13500" y="21600"/>
                      </a:cubicBezTo>
                      <a:cubicBezTo>
                        <a:pt x="13500" y="21600"/>
                        <a:pt x="14850" y="21600"/>
                        <a:pt x="14850" y="21600"/>
                      </a:cubicBezTo>
                      <a:cubicBezTo>
                        <a:pt x="14850" y="21600"/>
                        <a:pt x="14850" y="21600"/>
                        <a:pt x="14850" y="21600"/>
                      </a:cubicBezTo>
                      <a:cubicBezTo>
                        <a:pt x="16200" y="21193"/>
                        <a:pt x="18900" y="20785"/>
                        <a:pt x="21600" y="20785"/>
                      </a:cubicBezTo>
                      <a:cubicBezTo>
                        <a:pt x="21600" y="20785"/>
                        <a:pt x="21600" y="20378"/>
                        <a:pt x="21600" y="20378"/>
                      </a:cubicBezTo>
                      <a:cubicBezTo>
                        <a:pt x="21600" y="19970"/>
                        <a:pt x="21600" y="19970"/>
                        <a:pt x="21600" y="19563"/>
                      </a:cubicBezTo>
                      <a:cubicBezTo>
                        <a:pt x="21600" y="19155"/>
                        <a:pt x="21600" y="19155"/>
                        <a:pt x="21600" y="18748"/>
                      </a:cubicBezTo>
                      <a:cubicBezTo>
                        <a:pt x="21600" y="18748"/>
                        <a:pt x="21600" y="18340"/>
                        <a:pt x="21600" y="18340"/>
                      </a:cubicBezTo>
                      <a:cubicBezTo>
                        <a:pt x="21600" y="17933"/>
                        <a:pt x="21600" y="17933"/>
                        <a:pt x="21600" y="17525"/>
                      </a:cubicBezTo>
                      <a:cubicBezTo>
                        <a:pt x="21600" y="17525"/>
                        <a:pt x="21600" y="17117"/>
                        <a:pt x="21600" y="17117"/>
                      </a:cubicBezTo>
                      <a:cubicBezTo>
                        <a:pt x="21600" y="16710"/>
                        <a:pt x="21600" y="16302"/>
                        <a:pt x="21600" y="16302"/>
                      </a:cubicBezTo>
                      <a:cubicBezTo>
                        <a:pt x="21600" y="16302"/>
                        <a:pt x="21600" y="15895"/>
                        <a:pt x="21600" y="15895"/>
                      </a:cubicBezTo>
                      <a:cubicBezTo>
                        <a:pt x="21600" y="15487"/>
                        <a:pt x="21600" y="15487"/>
                        <a:pt x="21600" y="15487"/>
                      </a:cubicBezTo>
                      <a:cubicBezTo>
                        <a:pt x="21600" y="15080"/>
                        <a:pt x="21600" y="15080"/>
                        <a:pt x="21600" y="15080"/>
                      </a:cubicBezTo>
                      <a:cubicBezTo>
                        <a:pt x="21600" y="14672"/>
                        <a:pt x="21600" y="14672"/>
                        <a:pt x="21600" y="14265"/>
                      </a:cubicBezTo>
                      <a:cubicBezTo>
                        <a:pt x="21600" y="14265"/>
                        <a:pt x="21600" y="14265"/>
                        <a:pt x="21600" y="14265"/>
                      </a:cubicBezTo>
                      <a:cubicBezTo>
                        <a:pt x="21600" y="13857"/>
                        <a:pt x="21600" y="13857"/>
                        <a:pt x="21600" y="13450"/>
                      </a:cubicBezTo>
                      <a:cubicBezTo>
                        <a:pt x="21600" y="13450"/>
                        <a:pt x="21600" y="13450"/>
                        <a:pt x="21600" y="13450"/>
                      </a:cubicBezTo>
                      <a:cubicBezTo>
                        <a:pt x="20250" y="13450"/>
                        <a:pt x="20250" y="13042"/>
                        <a:pt x="20250" y="13042"/>
                      </a:cubicBezTo>
                      <a:cubicBezTo>
                        <a:pt x="20250" y="12227"/>
                        <a:pt x="20250" y="11412"/>
                        <a:pt x="20250" y="10596"/>
                      </a:cubicBezTo>
                      <a:cubicBezTo>
                        <a:pt x="20250" y="9373"/>
                        <a:pt x="20250" y="8558"/>
                        <a:pt x="18900" y="8150"/>
                      </a:cubicBezTo>
                      <a:cubicBezTo>
                        <a:pt x="17550" y="7335"/>
                        <a:pt x="17550" y="6520"/>
                        <a:pt x="17550" y="6113"/>
                      </a:cubicBezTo>
                      <a:cubicBezTo>
                        <a:pt x="18900" y="5298"/>
                        <a:pt x="18900" y="5298"/>
                        <a:pt x="16200" y="4890"/>
                      </a:cubicBezTo>
                      <a:cubicBezTo>
                        <a:pt x="16200" y="4483"/>
                        <a:pt x="14850" y="4483"/>
                        <a:pt x="14850" y="4483"/>
                      </a:cubicBezTo>
                      <a:cubicBezTo>
                        <a:pt x="13500" y="4483"/>
                        <a:pt x="13500" y="4075"/>
                        <a:pt x="13500" y="4075"/>
                      </a:cubicBezTo>
                      <a:cubicBezTo>
                        <a:pt x="12150" y="4075"/>
                        <a:pt x="12150" y="4075"/>
                        <a:pt x="12150" y="4075"/>
                      </a:cubicBezTo>
                      <a:cubicBezTo>
                        <a:pt x="12150" y="4075"/>
                        <a:pt x="12150" y="4075"/>
                        <a:pt x="12150" y="3667"/>
                      </a:cubicBezTo>
                      <a:cubicBezTo>
                        <a:pt x="10800" y="3667"/>
                        <a:pt x="10800" y="3667"/>
                        <a:pt x="10800" y="3667"/>
                      </a:cubicBezTo>
                      <a:cubicBezTo>
                        <a:pt x="10800" y="3667"/>
                        <a:pt x="10800" y="3667"/>
                        <a:pt x="10800" y="3667"/>
                      </a:cubicBezTo>
                      <a:cubicBezTo>
                        <a:pt x="10800" y="3260"/>
                        <a:pt x="9449" y="3260"/>
                        <a:pt x="9449" y="3260"/>
                      </a:cubicBezTo>
                      <a:cubicBezTo>
                        <a:pt x="9449" y="3260"/>
                        <a:pt x="9449" y="3260"/>
                        <a:pt x="9449" y="3260"/>
                      </a:cubicBezTo>
                      <a:cubicBezTo>
                        <a:pt x="9449" y="2852"/>
                        <a:pt x="9449" y="2852"/>
                        <a:pt x="9449" y="2852"/>
                      </a:cubicBezTo>
                      <a:cubicBezTo>
                        <a:pt x="9449" y="2852"/>
                        <a:pt x="8099" y="2852"/>
                        <a:pt x="8099" y="2445"/>
                      </a:cubicBezTo>
                      <a:cubicBezTo>
                        <a:pt x="8099" y="2445"/>
                        <a:pt x="8099" y="2445"/>
                        <a:pt x="8099" y="2445"/>
                      </a:cubicBezTo>
                      <a:cubicBezTo>
                        <a:pt x="8099" y="2037"/>
                        <a:pt x="8099" y="2037"/>
                        <a:pt x="8099" y="2037"/>
                      </a:cubicBezTo>
                      <a:cubicBezTo>
                        <a:pt x="8099" y="1630"/>
                        <a:pt x="8099" y="1630"/>
                        <a:pt x="8099" y="1630"/>
                      </a:cubicBezTo>
                      <a:cubicBezTo>
                        <a:pt x="8099" y="1222"/>
                        <a:pt x="8099" y="1222"/>
                        <a:pt x="8099" y="1222"/>
                      </a:cubicBezTo>
                      <a:cubicBezTo>
                        <a:pt x="8099" y="815"/>
                        <a:pt x="6749" y="815"/>
                        <a:pt x="6749" y="815"/>
                      </a:cubicBezTo>
                      <a:cubicBezTo>
                        <a:pt x="6749" y="407"/>
                        <a:pt x="6749" y="407"/>
                        <a:pt x="6749" y="407"/>
                      </a:cubicBezTo>
                      <a:cubicBezTo>
                        <a:pt x="5399" y="407"/>
                        <a:pt x="4049" y="407"/>
                        <a:pt x="2699" y="40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34" name="Shape">
                  <a:extLst>
                    <a:ext uri="{FF2B5EF4-FFF2-40B4-BE49-F238E27FC236}">
                      <a16:creationId xmlns:a16="http://schemas.microsoft.com/office/drawing/2014/main" id="{146D75F0-7A84-C604-9A5E-06B4CE1A50C9}"/>
                    </a:ext>
                  </a:extLst>
                </p:cNvPr>
                <p:cNvGrpSpPr/>
                <p:nvPr/>
              </p:nvGrpSpPr>
              <p:grpSpPr>
                <a:xfrm>
                  <a:off x="243032" y="351625"/>
                  <a:ext cx="9435" cy="8821"/>
                  <a:chOff x="0" y="0"/>
                  <a:chExt cx="9434" cy="8819"/>
                </a:xfrm>
              </p:grpSpPr>
              <p:sp>
                <p:nvSpPr>
                  <p:cNvPr id="796" name="Line">
                    <a:extLst>
                      <a:ext uri="{FF2B5EF4-FFF2-40B4-BE49-F238E27FC236}">
                        <a16:creationId xmlns:a16="http://schemas.microsoft.com/office/drawing/2014/main" id="{E42E8A78-0E10-5812-66D9-25E28D53A31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97" name="Line">
                    <a:extLst>
                      <a:ext uri="{FF2B5EF4-FFF2-40B4-BE49-F238E27FC236}">
                        <a16:creationId xmlns:a16="http://schemas.microsoft.com/office/drawing/2014/main" id="{488176B2-A332-1136-91BD-FBA14B77F22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35" name="Shape">
                  <a:extLst>
                    <a:ext uri="{FF2B5EF4-FFF2-40B4-BE49-F238E27FC236}">
                      <a16:creationId xmlns:a16="http://schemas.microsoft.com/office/drawing/2014/main" id="{6B51421D-14A9-9AA6-EA15-CAD46BBF8FD3}"/>
                    </a:ext>
                  </a:extLst>
                </p:cNvPr>
                <p:cNvGrpSpPr/>
                <p:nvPr/>
              </p:nvGrpSpPr>
              <p:grpSpPr>
                <a:xfrm>
                  <a:off x="256044" y="385123"/>
                  <a:ext cx="9435" cy="8821"/>
                  <a:chOff x="0" y="0"/>
                  <a:chExt cx="9434" cy="8819"/>
                </a:xfrm>
              </p:grpSpPr>
              <p:sp>
                <p:nvSpPr>
                  <p:cNvPr id="794" name="Line">
                    <a:extLst>
                      <a:ext uri="{FF2B5EF4-FFF2-40B4-BE49-F238E27FC236}">
                        <a16:creationId xmlns:a16="http://schemas.microsoft.com/office/drawing/2014/main" id="{0178C927-B02C-0892-BD11-77905638383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95" name="Line">
                    <a:extLst>
                      <a:ext uri="{FF2B5EF4-FFF2-40B4-BE49-F238E27FC236}">
                        <a16:creationId xmlns:a16="http://schemas.microsoft.com/office/drawing/2014/main" id="{75AC584D-35CC-95FD-380F-C75B5B60983F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36" name="Shape">
                  <a:extLst>
                    <a:ext uri="{FF2B5EF4-FFF2-40B4-BE49-F238E27FC236}">
                      <a16:creationId xmlns:a16="http://schemas.microsoft.com/office/drawing/2014/main" id="{5B3959E5-9E20-DE24-1135-902AA931ED45}"/>
                    </a:ext>
                  </a:extLst>
                </p:cNvPr>
                <p:cNvGrpSpPr/>
                <p:nvPr/>
              </p:nvGrpSpPr>
              <p:grpSpPr>
                <a:xfrm>
                  <a:off x="245634" y="358803"/>
                  <a:ext cx="9435" cy="8821"/>
                  <a:chOff x="0" y="0"/>
                  <a:chExt cx="9434" cy="8819"/>
                </a:xfrm>
              </p:grpSpPr>
              <p:sp>
                <p:nvSpPr>
                  <p:cNvPr id="792" name="Line">
                    <a:extLst>
                      <a:ext uri="{FF2B5EF4-FFF2-40B4-BE49-F238E27FC236}">
                        <a16:creationId xmlns:a16="http://schemas.microsoft.com/office/drawing/2014/main" id="{B3BF5651-A625-6450-8C09-BFABE243DA9A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93" name="Line">
                    <a:extLst>
                      <a:ext uri="{FF2B5EF4-FFF2-40B4-BE49-F238E27FC236}">
                        <a16:creationId xmlns:a16="http://schemas.microsoft.com/office/drawing/2014/main" id="{9BF67A0F-A459-A15C-B6C7-B6673B04CAD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37" name="Shape">
                  <a:extLst>
                    <a:ext uri="{FF2B5EF4-FFF2-40B4-BE49-F238E27FC236}">
                      <a16:creationId xmlns:a16="http://schemas.microsoft.com/office/drawing/2014/main" id="{3AF02A44-9715-ACDC-36AD-E4C7712EAFCE}"/>
                    </a:ext>
                  </a:extLst>
                </p:cNvPr>
                <p:cNvSpPr/>
                <p:nvPr/>
              </p:nvSpPr>
              <p:spPr>
                <a:xfrm>
                  <a:off x="438213" y="327459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18514"/>
                        <a:pt x="21600" y="18514"/>
                        <a:pt x="16200" y="15428"/>
                      </a:cubicBezTo>
                      <a:cubicBezTo>
                        <a:pt x="16200" y="15428"/>
                        <a:pt x="16200" y="15428"/>
                        <a:pt x="16200" y="15428"/>
                      </a:cubicBezTo>
                      <a:cubicBezTo>
                        <a:pt x="16200" y="12342"/>
                        <a:pt x="16200" y="12342"/>
                        <a:pt x="10801" y="12342"/>
                      </a:cubicBezTo>
                      <a:cubicBezTo>
                        <a:pt x="10801" y="9257"/>
                        <a:pt x="10801" y="9257"/>
                        <a:pt x="10801" y="9257"/>
                      </a:cubicBezTo>
                      <a:cubicBezTo>
                        <a:pt x="10801" y="6171"/>
                        <a:pt x="5400" y="6171"/>
                        <a:pt x="5400" y="3085"/>
                      </a:cubicBezTo>
                      <a:cubicBezTo>
                        <a:pt x="5400" y="3085"/>
                        <a:pt x="0" y="308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85"/>
                        <a:pt x="0" y="3085"/>
                        <a:pt x="0" y="6171"/>
                      </a:cubicBezTo>
                      <a:cubicBezTo>
                        <a:pt x="0" y="6171"/>
                        <a:pt x="0" y="6171"/>
                        <a:pt x="0" y="6171"/>
                      </a:cubicBezTo>
                      <a:cubicBezTo>
                        <a:pt x="0" y="6171"/>
                        <a:pt x="0" y="9257"/>
                        <a:pt x="0" y="9257"/>
                      </a:cubicBezTo>
                      <a:cubicBezTo>
                        <a:pt x="0" y="9257"/>
                        <a:pt x="0" y="9257"/>
                        <a:pt x="0" y="9257"/>
                      </a:cubicBezTo>
                      <a:cubicBezTo>
                        <a:pt x="0" y="9257"/>
                        <a:pt x="0" y="12342"/>
                        <a:pt x="0" y="12342"/>
                      </a:cubicBezTo>
                      <a:cubicBezTo>
                        <a:pt x="0" y="15428"/>
                        <a:pt x="10801" y="18514"/>
                        <a:pt x="16200" y="21600"/>
                      </a:cubicBezTo>
                      <a:cubicBezTo>
                        <a:pt x="162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38" name="Shape">
                  <a:extLst>
                    <a:ext uri="{FF2B5EF4-FFF2-40B4-BE49-F238E27FC236}">
                      <a16:creationId xmlns:a16="http://schemas.microsoft.com/office/drawing/2014/main" id="{583304BC-E0C7-D7E8-C714-F5D743999D4C}"/>
                    </a:ext>
                  </a:extLst>
                </p:cNvPr>
                <p:cNvSpPr/>
                <p:nvPr/>
              </p:nvSpPr>
              <p:spPr>
                <a:xfrm>
                  <a:off x="363295" y="345027"/>
                  <a:ext cx="98894" cy="1220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749" y="20422"/>
                      </a:moveTo>
                      <a:cubicBezTo>
                        <a:pt x="8749" y="20422"/>
                        <a:pt x="8749" y="20422"/>
                        <a:pt x="8749" y="20422"/>
                      </a:cubicBezTo>
                      <a:cubicBezTo>
                        <a:pt x="8749" y="20422"/>
                        <a:pt x="8749" y="20422"/>
                        <a:pt x="8749" y="20422"/>
                      </a:cubicBezTo>
                      <a:cubicBezTo>
                        <a:pt x="9022" y="20422"/>
                        <a:pt x="9022" y="20422"/>
                        <a:pt x="9022" y="20422"/>
                      </a:cubicBezTo>
                      <a:cubicBezTo>
                        <a:pt x="9022" y="20422"/>
                        <a:pt x="9022" y="20422"/>
                        <a:pt x="9022" y="20422"/>
                      </a:cubicBezTo>
                      <a:cubicBezTo>
                        <a:pt x="9569" y="20422"/>
                        <a:pt x="11483" y="20619"/>
                        <a:pt x="13397" y="20619"/>
                      </a:cubicBezTo>
                      <a:cubicBezTo>
                        <a:pt x="13397" y="20619"/>
                        <a:pt x="13670" y="20619"/>
                        <a:pt x="13670" y="20619"/>
                      </a:cubicBezTo>
                      <a:cubicBezTo>
                        <a:pt x="13670" y="20619"/>
                        <a:pt x="13670" y="20619"/>
                        <a:pt x="13670" y="20619"/>
                      </a:cubicBezTo>
                      <a:cubicBezTo>
                        <a:pt x="13944" y="20619"/>
                        <a:pt x="14217" y="20619"/>
                        <a:pt x="14217" y="20619"/>
                      </a:cubicBezTo>
                      <a:cubicBezTo>
                        <a:pt x="14217" y="20619"/>
                        <a:pt x="14491" y="20619"/>
                        <a:pt x="14491" y="20619"/>
                      </a:cubicBezTo>
                      <a:cubicBezTo>
                        <a:pt x="14491" y="20619"/>
                        <a:pt x="14764" y="20619"/>
                        <a:pt x="14764" y="20619"/>
                      </a:cubicBezTo>
                      <a:cubicBezTo>
                        <a:pt x="15037" y="20619"/>
                        <a:pt x="15037" y="20619"/>
                        <a:pt x="15037" y="20619"/>
                      </a:cubicBezTo>
                      <a:cubicBezTo>
                        <a:pt x="15311" y="20619"/>
                        <a:pt x="15311" y="20619"/>
                        <a:pt x="15311" y="20619"/>
                      </a:cubicBezTo>
                      <a:cubicBezTo>
                        <a:pt x="15584" y="20619"/>
                        <a:pt x="15584" y="20619"/>
                        <a:pt x="15858" y="20619"/>
                      </a:cubicBezTo>
                      <a:cubicBezTo>
                        <a:pt x="16678" y="20619"/>
                        <a:pt x="16951" y="20619"/>
                        <a:pt x="16951" y="20619"/>
                      </a:cubicBezTo>
                      <a:cubicBezTo>
                        <a:pt x="16951" y="20619"/>
                        <a:pt x="17225" y="20619"/>
                        <a:pt x="17225" y="20619"/>
                      </a:cubicBezTo>
                      <a:cubicBezTo>
                        <a:pt x="18045" y="20619"/>
                        <a:pt x="19959" y="21208"/>
                        <a:pt x="21053" y="21600"/>
                      </a:cubicBezTo>
                      <a:cubicBezTo>
                        <a:pt x="21053" y="21600"/>
                        <a:pt x="21053" y="21600"/>
                        <a:pt x="21053" y="21600"/>
                      </a:cubicBezTo>
                      <a:cubicBezTo>
                        <a:pt x="21053" y="21208"/>
                        <a:pt x="21326" y="20815"/>
                        <a:pt x="21326" y="20422"/>
                      </a:cubicBezTo>
                      <a:cubicBezTo>
                        <a:pt x="21326" y="20422"/>
                        <a:pt x="21326" y="20226"/>
                        <a:pt x="21600" y="20226"/>
                      </a:cubicBezTo>
                      <a:cubicBezTo>
                        <a:pt x="21326" y="20226"/>
                        <a:pt x="21326" y="20226"/>
                        <a:pt x="21326" y="20226"/>
                      </a:cubicBezTo>
                      <a:cubicBezTo>
                        <a:pt x="21326" y="20226"/>
                        <a:pt x="21326" y="20226"/>
                        <a:pt x="21326" y="20030"/>
                      </a:cubicBezTo>
                      <a:cubicBezTo>
                        <a:pt x="21326" y="20030"/>
                        <a:pt x="21326" y="20030"/>
                        <a:pt x="21326" y="20030"/>
                      </a:cubicBezTo>
                      <a:cubicBezTo>
                        <a:pt x="21053" y="20030"/>
                        <a:pt x="21053" y="20030"/>
                        <a:pt x="21053" y="19833"/>
                      </a:cubicBezTo>
                      <a:cubicBezTo>
                        <a:pt x="21053" y="19833"/>
                        <a:pt x="20506" y="19440"/>
                        <a:pt x="20232" y="19244"/>
                      </a:cubicBezTo>
                      <a:cubicBezTo>
                        <a:pt x="19959" y="19048"/>
                        <a:pt x="19412" y="18851"/>
                        <a:pt x="19139" y="18655"/>
                      </a:cubicBezTo>
                      <a:cubicBezTo>
                        <a:pt x="18592" y="18066"/>
                        <a:pt x="18592" y="17870"/>
                        <a:pt x="18592" y="17870"/>
                      </a:cubicBezTo>
                      <a:cubicBezTo>
                        <a:pt x="18318" y="17673"/>
                        <a:pt x="18318" y="17673"/>
                        <a:pt x="18318" y="17673"/>
                      </a:cubicBezTo>
                      <a:cubicBezTo>
                        <a:pt x="18318" y="17477"/>
                        <a:pt x="18318" y="17477"/>
                        <a:pt x="18318" y="17477"/>
                      </a:cubicBezTo>
                      <a:cubicBezTo>
                        <a:pt x="18318" y="17477"/>
                        <a:pt x="18592" y="16888"/>
                        <a:pt x="18045" y="16495"/>
                      </a:cubicBezTo>
                      <a:cubicBezTo>
                        <a:pt x="17498" y="15906"/>
                        <a:pt x="16951" y="15317"/>
                        <a:pt x="16951" y="14531"/>
                      </a:cubicBezTo>
                      <a:cubicBezTo>
                        <a:pt x="16951" y="14139"/>
                        <a:pt x="16951" y="13746"/>
                        <a:pt x="16951" y="13353"/>
                      </a:cubicBezTo>
                      <a:cubicBezTo>
                        <a:pt x="16678" y="13157"/>
                        <a:pt x="16678" y="12960"/>
                        <a:pt x="16678" y="12764"/>
                      </a:cubicBezTo>
                      <a:cubicBezTo>
                        <a:pt x="16678" y="12371"/>
                        <a:pt x="16951" y="11979"/>
                        <a:pt x="17225" y="11586"/>
                      </a:cubicBezTo>
                      <a:cubicBezTo>
                        <a:pt x="17772" y="11193"/>
                        <a:pt x="18045" y="10801"/>
                        <a:pt x="18045" y="10407"/>
                      </a:cubicBezTo>
                      <a:cubicBezTo>
                        <a:pt x="18318" y="10210"/>
                        <a:pt x="18318" y="10014"/>
                        <a:pt x="18318" y="10014"/>
                      </a:cubicBezTo>
                      <a:cubicBezTo>
                        <a:pt x="18592" y="9818"/>
                        <a:pt x="18592" y="9818"/>
                        <a:pt x="18592" y="9818"/>
                      </a:cubicBezTo>
                      <a:cubicBezTo>
                        <a:pt x="18592" y="9818"/>
                        <a:pt x="18592" y="9621"/>
                        <a:pt x="18865" y="9621"/>
                      </a:cubicBezTo>
                      <a:cubicBezTo>
                        <a:pt x="18865" y="9621"/>
                        <a:pt x="18865" y="9425"/>
                        <a:pt x="18865" y="9425"/>
                      </a:cubicBezTo>
                      <a:cubicBezTo>
                        <a:pt x="19139" y="9425"/>
                        <a:pt x="19139" y="9229"/>
                        <a:pt x="19139" y="9229"/>
                      </a:cubicBezTo>
                      <a:cubicBezTo>
                        <a:pt x="19412" y="9229"/>
                        <a:pt x="19412" y="9229"/>
                        <a:pt x="19412" y="9032"/>
                      </a:cubicBezTo>
                      <a:cubicBezTo>
                        <a:pt x="19412" y="9032"/>
                        <a:pt x="19412" y="9032"/>
                        <a:pt x="19686" y="9032"/>
                      </a:cubicBezTo>
                      <a:cubicBezTo>
                        <a:pt x="19686" y="9032"/>
                        <a:pt x="19686" y="9032"/>
                        <a:pt x="19412" y="9032"/>
                      </a:cubicBezTo>
                      <a:cubicBezTo>
                        <a:pt x="19412" y="9032"/>
                        <a:pt x="19412" y="8836"/>
                        <a:pt x="19412" y="8836"/>
                      </a:cubicBezTo>
                      <a:cubicBezTo>
                        <a:pt x="19412" y="8640"/>
                        <a:pt x="19412" y="8640"/>
                        <a:pt x="19139" y="8443"/>
                      </a:cubicBezTo>
                      <a:cubicBezTo>
                        <a:pt x="19139" y="8443"/>
                        <a:pt x="19139" y="8443"/>
                        <a:pt x="19139" y="8247"/>
                      </a:cubicBezTo>
                      <a:cubicBezTo>
                        <a:pt x="19139" y="8050"/>
                        <a:pt x="18865" y="7854"/>
                        <a:pt x="18865" y="7658"/>
                      </a:cubicBezTo>
                      <a:cubicBezTo>
                        <a:pt x="18592" y="7069"/>
                        <a:pt x="18045" y="6872"/>
                        <a:pt x="17498" y="6480"/>
                      </a:cubicBezTo>
                      <a:cubicBezTo>
                        <a:pt x="17225" y="6283"/>
                        <a:pt x="16678" y="6087"/>
                        <a:pt x="16405" y="5890"/>
                      </a:cubicBezTo>
                      <a:cubicBezTo>
                        <a:pt x="16131" y="5694"/>
                        <a:pt x="15858" y="5498"/>
                        <a:pt x="15858" y="5301"/>
                      </a:cubicBezTo>
                      <a:cubicBezTo>
                        <a:pt x="15584" y="5105"/>
                        <a:pt x="15311" y="4712"/>
                        <a:pt x="15311" y="4516"/>
                      </a:cubicBezTo>
                      <a:cubicBezTo>
                        <a:pt x="15311" y="4320"/>
                        <a:pt x="15584" y="4320"/>
                        <a:pt x="15584" y="4123"/>
                      </a:cubicBezTo>
                      <a:cubicBezTo>
                        <a:pt x="15584" y="4123"/>
                        <a:pt x="15584" y="4123"/>
                        <a:pt x="15584" y="4123"/>
                      </a:cubicBezTo>
                      <a:cubicBezTo>
                        <a:pt x="15584" y="3338"/>
                        <a:pt x="16951" y="3338"/>
                        <a:pt x="17498" y="3338"/>
                      </a:cubicBezTo>
                      <a:cubicBezTo>
                        <a:pt x="18045" y="3338"/>
                        <a:pt x="18318" y="3338"/>
                        <a:pt x="18865" y="3338"/>
                      </a:cubicBezTo>
                      <a:cubicBezTo>
                        <a:pt x="18865" y="3338"/>
                        <a:pt x="19139" y="3338"/>
                        <a:pt x="19139" y="3338"/>
                      </a:cubicBezTo>
                      <a:cubicBezTo>
                        <a:pt x="18592" y="2749"/>
                        <a:pt x="18045" y="1570"/>
                        <a:pt x="18045" y="589"/>
                      </a:cubicBezTo>
                      <a:cubicBezTo>
                        <a:pt x="18045" y="589"/>
                        <a:pt x="18045" y="392"/>
                        <a:pt x="18045" y="392"/>
                      </a:cubicBezTo>
                      <a:cubicBezTo>
                        <a:pt x="18045" y="196"/>
                        <a:pt x="18045" y="196"/>
                        <a:pt x="18045" y="196"/>
                      </a:cubicBezTo>
                      <a:cubicBezTo>
                        <a:pt x="18045" y="196"/>
                        <a:pt x="18045" y="0"/>
                        <a:pt x="18045" y="0"/>
                      </a:cubicBezTo>
                      <a:cubicBezTo>
                        <a:pt x="18045" y="0"/>
                        <a:pt x="18045" y="0"/>
                        <a:pt x="18045" y="0"/>
                      </a:cubicBezTo>
                      <a:cubicBezTo>
                        <a:pt x="18045" y="0"/>
                        <a:pt x="18045" y="0"/>
                        <a:pt x="18045" y="196"/>
                      </a:cubicBezTo>
                      <a:cubicBezTo>
                        <a:pt x="18045" y="785"/>
                        <a:pt x="16951" y="981"/>
                        <a:pt x="16405" y="981"/>
                      </a:cubicBezTo>
                      <a:cubicBezTo>
                        <a:pt x="16405" y="981"/>
                        <a:pt x="16131" y="1178"/>
                        <a:pt x="16131" y="1178"/>
                      </a:cubicBezTo>
                      <a:cubicBezTo>
                        <a:pt x="15858" y="1374"/>
                        <a:pt x="14491" y="2945"/>
                        <a:pt x="14491" y="3141"/>
                      </a:cubicBezTo>
                      <a:cubicBezTo>
                        <a:pt x="14491" y="3534"/>
                        <a:pt x="14217" y="4909"/>
                        <a:pt x="13397" y="5105"/>
                      </a:cubicBezTo>
                      <a:cubicBezTo>
                        <a:pt x="13397" y="5105"/>
                        <a:pt x="13397" y="5498"/>
                        <a:pt x="13397" y="5694"/>
                      </a:cubicBezTo>
                      <a:cubicBezTo>
                        <a:pt x="13397" y="5890"/>
                        <a:pt x="13397" y="5890"/>
                        <a:pt x="13397" y="5890"/>
                      </a:cubicBezTo>
                      <a:cubicBezTo>
                        <a:pt x="13397" y="6283"/>
                        <a:pt x="12850" y="6480"/>
                        <a:pt x="12577" y="6676"/>
                      </a:cubicBezTo>
                      <a:cubicBezTo>
                        <a:pt x="12303" y="6872"/>
                        <a:pt x="11756" y="7069"/>
                        <a:pt x="11756" y="7265"/>
                      </a:cubicBezTo>
                      <a:cubicBezTo>
                        <a:pt x="11756" y="7658"/>
                        <a:pt x="11210" y="8640"/>
                        <a:pt x="9843" y="10407"/>
                      </a:cubicBezTo>
                      <a:cubicBezTo>
                        <a:pt x="9296" y="11193"/>
                        <a:pt x="9296" y="11193"/>
                        <a:pt x="9296" y="11193"/>
                      </a:cubicBezTo>
                      <a:cubicBezTo>
                        <a:pt x="8749" y="11782"/>
                        <a:pt x="8475" y="12175"/>
                        <a:pt x="7929" y="12175"/>
                      </a:cubicBezTo>
                      <a:cubicBezTo>
                        <a:pt x="7655" y="12175"/>
                        <a:pt x="7382" y="12175"/>
                        <a:pt x="7108" y="11586"/>
                      </a:cubicBezTo>
                      <a:cubicBezTo>
                        <a:pt x="7108" y="11193"/>
                        <a:pt x="6288" y="10801"/>
                        <a:pt x="6015" y="10801"/>
                      </a:cubicBezTo>
                      <a:cubicBezTo>
                        <a:pt x="5194" y="11193"/>
                        <a:pt x="4648" y="10997"/>
                        <a:pt x="4101" y="10997"/>
                      </a:cubicBezTo>
                      <a:cubicBezTo>
                        <a:pt x="4101" y="10997"/>
                        <a:pt x="4101" y="10997"/>
                        <a:pt x="4101" y="10997"/>
                      </a:cubicBezTo>
                      <a:cubicBezTo>
                        <a:pt x="3554" y="11193"/>
                        <a:pt x="2187" y="12175"/>
                        <a:pt x="820" y="13353"/>
                      </a:cubicBezTo>
                      <a:cubicBezTo>
                        <a:pt x="820" y="13353"/>
                        <a:pt x="820" y="13353"/>
                        <a:pt x="820" y="13353"/>
                      </a:cubicBezTo>
                      <a:cubicBezTo>
                        <a:pt x="820" y="13353"/>
                        <a:pt x="820" y="13550"/>
                        <a:pt x="546" y="13550"/>
                      </a:cubicBezTo>
                      <a:cubicBezTo>
                        <a:pt x="546" y="13550"/>
                        <a:pt x="546" y="13550"/>
                        <a:pt x="546" y="13550"/>
                      </a:cubicBezTo>
                      <a:cubicBezTo>
                        <a:pt x="546" y="13550"/>
                        <a:pt x="546" y="13746"/>
                        <a:pt x="546" y="13746"/>
                      </a:cubicBezTo>
                      <a:cubicBezTo>
                        <a:pt x="546" y="13746"/>
                        <a:pt x="546" y="13746"/>
                        <a:pt x="546" y="13746"/>
                      </a:cubicBezTo>
                      <a:cubicBezTo>
                        <a:pt x="546" y="13942"/>
                        <a:pt x="546" y="13942"/>
                        <a:pt x="546" y="13942"/>
                      </a:cubicBezTo>
                      <a:cubicBezTo>
                        <a:pt x="546" y="13942"/>
                        <a:pt x="546" y="14139"/>
                        <a:pt x="546" y="14139"/>
                      </a:cubicBezTo>
                      <a:cubicBezTo>
                        <a:pt x="546" y="14139"/>
                        <a:pt x="546" y="14139"/>
                        <a:pt x="546" y="14139"/>
                      </a:cubicBezTo>
                      <a:cubicBezTo>
                        <a:pt x="546" y="14335"/>
                        <a:pt x="273" y="14335"/>
                        <a:pt x="273" y="14335"/>
                      </a:cubicBezTo>
                      <a:cubicBezTo>
                        <a:pt x="273" y="14531"/>
                        <a:pt x="273" y="14531"/>
                        <a:pt x="273" y="14531"/>
                      </a:cubicBezTo>
                      <a:cubicBezTo>
                        <a:pt x="273" y="14531"/>
                        <a:pt x="273" y="14728"/>
                        <a:pt x="273" y="14728"/>
                      </a:cubicBezTo>
                      <a:cubicBezTo>
                        <a:pt x="273" y="14728"/>
                        <a:pt x="273" y="14924"/>
                        <a:pt x="273" y="14924"/>
                      </a:cubicBezTo>
                      <a:cubicBezTo>
                        <a:pt x="273" y="14924"/>
                        <a:pt x="0" y="15120"/>
                        <a:pt x="0" y="15120"/>
                      </a:cubicBezTo>
                      <a:cubicBezTo>
                        <a:pt x="0" y="15120"/>
                        <a:pt x="0" y="15120"/>
                        <a:pt x="0" y="15317"/>
                      </a:cubicBezTo>
                      <a:cubicBezTo>
                        <a:pt x="0" y="15317"/>
                        <a:pt x="0" y="15317"/>
                        <a:pt x="0" y="15317"/>
                      </a:cubicBezTo>
                      <a:cubicBezTo>
                        <a:pt x="273" y="15513"/>
                        <a:pt x="546" y="15710"/>
                        <a:pt x="820" y="16102"/>
                      </a:cubicBezTo>
                      <a:cubicBezTo>
                        <a:pt x="820" y="16102"/>
                        <a:pt x="820" y="16299"/>
                        <a:pt x="1093" y="16495"/>
                      </a:cubicBezTo>
                      <a:cubicBezTo>
                        <a:pt x="1093" y="16495"/>
                        <a:pt x="1367" y="16691"/>
                        <a:pt x="1640" y="16691"/>
                      </a:cubicBezTo>
                      <a:cubicBezTo>
                        <a:pt x="1913" y="16691"/>
                        <a:pt x="1913" y="16691"/>
                        <a:pt x="2187" y="16691"/>
                      </a:cubicBezTo>
                      <a:cubicBezTo>
                        <a:pt x="2734" y="16495"/>
                        <a:pt x="3007" y="16495"/>
                        <a:pt x="3281" y="16691"/>
                      </a:cubicBezTo>
                      <a:cubicBezTo>
                        <a:pt x="4101" y="17084"/>
                        <a:pt x="4648" y="18851"/>
                        <a:pt x="4374" y="19244"/>
                      </a:cubicBezTo>
                      <a:cubicBezTo>
                        <a:pt x="4374" y="19440"/>
                        <a:pt x="4374" y="19637"/>
                        <a:pt x="4101" y="19637"/>
                      </a:cubicBezTo>
                      <a:cubicBezTo>
                        <a:pt x="4101" y="20030"/>
                        <a:pt x="3827" y="20422"/>
                        <a:pt x="3827" y="20815"/>
                      </a:cubicBezTo>
                      <a:cubicBezTo>
                        <a:pt x="7382" y="20815"/>
                        <a:pt x="7382" y="20815"/>
                        <a:pt x="7382" y="20815"/>
                      </a:cubicBezTo>
                      <a:cubicBezTo>
                        <a:pt x="8749" y="20422"/>
                        <a:pt x="8749" y="20422"/>
                        <a:pt x="8749" y="2042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39" name="Shape">
                  <a:extLst>
                    <a:ext uri="{FF2B5EF4-FFF2-40B4-BE49-F238E27FC236}">
                      <a16:creationId xmlns:a16="http://schemas.microsoft.com/office/drawing/2014/main" id="{E6B56AD3-F50E-7F46-9D6A-192F68522236}"/>
                    </a:ext>
                  </a:extLst>
                </p:cNvPr>
                <p:cNvGrpSpPr/>
                <p:nvPr/>
              </p:nvGrpSpPr>
              <p:grpSpPr>
                <a:xfrm>
                  <a:off x="446540" y="392301"/>
                  <a:ext cx="9435" cy="8821"/>
                  <a:chOff x="0" y="0"/>
                  <a:chExt cx="9433" cy="8819"/>
                </a:xfrm>
              </p:grpSpPr>
              <p:sp>
                <p:nvSpPr>
                  <p:cNvPr id="790" name="Line">
                    <a:extLst>
                      <a:ext uri="{FF2B5EF4-FFF2-40B4-BE49-F238E27FC236}">
                        <a16:creationId xmlns:a16="http://schemas.microsoft.com/office/drawing/2014/main" id="{66EAE45F-9F9C-3864-2B73-CD4FD88912F2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216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91" name="Line">
                    <a:extLst>
                      <a:ext uri="{FF2B5EF4-FFF2-40B4-BE49-F238E27FC236}">
                        <a16:creationId xmlns:a16="http://schemas.microsoft.com/office/drawing/2014/main" id="{235434E8-B8DD-B3BE-8AAD-33E7EA2A582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40" name="Shape">
                  <a:extLst>
                    <a:ext uri="{FF2B5EF4-FFF2-40B4-BE49-F238E27FC236}">
                      <a16:creationId xmlns:a16="http://schemas.microsoft.com/office/drawing/2014/main" id="{41E47F43-23BD-A1E0-5B7E-B134B7266A70}"/>
                    </a:ext>
                  </a:extLst>
                </p:cNvPr>
                <p:cNvGrpSpPr/>
                <p:nvPr/>
              </p:nvGrpSpPr>
              <p:grpSpPr>
                <a:xfrm>
                  <a:off x="455909" y="452598"/>
                  <a:ext cx="9435" cy="8821"/>
                  <a:chOff x="0" y="0"/>
                  <a:chExt cx="9433" cy="8819"/>
                </a:xfrm>
              </p:grpSpPr>
              <p:sp>
                <p:nvSpPr>
                  <p:cNvPr id="788" name="Line">
                    <a:extLst>
                      <a:ext uri="{FF2B5EF4-FFF2-40B4-BE49-F238E27FC236}">
                        <a16:creationId xmlns:a16="http://schemas.microsoft.com/office/drawing/2014/main" id="{28611E5E-F6E3-B597-4BB5-5B96D3A51FD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216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89" name="Line">
                    <a:extLst>
                      <a:ext uri="{FF2B5EF4-FFF2-40B4-BE49-F238E27FC236}">
                        <a16:creationId xmlns:a16="http://schemas.microsoft.com/office/drawing/2014/main" id="{35DEEB9C-D281-B926-B79C-6E0F6ED6EE7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21600"/>
                          <a:pt x="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41" name="Shape">
                  <a:extLst>
                    <a:ext uri="{FF2B5EF4-FFF2-40B4-BE49-F238E27FC236}">
                      <a16:creationId xmlns:a16="http://schemas.microsoft.com/office/drawing/2014/main" id="{CD4725C9-3EE5-B34D-9D66-03630764F821}"/>
                    </a:ext>
                  </a:extLst>
                </p:cNvPr>
                <p:cNvGrpSpPr/>
                <p:nvPr/>
              </p:nvGrpSpPr>
              <p:grpSpPr>
                <a:xfrm>
                  <a:off x="442898" y="396458"/>
                  <a:ext cx="9434" cy="7207"/>
                  <a:chOff x="0" y="0"/>
                  <a:chExt cx="9433" cy="7206"/>
                </a:xfrm>
              </p:grpSpPr>
              <p:sp>
                <p:nvSpPr>
                  <p:cNvPr id="786" name="Line">
                    <a:extLst>
                      <a:ext uri="{FF2B5EF4-FFF2-40B4-BE49-F238E27FC236}">
                        <a16:creationId xmlns:a16="http://schemas.microsoft.com/office/drawing/2014/main" id="{0A8B411E-CC84-8011-E684-B3E89FD06829}"/>
                      </a:ext>
                    </a:extLst>
                  </p:cNvPr>
                  <p:cNvSpPr/>
                  <p:nvPr/>
                </p:nvSpPr>
                <p:spPr>
                  <a:xfrm flipV="1">
                    <a:off x="-1" y="0"/>
                    <a:ext cx="9434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7" name="Line">
                    <a:extLst>
                      <a:ext uri="{FF2B5EF4-FFF2-40B4-BE49-F238E27FC236}">
                        <a16:creationId xmlns:a16="http://schemas.microsoft.com/office/drawing/2014/main" id="{46030222-962F-97DA-2445-9FFB51700533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4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742" name="Shape">
                  <a:extLst>
                    <a:ext uri="{FF2B5EF4-FFF2-40B4-BE49-F238E27FC236}">
                      <a16:creationId xmlns:a16="http://schemas.microsoft.com/office/drawing/2014/main" id="{A5ED6DBF-E512-C314-F90C-36BF2E3CBE3F}"/>
                    </a:ext>
                  </a:extLst>
                </p:cNvPr>
                <p:cNvSpPr/>
                <p:nvPr/>
              </p:nvSpPr>
              <p:spPr>
                <a:xfrm>
                  <a:off x="399698" y="402931"/>
                  <a:ext cx="9433" cy="105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428" y="9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5428" y="9600"/>
                        <a:pt x="15428" y="9600"/>
                        <a:pt x="15428" y="9600"/>
                      </a:cubicBezTo>
                      <a:cubicBezTo>
                        <a:pt x="9257" y="16800"/>
                        <a:pt x="6171" y="21600"/>
                        <a:pt x="0" y="21600"/>
                      </a:cubicBezTo>
                      <a:cubicBezTo>
                        <a:pt x="6171" y="21600"/>
                        <a:pt x="9257" y="16800"/>
                        <a:pt x="15428" y="9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43" name="Shape">
                  <a:extLst>
                    <a:ext uri="{FF2B5EF4-FFF2-40B4-BE49-F238E27FC236}">
                      <a16:creationId xmlns:a16="http://schemas.microsoft.com/office/drawing/2014/main" id="{B2EE6B9E-B96D-0009-96CD-81409885CD96}"/>
                    </a:ext>
                  </a:extLst>
                </p:cNvPr>
                <p:cNvGrpSpPr/>
                <p:nvPr/>
              </p:nvGrpSpPr>
              <p:grpSpPr>
                <a:xfrm>
                  <a:off x="361703" y="416707"/>
                  <a:ext cx="9434" cy="8821"/>
                  <a:chOff x="0" y="0"/>
                  <a:chExt cx="9433" cy="8819"/>
                </a:xfrm>
              </p:grpSpPr>
              <p:sp>
                <p:nvSpPr>
                  <p:cNvPr id="784" name="Line">
                    <a:extLst>
                      <a:ext uri="{FF2B5EF4-FFF2-40B4-BE49-F238E27FC236}">
                        <a16:creationId xmlns:a16="http://schemas.microsoft.com/office/drawing/2014/main" id="{0A2C39CD-C3AE-C1A4-2177-C7E26D1D4F62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85" name="Line">
                    <a:extLst>
                      <a:ext uri="{FF2B5EF4-FFF2-40B4-BE49-F238E27FC236}">
                        <a16:creationId xmlns:a16="http://schemas.microsoft.com/office/drawing/2014/main" id="{0E7B6DED-2DD0-E447-4D15-E649A31AB8A1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44" name="Shape">
                  <a:extLst>
                    <a:ext uri="{FF2B5EF4-FFF2-40B4-BE49-F238E27FC236}">
                      <a16:creationId xmlns:a16="http://schemas.microsoft.com/office/drawing/2014/main" id="{CE1A492A-BAB3-3E05-94DC-60590761F9E1}"/>
                    </a:ext>
                  </a:extLst>
                </p:cNvPr>
                <p:cNvSpPr/>
                <p:nvPr/>
              </p:nvSpPr>
              <p:spPr>
                <a:xfrm>
                  <a:off x="121792" y="358905"/>
                  <a:ext cx="79636" cy="74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249" y="3223"/>
                      </a:moveTo>
                      <a:cubicBezTo>
                        <a:pt x="20249" y="3223"/>
                        <a:pt x="19912" y="2901"/>
                        <a:pt x="19912" y="2901"/>
                      </a:cubicBezTo>
                      <a:cubicBezTo>
                        <a:pt x="19912" y="2901"/>
                        <a:pt x="19574" y="2901"/>
                        <a:pt x="19237" y="2579"/>
                      </a:cubicBezTo>
                      <a:cubicBezTo>
                        <a:pt x="19237" y="2579"/>
                        <a:pt x="18899" y="2579"/>
                        <a:pt x="18899" y="2579"/>
                      </a:cubicBezTo>
                      <a:cubicBezTo>
                        <a:pt x="17887" y="2579"/>
                        <a:pt x="16874" y="2901"/>
                        <a:pt x="16537" y="3546"/>
                      </a:cubicBezTo>
                      <a:cubicBezTo>
                        <a:pt x="16199" y="3868"/>
                        <a:pt x="15524" y="3868"/>
                        <a:pt x="15187" y="3868"/>
                      </a:cubicBezTo>
                      <a:cubicBezTo>
                        <a:pt x="13837" y="3868"/>
                        <a:pt x="12149" y="2256"/>
                        <a:pt x="11812" y="1934"/>
                      </a:cubicBezTo>
                      <a:cubicBezTo>
                        <a:pt x="11812" y="1611"/>
                        <a:pt x="11812" y="1611"/>
                        <a:pt x="11812" y="1611"/>
                      </a:cubicBezTo>
                      <a:cubicBezTo>
                        <a:pt x="11812" y="1611"/>
                        <a:pt x="11812" y="1611"/>
                        <a:pt x="11812" y="1611"/>
                      </a:cubicBezTo>
                      <a:cubicBezTo>
                        <a:pt x="11474" y="1611"/>
                        <a:pt x="11474" y="1611"/>
                        <a:pt x="11474" y="1289"/>
                      </a:cubicBezTo>
                      <a:cubicBezTo>
                        <a:pt x="11474" y="1289"/>
                        <a:pt x="11474" y="1289"/>
                        <a:pt x="11137" y="1289"/>
                      </a:cubicBezTo>
                      <a:cubicBezTo>
                        <a:pt x="11137" y="1289"/>
                        <a:pt x="11137" y="1289"/>
                        <a:pt x="11137" y="967"/>
                      </a:cubicBezTo>
                      <a:cubicBezTo>
                        <a:pt x="11137" y="967"/>
                        <a:pt x="11137" y="967"/>
                        <a:pt x="10800" y="967"/>
                      </a:cubicBezTo>
                      <a:cubicBezTo>
                        <a:pt x="10800" y="967"/>
                        <a:pt x="10800" y="967"/>
                        <a:pt x="10800" y="967"/>
                      </a:cubicBezTo>
                      <a:cubicBezTo>
                        <a:pt x="10462" y="967"/>
                        <a:pt x="10462" y="967"/>
                        <a:pt x="10462" y="967"/>
                      </a:cubicBezTo>
                      <a:cubicBezTo>
                        <a:pt x="10462" y="967"/>
                        <a:pt x="10462" y="967"/>
                        <a:pt x="10462" y="967"/>
                      </a:cubicBezTo>
                      <a:cubicBezTo>
                        <a:pt x="10462" y="967"/>
                        <a:pt x="10124" y="967"/>
                        <a:pt x="10124" y="967"/>
                      </a:cubicBezTo>
                      <a:cubicBezTo>
                        <a:pt x="10124" y="967"/>
                        <a:pt x="10124" y="967"/>
                        <a:pt x="10124" y="967"/>
                      </a:cubicBezTo>
                      <a:cubicBezTo>
                        <a:pt x="9112" y="1611"/>
                        <a:pt x="8774" y="1611"/>
                        <a:pt x="8099" y="1611"/>
                      </a:cubicBezTo>
                      <a:cubicBezTo>
                        <a:pt x="8099" y="1611"/>
                        <a:pt x="8099" y="1289"/>
                        <a:pt x="7762" y="1289"/>
                      </a:cubicBezTo>
                      <a:cubicBezTo>
                        <a:pt x="7424" y="967"/>
                        <a:pt x="7424" y="644"/>
                        <a:pt x="7424" y="0"/>
                      </a:cubicBezTo>
                      <a:cubicBezTo>
                        <a:pt x="7424" y="322"/>
                        <a:pt x="7087" y="322"/>
                        <a:pt x="7087" y="322"/>
                      </a:cubicBezTo>
                      <a:cubicBezTo>
                        <a:pt x="6749" y="1289"/>
                        <a:pt x="5737" y="2256"/>
                        <a:pt x="4724" y="2256"/>
                      </a:cubicBezTo>
                      <a:cubicBezTo>
                        <a:pt x="4387" y="2256"/>
                        <a:pt x="3712" y="1934"/>
                        <a:pt x="3712" y="1611"/>
                      </a:cubicBezTo>
                      <a:cubicBezTo>
                        <a:pt x="3374" y="1289"/>
                        <a:pt x="3037" y="967"/>
                        <a:pt x="2699" y="967"/>
                      </a:cubicBezTo>
                      <a:cubicBezTo>
                        <a:pt x="2362" y="1934"/>
                        <a:pt x="2024" y="1934"/>
                        <a:pt x="1687" y="1934"/>
                      </a:cubicBezTo>
                      <a:cubicBezTo>
                        <a:pt x="1687" y="1934"/>
                        <a:pt x="1687" y="1934"/>
                        <a:pt x="1687" y="1934"/>
                      </a:cubicBezTo>
                      <a:cubicBezTo>
                        <a:pt x="1687" y="1934"/>
                        <a:pt x="1687" y="1934"/>
                        <a:pt x="1687" y="1934"/>
                      </a:cubicBezTo>
                      <a:cubicBezTo>
                        <a:pt x="1687" y="1934"/>
                        <a:pt x="1349" y="1934"/>
                        <a:pt x="1349" y="1934"/>
                      </a:cubicBezTo>
                      <a:cubicBezTo>
                        <a:pt x="1349" y="1934"/>
                        <a:pt x="1349" y="1934"/>
                        <a:pt x="1349" y="1934"/>
                      </a:cubicBezTo>
                      <a:cubicBezTo>
                        <a:pt x="1349" y="1934"/>
                        <a:pt x="1349" y="2256"/>
                        <a:pt x="1349" y="2256"/>
                      </a:cubicBezTo>
                      <a:cubicBezTo>
                        <a:pt x="1349" y="2256"/>
                        <a:pt x="1349" y="2256"/>
                        <a:pt x="1349" y="2256"/>
                      </a:cubicBezTo>
                      <a:cubicBezTo>
                        <a:pt x="1349" y="2579"/>
                        <a:pt x="1349" y="2579"/>
                        <a:pt x="1349" y="2901"/>
                      </a:cubicBezTo>
                      <a:cubicBezTo>
                        <a:pt x="1349" y="2901"/>
                        <a:pt x="1349" y="2901"/>
                        <a:pt x="1349" y="2901"/>
                      </a:cubicBezTo>
                      <a:cubicBezTo>
                        <a:pt x="1349" y="2901"/>
                        <a:pt x="1349" y="2901"/>
                        <a:pt x="1349" y="3223"/>
                      </a:cubicBezTo>
                      <a:cubicBezTo>
                        <a:pt x="1349" y="3223"/>
                        <a:pt x="1349" y="3223"/>
                        <a:pt x="1349" y="3223"/>
                      </a:cubicBezTo>
                      <a:cubicBezTo>
                        <a:pt x="1349" y="3223"/>
                        <a:pt x="1349" y="3223"/>
                        <a:pt x="1349" y="3546"/>
                      </a:cubicBezTo>
                      <a:cubicBezTo>
                        <a:pt x="2362" y="3868"/>
                        <a:pt x="2699" y="4835"/>
                        <a:pt x="2362" y="5802"/>
                      </a:cubicBezTo>
                      <a:cubicBezTo>
                        <a:pt x="2362" y="5802"/>
                        <a:pt x="2362" y="6125"/>
                        <a:pt x="2699" y="6125"/>
                      </a:cubicBezTo>
                      <a:cubicBezTo>
                        <a:pt x="3037" y="6770"/>
                        <a:pt x="3374" y="7737"/>
                        <a:pt x="2699" y="8382"/>
                      </a:cubicBezTo>
                      <a:cubicBezTo>
                        <a:pt x="2362" y="8704"/>
                        <a:pt x="1687" y="8704"/>
                        <a:pt x="1349" y="8382"/>
                      </a:cubicBezTo>
                      <a:cubicBezTo>
                        <a:pt x="1349" y="8382"/>
                        <a:pt x="1012" y="8382"/>
                        <a:pt x="1012" y="8382"/>
                      </a:cubicBezTo>
                      <a:cubicBezTo>
                        <a:pt x="1012" y="8704"/>
                        <a:pt x="1349" y="8704"/>
                        <a:pt x="1349" y="9026"/>
                      </a:cubicBezTo>
                      <a:cubicBezTo>
                        <a:pt x="1687" y="9349"/>
                        <a:pt x="2024" y="9994"/>
                        <a:pt x="1349" y="10638"/>
                      </a:cubicBezTo>
                      <a:cubicBezTo>
                        <a:pt x="1349" y="10962"/>
                        <a:pt x="1012" y="10962"/>
                        <a:pt x="1012" y="11284"/>
                      </a:cubicBezTo>
                      <a:cubicBezTo>
                        <a:pt x="674" y="11284"/>
                        <a:pt x="674" y="11606"/>
                        <a:pt x="674" y="11606"/>
                      </a:cubicBezTo>
                      <a:cubicBezTo>
                        <a:pt x="674" y="11606"/>
                        <a:pt x="674" y="11606"/>
                        <a:pt x="674" y="11606"/>
                      </a:cubicBezTo>
                      <a:cubicBezTo>
                        <a:pt x="337" y="11606"/>
                        <a:pt x="337" y="11929"/>
                        <a:pt x="337" y="12251"/>
                      </a:cubicBezTo>
                      <a:cubicBezTo>
                        <a:pt x="337" y="12251"/>
                        <a:pt x="337" y="12251"/>
                        <a:pt x="337" y="12251"/>
                      </a:cubicBezTo>
                      <a:cubicBezTo>
                        <a:pt x="674" y="12574"/>
                        <a:pt x="674" y="13218"/>
                        <a:pt x="674" y="13541"/>
                      </a:cubicBezTo>
                      <a:cubicBezTo>
                        <a:pt x="674" y="14186"/>
                        <a:pt x="337" y="14508"/>
                        <a:pt x="0" y="15153"/>
                      </a:cubicBezTo>
                      <a:cubicBezTo>
                        <a:pt x="337" y="15153"/>
                        <a:pt x="674" y="15153"/>
                        <a:pt x="1012" y="15475"/>
                      </a:cubicBezTo>
                      <a:cubicBezTo>
                        <a:pt x="1349" y="15475"/>
                        <a:pt x="1349" y="15798"/>
                        <a:pt x="1687" y="15798"/>
                      </a:cubicBezTo>
                      <a:cubicBezTo>
                        <a:pt x="3037" y="16442"/>
                        <a:pt x="4387" y="17409"/>
                        <a:pt x="4387" y="18699"/>
                      </a:cubicBezTo>
                      <a:cubicBezTo>
                        <a:pt x="4049" y="19344"/>
                        <a:pt x="4049" y="19989"/>
                        <a:pt x="3712" y="20311"/>
                      </a:cubicBezTo>
                      <a:cubicBezTo>
                        <a:pt x="3712" y="20311"/>
                        <a:pt x="3712" y="20633"/>
                        <a:pt x="3712" y="20633"/>
                      </a:cubicBezTo>
                      <a:cubicBezTo>
                        <a:pt x="3712" y="20633"/>
                        <a:pt x="3712" y="20956"/>
                        <a:pt x="3712" y="20956"/>
                      </a:cubicBezTo>
                      <a:cubicBezTo>
                        <a:pt x="3374" y="20956"/>
                        <a:pt x="3374" y="21278"/>
                        <a:pt x="3374" y="21278"/>
                      </a:cubicBezTo>
                      <a:cubicBezTo>
                        <a:pt x="3374" y="21278"/>
                        <a:pt x="3374" y="21278"/>
                        <a:pt x="3374" y="21600"/>
                      </a:cubicBezTo>
                      <a:cubicBezTo>
                        <a:pt x="4387" y="21278"/>
                        <a:pt x="5737" y="20956"/>
                        <a:pt x="7424" y="20633"/>
                      </a:cubicBezTo>
                      <a:cubicBezTo>
                        <a:pt x="9112" y="19989"/>
                        <a:pt x="11474" y="19666"/>
                        <a:pt x="13499" y="19021"/>
                      </a:cubicBezTo>
                      <a:cubicBezTo>
                        <a:pt x="15862" y="18699"/>
                        <a:pt x="18224" y="19021"/>
                        <a:pt x="20587" y="19344"/>
                      </a:cubicBezTo>
                      <a:cubicBezTo>
                        <a:pt x="20587" y="19344"/>
                        <a:pt x="20587" y="19021"/>
                        <a:pt x="20587" y="19021"/>
                      </a:cubicBezTo>
                      <a:cubicBezTo>
                        <a:pt x="20587" y="19021"/>
                        <a:pt x="20587" y="19021"/>
                        <a:pt x="20587" y="19021"/>
                      </a:cubicBezTo>
                      <a:cubicBezTo>
                        <a:pt x="20587" y="19021"/>
                        <a:pt x="20587" y="19021"/>
                        <a:pt x="20587" y="19021"/>
                      </a:cubicBezTo>
                      <a:cubicBezTo>
                        <a:pt x="20587" y="18699"/>
                        <a:pt x="20587" y="18699"/>
                        <a:pt x="20587" y="18699"/>
                      </a:cubicBezTo>
                      <a:cubicBezTo>
                        <a:pt x="20587" y="18699"/>
                        <a:pt x="20587" y="18699"/>
                        <a:pt x="20587" y="18699"/>
                      </a:cubicBezTo>
                      <a:cubicBezTo>
                        <a:pt x="20249" y="18054"/>
                        <a:pt x="18899" y="15153"/>
                        <a:pt x="18899" y="14186"/>
                      </a:cubicBezTo>
                      <a:cubicBezTo>
                        <a:pt x="18899" y="13863"/>
                        <a:pt x="19237" y="13541"/>
                        <a:pt x="19574" y="12896"/>
                      </a:cubicBezTo>
                      <a:cubicBezTo>
                        <a:pt x="19912" y="12251"/>
                        <a:pt x="20249" y="11284"/>
                        <a:pt x="20249" y="10962"/>
                      </a:cubicBezTo>
                      <a:cubicBezTo>
                        <a:pt x="20249" y="9994"/>
                        <a:pt x="20924" y="9671"/>
                        <a:pt x="21262" y="9026"/>
                      </a:cubicBezTo>
                      <a:cubicBezTo>
                        <a:pt x="21262" y="9026"/>
                        <a:pt x="21600" y="8704"/>
                        <a:pt x="21600" y="8382"/>
                      </a:cubicBezTo>
                      <a:cubicBezTo>
                        <a:pt x="21600" y="8382"/>
                        <a:pt x="21600" y="8382"/>
                        <a:pt x="21600" y="8059"/>
                      </a:cubicBezTo>
                      <a:cubicBezTo>
                        <a:pt x="21600" y="8059"/>
                        <a:pt x="21600" y="8059"/>
                        <a:pt x="21600" y="8059"/>
                      </a:cubicBezTo>
                      <a:cubicBezTo>
                        <a:pt x="21600" y="7737"/>
                        <a:pt x="21600" y="7737"/>
                        <a:pt x="21600" y="7737"/>
                      </a:cubicBezTo>
                      <a:cubicBezTo>
                        <a:pt x="21600" y="7737"/>
                        <a:pt x="21600" y="7414"/>
                        <a:pt x="21600" y="7414"/>
                      </a:cubicBezTo>
                      <a:cubicBezTo>
                        <a:pt x="21600" y="7414"/>
                        <a:pt x="21600" y="7092"/>
                        <a:pt x="21600" y="7092"/>
                      </a:cubicBezTo>
                      <a:cubicBezTo>
                        <a:pt x="21600" y="7092"/>
                        <a:pt x="21600" y="6770"/>
                        <a:pt x="21600" y="6770"/>
                      </a:cubicBezTo>
                      <a:cubicBezTo>
                        <a:pt x="21600" y="6447"/>
                        <a:pt x="21600" y="6447"/>
                        <a:pt x="21600" y="6447"/>
                      </a:cubicBezTo>
                      <a:cubicBezTo>
                        <a:pt x="21262" y="6125"/>
                        <a:pt x="21262" y="6125"/>
                        <a:pt x="21262" y="6125"/>
                      </a:cubicBezTo>
                      <a:cubicBezTo>
                        <a:pt x="21262" y="5802"/>
                        <a:pt x="21262" y="5802"/>
                        <a:pt x="21262" y="5480"/>
                      </a:cubicBezTo>
                      <a:cubicBezTo>
                        <a:pt x="21262" y="5480"/>
                        <a:pt x="21262" y="5158"/>
                        <a:pt x="21262" y="5158"/>
                      </a:cubicBezTo>
                      <a:cubicBezTo>
                        <a:pt x="21262" y="5158"/>
                        <a:pt x="21262" y="4835"/>
                        <a:pt x="20924" y="4835"/>
                      </a:cubicBezTo>
                      <a:cubicBezTo>
                        <a:pt x="20924" y="4513"/>
                        <a:pt x="20924" y="4513"/>
                        <a:pt x="20924" y="4513"/>
                      </a:cubicBezTo>
                      <a:cubicBezTo>
                        <a:pt x="20924" y="4191"/>
                        <a:pt x="20924" y="4191"/>
                        <a:pt x="20924" y="3868"/>
                      </a:cubicBezTo>
                      <a:cubicBezTo>
                        <a:pt x="20924" y="3868"/>
                        <a:pt x="20587" y="3868"/>
                        <a:pt x="20587" y="3546"/>
                      </a:cubicBezTo>
                      <a:cubicBezTo>
                        <a:pt x="20587" y="3546"/>
                        <a:pt x="20587" y="3546"/>
                        <a:pt x="20587" y="3223"/>
                      </a:cubicBezTo>
                      <a:cubicBezTo>
                        <a:pt x="20587" y="3223"/>
                        <a:pt x="20587" y="3223"/>
                        <a:pt x="20587" y="3223"/>
                      </a:cubicBezTo>
                      <a:cubicBezTo>
                        <a:pt x="20587" y="3223"/>
                        <a:pt x="20587" y="3223"/>
                        <a:pt x="20249" y="322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45" name="Shape">
                  <a:extLst>
                    <a:ext uri="{FF2B5EF4-FFF2-40B4-BE49-F238E27FC236}">
                      <a16:creationId xmlns:a16="http://schemas.microsoft.com/office/drawing/2014/main" id="{3A3CAC02-C6A0-609C-4BDB-E235C4F702C6}"/>
                    </a:ext>
                  </a:extLst>
                </p:cNvPr>
                <p:cNvSpPr/>
                <p:nvPr/>
              </p:nvSpPr>
              <p:spPr>
                <a:xfrm>
                  <a:off x="196221" y="354120"/>
                  <a:ext cx="53091" cy="75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074" y="635"/>
                      </a:moveTo>
                      <a:cubicBezTo>
                        <a:pt x="16074" y="635"/>
                        <a:pt x="16074" y="635"/>
                        <a:pt x="16074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069" y="635"/>
                        <a:pt x="15069" y="635"/>
                      </a:cubicBezTo>
                      <a:cubicBezTo>
                        <a:pt x="15069" y="635"/>
                        <a:pt x="15069" y="635"/>
                        <a:pt x="15069" y="635"/>
                      </a:cubicBezTo>
                      <a:cubicBezTo>
                        <a:pt x="15069" y="635"/>
                        <a:pt x="14567" y="635"/>
                        <a:pt x="14567" y="317"/>
                      </a:cubicBezTo>
                      <a:cubicBezTo>
                        <a:pt x="13562" y="317"/>
                        <a:pt x="10046" y="0"/>
                        <a:pt x="6027" y="0"/>
                      </a:cubicBezTo>
                      <a:cubicBezTo>
                        <a:pt x="3516" y="0"/>
                        <a:pt x="2511" y="0"/>
                        <a:pt x="2009" y="317"/>
                      </a:cubicBezTo>
                      <a:cubicBezTo>
                        <a:pt x="2009" y="635"/>
                        <a:pt x="2511" y="1270"/>
                        <a:pt x="2511" y="1905"/>
                      </a:cubicBezTo>
                      <a:cubicBezTo>
                        <a:pt x="3013" y="2541"/>
                        <a:pt x="3013" y="3176"/>
                        <a:pt x="3013" y="3494"/>
                      </a:cubicBezTo>
                      <a:cubicBezTo>
                        <a:pt x="3013" y="3494"/>
                        <a:pt x="3013" y="3811"/>
                        <a:pt x="3013" y="3811"/>
                      </a:cubicBezTo>
                      <a:cubicBezTo>
                        <a:pt x="2511" y="4129"/>
                        <a:pt x="2511" y="4129"/>
                        <a:pt x="2511" y="4129"/>
                      </a:cubicBezTo>
                      <a:cubicBezTo>
                        <a:pt x="2511" y="4129"/>
                        <a:pt x="2511" y="4129"/>
                        <a:pt x="2511" y="4129"/>
                      </a:cubicBezTo>
                      <a:cubicBezTo>
                        <a:pt x="2511" y="4447"/>
                        <a:pt x="2511" y="4447"/>
                        <a:pt x="2511" y="4447"/>
                      </a:cubicBezTo>
                      <a:cubicBezTo>
                        <a:pt x="2511" y="4447"/>
                        <a:pt x="2511" y="4764"/>
                        <a:pt x="3013" y="4764"/>
                      </a:cubicBezTo>
                      <a:cubicBezTo>
                        <a:pt x="3013" y="5082"/>
                        <a:pt x="3013" y="5082"/>
                        <a:pt x="3013" y="5399"/>
                      </a:cubicBezTo>
                      <a:cubicBezTo>
                        <a:pt x="3013" y="5399"/>
                        <a:pt x="3013" y="5399"/>
                        <a:pt x="3013" y="5717"/>
                      </a:cubicBezTo>
                      <a:cubicBezTo>
                        <a:pt x="3013" y="5717"/>
                        <a:pt x="3516" y="6035"/>
                        <a:pt x="3516" y="6035"/>
                      </a:cubicBezTo>
                      <a:cubicBezTo>
                        <a:pt x="3516" y="6352"/>
                        <a:pt x="3516" y="6352"/>
                        <a:pt x="3516" y="6352"/>
                      </a:cubicBezTo>
                      <a:cubicBezTo>
                        <a:pt x="3516" y="6670"/>
                        <a:pt x="3516" y="6670"/>
                        <a:pt x="3516" y="6988"/>
                      </a:cubicBezTo>
                      <a:cubicBezTo>
                        <a:pt x="3516" y="6988"/>
                        <a:pt x="3516" y="7305"/>
                        <a:pt x="4018" y="7305"/>
                      </a:cubicBezTo>
                      <a:cubicBezTo>
                        <a:pt x="4018" y="7305"/>
                        <a:pt x="4018" y="7623"/>
                        <a:pt x="4018" y="7623"/>
                      </a:cubicBezTo>
                      <a:cubicBezTo>
                        <a:pt x="4018" y="7941"/>
                        <a:pt x="4018" y="7941"/>
                        <a:pt x="4018" y="7941"/>
                      </a:cubicBezTo>
                      <a:cubicBezTo>
                        <a:pt x="4018" y="8258"/>
                        <a:pt x="4018" y="8258"/>
                        <a:pt x="4018" y="8576"/>
                      </a:cubicBezTo>
                      <a:cubicBezTo>
                        <a:pt x="4018" y="8576"/>
                        <a:pt x="4018" y="8576"/>
                        <a:pt x="4018" y="8576"/>
                      </a:cubicBezTo>
                      <a:cubicBezTo>
                        <a:pt x="4018" y="8894"/>
                        <a:pt x="4018" y="8894"/>
                        <a:pt x="4018" y="9211"/>
                      </a:cubicBezTo>
                      <a:cubicBezTo>
                        <a:pt x="4018" y="9211"/>
                        <a:pt x="4018" y="9211"/>
                        <a:pt x="4018" y="9211"/>
                      </a:cubicBezTo>
                      <a:cubicBezTo>
                        <a:pt x="4018" y="9529"/>
                        <a:pt x="4018" y="9529"/>
                        <a:pt x="4018" y="9529"/>
                      </a:cubicBezTo>
                      <a:cubicBezTo>
                        <a:pt x="4018" y="10164"/>
                        <a:pt x="3516" y="10800"/>
                        <a:pt x="3013" y="11117"/>
                      </a:cubicBezTo>
                      <a:cubicBezTo>
                        <a:pt x="2511" y="11435"/>
                        <a:pt x="2009" y="11752"/>
                        <a:pt x="2009" y="11752"/>
                      </a:cubicBezTo>
                      <a:cubicBezTo>
                        <a:pt x="2009" y="12705"/>
                        <a:pt x="1506" y="13658"/>
                        <a:pt x="502" y="14611"/>
                      </a:cubicBezTo>
                      <a:cubicBezTo>
                        <a:pt x="502" y="14929"/>
                        <a:pt x="0" y="15247"/>
                        <a:pt x="0" y="15564"/>
                      </a:cubicBezTo>
                      <a:cubicBezTo>
                        <a:pt x="0" y="15882"/>
                        <a:pt x="1506" y="18423"/>
                        <a:pt x="2009" y="19058"/>
                      </a:cubicBezTo>
                      <a:cubicBezTo>
                        <a:pt x="2009" y="19058"/>
                        <a:pt x="2511" y="19376"/>
                        <a:pt x="2511" y="19376"/>
                      </a:cubicBezTo>
                      <a:cubicBezTo>
                        <a:pt x="2511" y="19376"/>
                        <a:pt x="2511" y="19376"/>
                        <a:pt x="2511" y="19694"/>
                      </a:cubicBezTo>
                      <a:cubicBezTo>
                        <a:pt x="2511" y="19694"/>
                        <a:pt x="2511" y="19694"/>
                        <a:pt x="2511" y="20011"/>
                      </a:cubicBezTo>
                      <a:cubicBezTo>
                        <a:pt x="2511" y="20011"/>
                        <a:pt x="2511" y="20011"/>
                        <a:pt x="2511" y="20011"/>
                      </a:cubicBezTo>
                      <a:cubicBezTo>
                        <a:pt x="2511" y="20011"/>
                        <a:pt x="2511" y="20329"/>
                        <a:pt x="2511" y="20329"/>
                      </a:cubicBezTo>
                      <a:cubicBezTo>
                        <a:pt x="2511" y="20647"/>
                        <a:pt x="2511" y="20647"/>
                        <a:pt x="2511" y="20647"/>
                      </a:cubicBezTo>
                      <a:cubicBezTo>
                        <a:pt x="2511" y="20647"/>
                        <a:pt x="2511" y="20647"/>
                        <a:pt x="2511" y="20647"/>
                      </a:cubicBezTo>
                      <a:cubicBezTo>
                        <a:pt x="3516" y="20964"/>
                        <a:pt x="4520" y="21282"/>
                        <a:pt x="5023" y="21282"/>
                      </a:cubicBezTo>
                      <a:cubicBezTo>
                        <a:pt x="5525" y="21282"/>
                        <a:pt x="5525" y="21600"/>
                        <a:pt x="5525" y="21600"/>
                      </a:cubicBezTo>
                      <a:cubicBezTo>
                        <a:pt x="6530" y="21600"/>
                        <a:pt x="12055" y="20011"/>
                        <a:pt x="16074" y="18741"/>
                      </a:cubicBezTo>
                      <a:cubicBezTo>
                        <a:pt x="17079" y="18423"/>
                        <a:pt x="18586" y="18105"/>
                        <a:pt x="19590" y="17788"/>
                      </a:cubicBezTo>
                      <a:cubicBezTo>
                        <a:pt x="20093" y="17788"/>
                        <a:pt x="21097" y="17470"/>
                        <a:pt x="21600" y="17152"/>
                      </a:cubicBezTo>
                      <a:cubicBezTo>
                        <a:pt x="21600" y="17152"/>
                        <a:pt x="21600" y="17152"/>
                        <a:pt x="21600" y="17152"/>
                      </a:cubicBezTo>
                      <a:cubicBezTo>
                        <a:pt x="21600" y="17152"/>
                        <a:pt x="21097" y="16835"/>
                        <a:pt x="21097" y="16517"/>
                      </a:cubicBezTo>
                      <a:cubicBezTo>
                        <a:pt x="21097" y="16517"/>
                        <a:pt x="21097" y="16517"/>
                        <a:pt x="21097" y="16517"/>
                      </a:cubicBezTo>
                      <a:cubicBezTo>
                        <a:pt x="21097" y="16200"/>
                        <a:pt x="20595" y="15882"/>
                        <a:pt x="20595" y="15564"/>
                      </a:cubicBezTo>
                      <a:cubicBezTo>
                        <a:pt x="20595" y="15564"/>
                        <a:pt x="20595" y="15564"/>
                        <a:pt x="20595" y="15564"/>
                      </a:cubicBezTo>
                      <a:cubicBezTo>
                        <a:pt x="20595" y="15247"/>
                        <a:pt x="20093" y="14929"/>
                        <a:pt x="20093" y="14611"/>
                      </a:cubicBezTo>
                      <a:cubicBezTo>
                        <a:pt x="20093" y="14611"/>
                        <a:pt x="20093" y="14294"/>
                        <a:pt x="20093" y="14294"/>
                      </a:cubicBezTo>
                      <a:cubicBezTo>
                        <a:pt x="20093" y="13976"/>
                        <a:pt x="20093" y="13658"/>
                        <a:pt x="20093" y="13341"/>
                      </a:cubicBezTo>
                      <a:cubicBezTo>
                        <a:pt x="20093" y="11752"/>
                        <a:pt x="19088" y="9847"/>
                        <a:pt x="18586" y="8894"/>
                      </a:cubicBezTo>
                      <a:cubicBezTo>
                        <a:pt x="17581" y="7623"/>
                        <a:pt x="18083" y="6035"/>
                        <a:pt x="18083" y="4129"/>
                      </a:cubicBezTo>
                      <a:cubicBezTo>
                        <a:pt x="18083" y="3494"/>
                        <a:pt x="18083" y="3494"/>
                        <a:pt x="18083" y="3494"/>
                      </a:cubicBezTo>
                      <a:cubicBezTo>
                        <a:pt x="18586" y="2223"/>
                        <a:pt x="17581" y="1905"/>
                        <a:pt x="17581" y="1905"/>
                      </a:cubicBezTo>
                      <a:cubicBezTo>
                        <a:pt x="17079" y="1905"/>
                        <a:pt x="17079" y="1905"/>
                        <a:pt x="17079" y="1905"/>
                      </a:cubicBezTo>
                      <a:cubicBezTo>
                        <a:pt x="17079" y="1905"/>
                        <a:pt x="17079" y="1905"/>
                        <a:pt x="17079" y="1905"/>
                      </a:cubicBezTo>
                      <a:cubicBezTo>
                        <a:pt x="17079" y="1588"/>
                        <a:pt x="17079" y="1588"/>
                        <a:pt x="16576" y="1588"/>
                      </a:cubicBezTo>
                      <a:cubicBezTo>
                        <a:pt x="16576" y="1588"/>
                        <a:pt x="16576" y="1588"/>
                        <a:pt x="16576" y="1588"/>
                      </a:cubicBezTo>
                      <a:cubicBezTo>
                        <a:pt x="16576" y="1270"/>
                        <a:pt x="16576" y="1270"/>
                        <a:pt x="16576" y="1270"/>
                      </a:cubicBezTo>
                      <a:cubicBezTo>
                        <a:pt x="16576" y="1270"/>
                        <a:pt x="16576" y="952"/>
                        <a:pt x="16576" y="952"/>
                      </a:cubicBezTo>
                      <a:cubicBezTo>
                        <a:pt x="16576" y="952"/>
                        <a:pt x="16074" y="635"/>
                        <a:pt x="16074" y="635"/>
                      </a:cubicBezTo>
                      <a:cubicBezTo>
                        <a:pt x="16074" y="635"/>
                        <a:pt x="16074" y="635"/>
                        <a:pt x="16074" y="635"/>
                      </a:cubicBezTo>
                      <a:cubicBezTo>
                        <a:pt x="16074" y="635"/>
                        <a:pt x="16074" y="635"/>
                        <a:pt x="16074" y="63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46" name="Shape">
                  <a:extLst>
                    <a:ext uri="{FF2B5EF4-FFF2-40B4-BE49-F238E27FC236}">
                      <a16:creationId xmlns:a16="http://schemas.microsoft.com/office/drawing/2014/main" id="{DA9CB3E1-76A8-F978-CE76-E343F9DCBCC4}"/>
                    </a:ext>
                  </a:extLst>
                </p:cNvPr>
                <p:cNvGrpSpPr/>
                <p:nvPr/>
              </p:nvGrpSpPr>
              <p:grpSpPr>
                <a:xfrm>
                  <a:off x="232623" y="353867"/>
                  <a:ext cx="9434" cy="7207"/>
                  <a:chOff x="0" y="0"/>
                  <a:chExt cx="9433" cy="7205"/>
                </a:xfrm>
              </p:grpSpPr>
              <p:sp>
                <p:nvSpPr>
                  <p:cNvPr id="782" name="Line">
                    <a:extLst>
                      <a:ext uri="{FF2B5EF4-FFF2-40B4-BE49-F238E27FC236}">
                        <a16:creationId xmlns:a16="http://schemas.microsoft.com/office/drawing/2014/main" id="{E5A676BD-2C64-EDE3-4634-020ACAAA61E2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3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3" name="Line">
                    <a:extLst>
                      <a:ext uri="{FF2B5EF4-FFF2-40B4-BE49-F238E27FC236}">
                        <a16:creationId xmlns:a16="http://schemas.microsoft.com/office/drawing/2014/main" id="{7A1D0FC4-0321-BD71-2090-5C085C07BABF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747" name="Shape">
                  <a:extLst>
                    <a:ext uri="{FF2B5EF4-FFF2-40B4-BE49-F238E27FC236}">
                      <a16:creationId xmlns:a16="http://schemas.microsoft.com/office/drawing/2014/main" id="{CF30AA14-83B7-53B1-5B47-26F4F7AC0704}"/>
                    </a:ext>
                  </a:extLst>
                </p:cNvPr>
                <p:cNvGrpSpPr/>
                <p:nvPr/>
              </p:nvGrpSpPr>
              <p:grpSpPr>
                <a:xfrm>
                  <a:off x="241471" y="402829"/>
                  <a:ext cx="9434" cy="8821"/>
                  <a:chOff x="0" y="0"/>
                  <a:chExt cx="9433" cy="8819"/>
                </a:xfrm>
              </p:grpSpPr>
              <p:sp>
                <p:nvSpPr>
                  <p:cNvPr id="780" name="Line">
                    <a:extLst>
                      <a:ext uri="{FF2B5EF4-FFF2-40B4-BE49-F238E27FC236}">
                        <a16:creationId xmlns:a16="http://schemas.microsoft.com/office/drawing/2014/main" id="{7F2624C6-28F7-BB5D-9117-17643A95EBAF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7200"/>
                          <a:pt x="21600" y="144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81" name="Line">
                    <a:extLst>
                      <a:ext uri="{FF2B5EF4-FFF2-40B4-BE49-F238E27FC236}">
                        <a16:creationId xmlns:a16="http://schemas.microsoft.com/office/drawing/2014/main" id="{1FE4C4E2-14A1-1A46-0A04-5DB79294E079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4400"/>
                          <a:pt x="0" y="72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48" name="Shape">
                  <a:extLst>
                    <a:ext uri="{FF2B5EF4-FFF2-40B4-BE49-F238E27FC236}">
                      <a16:creationId xmlns:a16="http://schemas.microsoft.com/office/drawing/2014/main" id="{FE60D057-046C-0ADB-8CC4-ABA15F7C2807}"/>
                    </a:ext>
                  </a:extLst>
                </p:cNvPr>
                <p:cNvGrpSpPr/>
                <p:nvPr/>
              </p:nvGrpSpPr>
              <p:grpSpPr>
                <a:xfrm>
                  <a:off x="233663" y="356410"/>
                  <a:ext cx="9436" cy="8821"/>
                  <a:chOff x="0" y="0"/>
                  <a:chExt cx="9434" cy="8819"/>
                </a:xfrm>
              </p:grpSpPr>
              <p:sp>
                <p:nvSpPr>
                  <p:cNvPr id="778" name="Line">
                    <a:extLst>
                      <a:ext uri="{FF2B5EF4-FFF2-40B4-BE49-F238E27FC236}">
                        <a16:creationId xmlns:a16="http://schemas.microsoft.com/office/drawing/2014/main" id="{52752668-4762-55C6-3688-602EE18834E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79" name="Line">
                    <a:extLst>
                      <a:ext uri="{FF2B5EF4-FFF2-40B4-BE49-F238E27FC236}">
                        <a16:creationId xmlns:a16="http://schemas.microsoft.com/office/drawing/2014/main" id="{4FFA7500-20D4-99CB-FEB1-289FD055556B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49" name="Shape">
                  <a:extLst>
                    <a:ext uri="{FF2B5EF4-FFF2-40B4-BE49-F238E27FC236}">
                      <a16:creationId xmlns:a16="http://schemas.microsoft.com/office/drawing/2014/main" id="{22C26960-853A-FD0C-286C-9420138F4C92}"/>
                    </a:ext>
                  </a:extLst>
                </p:cNvPr>
                <p:cNvGrpSpPr/>
                <p:nvPr/>
              </p:nvGrpSpPr>
              <p:grpSpPr>
                <a:xfrm>
                  <a:off x="243032" y="406418"/>
                  <a:ext cx="9435" cy="8821"/>
                  <a:chOff x="0" y="0"/>
                  <a:chExt cx="9434" cy="8819"/>
                </a:xfrm>
              </p:grpSpPr>
              <p:sp>
                <p:nvSpPr>
                  <p:cNvPr id="776" name="Line">
                    <a:extLst>
                      <a:ext uri="{FF2B5EF4-FFF2-40B4-BE49-F238E27FC236}">
                        <a16:creationId xmlns:a16="http://schemas.microsoft.com/office/drawing/2014/main" id="{619580AA-B8A4-848A-0585-A8E7C8E4B8FF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7200"/>
                          <a:pt x="21600" y="144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77" name="Line">
                    <a:extLst>
                      <a:ext uri="{FF2B5EF4-FFF2-40B4-BE49-F238E27FC236}">
                        <a16:creationId xmlns:a16="http://schemas.microsoft.com/office/drawing/2014/main" id="{E38B9D1E-CA9E-58DF-43B4-6CECBB78E759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4400"/>
                          <a:pt x="0" y="72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50" name="Shape">
                  <a:extLst>
                    <a:ext uri="{FF2B5EF4-FFF2-40B4-BE49-F238E27FC236}">
                      <a16:creationId xmlns:a16="http://schemas.microsoft.com/office/drawing/2014/main" id="{231C6D2B-455D-F114-0BD7-9126D5EB9F27}"/>
                    </a:ext>
                  </a:extLst>
                </p:cNvPr>
                <p:cNvGrpSpPr/>
                <p:nvPr/>
              </p:nvGrpSpPr>
              <p:grpSpPr>
                <a:xfrm>
                  <a:off x="244073" y="409290"/>
                  <a:ext cx="9435" cy="8820"/>
                  <a:chOff x="0" y="0"/>
                  <a:chExt cx="9434" cy="8819"/>
                </a:xfrm>
              </p:grpSpPr>
              <p:sp>
                <p:nvSpPr>
                  <p:cNvPr id="774" name="Line">
                    <a:extLst>
                      <a:ext uri="{FF2B5EF4-FFF2-40B4-BE49-F238E27FC236}">
                        <a16:creationId xmlns:a16="http://schemas.microsoft.com/office/drawing/2014/main" id="{80C6BDC0-AA6A-F356-A12E-ED288B0E984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1080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75" name="Line">
                    <a:extLst>
                      <a:ext uri="{FF2B5EF4-FFF2-40B4-BE49-F238E27FC236}">
                        <a16:creationId xmlns:a16="http://schemas.microsoft.com/office/drawing/2014/main" id="{9C411264-58ED-81E4-80ED-B9FA6CCE39A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0" y="108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51" name="Shape">
                  <a:extLst>
                    <a:ext uri="{FF2B5EF4-FFF2-40B4-BE49-F238E27FC236}">
                      <a16:creationId xmlns:a16="http://schemas.microsoft.com/office/drawing/2014/main" id="{ABE24C61-4420-D6C4-0CF8-C9BCDBCB5E62}"/>
                    </a:ext>
                  </a:extLst>
                </p:cNvPr>
                <p:cNvGrpSpPr/>
                <p:nvPr/>
              </p:nvGrpSpPr>
              <p:grpSpPr>
                <a:xfrm>
                  <a:off x="198271" y="366938"/>
                  <a:ext cx="9435" cy="8821"/>
                  <a:chOff x="0" y="0"/>
                  <a:chExt cx="9434" cy="8819"/>
                </a:xfrm>
              </p:grpSpPr>
              <p:sp>
                <p:nvSpPr>
                  <p:cNvPr id="772" name="Line">
                    <a:extLst>
                      <a:ext uri="{FF2B5EF4-FFF2-40B4-BE49-F238E27FC236}">
                        <a16:creationId xmlns:a16="http://schemas.microsoft.com/office/drawing/2014/main" id="{929A878B-21F3-6F8D-E8F0-8C32D61F3071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73" name="Line">
                    <a:extLst>
                      <a:ext uri="{FF2B5EF4-FFF2-40B4-BE49-F238E27FC236}">
                        <a16:creationId xmlns:a16="http://schemas.microsoft.com/office/drawing/2014/main" id="{FA216F26-E3D3-E412-6550-218D6A89B57A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52" name="Shape">
                  <a:extLst>
                    <a:ext uri="{FF2B5EF4-FFF2-40B4-BE49-F238E27FC236}">
                      <a16:creationId xmlns:a16="http://schemas.microsoft.com/office/drawing/2014/main" id="{C5D35DC2-46D9-D4D1-C32F-E15DA4D5895C}"/>
                    </a:ext>
                  </a:extLst>
                </p:cNvPr>
                <p:cNvGrpSpPr/>
                <p:nvPr/>
              </p:nvGrpSpPr>
              <p:grpSpPr>
                <a:xfrm>
                  <a:off x="200873" y="375074"/>
                  <a:ext cx="9435" cy="8821"/>
                  <a:chOff x="0" y="0"/>
                  <a:chExt cx="9434" cy="8819"/>
                </a:xfrm>
              </p:grpSpPr>
              <p:sp>
                <p:nvSpPr>
                  <p:cNvPr id="770" name="Line">
                    <a:extLst>
                      <a:ext uri="{FF2B5EF4-FFF2-40B4-BE49-F238E27FC236}">
                        <a16:creationId xmlns:a16="http://schemas.microsoft.com/office/drawing/2014/main" id="{D4649F32-A57A-32EF-E48B-3378BEBE870B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71" name="Line">
                    <a:extLst>
                      <a:ext uri="{FF2B5EF4-FFF2-40B4-BE49-F238E27FC236}">
                        <a16:creationId xmlns:a16="http://schemas.microsoft.com/office/drawing/2014/main" id="{B5B799B0-A4F0-4529-01B6-BC7A0FFF3D6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53" name="Shape">
                  <a:extLst>
                    <a:ext uri="{FF2B5EF4-FFF2-40B4-BE49-F238E27FC236}">
                      <a16:creationId xmlns:a16="http://schemas.microsoft.com/office/drawing/2014/main" id="{AEACA16E-5466-AF70-FD54-A733BB82B6D7}"/>
                    </a:ext>
                  </a:extLst>
                </p:cNvPr>
                <p:cNvSpPr/>
                <p:nvPr/>
              </p:nvSpPr>
              <p:spPr>
                <a:xfrm>
                  <a:off x="29146" y="333542"/>
                  <a:ext cx="98894" cy="65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764" y="16474"/>
                      </a:moveTo>
                      <a:cubicBezTo>
                        <a:pt x="14764" y="16474"/>
                        <a:pt x="14764" y="16474"/>
                        <a:pt x="14764" y="16474"/>
                      </a:cubicBezTo>
                      <a:cubicBezTo>
                        <a:pt x="14764" y="16474"/>
                        <a:pt x="15037" y="16474"/>
                        <a:pt x="15311" y="16474"/>
                      </a:cubicBezTo>
                      <a:cubicBezTo>
                        <a:pt x="15311" y="16474"/>
                        <a:pt x="15311" y="16474"/>
                        <a:pt x="15311" y="16474"/>
                      </a:cubicBezTo>
                      <a:cubicBezTo>
                        <a:pt x="15311" y="16474"/>
                        <a:pt x="15584" y="16474"/>
                        <a:pt x="15584" y="16474"/>
                      </a:cubicBezTo>
                      <a:cubicBezTo>
                        <a:pt x="15584" y="16474"/>
                        <a:pt x="15584" y="16474"/>
                        <a:pt x="15584" y="16474"/>
                      </a:cubicBezTo>
                      <a:cubicBezTo>
                        <a:pt x="15858" y="16474"/>
                        <a:pt x="15858" y="16474"/>
                        <a:pt x="15858" y="16474"/>
                      </a:cubicBezTo>
                      <a:cubicBezTo>
                        <a:pt x="16131" y="16474"/>
                        <a:pt x="16405" y="16474"/>
                        <a:pt x="16678" y="16840"/>
                      </a:cubicBezTo>
                      <a:cubicBezTo>
                        <a:pt x="16951" y="17572"/>
                        <a:pt x="17498" y="19403"/>
                        <a:pt x="17498" y="20501"/>
                      </a:cubicBezTo>
                      <a:cubicBezTo>
                        <a:pt x="17225" y="20867"/>
                        <a:pt x="17498" y="21233"/>
                        <a:pt x="17498" y="21233"/>
                      </a:cubicBezTo>
                      <a:cubicBezTo>
                        <a:pt x="17772" y="21600"/>
                        <a:pt x="17772" y="21600"/>
                        <a:pt x="17772" y="21600"/>
                      </a:cubicBezTo>
                      <a:cubicBezTo>
                        <a:pt x="18318" y="20867"/>
                        <a:pt x="18592" y="20135"/>
                        <a:pt x="19139" y="19769"/>
                      </a:cubicBezTo>
                      <a:cubicBezTo>
                        <a:pt x="19139" y="19769"/>
                        <a:pt x="19139" y="19769"/>
                        <a:pt x="19412" y="19769"/>
                      </a:cubicBezTo>
                      <a:cubicBezTo>
                        <a:pt x="19412" y="19769"/>
                        <a:pt x="19412" y="19769"/>
                        <a:pt x="19686" y="19769"/>
                      </a:cubicBezTo>
                      <a:cubicBezTo>
                        <a:pt x="19686" y="19769"/>
                        <a:pt x="19686" y="19769"/>
                        <a:pt x="19686" y="19769"/>
                      </a:cubicBezTo>
                      <a:cubicBezTo>
                        <a:pt x="19686" y="19769"/>
                        <a:pt x="19686" y="19769"/>
                        <a:pt x="19686" y="19769"/>
                      </a:cubicBezTo>
                      <a:cubicBezTo>
                        <a:pt x="19686" y="19769"/>
                        <a:pt x="19686" y="19769"/>
                        <a:pt x="19686" y="19769"/>
                      </a:cubicBezTo>
                      <a:cubicBezTo>
                        <a:pt x="19959" y="20135"/>
                        <a:pt x="19959" y="20135"/>
                        <a:pt x="19959" y="20135"/>
                      </a:cubicBezTo>
                      <a:cubicBezTo>
                        <a:pt x="19959" y="20135"/>
                        <a:pt x="19959" y="20135"/>
                        <a:pt x="19959" y="20135"/>
                      </a:cubicBezTo>
                      <a:cubicBezTo>
                        <a:pt x="19959" y="20135"/>
                        <a:pt x="19959" y="20135"/>
                        <a:pt x="19959" y="20501"/>
                      </a:cubicBezTo>
                      <a:cubicBezTo>
                        <a:pt x="19959" y="20135"/>
                        <a:pt x="20232" y="20135"/>
                        <a:pt x="20232" y="20135"/>
                      </a:cubicBezTo>
                      <a:cubicBezTo>
                        <a:pt x="20232" y="19769"/>
                        <a:pt x="20506" y="19769"/>
                        <a:pt x="20506" y="19769"/>
                      </a:cubicBezTo>
                      <a:cubicBezTo>
                        <a:pt x="20506" y="19769"/>
                        <a:pt x="20506" y="19769"/>
                        <a:pt x="20506" y="19769"/>
                      </a:cubicBezTo>
                      <a:cubicBezTo>
                        <a:pt x="20506" y="19769"/>
                        <a:pt x="20506" y="19403"/>
                        <a:pt x="20232" y="19403"/>
                      </a:cubicBezTo>
                      <a:cubicBezTo>
                        <a:pt x="20232" y="18671"/>
                        <a:pt x="19959" y="17938"/>
                        <a:pt x="20232" y="17206"/>
                      </a:cubicBezTo>
                      <a:cubicBezTo>
                        <a:pt x="20506" y="16474"/>
                        <a:pt x="20779" y="16474"/>
                        <a:pt x="21053" y="16474"/>
                      </a:cubicBezTo>
                      <a:cubicBezTo>
                        <a:pt x="21326" y="16474"/>
                        <a:pt x="21326" y="16474"/>
                        <a:pt x="21600" y="16840"/>
                      </a:cubicBezTo>
                      <a:cubicBezTo>
                        <a:pt x="21600" y="16840"/>
                        <a:pt x="21600" y="16840"/>
                        <a:pt x="21600" y="16840"/>
                      </a:cubicBezTo>
                      <a:cubicBezTo>
                        <a:pt x="21600" y="16474"/>
                        <a:pt x="21600" y="16474"/>
                        <a:pt x="21326" y="16108"/>
                      </a:cubicBezTo>
                      <a:cubicBezTo>
                        <a:pt x="21053" y="15742"/>
                        <a:pt x="21053" y="15010"/>
                        <a:pt x="21053" y="14644"/>
                      </a:cubicBezTo>
                      <a:cubicBezTo>
                        <a:pt x="21053" y="14277"/>
                        <a:pt x="21053" y="13911"/>
                        <a:pt x="20779" y="13545"/>
                      </a:cubicBezTo>
                      <a:cubicBezTo>
                        <a:pt x="20779" y="13545"/>
                        <a:pt x="20506" y="13179"/>
                        <a:pt x="20506" y="13179"/>
                      </a:cubicBezTo>
                      <a:cubicBezTo>
                        <a:pt x="20506" y="13179"/>
                        <a:pt x="20506" y="13179"/>
                        <a:pt x="20506" y="13179"/>
                      </a:cubicBezTo>
                      <a:cubicBezTo>
                        <a:pt x="20506" y="13179"/>
                        <a:pt x="20232" y="12813"/>
                        <a:pt x="20232" y="12813"/>
                      </a:cubicBezTo>
                      <a:cubicBezTo>
                        <a:pt x="20232" y="12813"/>
                        <a:pt x="20232" y="12813"/>
                        <a:pt x="20232" y="12813"/>
                      </a:cubicBezTo>
                      <a:cubicBezTo>
                        <a:pt x="20232" y="12447"/>
                        <a:pt x="20232" y="12447"/>
                        <a:pt x="20232" y="12447"/>
                      </a:cubicBezTo>
                      <a:cubicBezTo>
                        <a:pt x="20232" y="12447"/>
                        <a:pt x="20232" y="12447"/>
                        <a:pt x="20232" y="12081"/>
                      </a:cubicBezTo>
                      <a:cubicBezTo>
                        <a:pt x="20232" y="12081"/>
                        <a:pt x="20232" y="12081"/>
                        <a:pt x="20232" y="12081"/>
                      </a:cubicBezTo>
                      <a:cubicBezTo>
                        <a:pt x="20232" y="11715"/>
                        <a:pt x="20232" y="11715"/>
                        <a:pt x="20232" y="11715"/>
                      </a:cubicBezTo>
                      <a:cubicBezTo>
                        <a:pt x="20232" y="11715"/>
                        <a:pt x="20232" y="11349"/>
                        <a:pt x="20232" y="11349"/>
                      </a:cubicBezTo>
                      <a:cubicBezTo>
                        <a:pt x="20232" y="11349"/>
                        <a:pt x="20232" y="11349"/>
                        <a:pt x="20232" y="11349"/>
                      </a:cubicBezTo>
                      <a:cubicBezTo>
                        <a:pt x="20232" y="10983"/>
                        <a:pt x="20232" y="10983"/>
                        <a:pt x="20232" y="10983"/>
                      </a:cubicBezTo>
                      <a:cubicBezTo>
                        <a:pt x="20232" y="10616"/>
                        <a:pt x="20232" y="10616"/>
                        <a:pt x="20232" y="10616"/>
                      </a:cubicBezTo>
                      <a:cubicBezTo>
                        <a:pt x="20232" y="10616"/>
                        <a:pt x="20232" y="10250"/>
                        <a:pt x="20232" y="10250"/>
                      </a:cubicBezTo>
                      <a:cubicBezTo>
                        <a:pt x="20506" y="10250"/>
                        <a:pt x="20506" y="10250"/>
                        <a:pt x="20506" y="9884"/>
                      </a:cubicBezTo>
                      <a:cubicBezTo>
                        <a:pt x="20506" y="9884"/>
                        <a:pt x="20506" y="9884"/>
                        <a:pt x="20506" y="9884"/>
                      </a:cubicBezTo>
                      <a:cubicBezTo>
                        <a:pt x="20232" y="9884"/>
                        <a:pt x="20232" y="9518"/>
                        <a:pt x="20232" y="9518"/>
                      </a:cubicBezTo>
                      <a:cubicBezTo>
                        <a:pt x="20232" y="9518"/>
                        <a:pt x="20232" y="9518"/>
                        <a:pt x="20232" y="9518"/>
                      </a:cubicBezTo>
                      <a:cubicBezTo>
                        <a:pt x="20232" y="9518"/>
                        <a:pt x="20232" y="9518"/>
                        <a:pt x="20232" y="9518"/>
                      </a:cubicBezTo>
                      <a:cubicBezTo>
                        <a:pt x="20232" y="9518"/>
                        <a:pt x="20232" y="9518"/>
                        <a:pt x="20232" y="9518"/>
                      </a:cubicBezTo>
                      <a:cubicBezTo>
                        <a:pt x="19959" y="8786"/>
                        <a:pt x="19959" y="8420"/>
                        <a:pt x="19959" y="8054"/>
                      </a:cubicBezTo>
                      <a:cubicBezTo>
                        <a:pt x="19959" y="7688"/>
                        <a:pt x="19686" y="7688"/>
                        <a:pt x="19686" y="7322"/>
                      </a:cubicBezTo>
                      <a:cubicBezTo>
                        <a:pt x="19412" y="7322"/>
                        <a:pt x="18865" y="6955"/>
                        <a:pt x="18865" y="6223"/>
                      </a:cubicBezTo>
                      <a:cubicBezTo>
                        <a:pt x="18865" y="5857"/>
                        <a:pt x="18865" y="5491"/>
                        <a:pt x="19139" y="5125"/>
                      </a:cubicBezTo>
                      <a:cubicBezTo>
                        <a:pt x="18865" y="4393"/>
                        <a:pt x="18318" y="4027"/>
                        <a:pt x="18318" y="3294"/>
                      </a:cubicBezTo>
                      <a:cubicBezTo>
                        <a:pt x="18318" y="2928"/>
                        <a:pt x="17772" y="1464"/>
                        <a:pt x="17498" y="1098"/>
                      </a:cubicBezTo>
                      <a:cubicBezTo>
                        <a:pt x="17498" y="1098"/>
                        <a:pt x="17225" y="1464"/>
                        <a:pt x="16951" y="1830"/>
                      </a:cubicBezTo>
                      <a:cubicBezTo>
                        <a:pt x="16405" y="2562"/>
                        <a:pt x="15858" y="2928"/>
                        <a:pt x="15311" y="2928"/>
                      </a:cubicBezTo>
                      <a:cubicBezTo>
                        <a:pt x="15037" y="2928"/>
                        <a:pt x="14764" y="2928"/>
                        <a:pt x="14491" y="2562"/>
                      </a:cubicBezTo>
                      <a:cubicBezTo>
                        <a:pt x="14217" y="2562"/>
                        <a:pt x="13944" y="2196"/>
                        <a:pt x="13944" y="2196"/>
                      </a:cubicBezTo>
                      <a:cubicBezTo>
                        <a:pt x="13670" y="2928"/>
                        <a:pt x="13124" y="3294"/>
                        <a:pt x="12850" y="3294"/>
                      </a:cubicBezTo>
                      <a:cubicBezTo>
                        <a:pt x="12577" y="3294"/>
                        <a:pt x="12577" y="2928"/>
                        <a:pt x="12303" y="2928"/>
                      </a:cubicBezTo>
                      <a:cubicBezTo>
                        <a:pt x="12303" y="2928"/>
                        <a:pt x="12030" y="2928"/>
                        <a:pt x="12030" y="2928"/>
                      </a:cubicBezTo>
                      <a:cubicBezTo>
                        <a:pt x="11756" y="3294"/>
                        <a:pt x="11483" y="3294"/>
                        <a:pt x="11210" y="3294"/>
                      </a:cubicBezTo>
                      <a:cubicBezTo>
                        <a:pt x="11210" y="3294"/>
                        <a:pt x="11210" y="3294"/>
                        <a:pt x="10936" y="3294"/>
                      </a:cubicBezTo>
                      <a:cubicBezTo>
                        <a:pt x="10936" y="3294"/>
                        <a:pt x="10936" y="3294"/>
                        <a:pt x="10936" y="3294"/>
                      </a:cubicBezTo>
                      <a:cubicBezTo>
                        <a:pt x="10936" y="3294"/>
                        <a:pt x="10936" y="3294"/>
                        <a:pt x="10936" y="3294"/>
                      </a:cubicBezTo>
                      <a:cubicBezTo>
                        <a:pt x="10936" y="3294"/>
                        <a:pt x="10936" y="3294"/>
                        <a:pt x="10663" y="3294"/>
                      </a:cubicBezTo>
                      <a:cubicBezTo>
                        <a:pt x="10663" y="2928"/>
                        <a:pt x="10663" y="2928"/>
                        <a:pt x="10663" y="2928"/>
                      </a:cubicBezTo>
                      <a:cubicBezTo>
                        <a:pt x="10663" y="2928"/>
                        <a:pt x="10663" y="2928"/>
                        <a:pt x="10663" y="2928"/>
                      </a:cubicBezTo>
                      <a:cubicBezTo>
                        <a:pt x="10663" y="2928"/>
                        <a:pt x="10663" y="2928"/>
                        <a:pt x="10389" y="2562"/>
                      </a:cubicBezTo>
                      <a:cubicBezTo>
                        <a:pt x="10389" y="2562"/>
                        <a:pt x="10389" y="2562"/>
                        <a:pt x="10389" y="2562"/>
                      </a:cubicBezTo>
                      <a:cubicBezTo>
                        <a:pt x="10389" y="2562"/>
                        <a:pt x="10389" y="2562"/>
                        <a:pt x="10389" y="2562"/>
                      </a:cubicBezTo>
                      <a:cubicBezTo>
                        <a:pt x="10389" y="2562"/>
                        <a:pt x="10389" y="2196"/>
                        <a:pt x="10389" y="2196"/>
                      </a:cubicBezTo>
                      <a:cubicBezTo>
                        <a:pt x="10389" y="2196"/>
                        <a:pt x="10389" y="2196"/>
                        <a:pt x="10389" y="2196"/>
                      </a:cubicBezTo>
                      <a:cubicBezTo>
                        <a:pt x="10389" y="2196"/>
                        <a:pt x="10389" y="2196"/>
                        <a:pt x="10389" y="1830"/>
                      </a:cubicBezTo>
                      <a:cubicBezTo>
                        <a:pt x="10116" y="1830"/>
                        <a:pt x="10116" y="1830"/>
                        <a:pt x="10116" y="1830"/>
                      </a:cubicBezTo>
                      <a:cubicBezTo>
                        <a:pt x="10116" y="1830"/>
                        <a:pt x="10116" y="1830"/>
                        <a:pt x="10116" y="1830"/>
                      </a:cubicBezTo>
                      <a:cubicBezTo>
                        <a:pt x="10116" y="1830"/>
                        <a:pt x="10116" y="1464"/>
                        <a:pt x="10116" y="1464"/>
                      </a:cubicBezTo>
                      <a:cubicBezTo>
                        <a:pt x="10116" y="1464"/>
                        <a:pt x="10116" y="1830"/>
                        <a:pt x="10116" y="1830"/>
                      </a:cubicBezTo>
                      <a:cubicBezTo>
                        <a:pt x="10116" y="1830"/>
                        <a:pt x="9843" y="1830"/>
                        <a:pt x="9843" y="1830"/>
                      </a:cubicBezTo>
                      <a:cubicBezTo>
                        <a:pt x="9843" y="1830"/>
                        <a:pt x="9569" y="1830"/>
                        <a:pt x="9569" y="1830"/>
                      </a:cubicBezTo>
                      <a:cubicBezTo>
                        <a:pt x="9569" y="1830"/>
                        <a:pt x="9296" y="1830"/>
                        <a:pt x="9296" y="1830"/>
                      </a:cubicBezTo>
                      <a:cubicBezTo>
                        <a:pt x="9296" y="1830"/>
                        <a:pt x="9022" y="1830"/>
                        <a:pt x="9022" y="1830"/>
                      </a:cubicBezTo>
                      <a:cubicBezTo>
                        <a:pt x="9022" y="1830"/>
                        <a:pt x="8749" y="1830"/>
                        <a:pt x="8749" y="1830"/>
                      </a:cubicBezTo>
                      <a:cubicBezTo>
                        <a:pt x="8749" y="1830"/>
                        <a:pt x="8475" y="1830"/>
                        <a:pt x="8475" y="1830"/>
                      </a:cubicBezTo>
                      <a:cubicBezTo>
                        <a:pt x="7655" y="1830"/>
                        <a:pt x="5741" y="1830"/>
                        <a:pt x="5468" y="732"/>
                      </a:cubicBezTo>
                      <a:cubicBezTo>
                        <a:pt x="5194" y="732"/>
                        <a:pt x="5194" y="732"/>
                        <a:pt x="5194" y="732"/>
                      </a:cubicBezTo>
                      <a:cubicBezTo>
                        <a:pt x="5194" y="732"/>
                        <a:pt x="5194" y="366"/>
                        <a:pt x="4921" y="366"/>
                      </a:cubicBezTo>
                      <a:cubicBezTo>
                        <a:pt x="4921" y="366"/>
                        <a:pt x="4921" y="366"/>
                        <a:pt x="4921" y="366"/>
                      </a:cubicBezTo>
                      <a:cubicBezTo>
                        <a:pt x="4921" y="366"/>
                        <a:pt x="4921" y="366"/>
                        <a:pt x="4648" y="366"/>
                      </a:cubicBezTo>
                      <a:cubicBezTo>
                        <a:pt x="4648" y="366"/>
                        <a:pt x="4648" y="366"/>
                        <a:pt x="4648" y="366"/>
                      </a:cubicBezTo>
                      <a:cubicBezTo>
                        <a:pt x="4648" y="366"/>
                        <a:pt x="4374" y="366"/>
                        <a:pt x="4374" y="366"/>
                      </a:cubicBezTo>
                      <a:cubicBezTo>
                        <a:pt x="4374" y="366"/>
                        <a:pt x="4374" y="0"/>
                        <a:pt x="4101" y="0"/>
                      </a:cubicBezTo>
                      <a:cubicBezTo>
                        <a:pt x="4101" y="732"/>
                        <a:pt x="4101" y="732"/>
                        <a:pt x="4101" y="732"/>
                      </a:cubicBezTo>
                      <a:cubicBezTo>
                        <a:pt x="4101" y="732"/>
                        <a:pt x="4101" y="732"/>
                        <a:pt x="4101" y="732"/>
                      </a:cubicBezTo>
                      <a:cubicBezTo>
                        <a:pt x="4101" y="732"/>
                        <a:pt x="4101" y="732"/>
                        <a:pt x="4101" y="732"/>
                      </a:cubicBezTo>
                      <a:cubicBezTo>
                        <a:pt x="3827" y="732"/>
                        <a:pt x="3827" y="1098"/>
                        <a:pt x="3827" y="1098"/>
                      </a:cubicBezTo>
                      <a:cubicBezTo>
                        <a:pt x="3827" y="1098"/>
                        <a:pt x="3827" y="1098"/>
                        <a:pt x="3827" y="1464"/>
                      </a:cubicBezTo>
                      <a:cubicBezTo>
                        <a:pt x="3827" y="1464"/>
                        <a:pt x="3554" y="1464"/>
                        <a:pt x="3554" y="1464"/>
                      </a:cubicBezTo>
                      <a:cubicBezTo>
                        <a:pt x="3554" y="1464"/>
                        <a:pt x="3554" y="1830"/>
                        <a:pt x="3281" y="1830"/>
                      </a:cubicBezTo>
                      <a:cubicBezTo>
                        <a:pt x="3281" y="1830"/>
                        <a:pt x="3281" y="1830"/>
                        <a:pt x="3281" y="1830"/>
                      </a:cubicBezTo>
                      <a:cubicBezTo>
                        <a:pt x="3281" y="1830"/>
                        <a:pt x="3281" y="1830"/>
                        <a:pt x="3281" y="1830"/>
                      </a:cubicBezTo>
                      <a:cubicBezTo>
                        <a:pt x="3281" y="2196"/>
                        <a:pt x="3554" y="2196"/>
                        <a:pt x="3554" y="2196"/>
                      </a:cubicBezTo>
                      <a:cubicBezTo>
                        <a:pt x="3554" y="2562"/>
                        <a:pt x="3827" y="2928"/>
                        <a:pt x="3827" y="2928"/>
                      </a:cubicBezTo>
                      <a:cubicBezTo>
                        <a:pt x="3827" y="4027"/>
                        <a:pt x="2460" y="4759"/>
                        <a:pt x="1913" y="4393"/>
                      </a:cubicBezTo>
                      <a:cubicBezTo>
                        <a:pt x="1913" y="4393"/>
                        <a:pt x="1640" y="4393"/>
                        <a:pt x="1367" y="4759"/>
                      </a:cubicBezTo>
                      <a:cubicBezTo>
                        <a:pt x="1093" y="5125"/>
                        <a:pt x="820" y="5491"/>
                        <a:pt x="546" y="5857"/>
                      </a:cubicBezTo>
                      <a:cubicBezTo>
                        <a:pt x="546" y="5857"/>
                        <a:pt x="546" y="5857"/>
                        <a:pt x="273" y="5857"/>
                      </a:cubicBezTo>
                      <a:cubicBezTo>
                        <a:pt x="273" y="5857"/>
                        <a:pt x="273" y="5857"/>
                        <a:pt x="0" y="6223"/>
                      </a:cubicBezTo>
                      <a:cubicBezTo>
                        <a:pt x="0" y="6223"/>
                        <a:pt x="0" y="6223"/>
                        <a:pt x="0" y="6223"/>
                      </a:cubicBezTo>
                      <a:cubicBezTo>
                        <a:pt x="273" y="6589"/>
                        <a:pt x="546" y="6955"/>
                        <a:pt x="820" y="7322"/>
                      </a:cubicBezTo>
                      <a:cubicBezTo>
                        <a:pt x="1093" y="8054"/>
                        <a:pt x="1093" y="8786"/>
                        <a:pt x="1640" y="9152"/>
                      </a:cubicBezTo>
                      <a:cubicBezTo>
                        <a:pt x="3007" y="10250"/>
                        <a:pt x="4101" y="11715"/>
                        <a:pt x="5194" y="13545"/>
                      </a:cubicBezTo>
                      <a:cubicBezTo>
                        <a:pt x="5194" y="13545"/>
                        <a:pt x="5194" y="13545"/>
                        <a:pt x="5194" y="13545"/>
                      </a:cubicBezTo>
                      <a:cubicBezTo>
                        <a:pt x="5194" y="13545"/>
                        <a:pt x="5194" y="13545"/>
                        <a:pt x="5194" y="13545"/>
                      </a:cubicBezTo>
                      <a:cubicBezTo>
                        <a:pt x="5194" y="13545"/>
                        <a:pt x="5468" y="13179"/>
                        <a:pt x="5468" y="13179"/>
                      </a:cubicBezTo>
                      <a:cubicBezTo>
                        <a:pt x="5468" y="13179"/>
                        <a:pt x="5468" y="13179"/>
                        <a:pt x="5741" y="13179"/>
                      </a:cubicBezTo>
                      <a:cubicBezTo>
                        <a:pt x="5741" y="12813"/>
                        <a:pt x="5741" y="12813"/>
                        <a:pt x="5741" y="12813"/>
                      </a:cubicBezTo>
                      <a:cubicBezTo>
                        <a:pt x="5741" y="12813"/>
                        <a:pt x="6015" y="12813"/>
                        <a:pt x="6015" y="12447"/>
                      </a:cubicBezTo>
                      <a:cubicBezTo>
                        <a:pt x="6015" y="12447"/>
                        <a:pt x="6015" y="12447"/>
                        <a:pt x="6015" y="12447"/>
                      </a:cubicBezTo>
                      <a:cubicBezTo>
                        <a:pt x="6015" y="12447"/>
                        <a:pt x="6015" y="12447"/>
                        <a:pt x="6015" y="12447"/>
                      </a:cubicBezTo>
                      <a:cubicBezTo>
                        <a:pt x="6288" y="12081"/>
                        <a:pt x="6288" y="12081"/>
                        <a:pt x="6288" y="12081"/>
                      </a:cubicBezTo>
                      <a:cubicBezTo>
                        <a:pt x="6288" y="12081"/>
                        <a:pt x="6288" y="12081"/>
                        <a:pt x="6288" y="12081"/>
                      </a:cubicBezTo>
                      <a:cubicBezTo>
                        <a:pt x="6288" y="12081"/>
                        <a:pt x="6288" y="12081"/>
                        <a:pt x="6288" y="12081"/>
                      </a:cubicBezTo>
                      <a:cubicBezTo>
                        <a:pt x="6288" y="12081"/>
                        <a:pt x="6288" y="12081"/>
                        <a:pt x="6288" y="11715"/>
                      </a:cubicBezTo>
                      <a:cubicBezTo>
                        <a:pt x="6288" y="11715"/>
                        <a:pt x="6288" y="11715"/>
                        <a:pt x="6562" y="11715"/>
                      </a:cubicBezTo>
                      <a:cubicBezTo>
                        <a:pt x="6562" y="11715"/>
                        <a:pt x="6562" y="11715"/>
                        <a:pt x="6562" y="11715"/>
                      </a:cubicBezTo>
                      <a:cubicBezTo>
                        <a:pt x="6562" y="11715"/>
                        <a:pt x="6562" y="11715"/>
                        <a:pt x="6562" y="11715"/>
                      </a:cubicBezTo>
                      <a:cubicBezTo>
                        <a:pt x="6562" y="10983"/>
                        <a:pt x="6835" y="10250"/>
                        <a:pt x="7382" y="10250"/>
                      </a:cubicBezTo>
                      <a:cubicBezTo>
                        <a:pt x="7655" y="10250"/>
                        <a:pt x="7929" y="10616"/>
                        <a:pt x="8202" y="10616"/>
                      </a:cubicBezTo>
                      <a:cubicBezTo>
                        <a:pt x="8475" y="10616"/>
                        <a:pt x="8475" y="10616"/>
                        <a:pt x="8475" y="10616"/>
                      </a:cubicBezTo>
                      <a:cubicBezTo>
                        <a:pt x="8749" y="10616"/>
                        <a:pt x="9296" y="10616"/>
                        <a:pt x="9569" y="10250"/>
                      </a:cubicBezTo>
                      <a:cubicBezTo>
                        <a:pt x="10116" y="10250"/>
                        <a:pt x="10389" y="9884"/>
                        <a:pt x="10663" y="9884"/>
                      </a:cubicBezTo>
                      <a:cubicBezTo>
                        <a:pt x="11756" y="9884"/>
                        <a:pt x="13670" y="13545"/>
                        <a:pt x="13670" y="14644"/>
                      </a:cubicBezTo>
                      <a:cubicBezTo>
                        <a:pt x="13670" y="15010"/>
                        <a:pt x="13670" y="15010"/>
                        <a:pt x="13670" y="15376"/>
                      </a:cubicBezTo>
                      <a:cubicBezTo>
                        <a:pt x="13670" y="15376"/>
                        <a:pt x="13670" y="15376"/>
                        <a:pt x="13670" y="15376"/>
                      </a:cubicBezTo>
                      <a:cubicBezTo>
                        <a:pt x="13944" y="15742"/>
                        <a:pt x="13944" y="15742"/>
                        <a:pt x="13944" y="15742"/>
                      </a:cubicBezTo>
                      <a:cubicBezTo>
                        <a:pt x="13944" y="15742"/>
                        <a:pt x="13944" y="16108"/>
                        <a:pt x="13944" y="16108"/>
                      </a:cubicBezTo>
                      <a:cubicBezTo>
                        <a:pt x="13944" y="16108"/>
                        <a:pt x="13944" y="16108"/>
                        <a:pt x="13944" y="16474"/>
                      </a:cubicBezTo>
                      <a:cubicBezTo>
                        <a:pt x="13944" y="16474"/>
                        <a:pt x="13944" y="16474"/>
                        <a:pt x="13944" y="16474"/>
                      </a:cubicBezTo>
                      <a:cubicBezTo>
                        <a:pt x="13944" y="16474"/>
                        <a:pt x="13944" y="16474"/>
                        <a:pt x="13944" y="16840"/>
                      </a:cubicBezTo>
                      <a:cubicBezTo>
                        <a:pt x="13944" y="16840"/>
                        <a:pt x="13944" y="16840"/>
                        <a:pt x="13944" y="16840"/>
                      </a:cubicBezTo>
                      <a:cubicBezTo>
                        <a:pt x="14217" y="16474"/>
                        <a:pt x="14491" y="16474"/>
                        <a:pt x="14764" y="1647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54" name="Shape">
                  <a:extLst>
                    <a:ext uri="{FF2B5EF4-FFF2-40B4-BE49-F238E27FC236}">
                      <a16:creationId xmlns:a16="http://schemas.microsoft.com/office/drawing/2014/main" id="{AA2C5B85-DDDB-30DF-DFE7-5F56AA0F5295}"/>
                    </a:ext>
                  </a:extLst>
                </p:cNvPr>
                <p:cNvGrpSpPr/>
                <p:nvPr/>
              </p:nvGrpSpPr>
              <p:grpSpPr>
                <a:xfrm>
                  <a:off x="46811" y="330569"/>
                  <a:ext cx="9434" cy="8821"/>
                  <a:chOff x="0" y="0"/>
                  <a:chExt cx="9433" cy="8819"/>
                </a:xfrm>
              </p:grpSpPr>
              <p:sp>
                <p:nvSpPr>
                  <p:cNvPr id="768" name="Line">
                    <a:extLst>
                      <a:ext uri="{FF2B5EF4-FFF2-40B4-BE49-F238E27FC236}">
                        <a16:creationId xmlns:a16="http://schemas.microsoft.com/office/drawing/2014/main" id="{2C5C4707-A224-818B-0DB8-D1D03C2554E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69" name="Line">
                    <a:extLst>
                      <a:ext uri="{FF2B5EF4-FFF2-40B4-BE49-F238E27FC236}">
                        <a16:creationId xmlns:a16="http://schemas.microsoft.com/office/drawing/2014/main" id="{694260A0-899B-91AB-7D5B-967EFD3245A2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55" name="Shape">
                  <a:extLst>
                    <a:ext uri="{FF2B5EF4-FFF2-40B4-BE49-F238E27FC236}">
                      <a16:creationId xmlns:a16="http://schemas.microsoft.com/office/drawing/2014/main" id="{1889632B-0F3C-4F70-9ED5-DA4E2164B8BC}"/>
                    </a:ext>
                  </a:extLst>
                </p:cNvPr>
                <p:cNvGrpSpPr/>
                <p:nvPr/>
              </p:nvGrpSpPr>
              <p:grpSpPr>
                <a:xfrm>
                  <a:off x="24951" y="347647"/>
                  <a:ext cx="9435" cy="7206"/>
                  <a:chOff x="0" y="0"/>
                  <a:chExt cx="9434" cy="7205"/>
                </a:xfrm>
              </p:grpSpPr>
              <p:sp>
                <p:nvSpPr>
                  <p:cNvPr id="766" name="Line">
                    <a:extLst>
                      <a:ext uri="{FF2B5EF4-FFF2-40B4-BE49-F238E27FC236}">
                        <a16:creationId xmlns:a16="http://schemas.microsoft.com/office/drawing/2014/main" id="{054C966C-6667-C190-2E6F-578183F4C64A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767" name="Line">
                    <a:extLst>
                      <a:ext uri="{FF2B5EF4-FFF2-40B4-BE49-F238E27FC236}">
                        <a16:creationId xmlns:a16="http://schemas.microsoft.com/office/drawing/2014/main" id="{F074C352-F3B7-6879-856E-CFD274AB7AD4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756" name="Shape">
                  <a:extLst>
                    <a:ext uri="{FF2B5EF4-FFF2-40B4-BE49-F238E27FC236}">
                      <a16:creationId xmlns:a16="http://schemas.microsoft.com/office/drawing/2014/main" id="{EBB65BBC-F617-4759-B923-7799E2273DA4}"/>
                    </a:ext>
                  </a:extLst>
                </p:cNvPr>
                <p:cNvGrpSpPr/>
                <p:nvPr/>
              </p:nvGrpSpPr>
              <p:grpSpPr>
                <a:xfrm>
                  <a:off x="41607" y="332005"/>
                  <a:ext cx="9434" cy="8821"/>
                  <a:chOff x="0" y="0"/>
                  <a:chExt cx="9433" cy="8819"/>
                </a:xfrm>
              </p:grpSpPr>
              <p:sp>
                <p:nvSpPr>
                  <p:cNvPr id="764" name="Line">
                    <a:extLst>
                      <a:ext uri="{FF2B5EF4-FFF2-40B4-BE49-F238E27FC236}">
                        <a16:creationId xmlns:a16="http://schemas.microsoft.com/office/drawing/2014/main" id="{9E4A5B85-7E6B-A002-B1AF-3032C3C8F512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65" name="Line">
                    <a:extLst>
                      <a:ext uri="{FF2B5EF4-FFF2-40B4-BE49-F238E27FC236}">
                        <a16:creationId xmlns:a16="http://schemas.microsoft.com/office/drawing/2014/main" id="{00543721-AAF7-B088-24D7-00E078B448FF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57" name="Circle">
                  <a:extLst>
                    <a:ext uri="{FF2B5EF4-FFF2-40B4-BE49-F238E27FC236}">
                      <a16:creationId xmlns:a16="http://schemas.microsoft.com/office/drawing/2014/main" id="{6978F96B-3EE7-6E4C-FCA8-7C77404F5A45}"/>
                    </a:ext>
                  </a:extLst>
                </p:cNvPr>
                <p:cNvSpPr/>
                <p:nvPr/>
              </p:nvSpPr>
              <p:spPr>
                <a:xfrm>
                  <a:off x="40565" y="335355"/>
                  <a:ext cx="9434" cy="8820"/>
                </a:xfrm>
                <a:prstGeom prst="ellips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58" name="Shape">
                  <a:extLst>
                    <a:ext uri="{FF2B5EF4-FFF2-40B4-BE49-F238E27FC236}">
                      <a16:creationId xmlns:a16="http://schemas.microsoft.com/office/drawing/2014/main" id="{0448768D-92F9-44B4-899D-8197C6F81DB8}"/>
                    </a:ext>
                  </a:extLst>
                </p:cNvPr>
                <p:cNvGrpSpPr/>
                <p:nvPr/>
              </p:nvGrpSpPr>
              <p:grpSpPr>
                <a:xfrm>
                  <a:off x="117597" y="359760"/>
                  <a:ext cx="9434" cy="8821"/>
                  <a:chOff x="0" y="0"/>
                  <a:chExt cx="9433" cy="8819"/>
                </a:xfrm>
              </p:grpSpPr>
              <p:sp>
                <p:nvSpPr>
                  <p:cNvPr id="762" name="Line">
                    <a:extLst>
                      <a:ext uri="{FF2B5EF4-FFF2-40B4-BE49-F238E27FC236}">
                        <a16:creationId xmlns:a16="http://schemas.microsoft.com/office/drawing/2014/main" id="{22750036-1F6E-690B-9F35-38DB72C609BB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216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63" name="Line">
                    <a:extLst>
                      <a:ext uri="{FF2B5EF4-FFF2-40B4-BE49-F238E27FC236}">
                        <a16:creationId xmlns:a16="http://schemas.microsoft.com/office/drawing/2014/main" id="{19161E9A-3FD7-AE5A-CC49-CE1865CC756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59" name="Shape">
                  <a:extLst>
                    <a:ext uri="{FF2B5EF4-FFF2-40B4-BE49-F238E27FC236}">
                      <a16:creationId xmlns:a16="http://schemas.microsoft.com/office/drawing/2014/main" id="{C4D81B18-5F56-1282-C0D4-2220F952DFF0}"/>
                    </a:ext>
                  </a:extLst>
                </p:cNvPr>
                <p:cNvSpPr/>
                <p:nvPr/>
              </p:nvSpPr>
              <p:spPr>
                <a:xfrm>
                  <a:off x="116816" y="390626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1" y="10800"/>
                      </a:moveTo>
                      <a:cubicBezTo>
                        <a:pt x="10801" y="0"/>
                        <a:pt x="21600" y="0"/>
                        <a:pt x="21600" y="0"/>
                      </a:cubicBezTo>
                      <a:cubicBezTo>
                        <a:pt x="21600" y="0"/>
                        <a:pt x="10801" y="0"/>
                        <a:pt x="10801" y="10800"/>
                      </a:cubicBezTo>
                      <a:cubicBezTo>
                        <a:pt x="10801" y="10800"/>
                        <a:pt x="0" y="108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10800"/>
                        <a:pt x="10801" y="10800"/>
                        <a:pt x="10801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60" name="Shape">
                  <a:extLst>
                    <a:ext uri="{FF2B5EF4-FFF2-40B4-BE49-F238E27FC236}">
                      <a16:creationId xmlns:a16="http://schemas.microsoft.com/office/drawing/2014/main" id="{990AFFAF-D305-D22C-E9EC-F2835146F91E}"/>
                    </a:ext>
                  </a:extLst>
                </p:cNvPr>
                <p:cNvSpPr/>
                <p:nvPr/>
              </p:nvSpPr>
              <p:spPr>
                <a:xfrm>
                  <a:off x="78592" y="388096"/>
                  <a:ext cx="53612" cy="45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069" y="5268"/>
                      </a:moveTo>
                      <a:cubicBezTo>
                        <a:pt x="15069" y="5268"/>
                        <a:pt x="14567" y="5795"/>
                        <a:pt x="14567" y="6321"/>
                      </a:cubicBezTo>
                      <a:cubicBezTo>
                        <a:pt x="14065" y="6848"/>
                        <a:pt x="13562" y="7375"/>
                        <a:pt x="12558" y="7375"/>
                      </a:cubicBezTo>
                      <a:cubicBezTo>
                        <a:pt x="12055" y="7375"/>
                        <a:pt x="11051" y="6848"/>
                        <a:pt x="10548" y="6321"/>
                      </a:cubicBezTo>
                      <a:cubicBezTo>
                        <a:pt x="10046" y="5795"/>
                        <a:pt x="9544" y="4741"/>
                        <a:pt x="10046" y="3687"/>
                      </a:cubicBezTo>
                      <a:cubicBezTo>
                        <a:pt x="10046" y="2107"/>
                        <a:pt x="9544" y="526"/>
                        <a:pt x="9041" y="0"/>
                      </a:cubicBezTo>
                      <a:cubicBezTo>
                        <a:pt x="9041" y="0"/>
                        <a:pt x="8539" y="0"/>
                        <a:pt x="8539" y="0"/>
                      </a:cubicBezTo>
                      <a:cubicBezTo>
                        <a:pt x="8539" y="0"/>
                        <a:pt x="8037" y="0"/>
                        <a:pt x="8037" y="0"/>
                      </a:cubicBezTo>
                      <a:cubicBezTo>
                        <a:pt x="8037" y="0"/>
                        <a:pt x="8037" y="0"/>
                        <a:pt x="7534" y="0"/>
                      </a:cubicBezTo>
                      <a:cubicBezTo>
                        <a:pt x="7534" y="0"/>
                        <a:pt x="7534" y="0"/>
                        <a:pt x="7534" y="0"/>
                      </a:cubicBezTo>
                      <a:cubicBezTo>
                        <a:pt x="7032" y="0"/>
                        <a:pt x="7032" y="0"/>
                        <a:pt x="7032" y="0"/>
                      </a:cubicBezTo>
                      <a:cubicBezTo>
                        <a:pt x="6530" y="0"/>
                        <a:pt x="6530" y="0"/>
                        <a:pt x="6530" y="0"/>
                      </a:cubicBezTo>
                      <a:cubicBezTo>
                        <a:pt x="6530" y="0"/>
                        <a:pt x="6027" y="526"/>
                        <a:pt x="6027" y="526"/>
                      </a:cubicBezTo>
                      <a:cubicBezTo>
                        <a:pt x="6027" y="1053"/>
                        <a:pt x="6027" y="1580"/>
                        <a:pt x="6027" y="1580"/>
                      </a:cubicBezTo>
                      <a:cubicBezTo>
                        <a:pt x="6027" y="2107"/>
                        <a:pt x="5525" y="2107"/>
                        <a:pt x="5525" y="2107"/>
                      </a:cubicBezTo>
                      <a:cubicBezTo>
                        <a:pt x="5525" y="2107"/>
                        <a:pt x="5525" y="2634"/>
                        <a:pt x="5525" y="2634"/>
                      </a:cubicBezTo>
                      <a:cubicBezTo>
                        <a:pt x="5525" y="3687"/>
                        <a:pt x="4520" y="4214"/>
                        <a:pt x="3516" y="5268"/>
                      </a:cubicBezTo>
                      <a:cubicBezTo>
                        <a:pt x="3013" y="5795"/>
                        <a:pt x="2511" y="5795"/>
                        <a:pt x="2009" y="6321"/>
                      </a:cubicBezTo>
                      <a:cubicBezTo>
                        <a:pt x="1506" y="6848"/>
                        <a:pt x="1004" y="6848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902"/>
                        <a:pt x="0" y="7902"/>
                        <a:pt x="0" y="7902"/>
                      </a:cubicBezTo>
                      <a:cubicBezTo>
                        <a:pt x="2511" y="9482"/>
                        <a:pt x="4520" y="11064"/>
                        <a:pt x="6530" y="12644"/>
                      </a:cubicBezTo>
                      <a:cubicBezTo>
                        <a:pt x="11051" y="16332"/>
                        <a:pt x="17079" y="20020"/>
                        <a:pt x="19590" y="21074"/>
                      </a:cubicBezTo>
                      <a:cubicBezTo>
                        <a:pt x="19590" y="21074"/>
                        <a:pt x="20093" y="21074"/>
                        <a:pt x="20093" y="21600"/>
                      </a:cubicBezTo>
                      <a:cubicBezTo>
                        <a:pt x="20093" y="21074"/>
                        <a:pt x="20093" y="21074"/>
                        <a:pt x="20093" y="21074"/>
                      </a:cubicBezTo>
                      <a:cubicBezTo>
                        <a:pt x="20093" y="21074"/>
                        <a:pt x="20093" y="21074"/>
                        <a:pt x="20093" y="20547"/>
                      </a:cubicBezTo>
                      <a:cubicBezTo>
                        <a:pt x="20093" y="20547"/>
                        <a:pt x="20093" y="20547"/>
                        <a:pt x="20093" y="20020"/>
                      </a:cubicBezTo>
                      <a:cubicBezTo>
                        <a:pt x="20595" y="20020"/>
                        <a:pt x="20595" y="20020"/>
                        <a:pt x="20595" y="20020"/>
                      </a:cubicBezTo>
                      <a:cubicBezTo>
                        <a:pt x="20595" y="19493"/>
                        <a:pt x="20595" y="19493"/>
                        <a:pt x="20595" y="19493"/>
                      </a:cubicBezTo>
                      <a:cubicBezTo>
                        <a:pt x="20595" y="19493"/>
                        <a:pt x="20595" y="18966"/>
                        <a:pt x="20595" y="18966"/>
                      </a:cubicBezTo>
                      <a:cubicBezTo>
                        <a:pt x="20595" y="18966"/>
                        <a:pt x="20595" y="18966"/>
                        <a:pt x="21097" y="18440"/>
                      </a:cubicBezTo>
                      <a:cubicBezTo>
                        <a:pt x="21097" y="17913"/>
                        <a:pt x="21097" y="17386"/>
                        <a:pt x="21600" y="16859"/>
                      </a:cubicBezTo>
                      <a:cubicBezTo>
                        <a:pt x="21600" y="15805"/>
                        <a:pt x="19590" y="14752"/>
                        <a:pt x="18586" y="14225"/>
                      </a:cubicBezTo>
                      <a:cubicBezTo>
                        <a:pt x="18083" y="13698"/>
                        <a:pt x="17581" y="13698"/>
                        <a:pt x="17581" y="13171"/>
                      </a:cubicBezTo>
                      <a:cubicBezTo>
                        <a:pt x="17079" y="13171"/>
                        <a:pt x="16576" y="12644"/>
                        <a:pt x="16074" y="12644"/>
                      </a:cubicBezTo>
                      <a:cubicBezTo>
                        <a:pt x="15572" y="12118"/>
                        <a:pt x="15069" y="12118"/>
                        <a:pt x="15069" y="11591"/>
                      </a:cubicBezTo>
                      <a:cubicBezTo>
                        <a:pt x="15069" y="11591"/>
                        <a:pt x="15069" y="11591"/>
                        <a:pt x="15069" y="11064"/>
                      </a:cubicBezTo>
                      <a:cubicBezTo>
                        <a:pt x="14567" y="10536"/>
                        <a:pt x="15572" y="10009"/>
                        <a:pt x="15572" y="10009"/>
                      </a:cubicBezTo>
                      <a:cubicBezTo>
                        <a:pt x="15572" y="9482"/>
                        <a:pt x="16074" y="8956"/>
                        <a:pt x="15572" y="6321"/>
                      </a:cubicBezTo>
                      <a:cubicBezTo>
                        <a:pt x="15572" y="6321"/>
                        <a:pt x="15572" y="5795"/>
                        <a:pt x="15572" y="5268"/>
                      </a:cubicBezTo>
                      <a:cubicBezTo>
                        <a:pt x="15572" y="5268"/>
                        <a:pt x="15572" y="5268"/>
                        <a:pt x="15069" y="526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61" name="Shape">
                  <a:extLst>
                    <a:ext uri="{FF2B5EF4-FFF2-40B4-BE49-F238E27FC236}">
                      <a16:creationId xmlns:a16="http://schemas.microsoft.com/office/drawing/2014/main" id="{DB0A3C08-04E6-F48B-D094-45B9FCF15D31}"/>
                    </a:ext>
                  </a:extLst>
                </p:cNvPr>
                <p:cNvSpPr/>
                <p:nvPr/>
              </p:nvSpPr>
              <p:spPr>
                <a:xfrm>
                  <a:off x="104616" y="397565"/>
                  <a:ext cx="10411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4400" extrusionOk="0">
                      <a:moveTo>
                        <a:pt x="21600" y="0"/>
                      </a:moveTo>
                      <a:cubicBezTo>
                        <a:pt x="16200" y="21600"/>
                        <a:pt x="5400" y="14400"/>
                        <a:pt x="0" y="0"/>
                      </a:cubicBezTo>
                      <a:cubicBezTo>
                        <a:pt x="2700" y="7200"/>
                        <a:pt x="8100" y="14400"/>
                        <a:pt x="10801" y="14400"/>
                      </a:cubicBezTo>
                      <a:cubicBezTo>
                        <a:pt x="16200" y="14400"/>
                        <a:pt x="18900" y="72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352" name="Group">
                <a:extLst>
                  <a:ext uri="{FF2B5EF4-FFF2-40B4-BE49-F238E27FC236}">
                    <a16:creationId xmlns:a16="http://schemas.microsoft.com/office/drawing/2014/main" id="{38F922DC-B685-AB27-8D7A-A647AE269845}"/>
                  </a:ext>
                </a:extLst>
              </p:cNvPr>
              <p:cNvGrpSpPr/>
              <p:nvPr/>
            </p:nvGrpSpPr>
            <p:grpSpPr>
              <a:xfrm>
                <a:off x="1561" y="74070"/>
                <a:ext cx="728675" cy="477690"/>
                <a:chOff x="0" y="0"/>
                <a:chExt cx="728674" cy="477688"/>
              </a:xfrm>
            </p:grpSpPr>
            <p:sp>
              <p:nvSpPr>
                <p:cNvPr id="555" name="Shape">
                  <a:extLst>
                    <a:ext uri="{FF2B5EF4-FFF2-40B4-BE49-F238E27FC236}">
                      <a16:creationId xmlns:a16="http://schemas.microsoft.com/office/drawing/2014/main" id="{ECB39018-2EC8-3832-716D-01BE41349D04}"/>
                    </a:ext>
                  </a:extLst>
                </p:cNvPr>
                <p:cNvSpPr/>
                <p:nvPr/>
              </p:nvSpPr>
              <p:spPr>
                <a:xfrm>
                  <a:off x="88449" y="310095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56" name="Shape">
                  <a:extLst>
                    <a:ext uri="{FF2B5EF4-FFF2-40B4-BE49-F238E27FC236}">
                      <a16:creationId xmlns:a16="http://schemas.microsoft.com/office/drawing/2014/main" id="{1518E0EF-27C2-851E-F61D-7DA37D1496AB}"/>
                    </a:ext>
                  </a:extLst>
                </p:cNvPr>
                <p:cNvSpPr/>
                <p:nvPr/>
              </p:nvSpPr>
              <p:spPr>
                <a:xfrm>
                  <a:off x="52047" y="294404"/>
                  <a:ext cx="35396" cy="334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828" y="10451"/>
                      </a:moveTo>
                      <a:cubicBezTo>
                        <a:pt x="20828" y="9058"/>
                        <a:pt x="20057" y="7664"/>
                        <a:pt x="20057" y="6270"/>
                      </a:cubicBezTo>
                      <a:cubicBezTo>
                        <a:pt x="20057" y="4877"/>
                        <a:pt x="16200" y="696"/>
                        <a:pt x="14657" y="0"/>
                      </a:cubicBezTo>
                      <a:cubicBezTo>
                        <a:pt x="14657" y="0"/>
                        <a:pt x="13885" y="696"/>
                        <a:pt x="12342" y="696"/>
                      </a:cubicBezTo>
                      <a:cubicBezTo>
                        <a:pt x="11571" y="1393"/>
                        <a:pt x="10028" y="1393"/>
                        <a:pt x="8485" y="1393"/>
                      </a:cubicBezTo>
                      <a:cubicBezTo>
                        <a:pt x="7714" y="1393"/>
                        <a:pt x="7714" y="1393"/>
                        <a:pt x="6942" y="1393"/>
                      </a:cubicBezTo>
                      <a:cubicBezTo>
                        <a:pt x="6942" y="696"/>
                        <a:pt x="6171" y="696"/>
                        <a:pt x="6171" y="696"/>
                      </a:cubicBezTo>
                      <a:cubicBezTo>
                        <a:pt x="6171" y="1393"/>
                        <a:pt x="6171" y="1393"/>
                        <a:pt x="5399" y="1393"/>
                      </a:cubicBezTo>
                      <a:cubicBezTo>
                        <a:pt x="5399" y="1393"/>
                        <a:pt x="5399" y="1393"/>
                        <a:pt x="5399" y="1393"/>
                      </a:cubicBezTo>
                      <a:cubicBezTo>
                        <a:pt x="5399" y="2090"/>
                        <a:pt x="5399" y="2090"/>
                        <a:pt x="5399" y="2090"/>
                      </a:cubicBezTo>
                      <a:cubicBezTo>
                        <a:pt x="5399" y="2090"/>
                        <a:pt x="5399" y="2090"/>
                        <a:pt x="5399" y="2090"/>
                      </a:cubicBezTo>
                      <a:cubicBezTo>
                        <a:pt x="5399" y="2787"/>
                        <a:pt x="5399" y="2787"/>
                        <a:pt x="4628" y="2787"/>
                      </a:cubicBezTo>
                      <a:cubicBezTo>
                        <a:pt x="4628" y="2787"/>
                        <a:pt x="4628" y="2787"/>
                        <a:pt x="4628" y="3483"/>
                      </a:cubicBezTo>
                      <a:cubicBezTo>
                        <a:pt x="4628" y="3483"/>
                        <a:pt x="4628" y="3483"/>
                        <a:pt x="4628" y="3483"/>
                      </a:cubicBezTo>
                      <a:cubicBezTo>
                        <a:pt x="3857" y="3483"/>
                        <a:pt x="3857" y="3483"/>
                        <a:pt x="3857" y="4180"/>
                      </a:cubicBezTo>
                      <a:cubicBezTo>
                        <a:pt x="3857" y="4180"/>
                        <a:pt x="3857" y="4180"/>
                        <a:pt x="3085" y="4180"/>
                      </a:cubicBezTo>
                      <a:cubicBezTo>
                        <a:pt x="3085" y="4180"/>
                        <a:pt x="3085" y="4877"/>
                        <a:pt x="3085" y="4877"/>
                      </a:cubicBezTo>
                      <a:cubicBezTo>
                        <a:pt x="3085" y="4877"/>
                        <a:pt x="2314" y="4877"/>
                        <a:pt x="2314" y="5574"/>
                      </a:cubicBezTo>
                      <a:cubicBezTo>
                        <a:pt x="2314" y="5574"/>
                        <a:pt x="2314" y="5574"/>
                        <a:pt x="1542" y="5574"/>
                      </a:cubicBezTo>
                      <a:cubicBezTo>
                        <a:pt x="1542" y="6270"/>
                        <a:pt x="1542" y="6270"/>
                        <a:pt x="1542" y="6270"/>
                      </a:cubicBezTo>
                      <a:cubicBezTo>
                        <a:pt x="771" y="6270"/>
                        <a:pt x="771" y="6967"/>
                        <a:pt x="771" y="6967"/>
                      </a:cubicBezTo>
                      <a:cubicBezTo>
                        <a:pt x="771" y="6967"/>
                        <a:pt x="771" y="6967"/>
                        <a:pt x="0" y="6967"/>
                      </a:cubicBezTo>
                      <a:cubicBezTo>
                        <a:pt x="771" y="7664"/>
                        <a:pt x="771" y="8361"/>
                        <a:pt x="771" y="9058"/>
                      </a:cubicBezTo>
                      <a:cubicBezTo>
                        <a:pt x="3085" y="14633"/>
                        <a:pt x="4628" y="16026"/>
                        <a:pt x="6942" y="18117"/>
                      </a:cubicBezTo>
                      <a:cubicBezTo>
                        <a:pt x="7714" y="18117"/>
                        <a:pt x="7714" y="18117"/>
                        <a:pt x="7714" y="18117"/>
                      </a:cubicBezTo>
                      <a:cubicBezTo>
                        <a:pt x="8485" y="19510"/>
                        <a:pt x="10800" y="20207"/>
                        <a:pt x="13114" y="21600"/>
                      </a:cubicBezTo>
                      <a:cubicBezTo>
                        <a:pt x="13114" y="21600"/>
                        <a:pt x="13114" y="21600"/>
                        <a:pt x="13114" y="21600"/>
                      </a:cubicBezTo>
                      <a:cubicBezTo>
                        <a:pt x="13114" y="21600"/>
                        <a:pt x="13114" y="20904"/>
                        <a:pt x="13885" y="20904"/>
                      </a:cubicBezTo>
                      <a:cubicBezTo>
                        <a:pt x="13885" y="20904"/>
                        <a:pt x="13885" y="20904"/>
                        <a:pt x="13885" y="20904"/>
                      </a:cubicBezTo>
                      <a:cubicBezTo>
                        <a:pt x="13885" y="20207"/>
                        <a:pt x="13885" y="20207"/>
                        <a:pt x="13885" y="20207"/>
                      </a:cubicBezTo>
                      <a:cubicBezTo>
                        <a:pt x="13885" y="20207"/>
                        <a:pt x="13885" y="20207"/>
                        <a:pt x="13885" y="20207"/>
                      </a:cubicBezTo>
                      <a:cubicBezTo>
                        <a:pt x="14657" y="20207"/>
                        <a:pt x="14657" y="20207"/>
                        <a:pt x="14657" y="20207"/>
                      </a:cubicBezTo>
                      <a:cubicBezTo>
                        <a:pt x="15428" y="19510"/>
                        <a:pt x="16200" y="18813"/>
                        <a:pt x="16971" y="18117"/>
                      </a:cubicBezTo>
                      <a:cubicBezTo>
                        <a:pt x="17742" y="17420"/>
                        <a:pt x="20828" y="16026"/>
                        <a:pt x="20828" y="15330"/>
                      </a:cubicBezTo>
                      <a:cubicBezTo>
                        <a:pt x="20828" y="15330"/>
                        <a:pt x="21600" y="14633"/>
                        <a:pt x="21600" y="13936"/>
                      </a:cubicBezTo>
                      <a:cubicBezTo>
                        <a:pt x="21600" y="13936"/>
                        <a:pt x="21600" y="13239"/>
                        <a:pt x="21600" y="13239"/>
                      </a:cubicBezTo>
                      <a:cubicBezTo>
                        <a:pt x="21600" y="13239"/>
                        <a:pt x="21600" y="13239"/>
                        <a:pt x="21600" y="13239"/>
                      </a:cubicBezTo>
                      <a:cubicBezTo>
                        <a:pt x="21600" y="12542"/>
                        <a:pt x="21600" y="12542"/>
                        <a:pt x="21600" y="12542"/>
                      </a:cubicBezTo>
                      <a:cubicBezTo>
                        <a:pt x="21600" y="11846"/>
                        <a:pt x="21600" y="11846"/>
                        <a:pt x="21600" y="11846"/>
                      </a:cubicBezTo>
                      <a:cubicBezTo>
                        <a:pt x="21600" y="11846"/>
                        <a:pt x="21600" y="11149"/>
                        <a:pt x="20828" y="1045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57" name="Shape">
                  <a:extLst>
                    <a:ext uri="{FF2B5EF4-FFF2-40B4-BE49-F238E27FC236}">
                      <a16:creationId xmlns:a16="http://schemas.microsoft.com/office/drawing/2014/main" id="{02F2C2D1-D279-5DE3-BE72-3CDDEF128FE6}"/>
                    </a:ext>
                  </a:extLst>
                </p:cNvPr>
                <p:cNvGrpSpPr/>
                <p:nvPr/>
              </p:nvGrpSpPr>
              <p:grpSpPr>
                <a:xfrm>
                  <a:off x="54618" y="294781"/>
                  <a:ext cx="9435" cy="8821"/>
                  <a:chOff x="0" y="0"/>
                  <a:chExt cx="9434" cy="8819"/>
                </a:xfrm>
              </p:grpSpPr>
              <p:sp>
                <p:nvSpPr>
                  <p:cNvPr id="676" name="Line">
                    <a:extLst>
                      <a:ext uri="{FF2B5EF4-FFF2-40B4-BE49-F238E27FC236}">
                        <a16:creationId xmlns:a16="http://schemas.microsoft.com/office/drawing/2014/main" id="{EBC12FF1-17E1-296F-69C8-A617657B643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77" name="Line">
                    <a:extLst>
                      <a:ext uri="{FF2B5EF4-FFF2-40B4-BE49-F238E27FC236}">
                        <a16:creationId xmlns:a16="http://schemas.microsoft.com/office/drawing/2014/main" id="{DEEF5E21-600A-9AA4-8F6A-88F3438ADF5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58" name="Shape">
                  <a:extLst>
                    <a:ext uri="{FF2B5EF4-FFF2-40B4-BE49-F238E27FC236}">
                      <a16:creationId xmlns:a16="http://schemas.microsoft.com/office/drawing/2014/main" id="{39636BF8-1D80-5141-6CEC-9DB5285EC7BD}"/>
                    </a:ext>
                  </a:extLst>
                </p:cNvPr>
                <p:cNvSpPr/>
                <p:nvPr/>
              </p:nvSpPr>
              <p:spPr>
                <a:xfrm>
                  <a:off x="82203" y="307223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21600" y="10800"/>
                        <a:pt x="0" y="0"/>
                      </a:cubicBezTo>
                      <a:cubicBezTo>
                        <a:pt x="21600" y="108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59" name="Shape">
                  <a:extLst>
                    <a:ext uri="{FF2B5EF4-FFF2-40B4-BE49-F238E27FC236}">
                      <a16:creationId xmlns:a16="http://schemas.microsoft.com/office/drawing/2014/main" id="{8801E6C5-47F5-1E65-B474-18A0C2D11C6F}"/>
                    </a:ext>
                  </a:extLst>
                </p:cNvPr>
                <p:cNvGrpSpPr/>
                <p:nvPr/>
              </p:nvGrpSpPr>
              <p:grpSpPr>
                <a:xfrm>
                  <a:off x="49413" y="299567"/>
                  <a:ext cx="9435" cy="8821"/>
                  <a:chOff x="0" y="0"/>
                  <a:chExt cx="9433" cy="8819"/>
                </a:xfrm>
              </p:grpSpPr>
              <p:sp>
                <p:nvSpPr>
                  <p:cNvPr id="674" name="Line">
                    <a:extLst>
                      <a:ext uri="{FF2B5EF4-FFF2-40B4-BE49-F238E27FC236}">
                        <a16:creationId xmlns:a16="http://schemas.microsoft.com/office/drawing/2014/main" id="{E20AA966-7613-53F0-94DB-ABB9894C574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75" name="Line">
                    <a:extLst>
                      <a:ext uri="{FF2B5EF4-FFF2-40B4-BE49-F238E27FC236}">
                        <a16:creationId xmlns:a16="http://schemas.microsoft.com/office/drawing/2014/main" id="{3F8E0894-4878-2294-830B-31F189F7602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60" name="Shape">
                  <a:extLst>
                    <a:ext uri="{FF2B5EF4-FFF2-40B4-BE49-F238E27FC236}">
                      <a16:creationId xmlns:a16="http://schemas.microsoft.com/office/drawing/2014/main" id="{C2C737DD-466C-DA57-98CD-B611E8095F51}"/>
                    </a:ext>
                  </a:extLst>
                </p:cNvPr>
                <p:cNvGrpSpPr/>
                <p:nvPr/>
              </p:nvGrpSpPr>
              <p:grpSpPr>
                <a:xfrm>
                  <a:off x="82203" y="312488"/>
                  <a:ext cx="9435" cy="8821"/>
                  <a:chOff x="0" y="0"/>
                  <a:chExt cx="9434" cy="8819"/>
                </a:xfrm>
              </p:grpSpPr>
              <p:sp>
                <p:nvSpPr>
                  <p:cNvPr id="672" name="Line">
                    <a:extLst>
                      <a:ext uri="{FF2B5EF4-FFF2-40B4-BE49-F238E27FC236}">
                        <a16:creationId xmlns:a16="http://schemas.microsoft.com/office/drawing/2014/main" id="{7DECDB8B-067D-5B12-756B-829E14CADF0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14400"/>
                          <a:pt x="21600" y="7200"/>
                        </a:cubicBezTo>
                        <a:cubicBezTo>
                          <a:pt x="21600" y="72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73" name="Line">
                    <a:extLst>
                      <a:ext uri="{FF2B5EF4-FFF2-40B4-BE49-F238E27FC236}">
                        <a16:creationId xmlns:a16="http://schemas.microsoft.com/office/drawing/2014/main" id="{5C8EE188-E7FB-9EEB-D72C-900D6F6715C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7200"/>
                          <a:pt x="21600" y="7200"/>
                        </a:cubicBezTo>
                        <a:cubicBezTo>
                          <a:pt x="21600" y="1440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61" name="Shape">
                  <a:extLst>
                    <a:ext uri="{FF2B5EF4-FFF2-40B4-BE49-F238E27FC236}">
                      <a16:creationId xmlns:a16="http://schemas.microsoft.com/office/drawing/2014/main" id="{FE803415-3BF7-BC81-45A1-637CED396434}"/>
                    </a:ext>
                  </a:extLst>
                </p:cNvPr>
                <p:cNvSpPr/>
                <p:nvPr/>
              </p:nvSpPr>
              <p:spPr>
                <a:xfrm>
                  <a:off x="0" y="61833"/>
                  <a:ext cx="112420" cy="8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361" y="591"/>
                      </a:moveTo>
                      <a:cubicBezTo>
                        <a:pt x="21361" y="295"/>
                        <a:pt x="21361" y="0"/>
                        <a:pt x="20161" y="0"/>
                      </a:cubicBezTo>
                      <a:cubicBezTo>
                        <a:pt x="10320" y="0"/>
                        <a:pt x="10320" y="0"/>
                        <a:pt x="10320" y="0"/>
                      </a:cubicBezTo>
                      <a:cubicBezTo>
                        <a:pt x="9600" y="887"/>
                        <a:pt x="9360" y="1775"/>
                        <a:pt x="9120" y="2663"/>
                      </a:cubicBezTo>
                      <a:cubicBezTo>
                        <a:pt x="8880" y="3550"/>
                        <a:pt x="8160" y="4142"/>
                        <a:pt x="7440" y="5326"/>
                      </a:cubicBezTo>
                      <a:cubicBezTo>
                        <a:pt x="6479" y="6213"/>
                        <a:pt x="5520" y="7693"/>
                        <a:pt x="5520" y="8580"/>
                      </a:cubicBezTo>
                      <a:cubicBezTo>
                        <a:pt x="5280" y="10060"/>
                        <a:pt x="4560" y="11539"/>
                        <a:pt x="3360" y="13610"/>
                      </a:cubicBezTo>
                      <a:cubicBezTo>
                        <a:pt x="2400" y="15386"/>
                        <a:pt x="1440" y="17161"/>
                        <a:pt x="720" y="19232"/>
                      </a:cubicBezTo>
                      <a:cubicBezTo>
                        <a:pt x="240" y="20120"/>
                        <a:pt x="0" y="21008"/>
                        <a:pt x="0" y="21600"/>
                      </a:cubicBezTo>
                      <a:cubicBezTo>
                        <a:pt x="9600" y="21600"/>
                        <a:pt x="9600" y="21600"/>
                        <a:pt x="9600" y="21600"/>
                      </a:cubicBezTo>
                      <a:cubicBezTo>
                        <a:pt x="9600" y="16865"/>
                        <a:pt x="9600" y="16865"/>
                        <a:pt x="9600" y="16865"/>
                      </a:cubicBezTo>
                      <a:cubicBezTo>
                        <a:pt x="9600" y="16273"/>
                        <a:pt x="10320" y="15682"/>
                        <a:pt x="11281" y="15090"/>
                      </a:cubicBezTo>
                      <a:cubicBezTo>
                        <a:pt x="11761" y="15090"/>
                        <a:pt x="12241" y="14498"/>
                        <a:pt x="12481" y="14498"/>
                      </a:cubicBezTo>
                      <a:cubicBezTo>
                        <a:pt x="12481" y="5030"/>
                        <a:pt x="12481" y="5030"/>
                        <a:pt x="12481" y="5030"/>
                      </a:cubicBezTo>
                      <a:cubicBezTo>
                        <a:pt x="12960" y="5030"/>
                        <a:pt x="12960" y="5030"/>
                        <a:pt x="12960" y="5030"/>
                      </a:cubicBezTo>
                      <a:cubicBezTo>
                        <a:pt x="12960" y="5030"/>
                        <a:pt x="16801" y="5030"/>
                        <a:pt x="19441" y="5030"/>
                      </a:cubicBezTo>
                      <a:cubicBezTo>
                        <a:pt x="20641" y="5030"/>
                        <a:pt x="21361" y="5030"/>
                        <a:pt x="21600" y="5030"/>
                      </a:cubicBezTo>
                      <a:cubicBezTo>
                        <a:pt x="21600" y="4438"/>
                        <a:pt x="21600" y="3550"/>
                        <a:pt x="21600" y="2367"/>
                      </a:cubicBezTo>
                      <a:cubicBezTo>
                        <a:pt x="21600" y="2367"/>
                        <a:pt x="21600" y="2367"/>
                        <a:pt x="21600" y="2367"/>
                      </a:cubicBezTo>
                      <a:cubicBezTo>
                        <a:pt x="21600" y="2071"/>
                        <a:pt x="21600" y="1775"/>
                        <a:pt x="21600" y="1479"/>
                      </a:cubicBezTo>
                      <a:cubicBezTo>
                        <a:pt x="21600" y="1479"/>
                        <a:pt x="21600" y="1479"/>
                        <a:pt x="21600" y="1479"/>
                      </a:cubicBezTo>
                      <a:cubicBezTo>
                        <a:pt x="21600" y="1183"/>
                        <a:pt x="21600" y="1183"/>
                        <a:pt x="21600" y="887"/>
                      </a:cubicBezTo>
                      <a:cubicBezTo>
                        <a:pt x="21600" y="887"/>
                        <a:pt x="21600" y="887"/>
                        <a:pt x="21600" y="887"/>
                      </a:cubicBezTo>
                      <a:cubicBezTo>
                        <a:pt x="21600" y="591"/>
                        <a:pt x="21361" y="591"/>
                        <a:pt x="21361" y="59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62" name="Shape">
                  <a:extLst>
                    <a:ext uri="{FF2B5EF4-FFF2-40B4-BE49-F238E27FC236}">
                      <a16:creationId xmlns:a16="http://schemas.microsoft.com/office/drawing/2014/main" id="{434BA7F5-20C5-0D17-BE10-9A2196A23404}"/>
                    </a:ext>
                  </a:extLst>
                </p:cNvPr>
                <p:cNvGrpSpPr/>
                <p:nvPr/>
              </p:nvGrpSpPr>
              <p:grpSpPr>
                <a:xfrm>
                  <a:off x="107186" y="60295"/>
                  <a:ext cx="9435" cy="8821"/>
                  <a:chOff x="0" y="0"/>
                  <a:chExt cx="9434" cy="8819"/>
                </a:xfrm>
              </p:grpSpPr>
              <p:sp>
                <p:nvSpPr>
                  <p:cNvPr id="670" name="Line">
                    <a:extLst>
                      <a:ext uri="{FF2B5EF4-FFF2-40B4-BE49-F238E27FC236}">
                        <a16:creationId xmlns:a16="http://schemas.microsoft.com/office/drawing/2014/main" id="{0A14DCE2-EF8B-5405-57C9-981581B5A1D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71" name="Line">
                    <a:extLst>
                      <a:ext uri="{FF2B5EF4-FFF2-40B4-BE49-F238E27FC236}">
                        <a16:creationId xmlns:a16="http://schemas.microsoft.com/office/drawing/2014/main" id="{85567BA2-3617-8828-2E5F-6A6FEC4B354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63" name="Shape">
                  <a:extLst>
                    <a:ext uri="{FF2B5EF4-FFF2-40B4-BE49-F238E27FC236}">
                      <a16:creationId xmlns:a16="http://schemas.microsoft.com/office/drawing/2014/main" id="{37B64899-8F0E-0F74-CF0F-E12CC4765731}"/>
                    </a:ext>
                  </a:extLst>
                </p:cNvPr>
                <p:cNvSpPr/>
                <p:nvPr/>
              </p:nvSpPr>
              <p:spPr>
                <a:xfrm>
                  <a:off x="0" y="69011"/>
                  <a:ext cx="158220" cy="15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674" y="21600"/>
                      </a:moveTo>
                      <a:cubicBezTo>
                        <a:pt x="8844" y="21600"/>
                        <a:pt x="8844" y="21600"/>
                        <a:pt x="8844" y="21600"/>
                      </a:cubicBezTo>
                      <a:cubicBezTo>
                        <a:pt x="8844" y="21600"/>
                        <a:pt x="9014" y="21600"/>
                        <a:pt x="9014" y="21600"/>
                      </a:cubicBezTo>
                      <a:cubicBezTo>
                        <a:pt x="9014" y="21600"/>
                        <a:pt x="9014" y="21600"/>
                        <a:pt x="9014" y="21600"/>
                      </a:cubicBezTo>
                      <a:cubicBezTo>
                        <a:pt x="9014" y="21600"/>
                        <a:pt x="9014" y="21600"/>
                        <a:pt x="9014" y="21600"/>
                      </a:cubicBezTo>
                      <a:cubicBezTo>
                        <a:pt x="9184" y="21600"/>
                        <a:pt x="9184" y="21600"/>
                        <a:pt x="9184" y="21600"/>
                      </a:cubicBezTo>
                      <a:cubicBezTo>
                        <a:pt x="9184" y="21600"/>
                        <a:pt x="9184" y="21600"/>
                        <a:pt x="9184" y="21449"/>
                      </a:cubicBezTo>
                      <a:cubicBezTo>
                        <a:pt x="9184" y="21449"/>
                        <a:pt x="9184" y="21449"/>
                        <a:pt x="9184" y="21449"/>
                      </a:cubicBezTo>
                      <a:cubicBezTo>
                        <a:pt x="9184" y="20543"/>
                        <a:pt x="10034" y="20090"/>
                        <a:pt x="10886" y="20845"/>
                      </a:cubicBezTo>
                      <a:cubicBezTo>
                        <a:pt x="11056" y="20996"/>
                        <a:pt x="11226" y="20996"/>
                        <a:pt x="11226" y="20996"/>
                      </a:cubicBezTo>
                      <a:cubicBezTo>
                        <a:pt x="11226" y="20996"/>
                        <a:pt x="11396" y="20996"/>
                        <a:pt x="11396" y="20996"/>
                      </a:cubicBezTo>
                      <a:cubicBezTo>
                        <a:pt x="11396" y="20845"/>
                        <a:pt x="11396" y="20845"/>
                        <a:pt x="11396" y="20694"/>
                      </a:cubicBezTo>
                      <a:cubicBezTo>
                        <a:pt x="11566" y="20694"/>
                        <a:pt x="11736" y="20543"/>
                        <a:pt x="11906" y="20543"/>
                      </a:cubicBezTo>
                      <a:cubicBezTo>
                        <a:pt x="12076" y="20543"/>
                        <a:pt x="12246" y="20543"/>
                        <a:pt x="12416" y="20543"/>
                      </a:cubicBezTo>
                      <a:cubicBezTo>
                        <a:pt x="12586" y="20694"/>
                        <a:pt x="12926" y="20694"/>
                        <a:pt x="13097" y="20694"/>
                      </a:cubicBezTo>
                      <a:cubicBezTo>
                        <a:pt x="13267" y="20694"/>
                        <a:pt x="13777" y="20543"/>
                        <a:pt x="13947" y="20392"/>
                      </a:cubicBezTo>
                      <a:cubicBezTo>
                        <a:pt x="13947" y="20392"/>
                        <a:pt x="14117" y="20392"/>
                        <a:pt x="14117" y="20392"/>
                      </a:cubicBezTo>
                      <a:cubicBezTo>
                        <a:pt x="14117" y="20392"/>
                        <a:pt x="14117" y="20392"/>
                        <a:pt x="14117" y="20392"/>
                      </a:cubicBezTo>
                      <a:cubicBezTo>
                        <a:pt x="14287" y="20392"/>
                        <a:pt x="14287" y="20392"/>
                        <a:pt x="14287" y="20392"/>
                      </a:cubicBezTo>
                      <a:cubicBezTo>
                        <a:pt x="14287" y="20392"/>
                        <a:pt x="15648" y="20392"/>
                        <a:pt x="17178" y="20392"/>
                      </a:cubicBezTo>
                      <a:cubicBezTo>
                        <a:pt x="17349" y="20392"/>
                        <a:pt x="17689" y="20392"/>
                        <a:pt x="17859" y="20392"/>
                      </a:cubicBezTo>
                      <a:cubicBezTo>
                        <a:pt x="20580" y="20392"/>
                        <a:pt x="21260" y="20392"/>
                        <a:pt x="21600" y="20392"/>
                      </a:cubicBezTo>
                      <a:cubicBezTo>
                        <a:pt x="21600" y="20241"/>
                        <a:pt x="21600" y="19788"/>
                        <a:pt x="21600" y="19335"/>
                      </a:cubicBezTo>
                      <a:cubicBezTo>
                        <a:pt x="21090" y="18731"/>
                        <a:pt x="21090" y="18731"/>
                        <a:pt x="21090" y="18731"/>
                      </a:cubicBezTo>
                      <a:cubicBezTo>
                        <a:pt x="19219" y="3323"/>
                        <a:pt x="19219" y="3323"/>
                        <a:pt x="19219" y="3323"/>
                      </a:cubicBezTo>
                      <a:cubicBezTo>
                        <a:pt x="21600" y="3323"/>
                        <a:pt x="21600" y="3323"/>
                        <a:pt x="21600" y="3323"/>
                      </a:cubicBezTo>
                      <a:cubicBezTo>
                        <a:pt x="19219" y="1812"/>
                        <a:pt x="17178" y="604"/>
                        <a:pt x="16328" y="151"/>
                      </a:cubicBezTo>
                      <a:cubicBezTo>
                        <a:pt x="16328" y="151"/>
                        <a:pt x="16328" y="151"/>
                        <a:pt x="16328" y="151"/>
                      </a:cubicBezTo>
                      <a:cubicBezTo>
                        <a:pt x="16158" y="151"/>
                        <a:pt x="16158" y="0"/>
                        <a:pt x="15988" y="0"/>
                      </a:cubicBezTo>
                      <a:cubicBezTo>
                        <a:pt x="15988" y="0"/>
                        <a:pt x="15988" y="0"/>
                        <a:pt x="15988" y="0"/>
                      </a:cubicBezTo>
                      <a:cubicBezTo>
                        <a:pt x="15988" y="453"/>
                        <a:pt x="15988" y="453"/>
                        <a:pt x="15988" y="453"/>
                      </a:cubicBezTo>
                      <a:cubicBezTo>
                        <a:pt x="15988" y="453"/>
                        <a:pt x="15988" y="453"/>
                        <a:pt x="15988" y="453"/>
                      </a:cubicBezTo>
                      <a:cubicBezTo>
                        <a:pt x="15988" y="453"/>
                        <a:pt x="15988" y="453"/>
                        <a:pt x="15988" y="604"/>
                      </a:cubicBezTo>
                      <a:cubicBezTo>
                        <a:pt x="15988" y="604"/>
                        <a:pt x="15988" y="604"/>
                        <a:pt x="15988" y="755"/>
                      </a:cubicBezTo>
                      <a:cubicBezTo>
                        <a:pt x="15988" y="755"/>
                        <a:pt x="15988" y="755"/>
                        <a:pt x="15988" y="906"/>
                      </a:cubicBezTo>
                      <a:cubicBezTo>
                        <a:pt x="15988" y="906"/>
                        <a:pt x="15988" y="906"/>
                        <a:pt x="15988" y="906"/>
                      </a:cubicBezTo>
                      <a:cubicBezTo>
                        <a:pt x="15988" y="1057"/>
                        <a:pt x="15988" y="1057"/>
                        <a:pt x="15988" y="1057"/>
                      </a:cubicBezTo>
                      <a:cubicBezTo>
                        <a:pt x="15988" y="1057"/>
                        <a:pt x="15988" y="1208"/>
                        <a:pt x="15988" y="1208"/>
                      </a:cubicBezTo>
                      <a:cubicBezTo>
                        <a:pt x="15988" y="1208"/>
                        <a:pt x="15988" y="1208"/>
                        <a:pt x="15988" y="1208"/>
                      </a:cubicBezTo>
                      <a:cubicBezTo>
                        <a:pt x="15988" y="1359"/>
                        <a:pt x="15988" y="1359"/>
                        <a:pt x="15988" y="1510"/>
                      </a:cubicBezTo>
                      <a:cubicBezTo>
                        <a:pt x="15988" y="1510"/>
                        <a:pt x="15988" y="1510"/>
                        <a:pt x="15988" y="1510"/>
                      </a:cubicBezTo>
                      <a:cubicBezTo>
                        <a:pt x="15988" y="1510"/>
                        <a:pt x="15988" y="1510"/>
                        <a:pt x="15988" y="1510"/>
                      </a:cubicBezTo>
                      <a:cubicBezTo>
                        <a:pt x="15988" y="1661"/>
                        <a:pt x="15988" y="1661"/>
                        <a:pt x="15988" y="1661"/>
                      </a:cubicBezTo>
                      <a:cubicBezTo>
                        <a:pt x="15988" y="1661"/>
                        <a:pt x="15988" y="1661"/>
                        <a:pt x="15988" y="1661"/>
                      </a:cubicBezTo>
                      <a:cubicBezTo>
                        <a:pt x="15988" y="1661"/>
                        <a:pt x="15988" y="1661"/>
                        <a:pt x="15988" y="1661"/>
                      </a:cubicBezTo>
                      <a:cubicBezTo>
                        <a:pt x="15988" y="1812"/>
                        <a:pt x="15988" y="1812"/>
                        <a:pt x="15988" y="1812"/>
                      </a:cubicBezTo>
                      <a:cubicBezTo>
                        <a:pt x="15988" y="1812"/>
                        <a:pt x="15988" y="1812"/>
                        <a:pt x="15988" y="1812"/>
                      </a:cubicBezTo>
                      <a:cubicBezTo>
                        <a:pt x="15988" y="1812"/>
                        <a:pt x="15988" y="1812"/>
                        <a:pt x="15988" y="1812"/>
                      </a:cubicBezTo>
                      <a:cubicBezTo>
                        <a:pt x="15988" y="1812"/>
                        <a:pt x="15988" y="1812"/>
                        <a:pt x="15988" y="1812"/>
                      </a:cubicBezTo>
                      <a:cubicBezTo>
                        <a:pt x="15988" y="1812"/>
                        <a:pt x="15988" y="1963"/>
                        <a:pt x="15988" y="1963"/>
                      </a:cubicBezTo>
                      <a:cubicBezTo>
                        <a:pt x="15988" y="1963"/>
                        <a:pt x="15988" y="1963"/>
                        <a:pt x="15818" y="1963"/>
                      </a:cubicBezTo>
                      <a:cubicBezTo>
                        <a:pt x="15818" y="1963"/>
                        <a:pt x="15818" y="1963"/>
                        <a:pt x="15818" y="1963"/>
                      </a:cubicBezTo>
                      <a:cubicBezTo>
                        <a:pt x="15818" y="1963"/>
                        <a:pt x="15818" y="1963"/>
                        <a:pt x="15818" y="1963"/>
                      </a:cubicBezTo>
                      <a:cubicBezTo>
                        <a:pt x="15818" y="1963"/>
                        <a:pt x="15818" y="1963"/>
                        <a:pt x="15818" y="1963"/>
                      </a:cubicBezTo>
                      <a:cubicBezTo>
                        <a:pt x="15818" y="1963"/>
                        <a:pt x="15818" y="1963"/>
                        <a:pt x="15818" y="1963"/>
                      </a:cubicBezTo>
                      <a:cubicBezTo>
                        <a:pt x="15818" y="1963"/>
                        <a:pt x="15818" y="1963"/>
                        <a:pt x="15818" y="1963"/>
                      </a:cubicBezTo>
                      <a:cubicBezTo>
                        <a:pt x="15818" y="1963"/>
                        <a:pt x="15818" y="1963"/>
                        <a:pt x="15818" y="1963"/>
                      </a:cubicBezTo>
                      <a:cubicBezTo>
                        <a:pt x="15818" y="1963"/>
                        <a:pt x="15818" y="1963"/>
                        <a:pt x="15818" y="1963"/>
                      </a:cubicBezTo>
                      <a:cubicBezTo>
                        <a:pt x="15648" y="2114"/>
                        <a:pt x="15648" y="2114"/>
                        <a:pt x="13777" y="2114"/>
                      </a:cubicBezTo>
                      <a:cubicBezTo>
                        <a:pt x="12586" y="2114"/>
                        <a:pt x="10886" y="2114"/>
                        <a:pt x="9864" y="2114"/>
                      </a:cubicBezTo>
                      <a:cubicBezTo>
                        <a:pt x="9694" y="2114"/>
                        <a:pt x="9524" y="2114"/>
                        <a:pt x="9524" y="2114"/>
                      </a:cubicBezTo>
                      <a:cubicBezTo>
                        <a:pt x="9524" y="6344"/>
                        <a:pt x="9524" y="6344"/>
                        <a:pt x="9524" y="6344"/>
                      </a:cubicBezTo>
                      <a:cubicBezTo>
                        <a:pt x="9524" y="6646"/>
                        <a:pt x="9014" y="6948"/>
                        <a:pt x="8333" y="7250"/>
                      </a:cubicBezTo>
                      <a:cubicBezTo>
                        <a:pt x="7993" y="7401"/>
                        <a:pt x="7653" y="7552"/>
                        <a:pt x="7483" y="7703"/>
                      </a:cubicBezTo>
                      <a:cubicBezTo>
                        <a:pt x="7483" y="10573"/>
                        <a:pt x="7483" y="10573"/>
                        <a:pt x="7483" y="10573"/>
                      </a:cubicBezTo>
                      <a:cubicBezTo>
                        <a:pt x="0" y="10573"/>
                        <a:pt x="0" y="10573"/>
                        <a:pt x="0" y="10573"/>
                      </a:cubicBezTo>
                      <a:cubicBezTo>
                        <a:pt x="0" y="11178"/>
                        <a:pt x="340" y="11480"/>
                        <a:pt x="680" y="11782"/>
                      </a:cubicBezTo>
                      <a:cubicBezTo>
                        <a:pt x="680" y="11782"/>
                        <a:pt x="850" y="11933"/>
                        <a:pt x="850" y="11933"/>
                      </a:cubicBezTo>
                      <a:cubicBezTo>
                        <a:pt x="1360" y="12387"/>
                        <a:pt x="1190" y="12840"/>
                        <a:pt x="1190" y="13293"/>
                      </a:cubicBezTo>
                      <a:cubicBezTo>
                        <a:pt x="1020" y="13746"/>
                        <a:pt x="1020" y="14199"/>
                        <a:pt x="1360" y="14803"/>
                      </a:cubicBezTo>
                      <a:cubicBezTo>
                        <a:pt x="2040" y="15559"/>
                        <a:pt x="1870" y="16918"/>
                        <a:pt x="680" y="18428"/>
                      </a:cubicBezTo>
                      <a:cubicBezTo>
                        <a:pt x="680" y="18580"/>
                        <a:pt x="680" y="18731"/>
                        <a:pt x="680" y="18882"/>
                      </a:cubicBezTo>
                      <a:cubicBezTo>
                        <a:pt x="680" y="18731"/>
                        <a:pt x="850" y="18731"/>
                        <a:pt x="850" y="18580"/>
                      </a:cubicBezTo>
                      <a:cubicBezTo>
                        <a:pt x="850" y="18580"/>
                        <a:pt x="850" y="18580"/>
                        <a:pt x="850" y="18580"/>
                      </a:cubicBezTo>
                      <a:cubicBezTo>
                        <a:pt x="1020" y="18580"/>
                        <a:pt x="1020" y="18580"/>
                        <a:pt x="1020" y="18580"/>
                      </a:cubicBezTo>
                      <a:cubicBezTo>
                        <a:pt x="1020" y="18580"/>
                        <a:pt x="1190" y="18580"/>
                        <a:pt x="1190" y="18580"/>
                      </a:cubicBezTo>
                      <a:cubicBezTo>
                        <a:pt x="1190" y="18580"/>
                        <a:pt x="1360" y="18580"/>
                        <a:pt x="1360" y="18580"/>
                      </a:cubicBezTo>
                      <a:cubicBezTo>
                        <a:pt x="1530" y="18580"/>
                        <a:pt x="1700" y="18580"/>
                        <a:pt x="2040" y="18580"/>
                      </a:cubicBezTo>
                      <a:cubicBezTo>
                        <a:pt x="2381" y="18580"/>
                        <a:pt x="2721" y="18580"/>
                        <a:pt x="2891" y="18580"/>
                      </a:cubicBezTo>
                      <a:cubicBezTo>
                        <a:pt x="2891" y="18580"/>
                        <a:pt x="2891" y="18580"/>
                        <a:pt x="3061" y="18580"/>
                      </a:cubicBezTo>
                      <a:cubicBezTo>
                        <a:pt x="3231" y="18580"/>
                        <a:pt x="3741" y="18428"/>
                        <a:pt x="4251" y="18428"/>
                      </a:cubicBezTo>
                      <a:cubicBezTo>
                        <a:pt x="4422" y="18428"/>
                        <a:pt x="4592" y="18428"/>
                        <a:pt x="4762" y="18580"/>
                      </a:cubicBezTo>
                      <a:cubicBezTo>
                        <a:pt x="5102" y="18731"/>
                        <a:pt x="5612" y="19184"/>
                        <a:pt x="5782" y="19335"/>
                      </a:cubicBezTo>
                      <a:cubicBezTo>
                        <a:pt x="6462" y="19335"/>
                        <a:pt x="6462" y="19335"/>
                        <a:pt x="6462" y="19335"/>
                      </a:cubicBezTo>
                      <a:cubicBezTo>
                        <a:pt x="6633" y="19486"/>
                        <a:pt x="6633" y="19486"/>
                        <a:pt x="6633" y="19486"/>
                      </a:cubicBezTo>
                      <a:cubicBezTo>
                        <a:pt x="6803" y="19939"/>
                        <a:pt x="7313" y="20694"/>
                        <a:pt x="7823" y="20845"/>
                      </a:cubicBezTo>
                      <a:cubicBezTo>
                        <a:pt x="7823" y="20996"/>
                        <a:pt x="7993" y="20996"/>
                        <a:pt x="7993" y="20996"/>
                      </a:cubicBezTo>
                      <a:cubicBezTo>
                        <a:pt x="8163" y="21147"/>
                        <a:pt x="8333" y="21298"/>
                        <a:pt x="8503" y="21449"/>
                      </a:cubicBezTo>
                      <a:cubicBezTo>
                        <a:pt x="8503" y="21449"/>
                        <a:pt x="8503" y="21449"/>
                        <a:pt x="8503" y="21449"/>
                      </a:cubicBezTo>
                      <a:cubicBezTo>
                        <a:pt x="8674" y="21449"/>
                        <a:pt x="8674" y="21600"/>
                        <a:pt x="8674" y="21600"/>
                      </a:cubicBezTo>
                      <a:cubicBezTo>
                        <a:pt x="8674" y="21600"/>
                        <a:pt x="8674" y="21600"/>
                        <a:pt x="8674" y="21600"/>
                      </a:cubicBezTo>
                      <a:cubicBezTo>
                        <a:pt x="8674" y="21600"/>
                        <a:pt x="8674" y="21600"/>
                        <a:pt x="8674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64" name="Circle">
                  <a:extLst>
                    <a:ext uri="{FF2B5EF4-FFF2-40B4-BE49-F238E27FC236}">
                      <a16:creationId xmlns:a16="http://schemas.microsoft.com/office/drawing/2014/main" id="{1E76E3A4-F6B0-08AF-348D-6C3B69ACFDBF}"/>
                    </a:ext>
                  </a:extLst>
                </p:cNvPr>
                <p:cNvSpPr/>
                <p:nvPr/>
              </p:nvSpPr>
              <p:spPr>
                <a:xfrm>
                  <a:off x="113432" y="65080"/>
                  <a:ext cx="9434" cy="8820"/>
                </a:xfrm>
                <a:prstGeom prst="ellips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65" name="Shape">
                  <a:extLst>
                    <a:ext uri="{FF2B5EF4-FFF2-40B4-BE49-F238E27FC236}">
                      <a16:creationId xmlns:a16="http://schemas.microsoft.com/office/drawing/2014/main" id="{4F9D7A0E-DC82-1061-B6A6-8A17C94470D1}"/>
                    </a:ext>
                  </a:extLst>
                </p:cNvPr>
                <p:cNvSpPr/>
                <p:nvPr/>
              </p:nvSpPr>
              <p:spPr>
                <a:xfrm>
                  <a:off x="1009" y="20266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10800"/>
                        <a:pt x="21600" y="10800"/>
                        <a:pt x="21600" y="0"/>
                      </a:cubicBezTo>
                      <a:cubicBezTo>
                        <a:pt x="21600" y="10800"/>
                        <a:pt x="0" y="108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66" name="Shape">
                  <a:extLst>
                    <a:ext uri="{FF2B5EF4-FFF2-40B4-BE49-F238E27FC236}">
                      <a16:creationId xmlns:a16="http://schemas.microsoft.com/office/drawing/2014/main" id="{192BAF8E-17CD-1C64-7F89-4CEC3A1BD228}"/>
                    </a:ext>
                  </a:extLst>
                </p:cNvPr>
                <p:cNvGrpSpPr/>
                <p:nvPr/>
              </p:nvGrpSpPr>
              <p:grpSpPr>
                <a:xfrm>
                  <a:off x="58782" y="223000"/>
                  <a:ext cx="9434" cy="8821"/>
                  <a:chOff x="0" y="0"/>
                  <a:chExt cx="9433" cy="8819"/>
                </a:xfrm>
              </p:grpSpPr>
              <p:sp>
                <p:nvSpPr>
                  <p:cNvPr id="668" name="Line">
                    <a:extLst>
                      <a:ext uri="{FF2B5EF4-FFF2-40B4-BE49-F238E27FC236}">
                        <a16:creationId xmlns:a16="http://schemas.microsoft.com/office/drawing/2014/main" id="{1221345C-F335-6322-C7FA-9AE56CC2A21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69" name="Line">
                    <a:extLst>
                      <a:ext uri="{FF2B5EF4-FFF2-40B4-BE49-F238E27FC236}">
                        <a16:creationId xmlns:a16="http://schemas.microsoft.com/office/drawing/2014/main" id="{1468170F-FCA2-0834-ADE4-E9E6120F609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67" name="Shape">
                  <a:extLst>
                    <a:ext uri="{FF2B5EF4-FFF2-40B4-BE49-F238E27FC236}">
                      <a16:creationId xmlns:a16="http://schemas.microsoft.com/office/drawing/2014/main" id="{E4DE81A4-9027-AF4B-8847-E255546130F9}"/>
                    </a:ext>
                  </a:extLst>
                </p:cNvPr>
                <p:cNvGrpSpPr/>
                <p:nvPr/>
              </p:nvGrpSpPr>
              <p:grpSpPr>
                <a:xfrm>
                  <a:off x="55919" y="221414"/>
                  <a:ext cx="9435" cy="7207"/>
                  <a:chOff x="0" y="0"/>
                  <a:chExt cx="9434" cy="7205"/>
                </a:xfrm>
              </p:grpSpPr>
              <p:sp>
                <p:nvSpPr>
                  <p:cNvPr id="666" name="Line">
                    <a:extLst>
                      <a:ext uri="{FF2B5EF4-FFF2-40B4-BE49-F238E27FC236}">
                        <a16:creationId xmlns:a16="http://schemas.microsoft.com/office/drawing/2014/main" id="{0A654E9D-65E0-0522-0E39-D72D8A55CEE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67" name="Line">
                    <a:extLst>
                      <a:ext uri="{FF2B5EF4-FFF2-40B4-BE49-F238E27FC236}">
                        <a16:creationId xmlns:a16="http://schemas.microsoft.com/office/drawing/2014/main" id="{B34DAD4F-9244-5264-321B-03A8F78861E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568" name="Shape">
                  <a:extLst>
                    <a:ext uri="{FF2B5EF4-FFF2-40B4-BE49-F238E27FC236}">
                      <a16:creationId xmlns:a16="http://schemas.microsoft.com/office/drawing/2014/main" id="{0E656AD9-0B78-397E-C426-C3639F0B0888}"/>
                    </a:ext>
                  </a:extLst>
                </p:cNvPr>
                <p:cNvGrpSpPr/>
                <p:nvPr/>
              </p:nvGrpSpPr>
              <p:grpSpPr>
                <a:xfrm>
                  <a:off x="20818" y="200987"/>
                  <a:ext cx="10412" cy="8820"/>
                  <a:chOff x="0" y="0"/>
                  <a:chExt cx="10410" cy="8819"/>
                </a:xfrm>
              </p:grpSpPr>
              <p:sp>
                <p:nvSpPr>
                  <p:cNvPr id="664" name="Line">
                    <a:extLst>
                      <a:ext uri="{FF2B5EF4-FFF2-40B4-BE49-F238E27FC236}">
                        <a16:creationId xmlns:a16="http://schemas.microsoft.com/office/drawing/2014/main" id="{77B74221-9C22-3C46-5277-18408347278A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0412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2700" y="21600"/>
                        </a:cubicBezTo>
                        <a:cubicBezTo>
                          <a:pt x="5400" y="21600"/>
                          <a:pt x="135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65" name="Line">
                    <a:extLst>
                      <a:ext uri="{FF2B5EF4-FFF2-40B4-BE49-F238E27FC236}">
                        <a16:creationId xmlns:a16="http://schemas.microsoft.com/office/drawing/2014/main" id="{465E3463-1C26-6FC6-28AC-6B03EA22C53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0412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3500" y="0"/>
                          <a:pt x="5400" y="21600"/>
                          <a:pt x="270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69" name="Shape">
                  <a:extLst>
                    <a:ext uri="{FF2B5EF4-FFF2-40B4-BE49-F238E27FC236}">
                      <a16:creationId xmlns:a16="http://schemas.microsoft.com/office/drawing/2014/main" id="{DF3B93C6-0F44-47C9-F1DB-71D7E1106E4A}"/>
                    </a:ext>
                  </a:extLst>
                </p:cNvPr>
                <p:cNvSpPr/>
                <p:nvPr/>
              </p:nvSpPr>
              <p:spPr>
                <a:xfrm>
                  <a:off x="66621" y="97724"/>
                  <a:ext cx="230055" cy="190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285"/>
                      </a:moveTo>
                      <a:cubicBezTo>
                        <a:pt x="234" y="15790"/>
                        <a:pt x="234" y="15790"/>
                        <a:pt x="234" y="15790"/>
                      </a:cubicBezTo>
                      <a:cubicBezTo>
                        <a:pt x="234" y="15790"/>
                        <a:pt x="234" y="15790"/>
                        <a:pt x="234" y="15790"/>
                      </a:cubicBezTo>
                      <a:cubicBezTo>
                        <a:pt x="234" y="16043"/>
                        <a:pt x="352" y="16422"/>
                        <a:pt x="352" y="16548"/>
                      </a:cubicBezTo>
                      <a:cubicBezTo>
                        <a:pt x="821" y="17053"/>
                        <a:pt x="1173" y="17306"/>
                        <a:pt x="1173" y="17558"/>
                      </a:cubicBezTo>
                      <a:cubicBezTo>
                        <a:pt x="1173" y="17558"/>
                        <a:pt x="1173" y="17685"/>
                        <a:pt x="1173" y="17685"/>
                      </a:cubicBezTo>
                      <a:cubicBezTo>
                        <a:pt x="1173" y="17685"/>
                        <a:pt x="1173" y="17811"/>
                        <a:pt x="1173" y="17811"/>
                      </a:cubicBezTo>
                      <a:cubicBezTo>
                        <a:pt x="1173" y="17811"/>
                        <a:pt x="1173" y="17811"/>
                        <a:pt x="1173" y="17811"/>
                      </a:cubicBezTo>
                      <a:cubicBezTo>
                        <a:pt x="1173" y="17937"/>
                        <a:pt x="1173" y="17937"/>
                        <a:pt x="1173" y="17937"/>
                      </a:cubicBezTo>
                      <a:cubicBezTo>
                        <a:pt x="1173" y="18064"/>
                        <a:pt x="1173" y="18064"/>
                        <a:pt x="1173" y="18190"/>
                      </a:cubicBezTo>
                      <a:cubicBezTo>
                        <a:pt x="1173" y="18190"/>
                        <a:pt x="1173" y="18190"/>
                        <a:pt x="1173" y="18190"/>
                      </a:cubicBezTo>
                      <a:cubicBezTo>
                        <a:pt x="1173" y="18569"/>
                        <a:pt x="1173" y="18569"/>
                        <a:pt x="1173" y="18569"/>
                      </a:cubicBezTo>
                      <a:cubicBezTo>
                        <a:pt x="1173" y="18569"/>
                        <a:pt x="1173" y="18569"/>
                        <a:pt x="1173" y="18569"/>
                      </a:cubicBezTo>
                      <a:cubicBezTo>
                        <a:pt x="1173" y="18695"/>
                        <a:pt x="1173" y="18695"/>
                        <a:pt x="1173" y="18695"/>
                      </a:cubicBezTo>
                      <a:cubicBezTo>
                        <a:pt x="1173" y="18695"/>
                        <a:pt x="1173" y="18695"/>
                        <a:pt x="1173" y="18695"/>
                      </a:cubicBezTo>
                      <a:cubicBezTo>
                        <a:pt x="1173" y="18695"/>
                        <a:pt x="1173" y="18695"/>
                        <a:pt x="1173" y="18695"/>
                      </a:cubicBezTo>
                      <a:cubicBezTo>
                        <a:pt x="1173" y="18822"/>
                        <a:pt x="1173" y="18822"/>
                        <a:pt x="1291" y="18948"/>
                      </a:cubicBezTo>
                      <a:cubicBezTo>
                        <a:pt x="1526" y="18695"/>
                        <a:pt x="1643" y="18822"/>
                        <a:pt x="1878" y="18822"/>
                      </a:cubicBezTo>
                      <a:cubicBezTo>
                        <a:pt x="1878" y="18948"/>
                        <a:pt x="1878" y="18948"/>
                        <a:pt x="1878" y="18948"/>
                      </a:cubicBezTo>
                      <a:cubicBezTo>
                        <a:pt x="1995" y="18695"/>
                        <a:pt x="2113" y="18569"/>
                        <a:pt x="2347" y="18569"/>
                      </a:cubicBezTo>
                      <a:cubicBezTo>
                        <a:pt x="2465" y="18569"/>
                        <a:pt x="2582" y="18695"/>
                        <a:pt x="2817" y="18822"/>
                      </a:cubicBezTo>
                      <a:cubicBezTo>
                        <a:pt x="2817" y="18822"/>
                        <a:pt x="2934" y="18822"/>
                        <a:pt x="2934" y="18822"/>
                      </a:cubicBezTo>
                      <a:cubicBezTo>
                        <a:pt x="3052" y="18822"/>
                        <a:pt x="3286" y="18569"/>
                        <a:pt x="3286" y="18569"/>
                      </a:cubicBezTo>
                      <a:cubicBezTo>
                        <a:pt x="3639" y="18316"/>
                        <a:pt x="3756" y="18190"/>
                        <a:pt x="3873" y="18190"/>
                      </a:cubicBezTo>
                      <a:cubicBezTo>
                        <a:pt x="3991" y="18190"/>
                        <a:pt x="3991" y="18190"/>
                        <a:pt x="3991" y="18190"/>
                      </a:cubicBezTo>
                      <a:cubicBezTo>
                        <a:pt x="4343" y="18190"/>
                        <a:pt x="4695" y="19074"/>
                        <a:pt x="4695" y="19453"/>
                      </a:cubicBezTo>
                      <a:cubicBezTo>
                        <a:pt x="4695" y="19453"/>
                        <a:pt x="4813" y="19579"/>
                        <a:pt x="4930" y="19706"/>
                      </a:cubicBezTo>
                      <a:cubicBezTo>
                        <a:pt x="5047" y="19832"/>
                        <a:pt x="5165" y="19958"/>
                        <a:pt x="5165" y="20085"/>
                      </a:cubicBezTo>
                      <a:cubicBezTo>
                        <a:pt x="5165" y="20211"/>
                        <a:pt x="5165" y="20337"/>
                        <a:pt x="4930" y="20337"/>
                      </a:cubicBezTo>
                      <a:cubicBezTo>
                        <a:pt x="4930" y="20337"/>
                        <a:pt x="4930" y="20337"/>
                        <a:pt x="4930" y="20337"/>
                      </a:cubicBezTo>
                      <a:cubicBezTo>
                        <a:pt x="5282" y="20464"/>
                        <a:pt x="5282" y="20843"/>
                        <a:pt x="5399" y="20969"/>
                      </a:cubicBezTo>
                      <a:cubicBezTo>
                        <a:pt x="5399" y="21095"/>
                        <a:pt x="5399" y="21222"/>
                        <a:pt x="5399" y="21222"/>
                      </a:cubicBezTo>
                      <a:cubicBezTo>
                        <a:pt x="5399" y="21348"/>
                        <a:pt x="5517" y="21348"/>
                        <a:pt x="5517" y="21474"/>
                      </a:cubicBezTo>
                      <a:cubicBezTo>
                        <a:pt x="5517" y="21474"/>
                        <a:pt x="5517" y="21474"/>
                        <a:pt x="5517" y="21474"/>
                      </a:cubicBezTo>
                      <a:cubicBezTo>
                        <a:pt x="5517" y="21474"/>
                        <a:pt x="5517" y="21474"/>
                        <a:pt x="5517" y="21474"/>
                      </a:cubicBezTo>
                      <a:cubicBezTo>
                        <a:pt x="5517" y="21474"/>
                        <a:pt x="5517" y="21474"/>
                        <a:pt x="5517" y="21474"/>
                      </a:cubicBezTo>
                      <a:cubicBezTo>
                        <a:pt x="5517" y="21474"/>
                        <a:pt x="5634" y="21474"/>
                        <a:pt x="5634" y="21474"/>
                      </a:cubicBezTo>
                      <a:cubicBezTo>
                        <a:pt x="5634" y="21474"/>
                        <a:pt x="5634" y="21474"/>
                        <a:pt x="5634" y="21474"/>
                      </a:cubicBezTo>
                      <a:cubicBezTo>
                        <a:pt x="5634" y="21474"/>
                        <a:pt x="5634" y="21474"/>
                        <a:pt x="5634" y="21348"/>
                      </a:cubicBezTo>
                      <a:cubicBezTo>
                        <a:pt x="5752" y="21222"/>
                        <a:pt x="5869" y="21095"/>
                        <a:pt x="5986" y="21095"/>
                      </a:cubicBezTo>
                      <a:cubicBezTo>
                        <a:pt x="6104" y="21095"/>
                        <a:pt x="6104" y="21095"/>
                        <a:pt x="6104" y="21095"/>
                      </a:cubicBezTo>
                      <a:cubicBezTo>
                        <a:pt x="6221" y="21095"/>
                        <a:pt x="6221" y="21095"/>
                        <a:pt x="6221" y="21095"/>
                      </a:cubicBezTo>
                      <a:cubicBezTo>
                        <a:pt x="6221" y="21095"/>
                        <a:pt x="6221" y="21095"/>
                        <a:pt x="6221" y="21095"/>
                      </a:cubicBezTo>
                      <a:cubicBezTo>
                        <a:pt x="6339" y="21095"/>
                        <a:pt x="6339" y="21222"/>
                        <a:pt x="6339" y="21222"/>
                      </a:cubicBezTo>
                      <a:cubicBezTo>
                        <a:pt x="6339" y="21222"/>
                        <a:pt x="6339" y="21222"/>
                        <a:pt x="6339" y="21222"/>
                      </a:cubicBezTo>
                      <a:cubicBezTo>
                        <a:pt x="6339" y="21222"/>
                        <a:pt x="6456" y="21222"/>
                        <a:pt x="6456" y="21222"/>
                      </a:cubicBezTo>
                      <a:cubicBezTo>
                        <a:pt x="6456" y="21222"/>
                        <a:pt x="6456" y="21222"/>
                        <a:pt x="6456" y="21348"/>
                      </a:cubicBezTo>
                      <a:cubicBezTo>
                        <a:pt x="6456" y="21348"/>
                        <a:pt x="6456" y="21348"/>
                        <a:pt x="6456" y="21348"/>
                      </a:cubicBezTo>
                      <a:cubicBezTo>
                        <a:pt x="6573" y="21348"/>
                        <a:pt x="6573" y="21348"/>
                        <a:pt x="6573" y="21348"/>
                      </a:cubicBezTo>
                      <a:cubicBezTo>
                        <a:pt x="6573" y="21348"/>
                        <a:pt x="6573" y="21348"/>
                        <a:pt x="6573" y="21474"/>
                      </a:cubicBezTo>
                      <a:cubicBezTo>
                        <a:pt x="6573" y="21474"/>
                        <a:pt x="6573" y="21474"/>
                        <a:pt x="6573" y="21474"/>
                      </a:cubicBezTo>
                      <a:cubicBezTo>
                        <a:pt x="6573" y="21474"/>
                        <a:pt x="6573" y="21474"/>
                        <a:pt x="6691" y="21474"/>
                      </a:cubicBezTo>
                      <a:cubicBezTo>
                        <a:pt x="6691" y="21474"/>
                        <a:pt x="6691" y="21474"/>
                        <a:pt x="6691" y="21474"/>
                      </a:cubicBezTo>
                      <a:cubicBezTo>
                        <a:pt x="6691" y="21474"/>
                        <a:pt x="6691" y="21600"/>
                        <a:pt x="6691" y="21600"/>
                      </a:cubicBezTo>
                      <a:cubicBezTo>
                        <a:pt x="6691" y="21600"/>
                        <a:pt x="6691" y="21600"/>
                        <a:pt x="6691" y="21600"/>
                      </a:cubicBezTo>
                      <a:cubicBezTo>
                        <a:pt x="6808" y="21600"/>
                        <a:pt x="7043" y="21348"/>
                        <a:pt x="7043" y="21222"/>
                      </a:cubicBezTo>
                      <a:cubicBezTo>
                        <a:pt x="7160" y="20843"/>
                        <a:pt x="7865" y="20590"/>
                        <a:pt x="8099" y="20969"/>
                      </a:cubicBezTo>
                      <a:cubicBezTo>
                        <a:pt x="8099" y="20969"/>
                        <a:pt x="8217" y="21095"/>
                        <a:pt x="8099" y="21222"/>
                      </a:cubicBezTo>
                      <a:cubicBezTo>
                        <a:pt x="8099" y="21222"/>
                        <a:pt x="8099" y="21222"/>
                        <a:pt x="8099" y="21348"/>
                      </a:cubicBezTo>
                      <a:cubicBezTo>
                        <a:pt x="8217" y="21222"/>
                        <a:pt x="8217" y="21222"/>
                        <a:pt x="8217" y="21222"/>
                      </a:cubicBezTo>
                      <a:cubicBezTo>
                        <a:pt x="8334" y="21222"/>
                        <a:pt x="8334" y="21095"/>
                        <a:pt x="8452" y="21095"/>
                      </a:cubicBezTo>
                      <a:cubicBezTo>
                        <a:pt x="8452" y="21095"/>
                        <a:pt x="8452" y="21095"/>
                        <a:pt x="8569" y="21095"/>
                      </a:cubicBezTo>
                      <a:cubicBezTo>
                        <a:pt x="8569" y="21095"/>
                        <a:pt x="8569" y="21095"/>
                        <a:pt x="8569" y="21095"/>
                      </a:cubicBezTo>
                      <a:cubicBezTo>
                        <a:pt x="8569" y="21095"/>
                        <a:pt x="8569" y="20969"/>
                        <a:pt x="8569" y="20969"/>
                      </a:cubicBezTo>
                      <a:cubicBezTo>
                        <a:pt x="8686" y="20969"/>
                        <a:pt x="8686" y="20843"/>
                        <a:pt x="8686" y="20843"/>
                      </a:cubicBezTo>
                      <a:cubicBezTo>
                        <a:pt x="8686" y="20716"/>
                        <a:pt x="8686" y="20716"/>
                        <a:pt x="8686" y="20590"/>
                      </a:cubicBezTo>
                      <a:cubicBezTo>
                        <a:pt x="8686" y="20590"/>
                        <a:pt x="8804" y="20590"/>
                        <a:pt x="8804" y="20590"/>
                      </a:cubicBezTo>
                      <a:cubicBezTo>
                        <a:pt x="8804" y="20464"/>
                        <a:pt x="8804" y="20464"/>
                        <a:pt x="8804" y="20337"/>
                      </a:cubicBezTo>
                      <a:cubicBezTo>
                        <a:pt x="8804" y="20337"/>
                        <a:pt x="8804" y="20337"/>
                        <a:pt x="8804" y="20337"/>
                      </a:cubicBezTo>
                      <a:cubicBezTo>
                        <a:pt x="8921" y="20211"/>
                        <a:pt x="8921" y="20211"/>
                        <a:pt x="8921" y="20085"/>
                      </a:cubicBezTo>
                      <a:cubicBezTo>
                        <a:pt x="8921" y="20085"/>
                        <a:pt x="8921" y="19958"/>
                        <a:pt x="8804" y="19832"/>
                      </a:cubicBezTo>
                      <a:cubicBezTo>
                        <a:pt x="8804" y="19579"/>
                        <a:pt x="8686" y="19200"/>
                        <a:pt x="8921" y="19074"/>
                      </a:cubicBezTo>
                      <a:cubicBezTo>
                        <a:pt x="9039" y="19074"/>
                        <a:pt x="9156" y="19074"/>
                        <a:pt x="9273" y="19074"/>
                      </a:cubicBezTo>
                      <a:cubicBezTo>
                        <a:pt x="9626" y="19074"/>
                        <a:pt x="9743" y="18948"/>
                        <a:pt x="9860" y="18695"/>
                      </a:cubicBezTo>
                      <a:cubicBezTo>
                        <a:pt x="9978" y="18569"/>
                        <a:pt x="9978" y="18443"/>
                        <a:pt x="9978" y="18443"/>
                      </a:cubicBezTo>
                      <a:cubicBezTo>
                        <a:pt x="10095" y="18064"/>
                        <a:pt x="10213" y="17937"/>
                        <a:pt x="10330" y="17811"/>
                      </a:cubicBezTo>
                      <a:cubicBezTo>
                        <a:pt x="10330" y="17306"/>
                        <a:pt x="10447" y="16801"/>
                        <a:pt x="10800" y="16674"/>
                      </a:cubicBezTo>
                      <a:cubicBezTo>
                        <a:pt x="10800" y="16548"/>
                        <a:pt x="10800" y="16548"/>
                        <a:pt x="10917" y="16548"/>
                      </a:cubicBezTo>
                      <a:cubicBezTo>
                        <a:pt x="10917" y="16548"/>
                        <a:pt x="11034" y="16674"/>
                        <a:pt x="11034" y="16674"/>
                      </a:cubicBezTo>
                      <a:cubicBezTo>
                        <a:pt x="11152" y="16674"/>
                        <a:pt x="11152" y="16674"/>
                        <a:pt x="11152" y="16674"/>
                      </a:cubicBezTo>
                      <a:cubicBezTo>
                        <a:pt x="11269" y="16801"/>
                        <a:pt x="11504" y="16927"/>
                        <a:pt x="11504" y="16927"/>
                      </a:cubicBezTo>
                      <a:cubicBezTo>
                        <a:pt x="11504" y="16927"/>
                        <a:pt x="11504" y="16927"/>
                        <a:pt x="11504" y="16927"/>
                      </a:cubicBezTo>
                      <a:cubicBezTo>
                        <a:pt x="11621" y="16422"/>
                        <a:pt x="11856" y="16422"/>
                        <a:pt x="11973" y="16295"/>
                      </a:cubicBezTo>
                      <a:cubicBezTo>
                        <a:pt x="12091" y="16295"/>
                        <a:pt x="12091" y="16295"/>
                        <a:pt x="12091" y="16169"/>
                      </a:cubicBezTo>
                      <a:cubicBezTo>
                        <a:pt x="12208" y="15790"/>
                        <a:pt x="12443" y="15537"/>
                        <a:pt x="12678" y="15537"/>
                      </a:cubicBezTo>
                      <a:cubicBezTo>
                        <a:pt x="12795" y="15537"/>
                        <a:pt x="12913" y="15664"/>
                        <a:pt x="13030" y="15664"/>
                      </a:cubicBezTo>
                      <a:cubicBezTo>
                        <a:pt x="13147" y="15664"/>
                        <a:pt x="13265" y="15664"/>
                        <a:pt x="13265" y="15664"/>
                      </a:cubicBezTo>
                      <a:cubicBezTo>
                        <a:pt x="13265" y="15285"/>
                        <a:pt x="13617" y="15158"/>
                        <a:pt x="13852" y="15158"/>
                      </a:cubicBezTo>
                      <a:cubicBezTo>
                        <a:pt x="14086" y="15158"/>
                        <a:pt x="14321" y="15032"/>
                        <a:pt x="14556" y="14906"/>
                      </a:cubicBezTo>
                      <a:cubicBezTo>
                        <a:pt x="14556" y="14779"/>
                        <a:pt x="14673" y="14779"/>
                        <a:pt x="14791" y="14653"/>
                      </a:cubicBezTo>
                      <a:cubicBezTo>
                        <a:pt x="15026" y="14527"/>
                        <a:pt x="15260" y="14274"/>
                        <a:pt x="15495" y="14274"/>
                      </a:cubicBezTo>
                      <a:cubicBezTo>
                        <a:pt x="15613" y="14274"/>
                        <a:pt x="15730" y="14400"/>
                        <a:pt x="15730" y="14400"/>
                      </a:cubicBezTo>
                      <a:cubicBezTo>
                        <a:pt x="15847" y="14527"/>
                        <a:pt x="15965" y="14527"/>
                        <a:pt x="16434" y="14527"/>
                      </a:cubicBezTo>
                      <a:cubicBezTo>
                        <a:pt x="16552" y="14527"/>
                        <a:pt x="16552" y="14527"/>
                        <a:pt x="16552" y="14527"/>
                      </a:cubicBezTo>
                      <a:cubicBezTo>
                        <a:pt x="16904" y="14527"/>
                        <a:pt x="17139" y="14527"/>
                        <a:pt x="17139" y="14527"/>
                      </a:cubicBezTo>
                      <a:cubicBezTo>
                        <a:pt x="17139" y="14527"/>
                        <a:pt x="17256" y="14527"/>
                        <a:pt x="17256" y="14527"/>
                      </a:cubicBezTo>
                      <a:cubicBezTo>
                        <a:pt x="17256" y="14527"/>
                        <a:pt x="17256" y="14400"/>
                        <a:pt x="17373" y="14400"/>
                      </a:cubicBezTo>
                      <a:cubicBezTo>
                        <a:pt x="17491" y="14274"/>
                        <a:pt x="17608" y="14274"/>
                        <a:pt x="17843" y="14148"/>
                      </a:cubicBezTo>
                      <a:cubicBezTo>
                        <a:pt x="17960" y="14148"/>
                        <a:pt x="18195" y="14022"/>
                        <a:pt x="18430" y="14148"/>
                      </a:cubicBezTo>
                      <a:cubicBezTo>
                        <a:pt x="18430" y="14148"/>
                        <a:pt x="18547" y="14148"/>
                        <a:pt x="18665" y="14148"/>
                      </a:cubicBezTo>
                      <a:cubicBezTo>
                        <a:pt x="18899" y="14148"/>
                        <a:pt x="19252" y="14022"/>
                        <a:pt x="19604" y="14022"/>
                      </a:cubicBezTo>
                      <a:cubicBezTo>
                        <a:pt x="19956" y="13895"/>
                        <a:pt x="20191" y="13895"/>
                        <a:pt x="20426" y="13895"/>
                      </a:cubicBezTo>
                      <a:cubicBezTo>
                        <a:pt x="20660" y="13895"/>
                        <a:pt x="20778" y="13769"/>
                        <a:pt x="21013" y="13516"/>
                      </a:cubicBezTo>
                      <a:cubicBezTo>
                        <a:pt x="21013" y="13390"/>
                        <a:pt x="21013" y="13390"/>
                        <a:pt x="21130" y="13264"/>
                      </a:cubicBezTo>
                      <a:cubicBezTo>
                        <a:pt x="21130" y="13264"/>
                        <a:pt x="21130" y="13264"/>
                        <a:pt x="21130" y="13264"/>
                      </a:cubicBezTo>
                      <a:cubicBezTo>
                        <a:pt x="21130" y="13137"/>
                        <a:pt x="21247" y="13011"/>
                        <a:pt x="21247" y="12885"/>
                      </a:cubicBezTo>
                      <a:cubicBezTo>
                        <a:pt x="21365" y="12632"/>
                        <a:pt x="21365" y="12506"/>
                        <a:pt x="21365" y="12379"/>
                      </a:cubicBezTo>
                      <a:cubicBezTo>
                        <a:pt x="21482" y="12379"/>
                        <a:pt x="21482" y="12379"/>
                        <a:pt x="21482" y="12253"/>
                      </a:cubicBezTo>
                      <a:cubicBezTo>
                        <a:pt x="21482" y="12253"/>
                        <a:pt x="21482" y="12253"/>
                        <a:pt x="21482" y="12253"/>
                      </a:cubicBezTo>
                      <a:cubicBezTo>
                        <a:pt x="21482" y="12127"/>
                        <a:pt x="21482" y="12127"/>
                        <a:pt x="21482" y="12127"/>
                      </a:cubicBezTo>
                      <a:cubicBezTo>
                        <a:pt x="21482" y="12127"/>
                        <a:pt x="21482" y="12127"/>
                        <a:pt x="21482" y="12001"/>
                      </a:cubicBezTo>
                      <a:cubicBezTo>
                        <a:pt x="21482" y="12001"/>
                        <a:pt x="21482" y="12001"/>
                        <a:pt x="21482" y="12001"/>
                      </a:cubicBezTo>
                      <a:cubicBezTo>
                        <a:pt x="21482" y="11874"/>
                        <a:pt x="21482" y="11874"/>
                        <a:pt x="21482" y="11748"/>
                      </a:cubicBezTo>
                      <a:cubicBezTo>
                        <a:pt x="21482" y="11748"/>
                        <a:pt x="21482" y="11748"/>
                        <a:pt x="21482" y="11748"/>
                      </a:cubicBezTo>
                      <a:cubicBezTo>
                        <a:pt x="21482" y="11622"/>
                        <a:pt x="21482" y="11495"/>
                        <a:pt x="21482" y="11369"/>
                      </a:cubicBezTo>
                      <a:cubicBezTo>
                        <a:pt x="21482" y="11369"/>
                        <a:pt x="21482" y="11369"/>
                        <a:pt x="21600" y="11369"/>
                      </a:cubicBezTo>
                      <a:cubicBezTo>
                        <a:pt x="21600" y="11243"/>
                        <a:pt x="21600" y="11116"/>
                        <a:pt x="21600" y="10990"/>
                      </a:cubicBezTo>
                      <a:cubicBezTo>
                        <a:pt x="21600" y="10864"/>
                        <a:pt x="21600" y="10864"/>
                        <a:pt x="21600" y="10864"/>
                      </a:cubicBezTo>
                      <a:cubicBezTo>
                        <a:pt x="21600" y="10736"/>
                        <a:pt x="21600" y="10610"/>
                        <a:pt x="21600" y="10484"/>
                      </a:cubicBezTo>
                      <a:cubicBezTo>
                        <a:pt x="21600" y="10357"/>
                        <a:pt x="21600" y="10357"/>
                        <a:pt x="21600" y="10231"/>
                      </a:cubicBezTo>
                      <a:cubicBezTo>
                        <a:pt x="21600" y="10105"/>
                        <a:pt x="21600" y="9978"/>
                        <a:pt x="21600" y="9726"/>
                      </a:cubicBezTo>
                      <a:cubicBezTo>
                        <a:pt x="21600" y="9726"/>
                        <a:pt x="21600" y="9726"/>
                        <a:pt x="21600" y="9599"/>
                      </a:cubicBezTo>
                      <a:cubicBezTo>
                        <a:pt x="21600" y="9473"/>
                        <a:pt x="21600" y="9221"/>
                        <a:pt x="21600" y="9094"/>
                      </a:cubicBezTo>
                      <a:cubicBezTo>
                        <a:pt x="21600" y="8968"/>
                        <a:pt x="21600" y="8968"/>
                        <a:pt x="21600" y="8968"/>
                      </a:cubicBezTo>
                      <a:cubicBezTo>
                        <a:pt x="21247" y="9094"/>
                        <a:pt x="20895" y="9094"/>
                        <a:pt x="20778" y="9094"/>
                      </a:cubicBezTo>
                      <a:cubicBezTo>
                        <a:pt x="20778" y="9221"/>
                        <a:pt x="20660" y="9221"/>
                        <a:pt x="20660" y="9221"/>
                      </a:cubicBezTo>
                      <a:cubicBezTo>
                        <a:pt x="20426" y="9221"/>
                        <a:pt x="20426" y="9221"/>
                        <a:pt x="20426" y="9221"/>
                      </a:cubicBezTo>
                      <a:cubicBezTo>
                        <a:pt x="20426" y="8968"/>
                        <a:pt x="20426" y="8968"/>
                        <a:pt x="20426" y="8968"/>
                      </a:cubicBezTo>
                      <a:cubicBezTo>
                        <a:pt x="20426" y="8968"/>
                        <a:pt x="20426" y="7957"/>
                        <a:pt x="19839" y="7705"/>
                      </a:cubicBezTo>
                      <a:cubicBezTo>
                        <a:pt x="19252" y="7326"/>
                        <a:pt x="18430" y="7200"/>
                        <a:pt x="18430" y="7200"/>
                      </a:cubicBezTo>
                      <a:cubicBezTo>
                        <a:pt x="18313" y="7200"/>
                        <a:pt x="18313" y="7200"/>
                        <a:pt x="18313" y="7200"/>
                      </a:cubicBezTo>
                      <a:cubicBezTo>
                        <a:pt x="18313" y="7073"/>
                        <a:pt x="18313" y="7073"/>
                        <a:pt x="18313" y="7073"/>
                      </a:cubicBezTo>
                      <a:cubicBezTo>
                        <a:pt x="18313" y="7073"/>
                        <a:pt x="17843" y="6189"/>
                        <a:pt x="17491" y="5810"/>
                      </a:cubicBezTo>
                      <a:cubicBezTo>
                        <a:pt x="17256" y="5557"/>
                        <a:pt x="13852" y="3157"/>
                        <a:pt x="9391" y="0"/>
                      </a:cubicBezTo>
                      <a:cubicBezTo>
                        <a:pt x="7513" y="0"/>
                        <a:pt x="7513" y="0"/>
                        <a:pt x="7513" y="0"/>
                      </a:cubicBezTo>
                      <a:cubicBezTo>
                        <a:pt x="8804" y="12127"/>
                        <a:pt x="8804" y="12127"/>
                        <a:pt x="8804" y="12127"/>
                      </a:cubicBezTo>
                      <a:cubicBezTo>
                        <a:pt x="9156" y="12632"/>
                        <a:pt x="9156" y="12632"/>
                        <a:pt x="9156" y="12632"/>
                      </a:cubicBezTo>
                      <a:cubicBezTo>
                        <a:pt x="9156" y="12758"/>
                        <a:pt x="9156" y="12758"/>
                        <a:pt x="9156" y="12758"/>
                      </a:cubicBezTo>
                      <a:cubicBezTo>
                        <a:pt x="9273" y="13516"/>
                        <a:pt x="9156" y="14022"/>
                        <a:pt x="8921" y="14148"/>
                      </a:cubicBezTo>
                      <a:cubicBezTo>
                        <a:pt x="8804" y="14274"/>
                        <a:pt x="8686" y="14274"/>
                        <a:pt x="6104" y="14274"/>
                      </a:cubicBezTo>
                      <a:cubicBezTo>
                        <a:pt x="5165" y="14274"/>
                        <a:pt x="4226" y="14274"/>
                        <a:pt x="3756" y="14274"/>
                      </a:cubicBezTo>
                      <a:cubicBezTo>
                        <a:pt x="3756" y="14274"/>
                        <a:pt x="3639" y="14274"/>
                        <a:pt x="3639" y="14274"/>
                      </a:cubicBezTo>
                      <a:cubicBezTo>
                        <a:pt x="3521" y="14274"/>
                        <a:pt x="3052" y="14527"/>
                        <a:pt x="2817" y="14527"/>
                      </a:cubicBezTo>
                      <a:cubicBezTo>
                        <a:pt x="2582" y="14527"/>
                        <a:pt x="2465" y="14527"/>
                        <a:pt x="2230" y="14400"/>
                      </a:cubicBezTo>
                      <a:cubicBezTo>
                        <a:pt x="2230" y="14400"/>
                        <a:pt x="2113" y="14400"/>
                        <a:pt x="1995" y="14400"/>
                      </a:cubicBezTo>
                      <a:cubicBezTo>
                        <a:pt x="1995" y="14400"/>
                        <a:pt x="1995" y="14400"/>
                        <a:pt x="1995" y="14400"/>
                      </a:cubicBezTo>
                      <a:cubicBezTo>
                        <a:pt x="1995" y="14527"/>
                        <a:pt x="1878" y="14906"/>
                        <a:pt x="1643" y="14906"/>
                      </a:cubicBezTo>
                      <a:cubicBezTo>
                        <a:pt x="1408" y="14906"/>
                        <a:pt x="1291" y="14779"/>
                        <a:pt x="1056" y="14527"/>
                      </a:cubicBezTo>
                      <a:cubicBezTo>
                        <a:pt x="821" y="14274"/>
                        <a:pt x="704" y="14274"/>
                        <a:pt x="704" y="14274"/>
                      </a:cubicBezTo>
                      <a:cubicBezTo>
                        <a:pt x="704" y="14274"/>
                        <a:pt x="586" y="14400"/>
                        <a:pt x="586" y="14653"/>
                      </a:cubicBezTo>
                      <a:cubicBezTo>
                        <a:pt x="586" y="14779"/>
                        <a:pt x="586" y="14779"/>
                        <a:pt x="586" y="14906"/>
                      </a:cubicBezTo>
                      <a:cubicBezTo>
                        <a:pt x="586" y="14906"/>
                        <a:pt x="586" y="14906"/>
                        <a:pt x="586" y="14906"/>
                      </a:cubicBezTo>
                      <a:cubicBezTo>
                        <a:pt x="586" y="14906"/>
                        <a:pt x="469" y="15032"/>
                        <a:pt x="469" y="15032"/>
                      </a:cubicBezTo>
                      <a:cubicBezTo>
                        <a:pt x="469" y="15032"/>
                        <a:pt x="469" y="15032"/>
                        <a:pt x="469" y="15032"/>
                      </a:cubicBezTo>
                      <a:cubicBezTo>
                        <a:pt x="352" y="15158"/>
                        <a:pt x="352" y="15158"/>
                        <a:pt x="352" y="15158"/>
                      </a:cubicBezTo>
                      <a:cubicBezTo>
                        <a:pt x="234" y="15158"/>
                        <a:pt x="234" y="15158"/>
                        <a:pt x="234" y="15285"/>
                      </a:cubicBezTo>
                      <a:cubicBezTo>
                        <a:pt x="234" y="15285"/>
                        <a:pt x="117" y="15285"/>
                        <a:pt x="0" y="15285"/>
                      </a:cubicBezTo>
                      <a:cubicBezTo>
                        <a:pt x="0" y="15285"/>
                        <a:pt x="0" y="15285"/>
                        <a:pt x="0" y="15285"/>
                      </a:cubicBezTo>
                      <a:cubicBezTo>
                        <a:pt x="0" y="15285"/>
                        <a:pt x="0" y="15285"/>
                        <a:pt x="0" y="1528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70" name="Shape">
                  <a:extLst>
                    <a:ext uri="{FF2B5EF4-FFF2-40B4-BE49-F238E27FC236}">
                      <a16:creationId xmlns:a16="http://schemas.microsoft.com/office/drawing/2014/main" id="{37F4F35D-12D2-D31D-6376-88A6F50DD53E}"/>
                    </a:ext>
                  </a:extLst>
                </p:cNvPr>
                <p:cNvGrpSpPr/>
                <p:nvPr/>
              </p:nvGrpSpPr>
              <p:grpSpPr>
                <a:xfrm>
                  <a:off x="257084" y="156961"/>
                  <a:ext cx="9435" cy="8820"/>
                  <a:chOff x="0" y="0"/>
                  <a:chExt cx="9434" cy="8819"/>
                </a:xfrm>
              </p:grpSpPr>
              <p:sp>
                <p:nvSpPr>
                  <p:cNvPr id="662" name="Line">
                    <a:extLst>
                      <a:ext uri="{FF2B5EF4-FFF2-40B4-BE49-F238E27FC236}">
                        <a16:creationId xmlns:a16="http://schemas.microsoft.com/office/drawing/2014/main" id="{5DDBDCAB-33FD-5779-43A3-425B65EE843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21600"/>
                        </a:lnTo>
                        <a:lnTo>
                          <a:pt x="21600" y="21600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63" name="Line">
                    <a:extLst>
                      <a:ext uri="{FF2B5EF4-FFF2-40B4-BE49-F238E27FC236}">
                        <a16:creationId xmlns:a16="http://schemas.microsoft.com/office/drawing/2014/main" id="{97692F77-21DD-E7EC-1C87-014B552208A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71" name="Shape">
                  <a:extLst>
                    <a:ext uri="{FF2B5EF4-FFF2-40B4-BE49-F238E27FC236}">
                      <a16:creationId xmlns:a16="http://schemas.microsoft.com/office/drawing/2014/main" id="{FE81ADD4-45E8-86FD-91A6-CE8FCA5CF82F}"/>
                    </a:ext>
                  </a:extLst>
                </p:cNvPr>
                <p:cNvSpPr/>
                <p:nvPr/>
              </p:nvSpPr>
              <p:spPr>
                <a:xfrm>
                  <a:off x="287273" y="173231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3085" y="21600"/>
                        <a:pt x="12342" y="2160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2342" y="21600"/>
                        <a:pt x="3085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72" name="Circle">
                  <a:extLst>
                    <a:ext uri="{FF2B5EF4-FFF2-40B4-BE49-F238E27FC236}">
                      <a16:creationId xmlns:a16="http://schemas.microsoft.com/office/drawing/2014/main" id="{A6939296-9A79-B1DD-A243-23EEACC5A490}"/>
                    </a:ext>
                  </a:extLst>
                </p:cNvPr>
                <p:cNvSpPr/>
                <p:nvPr/>
              </p:nvSpPr>
              <p:spPr>
                <a:xfrm>
                  <a:off x="62425" y="228742"/>
                  <a:ext cx="9434" cy="8820"/>
                </a:xfrm>
                <a:prstGeom prst="ellips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73" name="Shape">
                  <a:extLst>
                    <a:ext uri="{FF2B5EF4-FFF2-40B4-BE49-F238E27FC236}">
                      <a16:creationId xmlns:a16="http://schemas.microsoft.com/office/drawing/2014/main" id="{5CF4ACAF-0DC5-896A-CC09-1B5F9E8A5005}"/>
                    </a:ext>
                  </a:extLst>
                </p:cNvPr>
                <p:cNvGrpSpPr/>
                <p:nvPr/>
              </p:nvGrpSpPr>
              <p:grpSpPr>
                <a:xfrm>
                  <a:off x="123061" y="280665"/>
                  <a:ext cx="9435" cy="8820"/>
                  <a:chOff x="0" y="0"/>
                  <a:chExt cx="9434" cy="8819"/>
                </a:xfrm>
              </p:grpSpPr>
              <p:sp>
                <p:nvSpPr>
                  <p:cNvPr id="660" name="Line">
                    <a:extLst>
                      <a:ext uri="{FF2B5EF4-FFF2-40B4-BE49-F238E27FC236}">
                        <a16:creationId xmlns:a16="http://schemas.microsoft.com/office/drawing/2014/main" id="{C25DD875-914C-8C16-7EE3-23DA5068AB6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7200" y="10801"/>
                          <a:pt x="14401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61" name="Line">
                    <a:extLst>
                      <a:ext uri="{FF2B5EF4-FFF2-40B4-BE49-F238E27FC236}">
                        <a16:creationId xmlns:a16="http://schemas.microsoft.com/office/drawing/2014/main" id="{05BAC3FA-5D4C-F5FA-4CEB-66EB1DAF6A0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4401" y="0"/>
                          <a:pt x="7200" y="10801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74" name="Shape">
                  <a:extLst>
                    <a:ext uri="{FF2B5EF4-FFF2-40B4-BE49-F238E27FC236}">
                      <a16:creationId xmlns:a16="http://schemas.microsoft.com/office/drawing/2014/main" id="{51A09A68-352E-F055-CC2D-1CA516282801}"/>
                    </a:ext>
                  </a:extLst>
                </p:cNvPr>
                <p:cNvGrpSpPr/>
                <p:nvPr/>
              </p:nvGrpSpPr>
              <p:grpSpPr>
                <a:xfrm>
                  <a:off x="128006" y="279947"/>
                  <a:ext cx="9434" cy="8820"/>
                  <a:chOff x="0" y="0"/>
                  <a:chExt cx="9433" cy="8819"/>
                </a:xfrm>
              </p:grpSpPr>
              <p:sp>
                <p:nvSpPr>
                  <p:cNvPr id="658" name="Line">
                    <a:extLst>
                      <a:ext uri="{FF2B5EF4-FFF2-40B4-BE49-F238E27FC236}">
                        <a16:creationId xmlns:a16="http://schemas.microsoft.com/office/drawing/2014/main" id="{702D9D89-B90F-A629-0443-5858291DDCD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59" name="Line">
                    <a:extLst>
                      <a:ext uri="{FF2B5EF4-FFF2-40B4-BE49-F238E27FC236}">
                        <a16:creationId xmlns:a16="http://schemas.microsoft.com/office/drawing/2014/main" id="{E14A15BB-AFFD-8F8B-B129-2F82B96AC4B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75" name="Shape">
                  <a:extLst>
                    <a:ext uri="{FF2B5EF4-FFF2-40B4-BE49-F238E27FC236}">
                      <a16:creationId xmlns:a16="http://schemas.microsoft.com/office/drawing/2014/main" id="{13EB95E0-2A4D-50BE-DACF-DAECB9EF231A}"/>
                    </a:ext>
                  </a:extLst>
                </p:cNvPr>
                <p:cNvSpPr/>
                <p:nvPr/>
              </p:nvSpPr>
              <p:spPr>
                <a:xfrm>
                  <a:off x="120198" y="28162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10801"/>
                        <a:pt x="0" y="10801"/>
                        <a:pt x="0" y="0"/>
                      </a:cubicBezTo>
                      <a:cubicBezTo>
                        <a:pt x="0" y="10801"/>
                        <a:pt x="21600" y="10801"/>
                        <a:pt x="21600" y="10801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76" name="Shape">
                  <a:extLst>
                    <a:ext uri="{FF2B5EF4-FFF2-40B4-BE49-F238E27FC236}">
                      <a16:creationId xmlns:a16="http://schemas.microsoft.com/office/drawing/2014/main" id="{0D95A20C-0619-08EC-D625-96A188987A56}"/>
                    </a:ext>
                  </a:extLst>
                </p:cNvPr>
                <p:cNvGrpSpPr/>
                <p:nvPr/>
              </p:nvGrpSpPr>
              <p:grpSpPr>
                <a:xfrm>
                  <a:off x="67109" y="226200"/>
                  <a:ext cx="9435" cy="7206"/>
                  <a:chOff x="0" y="0"/>
                  <a:chExt cx="9434" cy="7205"/>
                </a:xfrm>
              </p:grpSpPr>
              <p:sp>
                <p:nvSpPr>
                  <p:cNvPr id="656" name="Line">
                    <a:extLst>
                      <a:ext uri="{FF2B5EF4-FFF2-40B4-BE49-F238E27FC236}">
                        <a16:creationId xmlns:a16="http://schemas.microsoft.com/office/drawing/2014/main" id="{1214484F-AA36-A12A-2EE1-A09E8AAD5A71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57" name="Line">
                    <a:extLst>
                      <a:ext uri="{FF2B5EF4-FFF2-40B4-BE49-F238E27FC236}">
                        <a16:creationId xmlns:a16="http://schemas.microsoft.com/office/drawing/2014/main" id="{93230BC3-1DC8-6D47-17A4-7B2EA29B5162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577" name="Shape">
                  <a:extLst>
                    <a:ext uri="{FF2B5EF4-FFF2-40B4-BE49-F238E27FC236}">
                      <a16:creationId xmlns:a16="http://schemas.microsoft.com/office/drawing/2014/main" id="{38835618-A319-8A00-ED94-7EE0FEA8E9BC}"/>
                    </a:ext>
                  </a:extLst>
                </p:cNvPr>
                <p:cNvGrpSpPr/>
                <p:nvPr/>
              </p:nvGrpSpPr>
              <p:grpSpPr>
                <a:xfrm>
                  <a:off x="75697" y="223000"/>
                  <a:ext cx="9435" cy="8821"/>
                  <a:chOff x="0" y="0"/>
                  <a:chExt cx="9434" cy="8819"/>
                </a:xfrm>
              </p:grpSpPr>
              <p:sp>
                <p:nvSpPr>
                  <p:cNvPr id="654" name="Line">
                    <a:extLst>
                      <a:ext uri="{FF2B5EF4-FFF2-40B4-BE49-F238E27FC236}">
                        <a16:creationId xmlns:a16="http://schemas.microsoft.com/office/drawing/2014/main" id="{5A926CD5-919A-272C-BC37-C1B8E8CBECC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8640" y="14400"/>
                          <a:pt x="1296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55" name="Line">
                    <a:extLst>
                      <a:ext uri="{FF2B5EF4-FFF2-40B4-BE49-F238E27FC236}">
                        <a16:creationId xmlns:a16="http://schemas.microsoft.com/office/drawing/2014/main" id="{C4DF950E-145E-A5D9-1038-470BF28E87A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2960" y="21600"/>
                          <a:pt x="8640" y="144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78" name="Shape">
                  <a:extLst>
                    <a:ext uri="{FF2B5EF4-FFF2-40B4-BE49-F238E27FC236}">
                      <a16:creationId xmlns:a16="http://schemas.microsoft.com/office/drawing/2014/main" id="{64C23AED-3A1E-33DF-8E33-AF77DECFEBD4}"/>
                    </a:ext>
                  </a:extLst>
                </p:cNvPr>
                <p:cNvGrpSpPr/>
                <p:nvPr/>
              </p:nvGrpSpPr>
              <p:grpSpPr>
                <a:xfrm>
                  <a:off x="66589" y="227157"/>
                  <a:ext cx="9435" cy="7206"/>
                  <a:chOff x="0" y="0"/>
                  <a:chExt cx="9433" cy="7205"/>
                </a:xfrm>
              </p:grpSpPr>
              <p:sp>
                <p:nvSpPr>
                  <p:cNvPr id="652" name="Line">
                    <a:extLst>
                      <a:ext uri="{FF2B5EF4-FFF2-40B4-BE49-F238E27FC236}">
                        <a16:creationId xmlns:a16="http://schemas.microsoft.com/office/drawing/2014/main" id="{C0AF0D6E-8B6E-D262-E757-88DCA27A3587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3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53" name="Line">
                    <a:extLst>
                      <a:ext uri="{FF2B5EF4-FFF2-40B4-BE49-F238E27FC236}">
                        <a16:creationId xmlns:a16="http://schemas.microsoft.com/office/drawing/2014/main" id="{F5582700-66A6-E0A3-4144-A3E693B50967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579" name="Shape">
                  <a:extLst>
                    <a:ext uri="{FF2B5EF4-FFF2-40B4-BE49-F238E27FC236}">
                      <a16:creationId xmlns:a16="http://schemas.microsoft.com/office/drawing/2014/main" id="{C730DA68-AB18-5683-C716-A82AA1F6081F}"/>
                    </a:ext>
                  </a:extLst>
                </p:cNvPr>
                <p:cNvSpPr/>
                <p:nvPr/>
              </p:nvSpPr>
              <p:spPr>
                <a:xfrm>
                  <a:off x="161868" y="227887"/>
                  <a:ext cx="110860" cy="66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2814"/>
                      </a:moveTo>
                      <a:cubicBezTo>
                        <a:pt x="21355" y="12814"/>
                        <a:pt x="21355" y="12814"/>
                        <a:pt x="21355" y="12814"/>
                      </a:cubicBezTo>
                      <a:cubicBezTo>
                        <a:pt x="21355" y="12814"/>
                        <a:pt x="21355" y="12814"/>
                        <a:pt x="21355" y="12814"/>
                      </a:cubicBezTo>
                      <a:cubicBezTo>
                        <a:pt x="21355" y="12814"/>
                        <a:pt x="21110" y="12814"/>
                        <a:pt x="21110" y="12814"/>
                      </a:cubicBezTo>
                      <a:cubicBezTo>
                        <a:pt x="21110" y="12814"/>
                        <a:pt x="21110" y="12814"/>
                        <a:pt x="21110" y="12814"/>
                      </a:cubicBezTo>
                      <a:cubicBezTo>
                        <a:pt x="21110" y="12814"/>
                        <a:pt x="21110" y="12814"/>
                        <a:pt x="21110" y="12448"/>
                      </a:cubicBezTo>
                      <a:cubicBezTo>
                        <a:pt x="20864" y="12448"/>
                        <a:pt x="20864" y="12448"/>
                        <a:pt x="20864" y="12448"/>
                      </a:cubicBezTo>
                      <a:cubicBezTo>
                        <a:pt x="20619" y="12448"/>
                        <a:pt x="20619" y="12448"/>
                        <a:pt x="20619" y="12448"/>
                      </a:cubicBezTo>
                      <a:cubicBezTo>
                        <a:pt x="20619" y="12448"/>
                        <a:pt x="20619" y="12448"/>
                        <a:pt x="20619" y="12448"/>
                      </a:cubicBezTo>
                      <a:cubicBezTo>
                        <a:pt x="20373" y="12082"/>
                        <a:pt x="20373" y="11350"/>
                        <a:pt x="20373" y="10616"/>
                      </a:cubicBezTo>
                      <a:cubicBezTo>
                        <a:pt x="20373" y="10616"/>
                        <a:pt x="20373" y="10616"/>
                        <a:pt x="20373" y="10250"/>
                      </a:cubicBezTo>
                      <a:cubicBezTo>
                        <a:pt x="19882" y="10616"/>
                        <a:pt x="19391" y="10616"/>
                        <a:pt x="19146" y="10616"/>
                      </a:cubicBezTo>
                      <a:cubicBezTo>
                        <a:pt x="18655" y="10250"/>
                        <a:pt x="18655" y="9884"/>
                        <a:pt x="18410" y="9518"/>
                      </a:cubicBezTo>
                      <a:cubicBezTo>
                        <a:pt x="18410" y="9518"/>
                        <a:pt x="18164" y="9152"/>
                        <a:pt x="18164" y="9152"/>
                      </a:cubicBezTo>
                      <a:cubicBezTo>
                        <a:pt x="18164" y="9152"/>
                        <a:pt x="18164" y="9152"/>
                        <a:pt x="18164" y="9152"/>
                      </a:cubicBezTo>
                      <a:cubicBezTo>
                        <a:pt x="17182" y="9152"/>
                        <a:pt x="17182" y="7322"/>
                        <a:pt x="17182" y="6955"/>
                      </a:cubicBezTo>
                      <a:cubicBezTo>
                        <a:pt x="17182" y="6589"/>
                        <a:pt x="16446" y="5491"/>
                        <a:pt x="16200" y="5491"/>
                      </a:cubicBezTo>
                      <a:cubicBezTo>
                        <a:pt x="16200" y="5125"/>
                        <a:pt x="16200" y="5125"/>
                        <a:pt x="16200" y="5125"/>
                      </a:cubicBezTo>
                      <a:cubicBezTo>
                        <a:pt x="15710" y="4759"/>
                        <a:pt x="15464" y="4027"/>
                        <a:pt x="15464" y="3294"/>
                      </a:cubicBezTo>
                      <a:cubicBezTo>
                        <a:pt x="15464" y="3294"/>
                        <a:pt x="15219" y="2928"/>
                        <a:pt x="15219" y="2928"/>
                      </a:cubicBezTo>
                      <a:cubicBezTo>
                        <a:pt x="15219" y="2928"/>
                        <a:pt x="14973" y="2562"/>
                        <a:pt x="14973" y="2562"/>
                      </a:cubicBezTo>
                      <a:cubicBezTo>
                        <a:pt x="14973" y="2562"/>
                        <a:pt x="14973" y="2562"/>
                        <a:pt x="14973" y="2562"/>
                      </a:cubicBezTo>
                      <a:cubicBezTo>
                        <a:pt x="14973" y="2562"/>
                        <a:pt x="14973" y="2196"/>
                        <a:pt x="14973" y="2196"/>
                      </a:cubicBezTo>
                      <a:cubicBezTo>
                        <a:pt x="14973" y="2196"/>
                        <a:pt x="14973" y="2196"/>
                        <a:pt x="14973" y="2196"/>
                      </a:cubicBezTo>
                      <a:cubicBezTo>
                        <a:pt x="14973" y="1830"/>
                        <a:pt x="14973" y="1830"/>
                        <a:pt x="14973" y="1464"/>
                      </a:cubicBezTo>
                      <a:cubicBezTo>
                        <a:pt x="14973" y="1464"/>
                        <a:pt x="14973" y="1464"/>
                        <a:pt x="14973" y="1464"/>
                      </a:cubicBezTo>
                      <a:cubicBezTo>
                        <a:pt x="14973" y="1464"/>
                        <a:pt x="14973" y="1098"/>
                        <a:pt x="14973" y="732"/>
                      </a:cubicBezTo>
                      <a:cubicBezTo>
                        <a:pt x="14973" y="732"/>
                        <a:pt x="14973" y="732"/>
                        <a:pt x="14973" y="732"/>
                      </a:cubicBezTo>
                      <a:cubicBezTo>
                        <a:pt x="14973" y="732"/>
                        <a:pt x="14973" y="732"/>
                        <a:pt x="14728" y="732"/>
                      </a:cubicBezTo>
                      <a:cubicBezTo>
                        <a:pt x="14482" y="732"/>
                        <a:pt x="14237" y="732"/>
                        <a:pt x="13991" y="732"/>
                      </a:cubicBezTo>
                      <a:cubicBezTo>
                        <a:pt x="13991" y="366"/>
                        <a:pt x="13991" y="366"/>
                        <a:pt x="13991" y="366"/>
                      </a:cubicBezTo>
                      <a:cubicBezTo>
                        <a:pt x="13991" y="366"/>
                        <a:pt x="13746" y="366"/>
                        <a:pt x="13746" y="366"/>
                      </a:cubicBezTo>
                      <a:cubicBezTo>
                        <a:pt x="13746" y="366"/>
                        <a:pt x="13746" y="366"/>
                        <a:pt x="13746" y="366"/>
                      </a:cubicBezTo>
                      <a:cubicBezTo>
                        <a:pt x="13746" y="366"/>
                        <a:pt x="13746" y="366"/>
                        <a:pt x="13746" y="366"/>
                      </a:cubicBezTo>
                      <a:cubicBezTo>
                        <a:pt x="13746" y="366"/>
                        <a:pt x="13500" y="366"/>
                        <a:pt x="13500" y="366"/>
                      </a:cubicBezTo>
                      <a:cubicBezTo>
                        <a:pt x="13500" y="366"/>
                        <a:pt x="13500" y="366"/>
                        <a:pt x="13500" y="366"/>
                      </a:cubicBezTo>
                      <a:cubicBezTo>
                        <a:pt x="13500" y="366"/>
                        <a:pt x="13500" y="366"/>
                        <a:pt x="13500" y="366"/>
                      </a:cubicBezTo>
                      <a:cubicBezTo>
                        <a:pt x="13500" y="366"/>
                        <a:pt x="13500" y="366"/>
                        <a:pt x="13500" y="366"/>
                      </a:cubicBezTo>
                      <a:cubicBezTo>
                        <a:pt x="13500" y="0"/>
                        <a:pt x="13500" y="0"/>
                        <a:pt x="13500" y="0"/>
                      </a:cubicBezTo>
                      <a:cubicBezTo>
                        <a:pt x="13500" y="0"/>
                        <a:pt x="13500" y="0"/>
                        <a:pt x="13500" y="0"/>
                      </a:cubicBezTo>
                      <a:cubicBezTo>
                        <a:pt x="13255" y="0"/>
                        <a:pt x="13010" y="366"/>
                        <a:pt x="12764" y="732"/>
                      </a:cubicBezTo>
                      <a:cubicBezTo>
                        <a:pt x="12764" y="732"/>
                        <a:pt x="12519" y="732"/>
                        <a:pt x="12519" y="1098"/>
                      </a:cubicBezTo>
                      <a:cubicBezTo>
                        <a:pt x="12273" y="1098"/>
                        <a:pt x="12273" y="1464"/>
                        <a:pt x="12028" y="1464"/>
                      </a:cubicBezTo>
                      <a:cubicBezTo>
                        <a:pt x="11291" y="2196"/>
                        <a:pt x="10800" y="2562"/>
                        <a:pt x="10309" y="2562"/>
                      </a:cubicBezTo>
                      <a:cubicBezTo>
                        <a:pt x="10063" y="2562"/>
                        <a:pt x="9818" y="2562"/>
                        <a:pt x="9818" y="2562"/>
                      </a:cubicBezTo>
                      <a:cubicBezTo>
                        <a:pt x="9818" y="3661"/>
                        <a:pt x="9081" y="4393"/>
                        <a:pt x="8099" y="4027"/>
                      </a:cubicBezTo>
                      <a:cubicBezTo>
                        <a:pt x="8099" y="4027"/>
                        <a:pt x="7854" y="3661"/>
                        <a:pt x="7609" y="3661"/>
                      </a:cubicBezTo>
                      <a:cubicBezTo>
                        <a:pt x="7609" y="3661"/>
                        <a:pt x="7609" y="3661"/>
                        <a:pt x="7363" y="4393"/>
                      </a:cubicBezTo>
                      <a:cubicBezTo>
                        <a:pt x="7363" y="5491"/>
                        <a:pt x="6872" y="5857"/>
                        <a:pt x="6381" y="5857"/>
                      </a:cubicBezTo>
                      <a:cubicBezTo>
                        <a:pt x="6136" y="5857"/>
                        <a:pt x="6136" y="5857"/>
                        <a:pt x="6136" y="6223"/>
                      </a:cubicBezTo>
                      <a:cubicBezTo>
                        <a:pt x="6136" y="7688"/>
                        <a:pt x="5645" y="7688"/>
                        <a:pt x="5400" y="7688"/>
                      </a:cubicBezTo>
                      <a:cubicBezTo>
                        <a:pt x="4909" y="7688"/>
                        <a:pt x="4418" y="7322"/>
                        <a:pt x="3927" y="6955"/>
                      </a:cubicBezTo>
                      <a:cubicBezTo>
                        <a:pt x="3927" y="6955"/>
                        <a:pt x="3927" y="6955"/>
                        <a:pt x="3927" y="6955"/>
                      </a:cubicBezTo>
                      <a:cubicBezTo>
                        <a:pt x="3681" y="7322"/>
                        <a:pt x="3681" y="8420"/>
                        <a:pt x="3681" y="9152"/>
                      </a:cubicBezTo>
                      <a:cubicBezTo>
                        <a:pt x="3681" y="9518"/>
                        <a:pt x="3681" y="9518"/>
                        <a:pt x="3681" y="9518"/>
                      </a:cubicBezTo>
                      <a:cubicBezTo>
                        <a:pt x="3436" y="9518"/>
                        <a:pt x="3436" y="9518"/>
                        <a:pt x="3436" y="9518"/>
                      </a:cubicBezTo>
                      <a:cubicBezTo>
                        <a:pt x="3436" y="9518"/>
                        <a:pt x="2945" y="10250"/>
                        <a:pt x="2700" y="12082"/>
                      </a:cubicBezTo>
                      <a:cubicBezTo>
                        <a:pt x="2209" y="13546"/>
                        <a:pt x="1227" y="13912"/>
                        <a:pt x="490" y="13912"/>
                      </a:cubicBezTo>
                      <a:cubicBezTo>
                        <a:pt x="490" y="13912"/>
                        <a:pt x="490" y="13912"/>
                        <a:pt x="490" y="13912"/>
                      </a:cubicBezTo>
                      <a:cubicBezTo>
                        <a:pt x="490" y="13912"/>
                        <a:pt x="490" y="13912"/>
                        <a:pt x="490" y="14278"/>
                      </a:cubicBezTo>
                      <a:cubicBezTo>
                        <a:pt x="736" y="14645"/>
                        <a:pt x="736" y="15377"/>
                        <a:pt x="736" y="16109"/>
                      </a:cubicBezTo>
                      <a:cubicBezTo>
                        <a:pt x="490" y="16109"/>
                        <a:pt x="490" y="16475"/>
                        <a:pt x="490" y="16475"/>
                      </a:cubicBezTo>
                      <a:cubicBezTo>
                        <a:pt x="490" y="16475"/>
                        <a:pt x="490" y="16841"/>
                        <a:pt x="490" y="16841"/>
                      </a:cubicBezTo>
                      <a:cubicBezTo>
                        <a:pt x="490" y="16841"/>
                        <a:pt x="490" y="16841"/>
                        <a:pt x="245" y="17207"/>
                      </a:cubicBezTo>
                      <a:cubicBezTo>
                        <a:pt x="245" y="17207"/>
                        <a:pt x="245" y="17207"/>
                        <a:pt x="245" y="17573"/>
                      </a:cubicBezTo>
                      <a:cubicBezTo>
                        <a:pt x="245" y="17573"/>
                        <a:pt x="245" y="17939"/>
                        <a:pt x="245" y="17939"/>
                      </a:cubicBezTo>
                      <a:cubicBezTo>
                        <a:pt x="245" y="17939"/>
                        <a:pt x="0" y="18306"/>
                        <a:pt x="0" y="18306"/>
                      </a:cubicBezTo>
                      <a:cubicBezTo>
                        <a:pt x="0" y="18306"/>
                        <a:pt x="0" y="18306"/>
                        <a:pt x="0" y="18672"/>
                      </a:cubicBezTo>
                      <a:cubicBezTo>
                        <a:pt x="490" y="18672"/>
                        <a:pt x="736" y="19038"/>
                        <a:pt x="981" y="19770"/>
                      </a:cubicBezTo>
                      <a:cubicBezTo>
                        <a:pt x="981" y="19770"/>
                        <a:pt x="981" y="19770"/>
                        <a:pt x="981" y="19770"/>
                      </a:cubicBezTo>
                      <a:cubicBezTo>
                        <a:pt x="981" y="19770"/>
                        <a:pt x="1227" y="19770"/>
                        <a:pt x="1227" y="20136"/>
                      </a:cubicBezTo>
                      <a:cubicBezTo>
                        <a:pt x="1227" y="20136"/>
                        <a:pt x="1227" y="20136"/>
                        <a:pt x="1227" y="20136"/>
                      </a:cubicBezTo>
                      <a:cubicBezTo>
                        <a:pt x="1472" y="20502"/>
                        <a:pt x="1963" y="21234"/>
                        <a:pt x="2454" y="21600"/>
                      </a:cubicBezTo>
                      <a:cubicBezTo>
                        <a:pt x="2454" y="21600"/>
                        <a:pt x="2700" y="21600"/>
                        <a:pt x="2700" y="21600"/>
                      </a:cubicBezTo>
                      <a:cubicBezTo>
                        <a:pt x="2700" y="21600"/>
                        <a:pt x="2700" y="21600"/>
                        <a:pt x="2945" y="21600"/>
                      </a:cubicBezTo>
                      <a:cubicBezTo>
                        <a:pt x="3436" y="20502"/>
                        <a:pt x="4418" y="20136"/>
                        <a:pt x="5400" y="20136"/>
                      </a:cubicBezTo>
                      <a:cubicBezTo>
                        <a:pt x="5645" y="20136"/>
                        <a:pt x="6381" y="20502"/>
                        <a:pt x="6872" y="20868"/>
                      </a:cubicBezTo>
                      <a:cubicBezTo>
                        <a:pt x="6872" y="20868"/>
                        <a:pt x="6872" y="20868"/>
                        <a:pt x="6872" y="20868"/>
                      </a:cubicBezTo>
                      <a:cubicBezTo>
                        <a:pt x="6872" y="20868"/>
                        <a:pt x="6872" y="20868"/>
                        <a:pt x="6872" y="20868"/>
                      </a:cubicBezTo>
                      <a:cubicBezTo>
                        <a:pt x="6872" y="20868"/>
                        <a:pt x="6872" y="20502"/>
                        <a:pt x="6627" y="20136"/>
                      </a:cubicBezTo>
                      <a:cubicBezTo>
                        <a:pt x="6627" y="19770"/>
                        <a:pt x="6627" y="19770"/>
                        <a:pt x="6627" y="19770"/>
                      </a:cubicBezTo>
                      <a:cubicBezTo>
                        <a:pt x="6381" y="18306"/>
                        <a:pt x="6136" y="17207"/>
                        <a:pt x="6381" y="16475"/>
                      </a:cubicBezTo>
                      <a:cubicBezTo>
                        <a:pt x="6627" y="16109"/>
                        <a:pt x="6872" y="15743"/>
                        <a:pt x="9327" y="15743"/>
                      </a:cubicBezTo>
                      <a:cubicBezTo>
                        <a:pt x="9572" y="15743"/>
                        <a:pt x="9818" y="15743"/>
                        <a:pt x="10309" y="15743"/>
                      </a:cubicBezTo>
                      <a:cubicBezTo>
                        <a:pt x="10309" y="15743"/>
                        <a:pt x="10309" y="15743"/>
                        <a:pt x="10554" y="15743"/>
                      </a:cubicBezTo>
                      <a:cubicBezTo>
                        <a:pt x="11046" y="15743"/>
                        <a:pt x="11782" y="15743"/>
                        <a:pt x="12273" y="16109"/>
                      </a:cubicBezTo>
                      <a:cubicBezTo>
                        <a:pt x="12273" y="16109"/>
                        <a:pt x="12273" y="16109"/>
                        <a:pt x="12273" y="16109"/>
                      </a:cubicBezTo>
                      <a:cubicBezTo>
                        <a:pt x="12519" y="16109"/>
                        <a:pt x="12519" y="16109"/>
                        <a:pt x="12764" y="16109"/>
                      </a:cubicBezTo>
                      <a:cubicBezTo>
                        <a:pt x="12764" y="16109"/>
                        <a:pt x="12764" y="16109"/>
                        <a:pt x="12764" y="16109"/>
                      </a:cubicBezTo>
                      <a:cubicBezTo>
                        <a:pt x="13010" y="16109"/>
                        <a:pt x="13010" y="16109"/>
                        <a:pt x="13255" y="16109"/>
                      </a:cubicBezTo>
                      <a:cubicBezTo>
                        <a:pt x="13255" y="16109"/>
                        <a:pt x="13255" y="16109"/>
                        <a:pt x="13255" y="16109"/>
                      </a:cubicBezTo>
                      <a:cubicBezTo>
                        <a:pt x="13500" y="16109"/>
                        <a:pt x="13500" y="16109"/>
                        <a:pt x="13500" y="16109"/>
                      </a:cubicBezTo>
                      <a:cubicBezTo>
                        <a:pt x="13500" y="16109"/>
                        <a:pt x="13746" y="16475"/>
                        <a:pt x="13746" y="16475"/>
                      </a:cubicBezTo>
                      <a:cubicBezTo>
                        <a:pt x="13746" y="16109"/>
                        <a:pt x="13991" y="16109"/>
                        <a:pt x="13991" y="15743"/>
                      </a:cubicBezTo>
                      <a:cubicBezTo>
                        <a:pt x="13991" y="15743"/>
                        <a:pt x="13991" y="15743"/>
                        <a:pt x="13991" y="15743"/>
                      </a:cubicBezTo>
                      <a:cubicBezTo>
                        <a:pt x="13991" y="15743"/>
                        <a:pt x="13991" y="15743"/>
                        <a:pt x="13991" y="15743"/>
                      </a:cubicBezTo>
                      <a:cubicBezTo>
                        <a:pt x="13991" y="15743"/>
                        <a:pt x="13991" y="15743"/>
                        <a:pt x="13991" y="15743"/>
                      </a:cubicBezTo>
                      <a:cubicBezTo>
                        <a:pt x="14482" y="15377"/>
                        <a:pt x="14482" y="15377"/>
                        <a:pt x="14482" y="15377"/>
                      </a:cubicBezTo>
                      <a:cubicBezTo>
                        <a:pt x="14482" y="15377"/>
                        <a:pt x="14482" y="15377"/>
                        <a:pt x="14482" y="15377"/>
                      </a:cubicBezTo>
                      <a:cubicBezTo>
                        <a:pt x="14973" y="15011"/>
                        <a:pt x="14973" y="15011"/>
                        <a:pt x="14973" y="15011"/>
                      </a:cubicBezTo>
                      <a:cubicBezTo>
                        <a:pt x="14973" y="15377"/>
                        <a:pt x="14973" y="15377"/>
                        <a:pt x="14973" y="15377"/>
                      </a:cubicBezTo>
                      <a:cubicBezTo>
                        <a:pt x="14973" y="15377"/>
                        <a:pt x="15219" y="15377"/>
                        <a:pt x="15219" y="15377"/>
                      </a:cubicBezTo>
                      <a:cubicBezTo>
                        <a:pt x="15464" y="15377"/>
                        <a:pt x="15710" y="15377"/>
                        <a:pt x="15955" y="15743"/>
                      </a:cubicBezTo>
                      <a:cubicBezTo>
                        <a:pt x="16446" y="15743"/>
                        <a:pt x="16691" y="15743"/>
                        <a:pt x="16937" y="15743"/>
                      </a:cubicBezTo>
                      <a:cubicBezTo>
                        <a:pt x="17182" y="15743"/>
                        <a:pt x="17182" y="15743"/>
                        <a:pt x="17182" y="15743"/>
                      </a:cubicBezTo>
                      <a:cubicBezTo>
                        <a:pt x="17182" y="15743"/>
                        <a:pt x="17182" y="15743"/>
                        <a:pt x="17182" y="15743"/>
                      </a:cubicBezTo>
                      <a:cubicBezTo>
                        <a:pt x="17428" y="15743"/>
                        <a:pt x="17428" y="15743"/>
                        <a:pt x="17673" y="15377"/>
                      </a:cubicBezTo>
                      <a:cubicBezTo>
                        <a:pt x="17673" y="15377"/>
                        <a:pt x="17673" y="15377"/>
                        <a:pt x="17919" y="15377"/>
                      </a:cubicBezTo>
                      <a:cubicBezTo>
                        <a:pt x="18164" y="14645"/>
                        <a:pt x="18655" y="14278"/>
                        <a:pt x="18900" y="14278"/>
                      </a:cubicBezTo>
                      <a:cubicBezTo>
                        <a:pt x="19882" y="14278"/>
                        <a:pt x="20864" y="13912"/>
                        <a:pt x="20864" y="13912"/>
                      </a:cubicBezTo>
                      <a:cubicBezTo>
                        <a:pt x="21110" y="13546"/>
                        <a:pt x="21355" y="13180"/>
                        <a:pt x="21355" y="13180"/>
                      </a:cubicBezTo>
                      <a:cubicBezTo>
                        <a:pt x="21355" y="13180"/>
                        <a:pt x="21355" y="13180"/>
                        <a:pt x="21600" y="13180"/>
                      </a:cubicBezTo>
                      <a:cubicBezTo>
                        <a:pt x="21600" y="13180"/>
                        <a:pt x="21600" y="13180"/>
                        <a:pt x="21600" y="13180"/>
                      </a:cubicBezTo>
                      <a:cubicBezTo>
                        <a:pt x="21600" y="13180"/>
                        <a:pt x="21600" y="13180"/>
                        <a:pt x="21600" y="13180"/>
                      </a:cubicBezTo>
                      <a:cubicBezTo>
                        <a:pt x="21600" y="12814"/>
                        <a:pt x="21600" y="12814"/>
                        <a:pt x="21600" y="1281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80" name="Shape">
                  <a:extLst>
                    <a:ext uri="{FF2B5EF4-FFF2-40B4-BE49-F238E27FC236}">
                      <a16:creationId xmlns:a16="http://schemas.microsoft.com/office/drawing/2014/main" id="{B1B23671-440A-DB6B-E8F2-760604DA3834}"/>
                    </a:ext>
                  </a:extLst>
                </p:cNvPr>
                <p:cNvSpPr/>
                <p:nvPr/>
              </p:nvSpPr>
              <p:spPr>
                <a:xfrm>
                  <a:off x="239648" y="270375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257" y="21600"/>
                      </a:moveTo>
                      <a:cubicBezTo>
                        <a:pt x="6171" y="0"/>
                        <a:pt x="3085" y="0"/>
                        <a:pt x="0" y="0"/>
                      </a:cubicBezTo>
                      <a:cubicBezTo>
                        <a:pt x="3085" y="0"/>
                        <a:pt x="6171" y="0"/>
                        <a:pt x="9257" y="21600"/>
                      </a:cubicBezTo>
                      <a:cubicBezTo>
                        <a:pt x="15429" y="21600"/>
                        <a:pt x="18515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8515" y="21600"/>
                        <a:pt x="15429" y="21600"/>
                        <a:pt x="9257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81" name="Shape">
                  <a:extLst>
                    <a:ext uri="{FF2B5EF4-FFF2-40B4-BE49-F238E27FC236}">
                      <a16:creationId xmlns:a16="http://schemas.microsoft.com/office/drawing/2014/main" id="{EB31AE69-23F1-A966-EC64-0E6E97CED8D9}"/>
                    </a:ext>
                  </a:extLst>
                </p:cNvPr>
                <p:cNvSpPr/>
                <p:nvPr/>
              </p:nvSpPr>
              <p:spPr>
                <a:xfrm>
                  <a:off x="230280" y="270375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1" y="21600"/>
                        <a:pt x="10801" y="21600"/>
                        <a:pt x="21600" y="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82" name="Shape">
                  <a:extLst>
                    <a:ext uri="{FF2B5EF4-FFF2-40B4-BE49-F238E27FC236}">
                      <a16:creationId xmlns:a16="http://schemas.microsoft.com/office/drawing/2014/main" id="{2BE5CFDF-69BA-46F8-0D76-07C45F7E47E3}"/>
                    </a:ext>
                  </a:extLst>
                </p:cNvPr>
                <p:cNvSpPr/>
                <p:nvPr/>
              </p:nvSpPr>
              <p:spPr>
                <a:xfrm>
                  <a:off x="159755" y="282100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1" y="0"/>
                        <a:pt x="16200" y="7200"/>
                        <a:pt x="21600" y="21600"/>
                      </a:cubicBezTo>
                      <a:cubicBezTo>
                        <a:pt x="16200" y="7200"/>
                        <a:pt x="1080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83" name="Shape">
                  <a:extLst>
                    <a:ext uri="{FF2B5EF4-FFF2-40B4-BE49-F238E27FC236}">
                      <a16:creationId xmlns:a16="http://schemas.microsoft.com/office/drawing/2014/main" id="{C365F9CF-A1AE-E547-41D9-BC61D02C05A0}"/>
                    </a:ext>
                  </a:extLst>
                </p:cNvPr>
                <p:cNvGrpSpPr/>
                <p:nvPr/>
              </p:nvGrpSpPr>
              <p:grpSpPr>
                <a:xfrm>
                  <a:off x="162877" y="284732"/>
                  <a:ext cx="9435" cy="8821"/>
                  <a:chOff x="0" y="0"/>
                  <a:chExt cx="9434" cy="8819"/>
                </a:xfrm>
              </p:grpSpPr>
              <p:sp>
                <p:nvSpPr>
                  <p:cNvPr id="650" name="Line">
                    <a:extLst>
                      <a:ext uri="{FF2B5EF4-FFF2-40B4-BE49-F238E27FC236}">
                        <a16:creationId xmlns:a16="http://schemas.microsoft.com/office/drawing/2014/main" id="{04850BC0-FD8D-16DC-AAC8-0F1D4A1F60A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51" name="Line">
                    <a:extLst>
                      <a:ext uri="{FF2B5EF4-FFF2-40B4-BE49-F238E27FC236}">
                        <a16:creationId xmlns:a16="http://schemas.microsoft.com/office/drawing/2014/main" id="{6BB7C694-4499-723E-9EDB-FD025F40D4B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84" name="Circle">
                  <a:extLst>
                    <a:ext uri="{FF2B5EF4-FFF2-40B4-BE49-F238E27FC236}">
                      <a16:creationId xmlns:a16="http://schemas.microsoft.com/office/drawing/2014/main" id="{EA33889C-A4B8-55B3-3294-6338EF2946CE}"/>
                    </a:ext>
                  </a:extLst>
                </p:cNvPr>
                <p:cNvSpPr/>
                <p:nvPr/>
              </p:nvSpPr>
              <p:spPr>
                <a:xfrm>
                  <a:off x="193066" y="288082"/>
                  <a:ext cx="9433" cy="8820"/>
                </a:xfrm>
                <a:prstGeom prst="ellips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85" name="Shape">
                  <a:extLst>
                    <a:ext uri="{FF2B5EF4-FFF2-40B4-BE49-F238E27FC236}">
                      <a16:creationId xmlns:a16="http://schemas.microsoft.com/office/drawing/2014/main" id="{D3F61872-F02F-A163-4523-C9A9299E1C6B}"/>
                    </a:ext>
                  </a:extLst>
                </p:cNvPr>
                <p:cNvGrpSpPr/>
                <p:nvPr/>
              </p:nvGrpSpPr>
              <p:grpSpPr>
                <a:xfrm>
                  <a:off x="215447" y="271811"/>
                  <a:ext cx="9434" cy="8820"/>
                  <a:chOff x="0" y="0"/>
                  <a:chExt cx="9433" cy="8819"/>
                </a:xfrm>
              </p:grpSpPr>
              <p:sp>
                <p:nvSpPr>
                  <p:cNvPr id="648" name="Line">
                    <a:extLst>
                      <a:ext uri="{FF2B5EF4-FFF2-40B4-BE49-F238E27FC236}">
                        <a16:creationId xmlns:a16="http://schemas.microsoft.com/office/drawing/2014/main" id="{8B61DA7F-231B-5CA6-E555-745D8A95B41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5428" y="0"/>
                          <a:pt x="6171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49" name="Line">
                    <a:extLst>
                      <a:ext uri="{FF2B5EF4-FFF2-40B4-BE49-F238E27FC236}">
                        <a16:creationId xmlns:a16="http://schemas.microsoft.com/office/drawing/2014/main" id="{E6598809-68B0-37D0-54AE-20DFD4D4582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6171" y="0"/>
                          <a:pt x="15428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86" name="Shape">
                  <a:extLst>
                    <a:ext uri="{FF2B5EF4-FFF2-40B4-BE49-F238E27FC236}">
                      <a16:creationId xmlns:a16="http://schemas.microsoft.com/office/drawing/2014/main" id="{34F687F0-73EE-254B-12D9-973186E368A1}"/>
                    </a:ext>
                  </a:extLst>
                </p:cNvPr>
                <p:cNvSpPr/>
                <p:nvPr/>
              </p:nvSpPr>
              <p:spPr>
                <a:xfrm>
                  <a:off x="232882" y="269418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1" y="21600"/>
                        <a:pt x="10801" y="21600"/>
                        <a:pt x="10801" y="21600"/>
                      </a:cubicBezTo>
                      <a:cubicBezTo>
                        <a:pt x="10801" y="21600"/>
                        <a:pt x="10801" y="21600"/>
                        <a:pt x="10801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87" name="Circle">
                  <a:extLst>
                    <a:ext uri="{FF2B5EF4-FFF2-40B4-BE49-F238E27FC236}">
                      <a16:creationId xmlns:a16="http://schemas.microsoft.com/office/drawing/2014/main" id="{DE05E29D-9FC4-5461-FD63-8DDA01FD73DE}"/>
                    </a:ext>
                  </a:extLst>
                </p:cNvPr>
                <p:cNvSpPr/>
                <p:nvPr/>
              </p:nvSpPr>
              <p:spPr>
                <a:xfrm>
                  <a:off x="193066" y="288082"/>
                  <a:ext cx="9433" cy="8820"/>
                </a:xfrm>
                <a:prstGeom prst="ellips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88" name="Shape">
                  <a:extLst>
                    <a:ext uri="{FF2B5EF4-FFF2-40B4-BE49-F238E27FC236}">
                      <a16:creationId xmlns:a16="http://schemas.microsoft.com/office/drawing/2014/main" id="{5DDF24CA-E8AA-2A98-C5E4-04D540503550}"/>
                    </a:ext>
                  </a:extLst>
                </p:cNvPr>
                <p:cNvGrpSpPr/>
                <p:nvPr/>
              </p:nvGrpSpPr>
              <p:grpSpPr>
                <a:xfrm>
                  <a:off x="181355" y="245731"/>
                  <a:ext cx="9434" cy="8821"/>
                  <a:chOff x="0" y="0"/>
                  <a:chExt cx="9433" cy="8819"/>
                </a:xfrm>
              </p:grpSpPr>
              <p:sp>
                <p:nvSpPr>
                  <p:cNvPr id="646" name="Line">
                    <a:extLst>
                      <a:ext uri="{FF2B5EF4-FFF2-40B4-BE49-F238E27FC236}">
                        <a16:creationId xmlns:a16="http://schemas.microsoft.com/office/drawing/2014/main" id="{88789949-2D99-F798-C827-3EA458263B5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21600"/>
                          <a:pt x="7199" y="108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47" name="Line">
                    <a:extLst>
                      <a:ext uri="{FF2B5EF4-FFF2-40B4-BE49-F238E27FC236}">
                        <a16:creationId xmlns:a16="http://schemas.microsoft.com/office/drawing/2014/main" id="{5BDCEBB5-828F-16B1-24CF-D0D0FD3B4D9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7199" y="10800"/>
                          <a:pt x="144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89" name="Shape">
                  <a:extLst>
                    <a:ext uri="{FF2B5EF4-FFF2-40B4-BE49-F238E27FC236}">
                      <a16:creationId xmlns:a16="http://schemas.microsoft.com/office/drawing/2014/main" id="{13D44B61-9CDF-21A2-67C9-690120D615D1}"/>
                    </a:ext>
                  </a:extLst>
                </p:cNvPr>
                <p:cNvGrpSpPr/>
                <p:nvPr/>
              </p:nvGrpSpPr>
              <p:grpSpPr>
                <a:xfrm>
                  <a:off x="160276" y="272767"/>
                  <a:ext cx="9434" cy="8821"/>
                  <a:chOff x="0" y="0"/>
                  <a:chExt cx="9433" cy="8819"/>
                </a:xfrm>
              </p:grpSpPr>
              <p:sp>
                <p:nvSpPr>
                  <p:cNvPr id="644" name="Line">
                    <a:extLst>
                      <a:ext uri="{FF2B5EF4-FFF2-40B4-BE49-F238E27FC236}">
                        <a16:creationId xmlns:a16="http://schemas.microsoft.com/office/drawing/2014/main" id="{58F7B2B9-BAA6-44FA-2B62-B5A5D668817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45" name="Line">
                    <a:extLst>
                      <a:ext uri="{FF2B5EF4-FFF2-40B4-BE49-F238E27FC236}">
                        <a16:creationId xmlns:a16="http://schemas.microsoft.com/office/drawing/2014/main" id="{F74EFB72-3633-6EB8-EE40-90F343A0AA5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90" name="Shape">
                  <a:extLst>
                    <a:ext uri="{FF2B5EF4-FFF2-40B4-BE49-F238E27FC236}">
                      <a16:creationId xmlns:a16="http://schemas.microsoft.com/office/drawing/2014/main" id="{F74AF702-53B0-BB5C-1D4F-C04E160F6E63}"/>
                    </a:ext>
                  </a:extLst>
                </p:cNvPr>
                <p:cNvGrpSpPr/>
                <p:nvPr/>
              </p:nvGrpSpPr>
              <p:grpSpPr>
                <a:xfrm>
                  <a:off x="159234" y="275968"/>
                  <a:ext cx="9435" cy="7206"/>
                  <a:chOff x="0" y="0"/>
                  <a:chExt cx="9434" cy="7205"/>
                </a:xfrm>
              </p:grpSpPr>
              <p:sp>
                <p:nvSpPr>
                  <p:cNvPr id="642" name="Line">
                    <a:extLst>
                      <a:ext uri="{FF2B5EF4-FFF2-40B4-BE49-F238E27FC236}">
                        <a16:creationId xmlns:a16="http://schemas.microsoft.com/office/drawing/2014/main" id="{55DC6BA5-9E4F-9442-80C5-EB84F82096B7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43" name="Line">
                    <a:extLst>
                      <a:ext uri="{FF2B5EF4-FFF2-40B4-BE49-F238E27FC236}">
                        <a16:creationId xmlns:a16="http://schemas.microsoft.com/office/drawing/2014/main" id="{15C9827F-687F-FC66-3906-03AEB4D72562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591" name="Circle">
                  <a:extLst>
                    <a:ext uri="{FF2B5EF4-FFF2-40B4-BE49-F238E27FC236}">
                      <a16:creationId xmlns:a16="http://schemas.microsoft.com/office/drawing/2014/main" id="{03F09133-F11B-A100-3056-2E15E151244E}"/>
                    </a:ext>
                  </a:extLst>
                </p:cNvPr>
                <p:cNvSpPr/>
                <p:nvPr/>
              </p:nvSpPr>
              <p:spPr>
                <a:xfrm>
                  <a:off x="157673" y="280903"/>
                  <a:ext cx="9434" cy="8820"/>
                </a:xfrm>
                <a:prstGeom prst="ellips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92" name="Shape">
                  <a:extLst>
                    <a:ext uri="{FF2B5EF4-FFF2-40B4-BE49-F238E27FC236}">
                      <a16:creationId xmlns:a16="http://schemas.microsoft.com/office/drawing/2014/main" id="{779BD771-0CB0-6C29-1586-64D554524AE3}"/>
                    </a:ext>
                  </a:extLst>
                </p:cNvPr>
                <p:cNvSpPr/>
                <p:nvPr/>
              </p:nvSpPr>
              <p:spPr>
                <a:xfrm>
                  <a:off x="244104" y="118779"/>
                  <a:ext cx="211316" cy="146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8" h="21600" extrusionOk="0">
                      <a:moveTo>
                        <a:pt x="18551" y="17836"/>
                      </a:moveTo>
                      <a:cubicBezTo>
                        <a:pt x="18551" y="17345"/>
                        <a:pt x="18551" y="17181"/>
                        <a:pt x="18678" y="16854"/>
                      </a:cubicBezTo>
                      <a:cubicBezTo>
                        <a:pt x="18678" y="16690"/>
                        <a:pt x="18805" y="16690"/>
                        <a:pt x="18805" y="16199"/>
                      </a:cubicBezTo>
                      <a:cubicBezTo>
                        <a:pt x="18932" y="15218"/>
                        <a:pt x="20838" y="12763"/>
                        <a:pt x="21092" y="12436"/>
                      </a:cubicBezTo>
                      <a:cubicBezTo>
                        <a:pt x="21219" y="12109"/>
                        <a:pt x="21219" y="10800"/>
                        <a:pt x="21219" y="8018"/>
                      </a:cubicBezTo>
                      <a:cubicBezTo>
                        <a:pt x="21219" y="7363"/>
                        <a:pt x="21346" y="6709"/>
                        <a:pt x="21473" y="5890"/>
                      </a:cubicBezTo>
                      <a:cubicBezTo>
                        <a:pt x="21600" y="5727"/>
                        <a:pt x="21600" y="5563"/>
                        <a:pt x="21473" y="5399"/>
                      </a:cubicBezTo>
                      <a:cubicBezTo>
                        <a:pt x="21346" y="5236"/>
                        <a:pt x="21219" y="5072"/>
                        <a:pt x="21219" y="4581"/>
                      </a:cubicBezTo>
                      <a:cubicBezTo>
                        <a:pt x="21346" y="4254"/>
                        <a:pt x="21092" y="4090"/>
                        <a:pt x="20965" y="3763"/>
                      </a:cubicBezTo>
                      <a:cubicBezTo>
                        <a:pt x="20838" y="3436"/>
                        <a:pt x="20711" y="3272"/>
                        <a:pt x="20711" y="2945"/>
                      </a:cubicBezTo>
                      <a:cubicBezTo>
                        <a:pt x="20711" y="2945"/>
                        <a:pt x="20711" y="2945"/>
                        <a:pt x="20711" y="2781"/>
                      </a:cubicBezTo>
                      <a:cubicBezTo>
                        <a:pt x="20711" y="2781"/>
                        <a:pt x="20711" y="2781"/>
                        <a:pt x="20711" y="2781"/>
                      </a:cubicBezTo>
                      <a:cubicBezTo>
                        <a:pt x="20711" y="2781"/>
                        <a:pt x="20711" y="2781"/>
                        <a:pt x="20711" y="2618"/>
                      </a:cubicBezTo>
                      <a:cubicBezTo>
                        <a:pt x="20711" y="2618"/>
                        <a:pt x="20711" y="2618"/>
                        <a:pt x="20711" y="2618"/>
                      </a:cubicBezTo>
                      <a:cubicBezTo>
                        <a:pt x="20711" y="2618"/>
                        <a:pt x="20711" y="2618"/>
                        <a:pt x="20711" y="2454"/>
                      </a:cubicBezTo>
                      <a:cubicBezTo>
                        <a:pt x="20711" y="2454"/>
                        <a:pt x="20711" y="2454"/>
                        <a:pt x="20711" y="2290"/>
                      </a:cubicBezTo>
                      <a:cubicBezTo>
                        <a:pt x="20711" y="2290"/>
                        <a:pt x="20711" y="2290"/>
                        <a:pt x="20711" y="2290"/>
                      </a:cubicBezTo>
                      <a:cubicBezTo>
                        <a:pt x="20711" y="2290"/>
                        <a:pt x="20711" y="2127"/>
                        <a:pt x="20711" y="2127"/>
                      </a:cubicBezTo>
                      <a:cubicBezTo>
                        <a:pt x="20711" y="2127"/>
                        <a:pt x="20711" y="2127"/>
                        <a:pt x="20711" y="2127"/>
                      </a:cubicBezTo>
                      <a:cubicBezTo>
                        <a:pt x="20584" y="1799"/>
                        <a:pt x="20584" y="1472"/>
                        <a:pt x="20584" y="1145"/>
                      </a:cubicBezTo>
                      <a:cubicBezTo>
                        <a:pt x="19568" y="1799"/>
                        <a:pt x="19568" y="1799"/>
                        <a:pt x="19568" y="1799"/>
                      </a:cubicBezTo>
                      <a:cubicBezTo>
                        <a:pt x="19440" y="1472"/>
                        <a:pt x="19440" y="1472"/>
                        <a:pt x="19440" y="1472"/>
                      </a:cubicBezTo>
                      <a:cubicBezTo>
                        <a:pt x="19440" y="1472"/>
                        <a:pt x="19186" y="981"/>
                        <a:pt x="18678" y="490"/>
                      </a:cubicBezTo>
                      <a:cubicBezTo>
                        <a:pt x="18551" y="490"/>
                        <a:pt x="18551" y="327"/>
                        <a:pt x="18551" y="327"/>
                      </a:cubicBezTo>
                      <a:cubicBezTo>
                        <a:pt x="18424" y="327"/>
                        <a:pt x="18424" y="327"/>
                        <a:pt x="18424" y="327"/>
                      </a:cubicBezTo>
                      <a:cubicBezTo>
                        <a:pt x="18424" y="327"/>
                        <a:pt x="18297" y="327"/>
                        <a:pt x="18297" y="163"/>
                      </a:cubicBezTo>
                      <a:cubicBezTo>
                        <a:pt x="18297" y="163"/>
                        <a:pt x="18170" y="163"/>
                        <a:pt x="18170" y="163"/>
                      </a:cubicBezTo>
                      <a:cubicBezTo>
                        <a:pt x="18170" y="163"/>
                        <a:pt x="18043" y="163"/>
                        <a:pt x="18043" y="163"/>
                      </a:cubicBezTo>
                      <a:cubicBezTo>
                        <a:pt x="18043" y="163"/>
                        <a:pt x="17916" y="163"/>
                        <a:pt x="17916" y="163"/>
                      </a:cubicBezTo>
                      <a:cubicBezTo>
                        <a:pt x="17916" y="163"/>
                        <a:pt x="17789" y="163"/>
                        <a:pt x="17789" y="163"/>
                      </a:cubicBezTo>
                      <a:cubicBezTo>
                        <a:pt x="17662" y="163"/>
                        <a:pt x="17662" y="163"/>
                        <a:pt x="17662" y="163"/>
                      </a:cubicBezTo>
                      <a:cubicBezTo>
                        <a:pt x="17535" y="0"/>
                        <a:pt x="17535" y="0"/>
                        <a:pt x="17535" y="0"/>
                      </a:cubicBezTo>
                      <a:cubicBezTo>
                        <a:pt x="17408" y="0"/>
                        <a:pt x="17408" y="0"/>
                        <a:pt x="17280" y="0"/>
                      </a:cubicBezTo>
                      <a:cubicBezTo>
                        <a:pt x="17280" y="0"/>
                        <a:pt x="17280" y="0"/>
                        <a:pt x="17153" y="0"/>
                      </a:cubicBezTo>
                      <a:cubicBezTo>
                        <a:pt x="17026" y="0"/>
                        <a:pt x="16899" y="0"/>
                        <a:pt x="16772" y="0"/>
                      </a:cubicBezTo>
                      <a:cubicBezTo>
                        <a:pt x="10672" y="4909"/>
                        <a:pt x="10672" y="4909"/>
                        <a:pt x="10672" y="4909"/>
                      </a:cubicBezTo>
                      <a:cubicBezTo>
                        <a:pt x="8004" y="7690"/>
                        <a:pt x="8004" y="7690"/>
                        <a:pt x="8004" y="7690"/>
                      </a:cubicBezTo>
                      <a:cubicBezTo>
                        <a:pt x="8004" y="7690"/>
                        <a:pt x="7496" y="7854"/>
                        <a:pt x="6861" y="8181"/>
                      </a:cubicBezTo>
                      <a:cubicBezTo>
                        <a:pt x="6861" y="8181"/>
                        <a:pt x="6861" y="8181"/>
                        <a:pt x="6861" y="8181"/>
                      </a:cubicBezTo>
                      <a:cubicBezTo>
                        <a:pt x="6861" y="8181"/>
                        <a:pt x="6734" y="8181"/>
                        <a:pt x="6734" y="8181"/>
                      </a:cubicBezTo>
                      <a:cubicBezTo>
                        <a:pt x="6734" y="8181"/>
                        <a:pt x="6734" y="8181"/>
                        <a:pt x="6734" y="8181"/>
                      </a:cubicBezTo>
                      <a:cubicBezTo>
                        <a:pt x="6607" y="8181"/>
                        <a:pt x="6607" y="8181"/>
                        <a:pt x="6607" y="8181"/>
                      </a:cubicBezTo>
                      <a:cubicBezTo>
                        <a:pt x="6607" y="8181"/>
                        <a:pt x="6480" y="8345"/>
                        <a:pt x="6480" y="8345"/>
                      </a:cubicBezTo>
                      <a:cubicBezTo>
                        <a:pt x="6480" y="8345"/>
                        <a:pt x="6480" y="8345"/>
                        <a:pt x="6480" y="8345"/>
                      </a:cubicBezTo>
                      <a:cubicBezTo>
                        <a:pt x="6352" y="8345"/>
                        <a:pt x="6352" y="8345"/>
                        <a:pt x="6352" y="8345"/>
                      </a:cubicBezTo>
                      <a:cubicBezTo>
                        <a:pt x="6352" y="8345"/>
                        <a:pt x="6225" y="8345"/>
                        <a:pt x="6225" y="8345"/>
                      </a:cubicBezTo>
                      <a:cubicBezTo>
                        <a:pt x="6225" y="8345"/>
                        <a:pt x="6225" y="8345"/>
                        <a:pt x="6225" y="8345"/>
                      </a:cubicBezTo>
                      <a:cubicBezTo>
                        <a:pt x="6098" y="8345"/>
                        <a:pt x="6098" y="8509"/>
                        <a:pt x="6098" y="8509"/>
                      </a:cubicBezTo>
                      <a:cubicBezTo>
                        <a:pt x="6098" y="8509"/>
                        <a:pt x="6098" y="8509"/>
                        <a:pt x="5971" y="8509"/>
                      </a:cubicBezTo>
                      <a:cubicBezTo>
                        <a:pt x="5971" y="8509"/>
                        <a:pt x="5971" y="8509"/>
                        <a:pt x="5971" y="8509"/>
                      </a:cubicBezTo>
                      <a:cubicBezTo>
                        <a:pt x="5971" y="8509"/>
                        <a:pt x="5844" y="8509"/>
                        <a:pt x="5844" y="8509"/>
                      </a:cubicBezTo>
                      <a:cubicBezTo>
                        <a:pt x="5844" y="8509"/>
                        <a:pt x="5844" y="8509"/>
                        <a:pt x="5844" y="8509"/>
                      </a:cubicBezTo>
                      <a:cubicBezTo>
                        <a:pt x="5844" y="8509"/>
                        <a:pt x="5844" y="8509"/>
                        <a:pt x="5717" y="8509"/>
                      </a:cubicBezTo>
                      <a:cubicBezTo>
                        <a:pt x="5717" y="8672"/>
                        <a:pt x="5844" y="8672"/>
                        <a:pt x="5844" y="8836"/>
                      </a:cubicBezTo>
                      <a:cubicBezTo>
                        <a:pt x="5844" y="8999"/>
                        <a:pt x="5844" y="9163"/>
                        <a:pt x="5844" y="9327"/>
                      </a:cubicBezTo>
                      <a:cubicBezTo>
                        <a:pt x="5844" y="9327"/>
                        <a:pt x="5844" y="9490"/>
                        <a:pt x="5844" y="9654"/>
                      </a:cubicBezTo>
                      <a:cubicBezTo>
                        <a:pt x="5844" y="9818"/>
                        <a:pt x="5844" y="9818"/>
                        <a:pt x="5844" y="9981"/>
                      </a:cubicBezTo>
                      <a:cubicBezTo>
                        <a:pt x="5844" y="10145"/>
                        <a:pt x="5844" y="10145"/>
                        <a:pt x="5844" y="10309"/>
                      </a:cubicBezTo>
                      <a:cubicBezTo>
                        <a:pt x="5844" y="10472"/>
                        <a:pt x="5844" y="10472"/>
                        <a:pt x="5844" y="10636"/>
                      </a:cubicBezTo>
                      <a:cubicBezTo>
                        <a:pt x="5844" y="10800"/>
                        <a:pt x="5844" y="10800"/>
                        <a:pt x="5844" y="10963"/>
                      </a:cubicBezTo>
                      <a:cubicBezTo>
                        <a:pt x="5844" y="10963"/>
                        <a:pt x="5844" y="11127"/>
                        <a:pt x="5844" y="11127"/>
                      </a:cubicBezTo>
                      <a:cubicBezTo>
                        <a:pt x="5844" y="11290"/>
                        <a:pt x="5844" y="11454"/>
                        <a:pt x="5844" y="11454"/>
                      </a:cubicBezTo>
                      <a:cubicBezTo>
                        <a:pt x="5844" y="11618"/>
                        <a:pt x="5844" y="11618"/>
                        <a:pt x="5844" y="11618"/>
                      </a:cubicBezTo>
                      <a:cubicBezTo>
                        <a:pt x="5844" y="11781"/>
                        <a:pt x="5717" y="11781"/>
                        <a:pt x="5717" y="11945"/>
                      </a:cubicBezTo>
                      <a:cubicBezTo>
                        <a:pt x="5717" y="11945"/>
                        <a:pt x="5717" y="11945"/>
                        <a:pt x="5717" y="12109"/>
                      </a:cubicBezTo>
                      <a:cubicBezTo>
                        <a:pt x="5717" y="12109"/>
                        <a:pt x="5717" y="12272"/>
                        <a:pt x="5717" y="12272"/>
                      </a:cubicBezTo>
                      <a:cubicBezTo>
                        <a:pt x="5717" y="12272"/>
                        <a:pt x="5717" y="12436"/>
                        <a:pt x="5717" y="12436"/>
                      </a:cubicBezTo>
                      <a:cubicBezTo>
                        <a:pt x="5717" y="12436"/>
                        <a:pt x="5717" y="12599"/>
                        <a:pt x="5717" y="12599"/>
                      </a:cubicBezTo>
                      <a:cubicBezTo>
                        <a:pt x="5717" y="12599"/>
                        <a:pt x="5717" y="12599"/>
                        <a:pt x="5717" y="12599"/>
                      </a:cubicBezTo>
                      <a:cubicBezTo>
                        <a:pt x="5717" y="12763"/>
                        <a:pt x="5717" y="12763"/>
                        <a:pt x="5717" y="12763"/>
                      </a:cubicBezTo>
                      <a:cubicBezTo>
                        <a:pt x="5717" y="12763"/>
                        <a:pt x="5717" y="12927"/>
                        <a:pt x="5717" y="12927"/>
                      </a:cubicBezTo>
                      <a:cubicBezTo>
                        <a:pt x="5717" y="12927"/>
                        <a:pt x="5717" y="12927"/>
                        <a:pt x="5717" y="12927"/>
                      </a:cubicBezTo>
                      <a:cubicBezTo>
                        <a:pt x="5717" y="13090"/>
                        <a:pt x="5717" y="13090"/>
                        <a:pt x="5717" y="13090"/>
                      </a:cubicBezTo>
                      <a:cubicBezTo>
                        <a:pt x="5717" y="13090"/>
                        <a:pt x="5717" y="13090"/>
                        <a:pt x="5717" y="13090"/>
                      </a:cubicBezTo>
                      <a:cubicBezTo>
                        <a:pt x="5717" y="13090"/>
                        <a:pt x="5717" y="13254"/>
                        <a:pt x="5717" y="13254"/>
                      </a:cubicBezTo>
                      <a:cubicBezTo>
                        <a:pt x="5717" y="13254"/>
                        <a:pt x="5717" y="13254"/>
                        <a:pt x="5717" y="13254"/>
                      </a:cubicBezTo>
                      <a:cubicBezTo>
                        <a:pt x="5717" y="13254"/>
                        <a:pt x="5717" y="13254"/>
                        <a:pt x="5717" y="13254"/>
                      </a:cubicBezTo>
                      <a:cubicBezTo>
                        <a:pt x="5717" y="13254"/>
                        <a:pt x="5717" y="13254"/>
                        <a:pt x="5717" y="13254"/>
                      </a:cubicBezTo>
                      <a:cubicBezTo>
                        <a:pt x="5717" y="13254"/>
                        <a:pt x="5717" y="13418"/>
                        <a:pt x="5717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463" y="13745"/>
                        <a:pt x="5463" y="13909"/>
                      </a:cubicBezTo>
                      <a:cubicBezTo>
                        <a:pt x="5336" y="14400"/>
                        <a:pt x="5209" y="14563"/>
                        <a:pt x="5082" y="14727"/>
                      </a:cubicBezTo>
                      <a:cubicBezTo>
                        <a:pt x="5082" y="14890"/>
                        <a:pt x="5082" y="14890"/>
                        <a:pt x="5082" y="14890"/>
                      </a:cubicBezTo>
                      <a:cubicBezTo>
                        <a:pt x="4828" y="15218"/>
                        <a:pt x="4574" y="15709"/>
                        <a:pt x="4065" y="15709"/>
                      </a:cubicBezTo>
                      <a:cubicBezTo>
                        <a:pt x="3938" y="15709"/>
                        <a:pt x="3557" y="15709"/>
                        <a:pt x="3176" y="15872"/>
                      </a:cubicBezTo>
                      <a:cubicBezTo>
                        <a:pt x="2668" y="15872"/>
                        <a:pt x="2160" y="16036"/>
                        <a:pt x="1778" y="16036"/>
                      </a:cubicBezTo>
                      <a:cubicBezTo>
                        <a:pt x="1524" y="15872"/>
                        <a:pt x="1270" y="16036"/>
                        <a:pt x="1016" y="16199"/>
                      </a:cubicBezTo>
                      <a:cubicBezTo>
                        <a:pt x="889" y="16363"/>
                        <a:pt x="889" y="16363"/>
                        <a:pt x="762" y="16363"/>
                      </a:cubicBezTo>
                      <a:cubicBezTo>
                        <a:pt x="762" y="16527"/>
                        <a:pt x="635" y="16527"/>
                        <a:pt x="635" y="16527"/>
                      </a:cubicBezTo>
                      <a:cubicBezTo>
                        <a:pt x="635" y="16527"/>
                        <a:pt x="635" y="16527"/>
                        <a:pt x="635" y="16527"/>
                      </a:cubicBezTo>
                      <a:cubicBezTo>
                        <a:pt x="381" y="16527"/>
                        <a:pt x="127" y="16527"/>
                        <a:pt x="0" y="16527"/>
                      </a:cubicBezTo>
                      <a:cubicBezTo>
                        <a:pt x="0" y="16527"/>
                        <a:pt x="0" y="16527"/>
                        <a:pt x="0" y="16527"/>
                      </a:cubicBezTo>
                      <a:cubicBezTo>
                        <a:pt x="0" y="16527"/>
                        <a:pt x="0" y="16527"/>
                        <a:pt x="0" y="16527"/>
                      </a:cubicBezTo>
                      <a:cubicBezTo>
                        <a:pt x="0" y="16690"/>
                        <a:pt x="0" y="16690"/>
                        <a:pt x="0" y="16690"/>
                      </a:cubicBezTo>
                      <a:cubicBezTo>
                        <a:pt x="0" y="16690"/>
                        <a:pt x="0" y="16854"/>
                        <a:pt x="0" y="16854"/>
                      </a:cubicBezTo>
                      <a:cubicBezTo>
                        <a:pt x="0" y="16854"/>
                        <a:pt x="0" y="16854"/>
                        <a:pt x="0" y="16854"/>
                      </a:cubicBezTo>
                      <a:cubicBezTo>
                        <a:pt x="0" y="16854"/>
                        <a:pt x="0" y="16854"/>
                        <a:pt x="0" y="16854"/>
                      </a:cubicBezTo>
                      <a:cubicBezTo>
                        <a:pt x="0" y="17018"/>
                        <a:pt x="0" y="17018"/>
                        <a:pt x="0" y="17018"/>
                      </a:cubicBezTo>
                      <a:cubicBezTo>
                        <a:pt x="127" y="17181"/>
                        <a:pt x="127" y="17345"/>
                        <a:pt x="127" y="17509"/>
                      </a:cubicBezTo>
                      <a:cubicBezTo>
                        <a:pt x="254" y="17672"/>
                        <a:pt x="254" y="17836"/>
                        <a:pt x="381" y="18000"/>
                      </a:cubicBezTo>
                      <a:cubicBezTo>
                        <a:pt x="381" y="18000"/>
                        <a:pt x="381" y="18000"/>
                        <a:pt x="381" y="18000"/>
                      </a:cubicBezTo>
                      <a:cubicBezTo>
                        <a:pt x="508" y="18000"/>
                        <a:pt x="508" y="18000"/>
                        <a:pt x="508" y="18000"/>
                      </a:cubicBezTo>
                      <a:cubicBezTo>
                        <a:pt x="762" y="18327"/>
                        <a:pt x="1143" y="18818"/>
                        <a:pt x="1143" y="19309"/>
                      </a:cubicBezTo>
                      <a:cubicBezTo>
                        <a:pt x="1143" y="19636"/>
                        <a:pt x="1143" y="19636"/>
                        <a:pt x="1143" y="19636"/>
                      </a:cubicBezTo>
                      <a:cubicBezTo>
                        <a:pt x="1397" y="19636"/>
                        <a:pt x="1524" y="19800"/>
                        <a:pt x="1651" y="20127"/>
                      </a:cubicBezTo>
                      <a:cubicBezTo>
                        <a:pt x="1651" y="20127"/>
                        <a:pt x="1778" y="20290"/>
                        <a:pt x="1778" y="20290"/>
                      </a:cubicBezTo>
                      <a:cubicBezTo>
                        <a:pt x="1905" y="20290"/>
                        <a:pt x="2032" y="20290"/>
                        <a:pt x="2160" y="20290"/>
                      </a:cubicBezTo>
                      <a:cubicBezTo>
                        <a:pt x="2287" y="20127"/>
                        <a:pt x="2414" y="20127"/>
                        <a:pt x="2414" y="20127"/>
                      </a:cubicBezTo>
                      <a:cubicBezTo>
                        <a:pt x="2541" y="20127"/>
                        <a:pt x="2541" y="20127"/>
                        <a:pt x="2541" y="20127"/>
                      </a:cubicBezTo>
                      <a:cubicBezTo>
                        <a:pt x="2668" y="20290"/>
                        <a:pt x="2668" y="20290"/>
                        <a:pt x="2668" y="20290"/>
                      </a:cubicBezTo>
                      <a:cubicBezTo>
                        <a:pt x="2795" y="20454"/>
                        <a:pt x="2795" y="20618"/>
                        <a:pt x="2795" y="20945"/>
                      </a:cubicBezTo>
                      <a:cubicBezTo>
                        <a:pt x="2795" y="20945"/>
                        <a:pt x="2795" y="21109"/>
                        <a:pt x="2795" y="21272"/>
                      </a:cubicBezTo>
                      <a:cubicBezTo>
                        <a:pt x="2795" y="21272"/>
                        <a:pt x="2795" y="21272"/>
                        <a:pt x="2922" y="21272"/>
                      </a:cubicBezTo>
                      <a:cubicBezTo>
                        <a:pt x="2922" y="21272"/>
                        <a:pt x="2922" y="21272"/>
                        <a:pt x="2922" y="21272"/>
                      </a:cubicBezTo>
                      <a:cubicBezTo>
                        <a:pt x="2922" y="21272"/>
                        <a:pt x="2922" y="21272"/>
                        <a:pt x="2922" y="21272"/>
                      </a:cubicBezTo>
                      <a:cubicBezTo>
                        <a:pt x="2922" y="21109"/>
                        <a:pt x="2922" y="20945"/>
                        <a:pt x="3049" y="20945"/>
                      </a:cubicBezTo>
                      <a:cubicBezTo>
                        <a:pt x="3049" y="20945"/>
                        <a:pt x="3049" y="20945"/>
                        <a:pt x="3049" y="20945"/>
                      </a:cubicBezTo>
                      <a:cubicBezTo>
                        <a:pt x="3049" y="20945"/>
                        <a:pt x="3049" y="20945"/>
                        <a:pt x="3049" y="20945"/>
                      </a:cubicBezTo>
                      <a:cubicBezTo>
                        <a:pt x="3049" y="20945"/>
                        <a:pt x="3176" y="20781"/>
                        <a:pt x="3176" y="20781"/>
                      </a:cubicBezTo>
                      <a:cubicBezTo>
                        <a:pt x="3176" y="20781"/>
                        <a:pt x="3176" y="20781"/>
                        <a:pt x="3176" y="20781"/>
                      </a:cubicBezTo>
                      <a:cubicBezTo>
                        <a:pt x="3176" y="20781"/>
                        <a:pt x="3303" y="20618"/>
                        <a:pt x="3303" y="20618"/>
                      </a:cubicBezTo>
                      <a:cubicBezTo>
                        <a:pt x="3303" y="20618"/>
                        <a:pt x="3303" y="20618"/>
                        <a:pt x="3303" y="20618"/>
                      </a:cubicBezTo>
                      <a:cubicBezTo>
                        <a:pt x="3430" y="20618"/>
                        <a:pt x="3430" y="20618"/>
                        <a:pt x="3557" y="20618"/>
                      </a:cubicBezTo>
                      <a:cubicBezTo>
                        <a:pt x="3557" y="20618"/>
                        <a:pt x="3557" y="20618"/>
                        <a:pt x="3557" y="20618"/>
                      </a:cubicBezTo>
                      <a:cubicBezTo>
                        <a:pt x="3557" y="20618"/>
                        <a:pt x="3557" y="20618"/>
                        <a:pt x="3684" y="20618"/>
                      </a:cubicBezTo>
                      <a:cubicBezTo>
                        <a:pt x="3684" y="20618"/>
                        <a:pt x="3684" y="20618"/>
                        <a:pt x="3684" y="20618"/>
                      </a:cubicBezTo>
                      <a:cubicBezTo>
                        <a:pt x="4065" y="20781"/>
                        <a:pt x="4065" y="21109"/>
                        <a:pt x="4192" y="21272"/>
                      </a:cubicBezTo>
                      <a:cubicBezTo>
                        <a:pt x="4192" y="21272"/>
                        <a:pt x="4192" y="21436"/>
                        <a:pt x="4192" y="21436"/>
                      </a:cubicBezTo>
                      <a:cubicBezTo>
                        <a:pt x="4192" y="21600"/>
                        <a:pt x="4192" y="21600"/>
                        <a:pt x="4192" y="21600"/>
                      </a:cubicBezTo>
                      <a:cubicBezTo>
                        <a:pt x="4319" y="21600"/>
                        <a:pt x="4319" y="21600"/>
                        <a:pt x="4447" y="21600"/>
                      </a:cubicBezTo>
                      <a:cubicBezTo>
                        <a:pt x="4447" y="21600"/>
                        <a:pt x="4447" y="21600"/>
                        <a:pt x="4447" y="21600"/>
                      </a:cubicBezTo>
                      <a:cubicBezTo>
                        <a:pt x="4447" y="21600"/>
                        <a:pt x="4447" y="21600"/>
                        <a:pt x="4447" y="21600"/>
                      </a:cubicBezTo>
                      <a:cubicBezTo>
                        <a:pt x="4447" y="20945"/>
                        <a:pt x="5209" y="19963"/>
                        <a:pt x="5209" y="19963"/>
                      </a:cubicBezTo>
                      <a:cubicBezTo>
                        <a:pt x="5209" y="19963"/>
                        <a:pt x="5209" y="19800"/>
                        <a:pt x="5209" y="19636"/>
                      </a:cubicBezTo>
                      <a:cubicBezTo>
                        <a:pt x="5209" y="19145"/>
                        <a:pt x="5336" y="18818"/>
                        <a:pt x="5463" y="18490"/>
                      </a:cubicBezTo>
                      <a:cubicBezTo>
                        <a:pt x="5590" y="18327"/>
                        <a:pt x="5844" y="18327"/>
                        <a:pt x="6098" y="18327"/>
                      </a:cubicBezTo>
                      <a:cubicBezTo>
                        <a:pt x="6225" y="18327"/>
                        <a:pt x="6225" y="18327"/>
                        <a:pt x="6352" y="18327"/>
                      </a:cubicBezTo>
                      <a:cubicBezTo>
                        <a:pt x="6480" y="18327"/>
                        <a:pt x="6734" y="18327"/>
                        <a:pt x="6861" y="18327"/>
                      </a:cubicBezTo>
                      <a:cubicBezTo>
                        <a:pt x="6988" y="18490"/>
                        <a:pt x="6988" y="18490"/>
                        <a:pt x="6988" y="18490"/>
                      </a:cubicBezTo>
                      <a:cubicBezTo>
                        <a:pt x="6988" y="18490"/>
                        <a:pt x="7115" y="18327"/>
                        <a:pt x="7115" y="18327"/>
                      </a:cubicBezTo>
                      <a:cubicBezTo>
                        <a:pt x="7242" y="18163"/>
                        <a:pt x="7496" y="18000"/>
                        <a:pt x="7623" y="18000"/>
                      </a:cubicBezTo>
                      <a:cubicBezTo>
                        <a:pt x="7750" y="18000"/>
                        <a:pt x="7877" y="18000"/>
                        <a:pt x="8004" y="18163"/>
                      </a:cubicBezTo>
                      <a:cubicBezTo>
                        <a:pt x="8131" y="18163"/>
                        <a:pt x="8258" y="18327"/>
                        <a:pt x="8512" y="18327"/>
                      </a:cubicBezTo>
                      <a:cubicBezTo>
                        <a:pt x="8639" y="18327"/>
                        <a:pt x="9021" y="18327"/>
                        <a:pt x="9148" y="18654"/>
                      </a:cubicBezTo>
                      <a:cubicBezTo>
                        <a:pt x="9275" y="18654"/>
                        <a:pt x="9402" y="18981"/>
                        <a:pt x="9402" y="19145"/>
                      </a:cubicBezTo>
                      <a:cubicBezTo>
                        <a:pt x="9529" y="19309"/>
                        <a:pt x="9529" y="19472"/>
                        <a:pt x="9656" y="19472"/>
                      </a:cubicBezTo>
                      <a:cubicBezTo>
                        <a:pt x="10164" y="19145"/>
                        <a:pt x="10672" y="18981"/>
                        <a:pt x="10928" y="18981"/>
                      </a:cubicBezTo>
                      <a:cubicBezTo>
                        <a:pt x="11182" y="18981"/>
                        <a:pt x="11436" y="19145"/>
                        <a:pt x="11817" y="19472"/>
                      </a:cubicBezTo>
                      <a:cubicBezTo>
                        <a:pt x="11944" y="19636"/>
                        <a:pt x="12071" y="19800"/>
                        <a:pt x="12198" y="19800"/>
                      </a:cubicBezTo>
                      <a:cubicBezTo>
                        <a:pt x="12325" y="19800"/>
                        <a:pt x="12579" y="19963"/>
                        <a:pt x="12833" y="19963"/>
                      </a:cubicBezTo>
                      <a:cubicBezTo>
                        <a:pt x="13215" y="19963"/>
                        <a:pt x="13342" y="19800"/>
                        <a:pt x="13342" y="19800"/>
                      </a:cubicBezTo>
                      <a:cubicBezTo>
                        <a:pt x="13469" y="19800"/>
                        <a:pt x="13469" y="19636"/>
                        <a:pt x="13596" y="19472"/>
                      </a:cubicBezTo>
                      <a:cubicBezTo>
                        <a:pt x="13850" y="19309"/>
                        <a:pt x="14104" y="18981"/>
                        <a:pt x="14485" y="18981"/>
                      </a:cubicBezTo>
                      <a:cubicBezTo>
                        <a:pt x="14612" y="18981"/>
                        <a:pt x="14612" y="18981"/>
                        <a:pt x="14612" y="18981"/>
                      </a:cubicBezTo>
                      <a:cubicBezTo>
                        <a:pt x="14739" y="18981"/>
                        <a:pt x="14993" y="18981"/>
                        <a:pt x="15248" y="18981"/>
                      </a:cubicBezTo>
                      <a:cubicBezTo>
                        <a:pt x="15375" y="18981"/>
                        <a:pt x="15629" y="18818"/>
                        <a:pt x="15756" y="18818"/>
                      </a:cubicBezTo>
                      <a:cubicBezTo>
                        <a:pt x="15756" y="18818"/>
                        <a:pt x="15756" y="18818"/>
                        <a:pt x="15756" y="18818"/>
                      </a:cubicBezTo>
                      <a:cubicBezTo>
                        <a:pt x="15756" y="18818"/>
                        <a:pt x="15756" y="18818"/>
                        <a:pt x="15756" y="18818"/>
                      </a:cubicBezTo>
                      <a:cubicBezTo>
                        <a:pt x="16137" y="18818"/>
                        <a:pt x="16264" y="18981"/>
                        <a:pt x="16391" y="18981"/>
                      </a:cubicBezTo>
                      <a:cubicBezTo>
                        <a:pt x="16391" y="18981"/>
                        <a:pt x="16391" y="18981"/>
                        <a:pt x="16518" y="18981"/>
                      </a:cubicBezTo>
                      <a:cubicBezTo>
                        <a:pt x="16518" y="18981"/>
                        <a:pt x="16518" y="18981"/>
                        <a:pt x="16518" y="18981"/>
                      </a:cubicBezTo>
                      <a:cubicBezTo>
                        <a:pt x="16645" y="19145"/>
                        <a:pt x="17026" y="19309"/>
                        <a:pt x="17280" y="19309"/>
                      </a:cubicBezTo>
                      <a:cubicBezTo>
                        <a:pt x="17280" y="19472"/>
                        <a:pt x="17408" y="19309"/>
                        <a:pt x="17408" y="19309"/>
                      </a:cubicBezTo>
                      <a:cubicBezTo>
                        <a:pt x="17535" y="19309"/>
                        <a:pt x="17789" y="18981"/>
                        <a:pt x="17916" y="18818"/>
                      </a:cubicBezTo>
                      <a:cubicBezTo>
                        <a:pt x="18043" y="18490"/>
                        <a:pt x="18297" y="18163"/>
                        <a:pt x="18551" y="18163"/>
                      </a:cubicBezTo>
                      <a:cubicBezTo>
                        <a:pt x="18551" y="18163"/>
                        <a:pt x="18551" y="18163"/>
                        <a:pt x="18551" y="18163"/>
                      </a:cubicBezTo>
                      <a:cubicBezTo>
                        <a:pt x="18551" y="18000"/>
                        <a:pt x="18551" y="18000"/>
                        <a:pt x="18551" y="1783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93" name="Shape">
                  <a:extLst>
                    <a:ext uri="{FF2B5EF4-FFF2-40B4-BE49-F238E27FC236}">
                      <a16:creationId xmlns:a16="http://schemas.microsoft.com/office/drawing/2014/main" id="{30FD8912-3B88-1DD8-3B0C-BEA21B5E9FA1}"/>
                    </a:ext>
                  </a:extLst>
                </p:cNvPr>
                <p:cNvGrpSpPr/>
                <p:nvPr/>
              </p:nvGrpSpPr>
              <p:grpSpPr>
                <a:xfrm>
                  <a:off x="310727" y="167728"/>
                  <a:ext cx="11973" cy="8821"/>
                  <a:chOff x="0" y="0"/>
                  <a:chExt cx="11972" cy="8819"/>
                </a:xfrm>
              </p:grpSpPr>
              <p:sp>
                <p:nvSpPr>
                  <p:cNvPr id="640" name="Line">
                    <a:extLst>
                      <a:ext uri="{FF2B5EF4-FFF2-40B4-BE49-F238E27FC236}">
                        <a16:creationId xmlns:a16="http://schemas.microsoft.com/office/drawing/2014/main" id="{4BB2EA25-552A-CBFB-1D79-044CE3AF3FF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97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12000" y="7199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41" name="Line">
                    <a:extLst>
                      <a:ext uri="{FF2B5EF4-FFF2-40B4-BE49-F238E27FC236}">
                        <a16:creationId xmlns:a16="http://schemas.microsoft.com/office/drawing/2014/main" id="{77C71D07-51C5-B395-979A-7D35FD807AA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97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2000" y="7199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94" name="Triangle">
                  <a:extLst>
                    <a:ext uri="{FF2B5EF4-FFF2-40B4-BE49-F238E27FC236}">
                      <a16:creationId xmlns:a16="http://schemas.microsoft.com/office/drawing/2014/main" id="{982BD565-44CC-6790-A363-672191A53DD3}"/>
                    </a:ext>
                  </a:extLst>
                </p:cNvPr>
                <p:cNvGrpSpPr/>
                <p:nvPr/>
              </p:nvGrpSpPr>
              <p:grpSpPr>
                <a:xfrm>
                  <a:off x="348721" y="118778"/>
                  <a:ext cx="59856" cy="32546"/>
                  <a:chOff x="0" y="0"/>
                  <a:chExt cx="59854" cy="32544"/>
                </a:xfrm>
              </p:grpSpPr>
              <p:sp>
                <p:nvSpPr>
                  <p:cNvPr id="638" name="Line">
                    <a:extLst>
                      <a:ext uri="{FF2B5EF4-FFF2-40B4-BE49-F238E27FC236}">
                        <a16:creationId xmlns:a16="http://schemas.microsoft.com/office/drawing/2014/main" id="{2846980D-BB9E-5C6A-4226-067CFC40B649}"/>
                      </a:ext>
                    </a:extLst>
                  </p:cNvPr>
                  <p:cNvSpPr/>
                  <p:nvPr/>
                </p:nvSpPr>
                <p:spPr>
                  <a:xfrm flipV="1">
                    <a:off x="-1" y="-1"/>
                    <a:ext cx="59856" cy="32545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39" name="Line">
                    <a:extLst>
                      <a:ext uri="{FF2B5EF4-FFF2-40B4-BE49-F238E27FC236}">
                        <a16:creationId xmlns:a16="http://schemas.microsoft.com/office/drawing/2014/main" id="{54C0FB38-BED4-BB60-8369-B43388BF4461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-1"/>
                    <a:ext cx="59855" cy="32545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595" name="Shape">
                  <a:extLst>
                    <a:ext uri="{FF2B5EF4-FFF2-40B4-BE49-F238E27FC236}">
                      <a16:creationId xmlns:a16="http://schemas.microsoft.com/office/drawing/2014/main" id="{B8AB994B-A1E6-2698-79D7-2A7D83A06202}"/>
                    </a:ext>
                  </a:extLst>
                </p:cNvPr>
                <p:cNvGrpSpPr/>
                <p:nvPr/>
              </p:nvGrpSpPr>
              <p:grpSpPr>
                <a:xfrm>
                  <a:off x="298724" y="170839"/>
                  <a:ext cx="9435" cy="8821"/>
                  <a:chOff x="0" y="0"/>
                  <a:chExt cx="9434" cy="8819"/>
                </a:xfrm>
              </p:grpSpPr>
              <p:sp>
                <p:nvSpPr>
                  <p:cNvPr id="636" name="Line">
                    <a:extLst>
                      <a:ext uri="{FF2B5EF4-FFF2-40B4-BE49-F238E27FC236}">
                        <a16:creationId xmlns:a16="http://schemas.microsoft.com/office/drawing/2014/main" id="{46D79690-92F7-6A35-2F85-09F87D40F71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37" name="Line">
                    <a:extLst>
                      <a:ext uri="{FF2B5EF4-FFF2-40B4-BE49-F238E27FC236}">
                        <a16:creationId xmlns:a16="http://schemas.microsoft.com/office/drawing/2014/main" id="{98003AB0-9AEB-A077-96D4-EEDCFE72FB1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96" name="Square">
                  <a:extLst>
                    <a:ext uri="{FF2B5EF4-FFF2-40B4-BE49-F238E27FC236}">
                      <a16:creationId xmlns:a16="http://schemas.microsoft.com/office/drawing/2014/main" id="{FB25C574-F531-712D-E835-BEF08DF5E623}"/>
                    </a:ext>
                  </a:extLst>
                </p:cNvPr>
                <p:cNvSpPr/>
                <p:nvPr/>
              </p:nvSpPr>
              <p:spPr>
                <a:xfrm>
                  <a:off x="404902" y="114849"/>
                  <a:ext cx="9433" cy="8820"/>
                </a:xfrm>
                <a:prstGeom prst="rect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97" name="Shape">
                  <a:extLst>
                    <a:ext uri="{FF2B5EF4-FFF2-40B4-BE49-F238E27FC236}">
                      <a16:creationId xmlns:a16="http://schemas.microsoft.com/office/drawing/2014/main" id="{B9641FC6-6E2C-FCA2-CB91-000595A3FE49}"/>
                    </a:ext>
                  </a:extLst>
                </p:cNvPr>
                <p:cNvGrpSpPr/>
                <p:nvPr/>
              </p:nvGrpSpPr>
              <p:grpSpPr>
                <a:xfrm>
                  <a:off x="396834" y="242620"/>
                  <a:ext cx="9435" cy="8821"/>
                  <a:chOff x="0" y="0"/>
                  <a:chExt cx="9434" cy="8819"/>
                </a:xfrm>
              </p:grpSpPr>
              <p:sp>
                <p:nvSpPr>
                  <p:cNvPr id="634" name="Line">
                    <a:extLst>
                      <a:ext uri="{FF2B5EF4-FFF2-40B4-BE49-F238E27FC236}">
                        <a16:creationId xmlns:a16="http://schemas.microsoft.com/office/drawing/2014/main" id="{3CE808AF-1AC4-22C2-196B-B85D63C51AE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2960" y="0"/>
                          <a:pt x="1728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35" name="Line">
                    <a:extLst>
                      <a:ext uri="{FF2B5EF4-FFF2-40B4-BE49-F238E27FC236}">
                        <a16:creationId xmlns:a16="http://schemas.microsoft.com/office/drawing/2014/main" id="{C4AD89FA-B4AC-9CCF-6A60-576BDBDEDDB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7280" y="21600"/>
                          <a:pt x="1296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98" name="Shape">
                  <a:extLst>
                    <a:ext uri="{FF2B5EF4-FFF2-40B4-BE49-F238E27FC236}">
                      <a16:creationId xmlns:a16="http://schemas.microsoft.com/office/drawing/2014/main" id="{9F103F8F-260F-40BD-4BE2-699D094F31A8}"/>
                    </a:ext>
                  </a:extLst>
                </p:cNvPr>
                <p:cNvSpPr/>
                <p:nvPr/>
              </p:nvSpPr>
              <p:spPr>
                <a:xfrm>
                  <a:off x="304189" y="239270"/>
                  <a:ext cx="9433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4320" y="0"/>
                        <a:pt x="12960" y="0"/>
                        <a:pt x="17280" y="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7280" y="0"/>
                        <a:pt x="17280" y="0"/>
                        <a:pt x="17280" y="0"/>
                      </a:cubicBezTo>
                      <a:cubicBezTo>
                        <a:pt x="12960" y="0"/>
                        <a:pt x="43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99" name="Shape">
                  <a:extLst>
                    <a:ext uri="{FF2B5EF4-FFF2-40B4-BE49-F238E27FC236}">
                      <a16:creationId xmlns:a16="http://schemas.microsoft.com/office/drawing/2014/main" id="{A25F63FB-C1AB-F6E8-0348-50E857FBECB5}"/>
                    </a:ext>
                  </a:extLst>
                </p:cNvPr>
                <p:cNvGrpSpPr/>
                <p:nvPr/>
              </p:nvGrpSpPr>
              <p:grpSpPr>
                <a:xfrm>
                  <a:off x="405162" y="244055"/>
                  <a:ext cx="9434" cy="8821"/>
                  <a:chOff x="0" y="0"/>
                  <a:chExt cx="9433" cy="8819"/>
                </a:xfrm>
              </p:grpSpPr>
              <p:sp>
                <p:nvSpPr>
                  <p:cNvPr id="632" name="Line">
                    <a:extLst>
                      <a:ext uri="{FF2B5EF4-FFF2-40B4-BE49-F238E27FC236}">
                        <a16:creationId xmlns:a16="http://schemas.microsoft.com/office/drawing/2014/main" id="{7845458B-0FEA-9C8C-C153-E50070291F5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21600"/>
                          <a:pt x="3600" y="108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33" name="Line">
                    <a:extLst>
                      <a:ext uri="{FF2B5EF4-FFF2-40B4-BE49-F238E27FC236}">
                        <a16:creationId xmlns:a16="http://schemas.microsoft.com/office/drawing/2014/main" id="{3D3D01A2-EE5E-4CF3-F284-EDCEA94A47F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3600" y="10800"/>
                          <a:pt x="144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600" name="Shape">
                  <a:extLst>
                    <a:ext uri="{FF2B5EF4-FFF2-40B4-BE49-F238E27FC236}">
                      <a16:creationId xmlns:a16="http://schemas.microsoft.com/office/drawing/2014/main" id="{62745008-2461-31C8-83BD-DD8085FE8DB7}"/>
                    </a:ext>
                  </a:extLst>
                </p:cNvPr>
                <p:cNvSpPr/>
                <p:nvPr/>
              </p:nvSpPr>
              <p:spPr>
                <a:xfrm>
                  <a:off x="268015" y="257215"/>
                  <a:ext cx="9435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1080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0" y="0"/>
                        <a:pt x="0" y="108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601" name="Shape">
                  <a:extLst>
                    <a:ext uri="{FF2B5EF4-FFF2-40B4-BE49-F238E27FC236}">
                      <a16:creationId xmlns:a16="http://schemas.microsoft.com/office/drawing/2014/main" id="{07BACEA3-21DA-5783-2807-3E319A15EF7D}"/>
                    </a:ext>
                  </a:extLst>
                </p:cNvPr>
                <p:cNvGrpSpPr/>
                <p:nvPr/>
              </p:nvGrpSpPr>
              <p:grpSpPr>
                <a:xfrm>
                  <a:off x="245114" y="225392"/>
                  <a:ext cx="9435" cy="8821"/>
                  <a:chOff x="0" y="0"/>
                  <a:chExt cx="9434" cy="8819"/>
                </a:xfrm>
              </p:grpSpPr>
              <p:sp>
                <p:nvSpPr>
                  <p:cNvPr id="630" name="Line">
                    <a:extLst>
                      <a:ext uri="{FF2B5EF4-FFF2-40B4-BE49-F238E27FC236}">
                        <a16:creationId xmlns:a16="http://schemas.microsoft.com/office/drawing/2014/main" id="{4AD82B9D-2E88-F120-17E6-C53EAD50F8A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31" name="Line">
                    <a:extLst>
                      <a:ext uri="{FF2B5EF4-FFF2-40B4-BE49-F238E27FC236}">
                        <a16:creationId xmlns:a16="http://schemas.microsoft.com/office/drawing/2014/main" id="{FCAB3760-7F3F-531B-C806-FEFA00C6A38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216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602" name="Square">
                  <a:extLst>
                    <a:ext uri="{FF2B5EF4-FFF2-40B4-BE49-F238E27FC236}">
                      <a16:creationId xmlns:a16="http://schemas.microsoft.com/office/drawing/2014/main" id="{AF672685-5075-16AB-088D-8E6E141BD5A3}"/>
                    </a:ext>
                  </a:extLst>
                </p:cNvPr>
                <p:cNvSpPr/>
                <p:nvPr/>
              </p:nvSpPr>
              <p:spPr>
                <a:xfrm>
                  <a:off x="239908" y="226349"/>
                  <a:ext cx="9434" cy="8820"/>
                </a:xfrm>
                <a:prstGeom prst="rect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03" name="Shape">
                  <a:extLst>
                    <a:ext uri="{FF2B5EF4-FFF2-40B4-BE49-F238E27FC236}">
                      <a16:creationId xmlns:a16="http://schemas.microsoft.com/office/drawing/2014/main" id="{C34110BA-A697-08F7-AE0B-2C12EDDC8A70}"/>
                    </a:ext>
                  </a:extLst>
                </p:cNvPr>
                <p:cNvSpPr/>
                <p:nvPr/>
              </p:nvSpPr>
              <p:spPr>
                <a:xfrm>
                  <a:off x="430957" y="118779"/>
                  <a:ext cx="134287" cy="2033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199" y="21482"/>
                      </a:moveTo>
                      <a:cubicBezTo>
                        <a:pt x="4199" y="21600"/>
                        <a:pt x="4199" y="21600"/>
                        <a:pt x="4199" y="21600"/>
                      </a:cubicBezTo>
                      <a:cubicBezTo>
                        <a:pt x="4199" y="21600"/>
                        <a:pt x="4199" y="21600"/>
                        <a:pt x="4199" y="21600"/>
                      </a:cubicBezTo>
                      <a:cubicBezTo>
                        <a:pt x="4399" y="21600"/>
                        <a:pt x="4399" y="21600"/>
                        <a:pt x="4399" y="21600"/>
                      </a:cubicBezTo>
                      <a:cubicBezTo>
                        <a:pt x="4399" y="21600"/>
                        <a:pt x="4799" y="21482"/>
                        <a:pt x="4999" y="21364"/>
                      </a:cubicBezTo>
                      <a:cubicBezTo>
                        <a:pt x="5199" y="21128"/>
                        <a:pt x="5399" y="21128"/>
                        <a:pt x="5599" y="21128"/>
                      </a:cubicBezTo>
                      <a:cubicBezTo>
                        <a:pt x="5799" y="21128"/>
                        <a:pt x="5999" y="21246"/>
                        <a:pt x="6199" y="21246"/>
                      </a:cubicBezTo>
                      <a:cubicBezTo>
                        <a:pt x="6399" y="21246"/>
                        <a:pt x="6399" y="21364"/>
                        <a:pt x="6399" y="21364"/>
                      </a:cubicBezTo>
                      <a:cubicBezTo>
                        <a:pt x="6800" y="21010"/>
                        <a:pt x="7800" y="20892"/>
                        <a:pt x="8400" y="20892"/>
                      </a:cubicBezTo>
                      <a:cubicBezTo>
                        <a:pt x="8600" y="20892"/>
                        <a:pt x="8999" y="20892"/>
                        <a:pt x="8999" y="20774"/>
                      </a:cubicBezTo>
                      <a:cubicBezTo>
                        <a:pt x="9399" y="20774"/>
                        <a:pt x="9399" y="20774"/>
                        <a:pt x="9399" y="20774"/>
                      </a:cubicBezTo>
                      <a:cubicBezTo>
                        <a:pt x="9799" y="20656"/>
                        <a:pt x="10599" y="20420"/>
                        <a:pt x="11000" y="20302"/>
                      </a:cubicBezTo>
                      <a:cubicBezTo>
                        <a:pt x="10800" y="20184"/>
                        <a:pt x="10800" y="20184"/>
                        <a:pt x="10800" y="20184"/>
                      </a:cubicBezTo>
                      <a:cubicBezTo>
                        <a:pt x="10800" y="20066"/>
                        <a:pt x="10599" y="19712"/>
                        <a:pt x="11200" y="19476"/>
                      </a:cubicBezTo>
                      <a:cubicBezTo>
                        <a:pt x="11400" y="19358"/>
                        <a:pt x="11800" y="19358"/>
                        <a:pt x="12199" y="19358"/>
                      </a:cubicBezTo>
                      <a:cubicBezTo>
                        <a:pt x="12800" y="19358"/>
                        <a:pt x="12800" y="19358"/>
                        <a:pt x="12800" y="19358"/>
                      </a:cubicBezTo>
                      <a:cubicBezTo>
                        <a:pt x="13399" y="19358"/>
                        <a:pt x="14000" y="19358"/>
                        <a:pt x="14199" y="19122"/>
                      </a:cubicBezTo>
                      <a:cubicBezTo>
                        <a:pt x="14800" y="18768"/>
                        <a:pt x="15600" y="18296"/>
                        <a:pt x="16200" y="17941"/>
                      </a:cubicBezTo>
                      <a:cubicBezTo>
                        <a:pt x="16200" y="17941"/>
                        <a:pt x="16400" y="17823"/>
                        <a:pt x="16400" y="17823"/>
                      </a:cubicBezTo>
                      <a:cubicBezTo>
                        <a:pt x="16600" y="17823"/>
                        <a:pt x="16600" y="17823"/>
                        <a:pt x="16600" y="17705"/>
                      </a:cubicBezTo>
                      <a:cubicBezTo>
                        <a:pt x="16600" y="17587"/>
                        <a:pt x="16600" y="17351"/>
                        <a:pt x="17000" y="17115"/>
                      </a:cubicBezTo>
                      <a:cubicBezTo>
                        <a:pt x="17400" y="16997"/>
                        <a:pt x="18200" y="16643"/>
                        <a:pt x="18799" y="16643"/>
                      </a:cubicBezTo>
                      <a:cubicBezTo>
                        <a:pt x="18799" y="16643"/>
                        <a:pt x="18799" y="16643"/>
                        <a:pt x="18799" y="16643"/>
                      </a:cubicBezTo>
                      <a:cubicBezTo>
                        <a:pt x="18799" y="16643"/>
                        <a:pt x="18799" y="16643"/>
                        <a:pt x="18799" y="16643"/>
                      </a:cubicBezTo>
                      <a:cubicBezTo>
                        <a:pt x="19000" y="16643"/>
                        <a:pt x="19000" y="16643"/>
                        <a:pt x="19000" y="16643"/>
                      </a:cubicBezTo>
                      <a:cubicBezTo>
                        <a:pt x="19000" y="16643"/>
                        <a:pt x="19000" y="16643"/>
                        <a:pt x="19200" y="16643"/>
                      </a:cubicBezTo>
                      <a:cubicBezTo>
                        <a:pt x="19200" y="16407"/>
                        <a:pt x="19200" y="16407"/>
                        <a:pt x="19200" y="16407"/>
                      </a:cubicBezTo>
                      <a:cubicBezTo>
                        <a:pt x="18799" y="16289"/>
                        <a:pt x="18200" y="15935"/>
                        <a:pt x="18200" y="15463"/>
                      </a:cubicBezTo>
                      <a:cubicBezTo>
                        <a:pt x="18200" y="15345"/>
                        <a:pt x="18200" y="15227"/>
                        <a:pt x="18200" y="15109"/>
                      </a:cubicBezTo>
                      <a:cubicBezTo>
                        <a:pt x="18200" y="14991"/>
                        <a:pt x="18200" y="14755"/>
                        <a:pt x="18200" y="14755"/>
                      </a:cubicBezTo>
                      <a:cubicBezTo>
                        <a:pt x="17800" y="14755"/>
                        <a:pt x="17400" y="14637"/>
                        <a:pt x="17200" y="14400"/>
                      </a:cubicBezTo>
                      <a:cubicBezTo>
                        <a:pt x="17000" y="14164"/>
                        <a:pt x="17200" y="13810"/>
                        <a:pt x="17600" y="13574"/>
                      </a:cubicBezTo>
                      <a:cubicBezTo>
                        <a:pt x="17600" y="13574"/>
                        <a:pt x="17600" y="13456"/>
                        <a:pt x="17400" y="13338"/>
                      </a:cubicBezTo>
                      <a:cubicBezTo>
                        <a:pt x="17400" y="13102"/>
                        <a:pt x="17200" y="12866"/>
                        <a:pt x="17400" y="12748"/>
                      </a:cubicBezTo>
                      <a:cubicBezTo>
                        <a:pt x="17400" y="12630"/>
                        <a:pt x="17600" y="12512"/>
                        <a:pt x="17999" y="12512"/>
                      </a:cubicBezTo>
                      <a:cubicBezTo>
                        <a:pt x="18200" y="12512"/>
                        <a:pt x="18200" y="12512"/>
                        <a:pt x="18200" y="12276"/>
                      </a:cubicBezTo>
                      <a:cubicBezTo>
                        <a:pt x="18200" y="12040"/>
                        <a:pt x="18200" y="11686"/>
                        <a:pt x="19000" y="11568"/>
                      </a:cubicBezTo>
                      <a:cubicBezTo>
                        <a:pt x="19200" y="11568"/>
                        <a:pt x="19400" y="11450"/>
                        <a:pt x="19400" y="10978"/>
                      </a:cubicBezTo>
                      <a:cubicBezTo>
                        <a:pt x="19400" y="10504"/>
                        <a:pt x="20800" y="10150"/>
                        <a:pt x="21600" y="10032"/>
                      </a:cubicBezTo>
                      <a:cubicBezTo>
                        <a:pt x="21600" y="10032"/>
                        <a:pt x="21600" y="10032"/>
                        <a:pt x="21600" y="10032"/>
                      </a:cubicBezTo>
                      <a:cubicBezTo>
                        <a:pt x="21600" y="9914"/>
                        <a:pt x="21600" y="9560"/>
                        <a:pt x="21600" y="9206"/>
                      </a:cubicBezTo>
                      <a:cubicBezTo>
                        <a:pt x="21600" y="9088"/>
                        <a:pt x="21600" y="8970"/>
                        <a:pt x="21600" y="8852"/>
                      </a:cubicBezTo>
                      <a:cubicBezTo>
                        <a:pt x="21600" y="5311"/>
                        <a:pt x="21600" y="5311"/>
                        <a:pt x="21600" y="5311"/>
                      </a:cubicBezTo>
                      <a:cubicBezTo>
                        <a:pt x="4799" y="0"/>
                        <a:pt x="4799" y="0"/>
                        <a:pt x="4799" y="0"/>
                      </a:cubicBezTo>
                      <a:cubicBezTo>
                        <a:pt x="3199" y="590"/>
                        <a:pt x="3199" y="590"/>
                        <a:pt x="3199" y="590"/>
                      </a:cubicBezTo>
                      <a:cubicBezTo>
                        <a:pt x="3199" y="1180"/>
                        <a:pt x="3399" y="1652"/>
                        <a:pt x="3399" y="1888"/>
                      </a:cubicBezTo>
                      <a:cubicBezTo>
                        <a:pt x="3399" y="1888"/>
                        <a:pt x="3399" y="1888"/>
                        <a:pt x="3399" y="1888"/>
                      </a:cubicBezTo>
                      <a:cubicBezTo>
                        <a:pt x="3399" y="2006"/>
                        <a:pt x="3399" y="2006"/>
                        <a:pt x="3399" y="2006"/>
                      </a:cubicBezTo>
                      <a:cubicBezTo>
                        <a:pt x="3399" y="2006"/>
                        <a:pt x="3399" y="2006"/>
                        <a:pt x="3399" y="2006"/>
                      </a:cubicBezTo>
                      <a:cubicBezTo>
                        <a:pt x="3399" y="2124"/>
                        <a:pt x="3399" y="2124"/>
                        <a:pt x="3399" y="2124"/>
                      </a:cubicBezTo>
                      <a:cubicBezTo>
                        <a:pt x="3399" y="2124"/>
                        <a:pt x="3599" y="2360"/>
                        <a:pt x="3599" y="2478"/>
                      </a:cubicBezTo>
                      <a:cubicBezTo>
                        <a:pt x="3999" y="2714"/>
                        <a:pt x="4399" y="2950"/>
                        <a:pt x="4199" y="3304"/>
                      </a:cubicBezTo>
                      <a:cubicBezTo>
                        <a:pt x="4199" y="3540"/>
                        <a:pt x="4399" y="3540"/>
                        <a:pt x="4399" y="3659"/>
                      </a:cubicBezTo>
                      <a:cubicBezTo>
                        <a:pt x="4599" y="3777"/>
                        <a:pt x="4799" y="4013"/>
                        <a:pt x="4599" y="4367"/>
                      </a:cubicBezTo>
                      <a:cubicBezTo>
                        <a:pt x="4399" y="4957"/>
                        <a:pt x="4199" y="5429"/>
                        <a:pt x="4199" y="5783"/>
                      </a:cubicBezTo>
                      <a:cubicBezTo>
                        <a:pt x="4199" y="9088"/>
                        <a:pt x="3999" y="9206"/>
                        <a:pt x="3799" y="9324"/>
                      </a:cubicBezTo>
                      <a:cubicBezTo>
                        <a:pt x="3599" y="9442"/>
                        <a:pt x="599" y="11214"/>
                        <a:pt x="399" y="11804"/>
                      </a:cubicBezTo>
                      <a:cubicBezTo>
                        <a:pt x="399" y="12158"/>
                        <a:pt x="199" y="12276"/>
                        <a:pt x="0" y="12394"/>
                      </a:cubicBezTo>
                      <a:cubicBezTo>
                        <a:pt x="0" y="12512"/>
                        <a:pt x="0" y="12512"/>
                        <a:pt x="0" y="12866"/>
                      </a:cubicBezTo>
                      <a:cubicBezTo>
                        <a:pt x="0" y="12984"/>
                        <a:pt x="0" y="12984"/>
                        <a:pt x="0" y="12984"/>
                      </a:cubicBezTo>
                      <a:cubicBezTo>
                        <a:pt x="0" y="13102"/>
                        <a:pt x="0" y="13102"/>
                        <a:pt x="0" y="13102"/>
                      </a:cubicBezTo>
                      <a:cubicBezTo>
                        <a:pt x="0" y="13220"/>
                        <a:pt x="0" y="13220"/>
                        <a:pt x="0" y="13220"/>
                      </a:cubicBezTo>
                      <a:cubicBezTo>
                        <a:pt x="0" y="13220"/>
                        <a:pt x="0" y="13220"/>
                        <a:pt x="199" y="13338"/>
                      </a:cubicBezTo>
                      <a:cubicBezTo>
                        <a:pt x="199" y="13338"/>
                        <a:pt x="199" y="13338"/>
                        <a:pt x="199" y="13456"/>
                      </a:cubicBezTo>
                      <a:cubicBezTo>
                        <a:pt x="199" y="13456"/>
                        <a:pt x="199" y="13456"/>
                        <a:pt x="199" y="13456"/>
                      </a:cubicBezTo>
                      <a:cubicBezTo>
                        <a:pt x="399" y="13456"/>
                        <a:pt x="399" y="13456"/>
                        <a:pt x="399" y="13456"/>
                      </a:cubicBezTo>
                      <a:cubicBezTo>
                        <a:pt x="399" y="13574"/>
                        <a:pt x="599" y="13574"/>
                        <a:pt x="599" y="13692"/>
                      </a:cubicBezTo>
                      <a:cubicBezTo>
                        <a:pt x="799" y="13810"/>
                        <a:pt x="799" y="13928"/>
                        <a:pt x="999" y="13928"/>
                      </a:cubicBezTo>
                      <a:cubicBezTo>
                        <a:pt x="999" y="13928"/>
                        <a:pt x="999" y="13928"/>
                        <a:pt x="999" y="13928"/>
                      </a:cubicBezTo>
                      <a:cubicBezTo>
                        <a:pt x="999" y="13928"/>
                        <a:pt x="999" y="13928"/>
                        <a:pt x="999" y="13928"/>
                      </a:cubicBezTo>
                      <a:cubicBezTo>
                        <a:pt x="999" y="13928"/>
                        <a:pt x="999" y="13928"/>
                        <a:pt x="999" y="13928"/>
                      </a:cubicBezTo>
                      <a:cubicBezTo>
                        <a:pt x="999" y="13928"/>
                        <a:pt x="999" y="13928"/>
                        <a:pt x="999" y="13928"/>
                      </a:cubicBezTo>
                      <a:cubicBezTo>
                        <a:pt x="999" y="13928"/>
                        <a:pt x="1199" y="13928"/>
                        <a:pt x="1199" y="13928"/>
                      </a:cubicBezTo>
                      <a:cubicBezTo>
                        <a:pt x="1399" y="13928"/>
                        <a:pt x="1399" y="13928"/>
                        <a:pt x="1399" y="13928"/>
                      </a:cubicBezTo>
                      <a:cubicBezTo>
                        <a:pt x="1399" y="13928"/>
                        <a:pt x="1399" y="13928"/>
                        <a:pt x="1399" y="13928"/>
                      </a:cubicBezTo>
                      <a:cubicBezTo>
                        <a:pt x="1399" y="14046"/>
                        <a:pt x="1599" y="14046"/>
                        <a:pt x="1799" y="14046"/>
                      </a:cubicBezTo>
                      <a:cubicBezTo>
                        <a:pt x="1799" y="14164"/>
                        <a:pt x="1799" y="14164"/>
                        <a:pt x="1999" y="14164"/>
                      </a:cubicBezTo>
                      <a:cubicBezTo>
                        <a:pt x="2399" y="14519"/>
                        <a:pt x="2799" y="15109"/>
                        <a:pt x="2799" y="15463"/>
                      </a:cubicBezTo>
                      <a:cubicBezTo>
                        <a:pt x="2799" y="15581"/>
                        <a:pt x="2799" y="15699"/>
                        <a:pt x="2999" y="15817"/>
                      </a:cubicBezTo>
                      <a:cubicBezTo>
                        <a:pt x="2999" y="15935"/>
                        <a:pt x="3199" y="16171"/>
                        <a:pt x="2999" y="16643"/>
                      </a:cubicBezTo>
                      <a:cubicBezTo>
                        <a:pt x="2999" y="17115"/>
                        <a:pt x="3599" y="17941"/>
                        <a:pt x="3799" y="18060"/>
                      </a:cubicBezTo>
                      <a:cubicBezTo>
                        <a:pt x="4199" y="18178"/>
                        <a:pt x="4199" y="18296"/>
                        <a:pt x="4199" y="18414"/>
                      </a:cubicBezTo>
                      <a:cubicBezTo>
                        <a:pt x="3999" y="18650"/>
                        <a:pt x="3599" y="18768"/>
                        <a:pt x="2599" y="18650"/>
                      </a:cubicBezTo>
                      <a:cubicBezTo>
                        <a:pt x="2399" y="18650"/>
                        <a:pt x="2199" y="18650"/>
                        <a:pt x="1799" y="18650"/>
                      </a:cubicBezTo>
                      <a:cubicBezTo>
                        <a:pt x="1399" y="18650"/>
                        <a:pt x="1199" y="18650"/>
                        <a:pt x="1199" y="18650"/>
                      </a:cubicBezTo>
                      <a:cubicBezTo>
                        <a:pt x="1199" y="18768"/>
                        <a:pt x="1199" y="18768"/>
                        <a:pt x="1199" y="18768"/>
                      </a:cubicBezTo>
                      <a:cubicBezTo>
                        <a:pt x="999" y="18886"/>
                        <a:pt x="999" y="19122"/>
                        <a:pt x="1599" y="19358"/>
                      </a:cubicBezTo>
                      <a:cubicBezTo>
                        <a:pt x="1799" y="19476"/>
                        <a:pt x="1999" y="19594"/>
                        <a:pt x="2199" y="19712"/>
                      </a:cubicBezTo>
                      <a:cubicBezTo>
                        <a:pt x="2799" y="19948"/>
                        <a:pt x="3399" y="20184"/>
                        <a:pt x="3599" y="20656"/>
                      </a:cubicBezTo>
                      <a:cubicBezTo>
                        <a:pt x="3599" y="20656"/>
                        <a:pt x="3599" y="20774"/>
                        <a:pt x="3599" y="20892"/>
                      </a:cubicBezTo>
                      <a:cubicBezTo>
                        <a:pt x="3599" y="20892"/>
                        <a:pt x="3599" y="20892"/>
                        <a:pt x="3599" y="20892"/>
                      </a:cubicBezTo>
                      <a:cubicBezTo>
                        <a:pt x="3799" y="21010"/>
                        <a:pt x="3799" y="21128"/>
                        <a:pt x="3799" y="21128"/>
                      </a:cubicBezTo>
                      <a:cubicBezTo>
                        <a:pt x="3799" y="21128"/>
                        <a:pt x="3799" y="21128"/>
                        <a:pt x="3799" y="21128"/>
                      </a:cubicBezTo>
                      <a:cubicBezTo>
                        <a:pt x="3999" y="21364"/>
                        <a:pt x="3999" y="21482"/>
                        <a:pt x="4199" y="2148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604" name="Triangle">
                  <a:extLst>
                    <a:ext uri="{FF2B5EF4-FFF2-40B4-BE49-F238E27FC236}">
                      <a16:creationId xmlns:a16="http://schemas.microsoft.com/office/drawing/2014/main" id="{4BCF457B-D9BC-65FB-0141-A2C4BAD472A5}"/>
                    </a:ext>
                  </a:extLst>
                </p:cNvPr>
                <p:cNvGrpSpPr/>
                <p:nvPr/>
              </p:nvGrpSpPr>
              <p:grpSpPr>
                <a:xfrm>
                  <a:off x="461145" y="118778"/>
                  <a:ext cx="104095" cy="49773"/>
                  <a:chOff x="0" y="0"/>
                  <a:chExt cx="104094" cy="49772"/>
                </a:xfrm>
              </p:grpSpPr>
              <p:sp>
                <p:nvSpPr>
                  <p:cNvPr id="628" name="Line">
                    <a:extLst>
                      <a:ext uri="{FF2B5EF4-FFF2-40B4-BE49-F238E27FC236}">
                        <a16:creationId xmlns:a16="http://schemas.microsoft.com/office/drawing/2014/main" id="{B00F4DF7-2778-B5B2-BAAE-8C837EEB9FAF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104095" cy="49772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29" name="Line">
                    <a:extLst>
                      <a:ext uri="{FF2B5EF4-FFF2-40B4-BE49-F238E27FC236}">
                        <a16:creationId xmlns:a16="http://schemas.microsoft.com/office/drawing/2014/main" id="{2C83148E-E7C6-C2B0-4F07-3E2B99308E55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-1"/>
                    <a:ext cx="104095" cy="49773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605" name="Triangle">
                  <a:extLst>
                    <a:ext uri="{FF2B5EF4-FFF2-40B4-BE49-F238E27FC236}">
                      <a16:creationId xmlns:a16="http://schemas.microsoft.com/office/drawing/2014/main" id="{FCBA3449-14CD-22CB-F4D3-A7BAD37F3FD1}"/>
                    </a:ext>
                  </a:extLst>
                </p:cNvPr>
                <p:cNvGrpSpPr/>
                <p:nvPr/>
              </p:nvGrpSpPr>
              <p:grpSpPr>
                <a:xfrm>
                  <a:off x="450735" y="117570"/>
                  <a:ext cx="10413" cy="7207"/>
                  <a:chOff x="0" y="0"/>
                  <a:chExt cx="10411" cy="7205"/>
                </a:xfrm>
              </p:grpSpPr>
              <p:sp>
                <p:nvSpPr>
                  <p:cNvPr id="626" name="Line">
                    <a:extLst>
                      <a:ext uri="{FF2B5EF4-FFF2-40B4-BE49-F238E27FC236}">
                        <a16:creationId xmlns:a16="http://schemas.microsoft.com/office/drawing/2014/main" id="{7256A179-9CBB-08C9-2302-065DBBFE8459}"/>
                      </a:ext>
                    </a:extLst>
                  </p:cNvPr>
                  <p:cNvSpPr/>
                  <p:nvPr/>
                </p:nvSpPr>
                <p:spPr>
                  <a:xfrm flipV="1">
                    <a:off x="-1" y="0"/>
                    <a:ext cx="10413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27" name="Line">
                    <a:extLst>
                      <a:ext uri="{FF2B5EF4-FFF2-40B4-BE49-F238E27FC236}">
                        <a16:creationId xmlns:a16="http://schemas.microsoft.com/office/drawing/2014/main" id="{5EB4656B-FF49-FE2D-E353-8CF35080CB69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10412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606" name="Shape">
                  <a:extLst>
                    <a:ext uri="{FF2B5EF4-FFF2-40B4-BE49-F238E27FC236}">
                      <a16:creationId xmlns:a16="http://schemas.microsoft.com/office/drawing/2014/main" id="{EBE6AE58-22FF-39DA-2A4B-574AD568FDE9}"/>
                    </a:ext>
                  </a:extLst>
                </p:cNvPr>
                <p:cNvSpPr/>
                <p:nvPr/>
              </p:nvSpPr>
              <p:spPr>
                <a:xfrm>
                  <a:off x="536614" y="272289"/>
                  <a:ext cx="1197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4400" y="0"/>
                        <a:pt x="4799" y="16200"/>
                        <a:pt x="0" y="21600"/>
                      </a:cubicBezTo>
                      <a:cubicBezTo>
                        <a:pt x="4799" y="16200"/>
                        <a:pt x="144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07" name="Shape">
                  <a:extLst>
                    <a:ext uri="{FF2B5EF4-FFF2-40B4-BE49-F238E27FC236}">
                      <a16:creationId xmlns:a16="http://schemas.microsoft.com/office/drawing/2014/main" id="{2F500147-0968-8C4C-8C8F-18C121022D76}"/>
                    </a:ext>
                  </a:extLst>
                </p:cNvPr>
                <p:cNvSpPr/>
                <p:nvPr/>
              </p:nvSpPr>
              <p:spPr>
                <a:xfrm>
                  <a:off x="430926" y="242859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4400" y="21600"/>
                        <a:pt x="14400" y="16200"/>
                        <a:pt x="7200" y="10800"/>
                      </a:cubicBezTo>
                      <a:cubicBezTo>
                        <a:pt x="7200" y="5400"/>
                        <a:pt x="0" y="5400"/>
                        <a:pt x="0" y="0"/>
                      </a:cubicBezTo>
                      <a:cubicBezTo>
                        <a:pt x="0" y="5400"/>
                        <a:pt x="7200" y="5400"/>
                        <a:pt x="7200" y="10800"/>
                      </a:cubicBezTo>
                      <a:cubicBezTo>
                        <a:pt x="14400" y="16200"/>
                        <a:pt x="14400" y="21600"/>
                        <a:pt x="144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08" name="Shape">
                  <a:extLst>
                    <a:ext uri="{FF2B5EF4-FFF2-40B4-BE49-F238E27FC236}">
                      <a16:creationId xmlns:a16="http://schemas.microsoft.com/office/drawing/2014/main" id="{2217E68B-4876-5B09-830D-F4AB3151BAF5}"/>
                    </a:ext>
                  </a:extLst>
                </p:cNvPr>
                <p:cNvSpPr/>
                <p:nvPr/>
              </p:nvSpPr>
              <p:spPr>
                <a:xfrm>
                  <a:off x="426762" y="239987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10800"/>
                      </a:cubicBezTo>
                      <a:cubicBezTo>
                        <a:pt x="21600" y="10800"/>
                        <a:pt x="21600" y="10800"/>
                        <a:pt x="21600" y="21600"/>
                      </a:cubicBezTo>
                      <a:cubicBezTo>
                        <a:pt x="21600" y="10800"/>
                        <a:pt x="21600" y="10800"/>
                        <a:pt x="21600" y="108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09" name="Shape">
                  <a:extLst>
                    <a:ext uri="{FF2B5EF4-FFF2-40B4-BE49-F238E27FC236}">
                      <a16:creationId xmlns:a16="http://schemas.microsoft.com/office/drawing/2014/main" id="{2D48572B-0A36-2E34-D801-ED263AC7FF6A}"/>
                    </a:ext>
                  </a:extLst>
                </p:cNvPr>
                <p:cNvSpPr/>
                <p:nvPr/>
              </p:nvSpPr>
              <p:spPr>
                <a:xfrm>
                  <a:off x="450964" y="314641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10801" y="14400"/>
                        <a:pt x="10801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1" y="21600"/>
                        <a:pt x="10801" y="144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610" name="Shape">
                  <a:extLst>
                    <a:ext uri="{FF2B5EF4-FFF2-40B4-BE49-F238E27FC236}">
                      <a16:creationId xmlns:a16="http://schemas.microsoft.com/office/drawing/2014/main" id="{0EE03D1D-7E23-BB83-33E7-FA988077A6AC}"/>
                    </a:ext>
                  </a:extLst>
                </p:cNvPr>
                <p:cNvGrpSpPr/>
                <p:nvPr/>
              </p:nvGrpSpPr>
              <p:grpSpPr>
                <a:xfrm>
                  <a:off x="449142" y="311770"/>
                  <a:ext cx="9435" cy="8821"/>
                  <a:chOff x="0" y="0"/>
                  <a:chExt cx="9433" cy="8819"/>
                </a:xfrm>
              </p:grpSpPr>
              <p:sp>
                <p:nvSpPr>
                  <p:cNvPr id="624" name="Line">
                    <a:extLst>
                      <a:ext uri="{FF2B5EF4-FFF2-40B4-BE49-F238E27FC236}">
                        <a16:creationId xmlns:a16="http://schemas.microsoft.com/office/drawing/2014/main" id="{CA9BF178-03CB-1DC8-8927-78FFEABFDAF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108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25" name="Line">
                    <a:extLst>
                      <a:ext uri="{FF2B5EF4-FFF2-40B4-BE49-F238E27FC236}">
                        <a16:creationId xmlns:a16="http://schemas.microsoft.com/office/drawing/2014/main" id="{A2C9D3F4-C788-84E2-D6B9-1CAFA9883A5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1080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611" name="Shape">
                  <a:extLst>
                    <a:ext uri="{FF2B5EF4-FFF2-40B4-BE49-F238E27FC236}">
                      <a16:creationId xmlns:a16="http://schemas.microsoft.com/office/drawing/2014/main" id="{97A550F4-8069-F924-2A3D-C02CA8987A33}"/>
                    </a:ext>
                  </a:extLst>
                </p:cNvPr>
                <p:cNvGrpSpPr/>
                <p:nvPr/>
              </p:nvGrpSpPr>
              <p:grpSpPr>
                <a:xfrm>
                  <a:off x="436911" y="245013"/>
                  <a:ext cx="9435" cy="8821"/>
                  <a:chOff x="0" y="0"/>
                  <a:chExt cx="9434" cy="8819"/>
                </a:xfrm>
              </p:grpSpPr>
              <p:sp>
                <p:nvSpPr>
                  <p:cNvPr id="622" name="Line">
                    <a:extLst>
                      <a:ext uri="{FF2B5EF4-FFF2-40B4-BE49-F238E27FC236}">
                        <a16:creationId xmlns:a16="http://schemas.microsoft.com/office/drawing/2014/main" id="{3CA6C069-D57B-D203-4550-27254F28CB3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21600"/>
                          <a:pt x="10801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23" name="Line">
                    <a:extLst>
                      <a:ext uri="{FF2B5EF4-FFF2-40B4-BE49-F238E27FC236}">
                        <a16:creationId xmlns:a16="http://schemas.microsoft.com/office/drawing/2014/main" id="{45DC66F6-4DAA-959F-642C-1857BFF1716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1" y="21600"/>
                          <a:pt x="0" y="216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612" name="Shape">
                  <a:extLst>
                    <a:ext uri="{FF2B5EF4-FFF2-40B4-BE49-F238E27FC236}">
                      <a16:creationId xmlns:a16="http://schemas.microsoft.com/office/drawing/2014/main" id="{E3589F35-5C20-00CC-E8EA-938353B19001}"/>
                    </a:ext>
                  </a:extLst>
                </p:cNvPr>
                <p:cNvSpPr/>
                <p:nvPr/>
              </p:nvSpPr>
              <p:spPr>
                <a:xfrm>
                  <a:off x="582938" y="3930"/>
                  <a:ext cx="145737" cy="1311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4" h="21600" extrusionOk="0">
                      <a:moveTo>
                        <a:pt x="19892" y="4759"/>
                      </a:moveTo>
                      <a:cubicBezTo>
                        <a:pt x="20077" y="4393"/>
                        <a:pt x="20077" y="4393"/>
                        <a:pt x="20077" y="4393"/>
                      </a:cubicBezTo>
                      <a:cubicBezTo>
                        <a:pt x="20077" y="4393"/>
                        <a:pt x="20077" y="4393"/>
                        <a:pt x="20077" y="4393"/>
                      </a:cubicBezTo>
                      <a:cubicBezTo>
                        <a:pt x="18969" y="1464"/>
                        <a:pt x="18969" y="1464"/>
                        <a:pt x="18969" y="1464"/>
                      </a:cubicBezTo>
                      <a:cubicBezTo>
                        <a:pt x="18784" y="1464"/>
                        <a:pt x="18415" y="1464"/>
                        <a:pt x="18046" y="1464"/>
                      </a:cubicBezTo>
                      <a:cubicBezTo>
                        <a:pt x="17677" y="1281"/>
                        <a:pt x="17123" y="1281"/>
                        <a:pt x="16754" y="1281"/>
                      </a:cubicBezTo>
                      <a:cubicBezTo>
                        <a:pt x="15646" y="1647"/>
                        <a:pt x="14907" y="1281"/>
                        <a:pt x="13800" y="732"/>
                      </a:cubicBezTo>
                      <a:cubicBezTo>
                        <a:pt x="13615" y="732"/>
                        <a:pt x="13430" y="549"/>
                        <a:pt x="12877" y="549"/>
                      </a:cubicBezTo>
                      <a:cubicBezTo>
                        <a:pt x="11584" y="549"/>
                        <a:pt x="10107" y="1098"/>
                        <a:pt x="9923" y="1281"/>
                      </a:cubicBezTo>
                      <a:cubicBezTo>
                        <a:pt x="9553" y="2013"/>
                        <a:pt x="8261" y="2196"/>
                        <a:pt x="7153" y="1647"/>
                      </a:cubicBezTo>
                      <a:cubicBezTo>
                        <a:pt x="6784" y="1464"/>
                        <a:pt x="6784" y="1464"/>
                        <a:pt x="6784" y="1464"/>
                      </a:cubicBezTo>
                      <a:cubicBezTo>
                        <a:pt x="6046" y="1281"/>
                        <a:pt x="4938" y="732"/>
                        <a:pt x="3461" y="549"/>
                      </a:cubicBezTo>
                      <a:cubicBezTo>
                        <a:pt x="1800" y="549"/>
                        <a:pt x="877" y="366"/>
                        <a:pt x="507" y="0"/>
                      </a:cubicBez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323" y="732"/>
                        <a:pt x="323" y="1098"/>
                        <a:pt x="507" y="1464"/>
                      </a:cubicBezTo>
                      <a:cubicBezTo>
                        <a:pt x="507" y="1830"/>
                        <a:pt x="692" y="2379"/>
                        <a:pt x="138" y="2745"/>
                      </a:cubicBezTo>
                      <a:cubicBezTo>
                        <a:pt x="-46" y="3111"/>
                        <a:pt x="-46" y="3477"/>
                        <a:pt x="138" y="4210"/>
                      </a:cubicBezTo>
                      <a:cubicBezTo>
                        <a:pt x="138" y="4576"/>
                        <a:pt x="323" y="5125"/>
                        <a:pt x="323" y="5674"/>
                      </a:cubicBezTo>
                      <a:cubicBezTo>
                        <a:pt x="323" y="21233"/>
                        <a:pt x="323" y="21233"/>
                        <a:pt x="323" y="21233"/>
                      </a:cubicBezTo>
                      <a:cubicBezTo>
                        <a:pt x="12507" y="21233"/>
                        <a:pt x="12507" y="21233"/>
                        <a:pt x="12507" y="21233"/>
                      </a:cubicBezTo>
                      <a:cubicBezTo>
                        <a:pt x="13061" y="20684"/>
                        <a:pt x="13061" y="20684"/>
                        <a:pt x="13061" y="20684"/>
                      </a:cubicBezTo>
                      <a:cubicBezTo>
                        <a:pt x="13246" y="20684"/>
                        <a:pt x="13430" y="20684"/>
                        <a:pt x="13430" y="20684"/>
                      </a:cubicBezTo>
                      <a:cubicBezTo>
                        <a:pt x="13984" y="20684"/>
                        <a:pt x="14169" y="20867"/>
                        <a:pt x="14538" y="21050"/>
                      </a:cubicBezTo>
                      <a:cubicBezTo>
                        <a:pt x="17123" y="21050"/>
                        <a:pt x="17123" y="21050"/>
                        <a:pt x="17123" y="21050"/>
                      </a:cubicBezTo>
                      <a:cubicBezTo>
                        <a:pt x="17307" y="21233"/>
                        <a:pt x="17307" y="21233"/>
                        <a:pt x="17307" y="21233"/>
                      </a:cubicBezTo>
                      <a:cubicBezTo>
                        <a:pt x="17492" y="21233"/>
                        <a:pt x="17677" y="21600"/>
                        <a:pt x="18046" y="21600"/>
                      </a:cubicBezTo>
                      <a:cubicBezTo>
                        <a:pt x="18230" y="21600"/>
                        <a:pt x="18230" y="21600"/>
                        <a:pt x="18230" y="21416"/>
                      </a:cubicBezTo>
                      <a:cubicBezTo>
                        <a:pt x="18415" y="21233"/>
                        <a:pt x="18600" y="20684"/>
                        <a:pt x="19338" y="20684"/>
                      </a:cubicBezTo>
                      <a:cubicBezTo>
                        <a:pt x="19523" y="20684"/>
                        <a:pt x="19707" y="20501"/>
                        <a:pt x="19892" y="20135"/>
                      </a:cubicBezTo>
                      <a:cubicBezTo>
                        <a:pt x="20077" y="19769"/>
                        <a:pt x="20261" y="19220"/>
                        <a:pt x="20630" y="19220"/>
                      </a:cubicBezTo>
                      <a:cubicBezTo>
                        <a:pt x="21000" y="19220"/>
                        <a:pt x="21000" y="19220"/>
                        <a:pt x="21000" y="19220"/>
                      </a:cubicBezTo>
                      <a:cubicBezTo>
                        <a:pt x="21184" y="19220"/>
                        <a:pt x="21184" y="19037"/>
                        <a:pt x="21369" y="18671"/>
                      </a:cubicBezTo>
                      <a:cubicBezTo>
                        <a:pt x="21554" y="18671"/>
                        <a:pt x="21554" y="18671"/>
                        <a:pt x="21554" y="18671"/>
                      </a:cubicBezTo>
                      <a:cubicBezTo>
                        <a:pt x="21554" y="18305"/>
                        <a:pt x="21554" y="18122"/>
                        <a:pt x="21554" y="17938"/>
                      </a:cubicBezTo>
                      <a:cubicBezTo>
                        <a:pt x="21554" y="17389"/>
                        <a:pt x="21554" y="17389"/>
                        <a:pt x="21184" y="17023"/>
                      </a:cubicBezTo>
                      <a:cubicBezTo>
                        <a:pt x="21000" y="16840"/>
                        <a:pt x="20815" y="16474"/>
                        <a:pt x="20630" y="15742"/>
                      </a:cubicBezTo>
                      <a:cubicBezTo>
                        <a:pt x="20446" y="15193"/>
                        <a:pt x="19892" y="14277"/>
                        <a:pt x="19338" y="13545"/>
                      </a:cubicBezTo>
                      <a:cubicBezTo>
                        <a:pt x="18784" y="12447"/>
                        <a:pt x="18415" y="11898"/>
                        <a:pt x="18415" y="11532"/>
                      </a:cubicBezTo>
                      <a:cubicBezTo>
                        <a:pt x="18230" y="11166"/>
                        <a:pt x="18046" y="10983"/>
                        <a:pt x="17861" y="10616"/>
                      </a:cubicBezTo>
                      <a:cubicBezTo>
                        <a:pt x="17677" y="10250"/>
                        <a:pt x="17307" y="9884"/>
                        <a:pt x="17307" y="9335"/>
                      </a:cubicBezTo>
                      <a:cubicBezTo>
                        <a:pt x="17307" y="8969"/>
                        <a:pt x="17307" y="8786"/>
                        <a:pt x="16938" y="8237"/>
                      </a:cubicBezTo>
                      <a:cubicBezTo>
                        <a:pt x="16569" y="8054"/>
                        <a:pt x="16384" y="7688"/>
                        <a:pt x="16015" y="7322"/>
                      </a:cubicBezTo>
                      <a:cubicBezTo>
                        <a:pt x="15092" y="5857"/>
                        <a:pt x="14723" y="3844"/>
                        <a:pt x="14907" y="3294"/>
                      </a:cubicBezTo>
                      <a:cubicBezTo>
                        <a:pt x="15092" y="2928"/>
                        <a:pt x="15092" y="2928"/>
                        <a:pt x="15277" y="2928"/>
                      </a:cubicBezTo>
                      <a:cubicBezTo>
                        <a:pt x="15461" y="2928"/>
                        <a:pt x="15461" y="2928"/>
                        <a:pt x="15461" y="2928"/>
                      </a:cubicBezTo>
                      <a:cubicBezTo>
                        <a:pt x="15830" y="2928"/>
                        <a:pt x="16015" y="3294"/>
                        <a:pt x="16754" y="5125"/>
                      </a:cubicBezTo>
                      <a:cubicBezTo>
                        <a:pt x="16938" y="5491"/>
                        <a:pt x="16938" y="5674"/>
                        <a:pt x="17123" y="5674"/>
                      </a:cubicBezTo>
                      <a:cubicBezTo>
                        <a:pt x="17677" y="7138"/>
                        <a:pt x="18600" y="8237"/>
                        <a:pt x="18784" y="8237"/>
                      </a:cubicBezTo>
                      <a:cubicBezTo>
                        <a:pt x="18969" y="8054"/>
                        <a:pt x="19338" y="6955"/>
                        <a:pt x="19338" y="6406"/>
                      </a:cubicBezTo>
                      <a:cubicBezTo>
                        <a:pt x="19523" y="5857"/>
                        <a:pt x="19707" y="5491"/>
                        <a:pt x="19892" y="5308"/>
                      </a:cubicBezTo>
                      <a:cubicBezTo>
                        <a:pt x="19892" y="5125"/>
                        <a:pt x="19892" y="5125"/>
                        <a:pt x="19892" y="5125"/>
                      </a:cubicBezTo>
                      <a:cubicBezTo>
                        <a:pt x="19892" y="4759"/>
                        <a:pt x="19892" y="4759"/>
                        <a:pt x="19892" y="475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13" name="Square">
                  <a:extLst>
                    <a:ext uri="{FF2B5EF4-FFF2-40B4-BE49-F238E27FC236}">
                      <a16:creationId xmlns:a16="http://schemas.microsoft.com/office/drawing/2014/main" id="{B7923DE3-945D-F3D2-AC25-203CB95DDF7A}"/>
                    </a:ext>
                  </a:extLst>
                </p:cNvPr>
                <p:cNvSpPr/>
                <p:nvPr/>
              </p:nvSpPr>
              <p:spPr>
                <a:xfrm>
                  <a:off x="582386" y="-1"/>
                  <a:ext cx="9433" cy="8820"/>
                </a:xfrm>
                <a:prstGeom prst="rect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14" name="Shape">
                  <a:extLst>
                    <a:ext uri="{FF2B5EF4-FFF2-40B4-BE49-F238E27FC236}">
                      <a16:creationId xmlns:a16="http://schemas.microsoft.com/office/drawing/2014/main" id="{CB4E33D6-241F-BA56-BFDF-9CCB32534824}"/>
                    </a:ext>
                  </a:extLst>
                </p:cNvPr>
                <p:cNvSpPr/>
                <p:nvPr/>
              </p:nvSpPr>
              <p:spPr>
                <a:xfrm>
                  <a:off x="365897" y="390591"/>
                  <a:ext cx="72870" cy="73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172" y="0"/>
                      </a:moveTo>
                      <a:cubicBezTo>
                        <a:pt x="10800" y="0"/>
                        <a:pt x="10800" y="0"/>
                        <a:pt x="10800" y="0"/>
                      </a:cubicBezTo>
                      <a:cubicBezTo>
                        <a:pt x="10800" y="327"/>
                        <a:pt x="10800" y="327"/>
                        <a:pt x="10800" y="327"/>
                      </a:cubicBezTo>
                      <a:cubicBezTo>
                        <a:pt x="10800" y="654"/>
                        <a:pt x="10800" y="654"/>
                        <a:pt x="10800" y="981"/>
                      </a:cubicBezTo>
                      <a:cubicBezTo>
                        <a:pt x="10800" y="981"/>
                        <a:pt x="10800" y="1309"/>
                        <a:pt x="10800" y="1309"/>
                      </a:cubicBezTo>
                      <a:cubicBezTo>
                        <a:pt x="10800" y="1309"/>
                        <a:pt x="10800" y="1636"/>
                        <a:pt x="10800" y="1636"/>
                      </a:cubicBezTo>
                      <a:cubicBezTo>
                        <a:pt x="10800" y="1963"/>
                        <a:pt x="10800" y="1963"/>
                        <a:pt x="10800" y="2290"/>
                      </a:cubicBezTo>
                      <a:cubicBezTo>
                        <a:pt x="10800" y="2290"/>
                        <a:pt x="10800" y="2290"/>
                        <a:pt x="10800" y="2618"/>
                      </a:cubicBezTo>
                      <a:cubicBezTo>
                        <a:pt x="10800" y="2618"/>
                        <a:pt x="10800" y="2618"/>
                        <a:pt x="10800" y="2945"/>
                      </a:cubicBezTo>
                      <a:cubicBezTo>
                        <a:pt x="10800" y="2945"/>
                        <a:pt x="10800" y="2945"/>
                        <a:pt x="10800" y="3272"/>
                      </a:cubicBezTo>
                      <a:cubicBezTo>
                        <a:pt x="10800" y="3272"/>
                        <a:pt x="10800" y="3272"/>
                        <a:pt x="10800" y="3599"/>
                      </a:cubicBezTo>
                      <a:cubicBezTo>
                        <a:pt x="10800" y="3599"/>
                        <a:pt x="10800" y="3599"/>
                        <a:pt x="10800" y="3599"/>
                      </a:cubicBezTo>
                      <a:cubicBezTo>
                        <a:pt x="10800" y="3927"/>
                        <a:pt x="10800" y="3927"/>
                        <a:pt x="10800" y="3927"/>
                      </a:cubicBezTo>
                      <a:cubicBezTo>
                        <a:pt x="10800" y="3927"/>
                        <a:pt x="10800" y="3927"/>
                        <a:pt x="10800" y="4254"/>
                      </a:cubicBezTo>
                      <a:cubicBezTo>
                        <a:pt x="10800" y="4254"/>
                        <a:pt x="10800" y="4254"/>
                        <a:pt x="10800" y="4254"/>
                      </a:cubicBezTo>
                      <a:cubicBezTo>
                        <a:pt x="10800" y="4254"/>
                        <a:pt x="10800" y="4254"/>
                        <a:pt x="10800" y="4254"/>
                      </a:cubicBezTo>
                      <a:cubicBezTo>
                        <a:pt x="10800" y="4581"/>
                        <a:pt x="10800" y="4581"/>
                        <a:pt x="10800" y="4581"/>
                      </a:cubicBezTo>
                      <a:cubicBezTo>
                        <a:pt x="10800" y="4909"/>
                        <a:pt x="10800" y="4909"/>
                        <a:pt x="10800" y="4909"/>
                      </a:cubicBezTo>
                      <a:cubicBezTo>
                        <a:pt x="10055" y="4909"/>
                        <a:pt x="10055" y="4909"/>
                        <a:pt x="10055" y="4909"/>
                      </a:cubicBezTo>
                      <a:cubicBezTo>
                        <a:pt x="9682" y="5236"/>
                        <a:pt x="5213" y="5236"/>
                        <a:pt x="4468" y="5236"/>
                      </a:cubicBezTo>
                      <a:cubicBezTo>
                        <a:pt x="4096" y="5236"/>
                        <a:pt x="4096" y="5236"/>
                        <a:pt x="4096" y="5236"/>
                      </a:cubicBezTo>
                      <a:cubicBezTo>
                        <a:pt x="4096" y="5236"/>
                        <a:pt x="4096" y="5236"/>
                        <a:pt x="4096" y="5236"/>
                      </a:cubicBezTo>
                      <a:cubicBezTo>
                        <a:pt x="4096" y="5236"/>
                        <a:pt x="4096" y="5236"/>
                        <a:pt x="4096" y="5236"/>
                      </a:cubicBezTo>
                      <a:cubicBezTo>
                        <a:pt x="4096" y="5236"/>
                        <a:pt x="4096" y="5236"/>
                        <a:pt x="3724" y="5236"/>
                      </a:cubicBezTo>
                      <a:cubicBezTo>
                        <a:pt x="3724" y="5236"/>
                        <a:pt x="3724" y="5236"/>
                        <a:pt x="3724" y="5236"/>
                      </a:cubicBezTo>
                      <a:cubicBezTo>
                        <a:pt x="3724" y="5236"/>
                        <a:pt x="3351" y="5236"/>
                        <a:pt x="3351" y="5236"/>
                      </a:cubicBezTo>
                      <a:cubicBezTo>
                        <a:pt x="3351" y="5563"/>
                        <a:pt x="2979" y="5563"/>
                        <a:pt x="2979" y="5563"/>
                      </a:cubicBezTo>
                      <a:cubicBezTo>
                        <a:pt x="2979" y="5563"/>
                        <a:pt x="2979" y="5563"/>
                        <a:pt x="2606" y="5563"/>
                      </a:cubicBezTo>
                      <a:cubicBezTo>
                        <a:pt x="2606" y="5563"/>
                        <a:pt x="2606" y="5890"/>
                        <a:pt x="2606" y="5890"/>
                      </a:cubicBezTo>
                      <a:cubicBezTo>
                        <a:pt x="2606" y="5890"/>
                        <a:pt x="2606" y="5890"/>
                        <a:pt x="2606" y="6218"/>
                      </a:cubicBezTo>
                      <a:cubicBezTo>
                        <a:pt x="3351" y="6545"/>
                        <a:pt x="3724" y="6872"/>
                        <a:pt x="4096" y="7199"/>
                      </a:cubicBezTo>
                      <a:cubicBezTo>
                        <a:pt x="4096" y="7527"/>
                        <a:pt x="4096" y="7854"/>
                        <a:pt x="4096" y="7854"/>
                      </a:cubicBezTo>
                      <a:cubicBezTo>
                        <a:pt x="3724" y="8509"/>
                        <a:pt x="2979" y="8509"/>
                        <a:pt x="2606" y="8836"/>
                      </a:cubicBezTo>
                      <a:cubicBezTo>
                        <a:pt x="2234" y="8836"/>
                        <a:pt x="1862" y="8836"/>
                        <a:pt x="1862" y="9163"/>
                      </a:cubicBezTo>
                      <a:cubicBezTo>
                        <a:pt x="1862" y="9818"/>
                        <a:pt x="1117" y="10800"/>
                        <a:pt x="0" y="11781"/>
                      </a:cubicBezTo>
                      <a:cubicBezTo>
                        <a:pt x="0" y="12109"/>
                        <a:pt x="744" y="12436"/>
                        <a:pt x="744" y="12763"/>
                      </a:cubicBezTo>
                      <a:cubicBezTo>
                        <a:pt x="1489" y="13745"/>
                        <a:pt x="1862" y="14072"/>
                        <a:pt x="2234" y="14727"/>
                      </a:cubicBezTo>
                      <a:cubicBezTo>
                        <a:pt x="2234" y="15054"/>
                        <a:pt x="2606" y="15709"/>
                        <a:pt x="4841" y="17672"/>
                      </a:cubicBezTo>
                      <a:cubicBezTo>
                        <a:pt x="5958" y="18327"/>
                        <a:pt x="6331" y="18981"/>
                        <a:pt x="6703" y="19636"/>
                      </a:cubicBezTo>
                      <a:cubicBezTo>
                        <a:pt x="7075" y="20290"/>
                        <a:pt x="7448" y="20945"/>
                        <a:pt x="8565" y="21600"/>
                      </a:cubicBezTo>
                      <a:cubicBezTo>
                        <a:pt x="8565" y="21600"/>
                        <a:pt x="8565" y="21600"/>
                        <a:pt x="8565" y="21600"/>
                      </a:cubicBezTo>
                      <a:cubicBezTo>
                        <a:pt x="8565" y="21600"/>
                        <a:pt x="8565" y="21600"/>
                        <a:pt x="8565" y="21600"/>
                      </a:cubicBezTo>
                      <a:cubicBezTo>
                        <a:pt x="8565" y="21600"/>
                        <a:pt x="8937" y="21272"/>
                        <a:pt x="8937" y="21272"/>
                      </a:cubicBezTo>
                      <a:cubicBezTo>
                        <a:pt x="8937" y="21272"/>
                        <a:pt x="8937" y="21272"/>
                        <a:pt x="9310" y="21272"/>
                      </a:cubicBezTo>
                      <a:cubicBezTo>
                        <a:pt x="9310" y="20945"/>
                        <a:pt x="9310" y="20945"/>
                        <a:pt x="9682" y="20945"/>
                      </a:cubicBezTo>
                      <a:cubicBezTo>
                        <a:pt x="9682" y="20945"/>
                        <a:pt x="9682" y="20945"/>
                        <a:pt x="9682" y="20945"/>
                      </a:cubicBezTo>
                      <a:cubicBezTo>
                        <a:pt x="10055" y="20945"/>
                        <a:pt x="10427" y="20945"/>
                        <a:pt x="10427" y="20945"/>
                      </a:cubicBezTo>
                      <a:cubicBezTo>
                        <a:pt x="11172" y="20945"/>
                        <a:pt x="11172" y="20945"/>
                        <a:pt x="11172" y="20945"/>
                      </a:cubicBezTo>
                      <a:cubicBezTo>
                        <a:pt x="11172" y="20618"/>
                        <a:pt x="10800" y="19963"/>
                        <a:pt x="10800" y="19309"/>
                      </a:cubicBezTo>
                      <a:cubicBezTo>
                        <a:pt x="10427" y="18654"/>
                        <a:pt x="10427" y="18654"/>
                        <a:pt x="10427" y="18654"/>
                      </a:cubicBezTo>
                      <a:cubicBezTo>
                        <a:pt x="10055" y="18000"/>
                        <a:pt x="10055" y="17345"/>
                        <a:pt x="10427" y="17018"/>
                      </a:cubicBezTo>
                      <a:cubicBezTo>
                        <a:pt x="11172" y="16363"/>
                        <a:pt x="12289" y="16363"/>
                        <a:pt x="12662" y="16363"/>
                      </a:cubicBezTo>
                      <a:cubicBezTo>
                        <a:pt x="13779" y="16363"/>
                        <a:pt x="13779" y="16363"/>
                        <a:pt x="13779" y="16363"/>
                      </a:cubicBezTo>
                      <a:cubicBezTo>
                        <a:pt x="13779" y="16363"/>
                        <a:pt x="13779" y="15709"/>
                        <a:pt x="13779" y="15709"/>
                      </a:cubicBezTo>
                      <a:cubicBezTo>
                        <a:pt x="14151" y="15054"/>
                        <a:pt x="14524" y="14400"/>
                        <a:pt x="15641" y="14400"/>
                      </a:cubicBezTo>
                      <a:cubicBezTo>
                        <a:pt x="16386" y="14400"/>
                        <a:pt x="16758" y="15054"/>
                        <a:pt x="17131" y="15709"/>
                      </a:cubicBezTo>
                      <a:cubicBezTo>
                        <a:pt x="17503" y="16036"/>
                        <a:pt x="17503" y="16363"/>
                        <a:pt x="17875" y="16690"/>
                      </a:cubicBezTo>
                      <a:cubicBezTo>
                        <a:pt x="18248" y="16363"/>
                        <a:pt x="18993" y="16690"/>
                        <a:pt x="19365" y="16690"/>
                      </a:cubicBezTo>
                      <a:cubicBezTo>
                        <a:pt x="20110" y="17018"/>
                        <a:pt x="20110" y="17018"/>
                        <a:pt x="20855" y="17018"/>
                      </a:cubicBezTo>
                      <a:cubicBezTo>
                        <a:pt x="21600" y="17018"/>
                        <a:pt x="21600" y="14400"/>
                        <a:pt x="21600" y="13418"/>
                      </a:cubicBezTo>
                      <a:cubicBezTo>
                        <a:pt x="21600" y="13090"/>
                        <a:pt x="21600" y="12763"/>
                        <a:pt x="21600" y="12436"/>
                      </a:cubicBezTo>
                      <a:cubicBezTo>
                        <a:pt x="21600" y="11127"/>
                        <a:pt x="21600" y="10472"/>
                        <a:pt x="20855" y="10145"/>
                      </a:cubicBezTo>
                      <a:cubicBezTo>
                        <a:pt x="19737" y="9490"/>
                        <a:pt x="18993" y="8509"/>
                        <a:pt x="18993" y="7527"/>
                      </a:cubicBezTo>
                      <a:cubicBezTo>
                        <a:pt x="18993" y="6872"/>
                        <a:pt x="19365" y="6218"/>
                        <a:pt x="20110" y="5890"/>
                      </a:cubicBezTo>
                      <a:cubicBezTo>
                        <a:pt x="20482" y="5563"/>
                        <a:pt x="20855" y="5236"/>
                        <a:pt x="20855" y="4909"/>
                      </a:cubicBezTo>
                      <a:cubicBezTo>
                        <a:pt x="20855" y="4581"/>
                        <a:pt x="20855" y="4254"/>
                        <a:pt x="20482" y="3927"/>
                      </a:cubicBezTo>
                      <a:cubicBezTo>
                        <a:pt x="20110" y="3927"/>
                        <a:pt x="18993" y="3927"/>
                        <a:pt x="18248" y="4254"/>
                      </a:cubicBezTo>
                      <a:cubicBezTo>
                        <a:pt x="17875" y="4254"/>
                        <a:pt x="17503" y="4254"/>
                        <a:pt x="17131" y="4254"/>
                      </a:cubicBezTo>
                      <a:cubicBezTo>
                        <a:pt x="17131" y="4254"/>
                        <a:pt x="16758" y="4254"/>
                        <a:pt x="16758" y="4254"/>
                      </a:cubicBezTo>
                      <a:cubicBezTo>
                        <a:pt x="16758" y="4254"/>
                        <a:pt x="16758" y="4254"/>
                        <a:pt x="16758" y="4254"/>
                      </a:cubicBezTo>
                      <a:cubicBezTo>
                        <a:pt x="16758" y="4254"/>
                        <a:pt x="16758" y="4254"/>
                        <a:pt x="16386" y="4254"/>
                      </a:cubicBezTo>
                      <a:cubicBezTo>
                        <a:pt x="16386" y="4254"/>
                        <a:pt x="16386" y="4254"/>
                        <a:pt x="16386" y="4254"/>
                      </a:cubicBezTo>
                      <a:cubicBezTo>
                        <a:pt x="16386" y="4254"/>
                        <a:pt x="16386" y="4254"/>
                        <a:pt x="16386" y="4254"/>
                      </a:cubicBezTo>
                      <a:cubicBezTo>
                        <a:pt x="16386" y="4254"/>
                        <a:pt x="16386" y="3927"/>
                        <a:pt x="16013" y="3927"/>
                      </a:cubicBezTo>
                      <a:cubicBezTo>
                        <a:pt x="16013" y="3927"/>
                        <a:pt x="16013" y="3927"/>
                        <a:pt x="16013" y="3927"/>
                      </a:cubicBezTo>
                      <a:cubicBezTo>
                        <a:pt x="16013" y="3927"/>
                        <a:pt x="16013" y="3599"/>
                        <a:pt x="16013" y="3599"/>
                      </a:cubicBezTo>
                      <a:cubicBezTo>
                        <a:pt x="16013" y="3272"/>
                        <a:pt x="16013" y="3272"/>
                        <a:pt x="16013" y="3272"/>
                      </a:cubicBezTo>
                      <a:cubicBezTo>
                        <a:pt x="16013" y="2945"/>
                        <a:pt x="16013" y="2945"/>
                        <a:pt x="16013" y="2945"/>
                      </a:cubicBezTo>
                      <a:cubicBezTo>
                        <a:pt x="16013" y="2945"/>
                        <a:pt x="16013" y="2618"/>
                        <a:pt x="16013" y="2618"/>
                      </a:cubicBezTo>
                      <a:cubicBezTo>
                        <a:pt x="16013" y="2290"/>
                        <a:pt x="16013" y="2290"/>
                        <a:pt x="16013" y="2290"/>
                      </a:cubicBezTo>
                      <a:cubicBezTo>
                        <a:pt x="16013" y="1963"/>
                        <a:pt x="16013" y="1963"/>
                        <a:pt x="16386" y="1636"/>
                      </a:cubicBezTo>
                      <a:cubicBezTo>
                        <a:pt x="16386" y="1636"/>
                        <a:pt x="16386" y="1309"/>
                        <a:pt x="16386" y="1309"/>
                      </a:cubicBezTo>
                      <a:cubicBezTo>
                        <a:pt x="16386" y="981"/>
                        <a:pt x="16386" y="654"/>
                        <a:pt x="16386" y="327"/>
                      </a:cubicBezTo>
                      <a:cubicBezTo>
                        <a:pt x="16386" y="327"/>
                        <a:pt x="16386" y="327"/>
                        <a:pt x="16386" y="327"/>
                      </a:cubicBezTo>
                      <a:cubicBezTo>
                        <a:pt x="13779" y="327"/>
                        <a:pt x="11544" y="0"/>
                        <a:pt x="11172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15" name="Shape">
                  <a:extLst>
                    <a:ext uri="{FF2B5EF4-FFF2-40B4-BE49-F238E27FC236}">
                      <a16:creationId xmlns:a16="http://schemas.microsoft.com/office/drawing/2014/main" id="{ACC97361-2C04-4336-D4F4-C33CB721E880}"/>
                    </a:ext>
                  </a:extLst>
                </p:cNvPr>
                <p:cNvSpPr/>
                <p:nvPr/>
              </p:nvSpPr>
              <p:spPr>
                <a:xfrm>
                  <a:off x="403372" y="386661"/>
                  <a:ext cx="17177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0800" y="21600"/>
                        <a:pt x="154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42" y="0"/>
                        <a:pt x="108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16" name="Shape">
                  <a:extLst>
                    <a:ext uri="{FF2B5EF4-FFF2-40B4-BE49-F238E27FC236}">
                      <a16:creationId xmlns:a16="http://schemas.microsoft.com/office/drawing/2014/main" id="{1BF96CAA-6E0D-6FEC-0B8A-584311F4E15C}"/>
                    </a:ext>
                  </a:extLst>
                </p:cNvPr>
                <p:cNvSpPr/>
                <p:nvPr/>
              </p:nvSpPr>
              <p:spPr>
                <a:xfrm>
                  <a:off x="373704" y="392984"/>
                  <a:ext cx="23423" cy="10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821" y="0"/>
                      </a:moveTo>
                      <a:cubicBezTo>
                        <a:pt x="6821" y="2159"/>
                        <a:pt x="6821" y="4319"/>
                        <a:pt x="6821" y="6479"/>
                      </a:cubicBezTo>
                      <a:cubicBezTo>
                        <a:pt x="5684" y="10800"/>
                        <a:pt x="3410" y="15120"/>
                        <a:pt x="1136" y="15120"/>
                      </a:cubicBezTo>
                      <a:cubicBezTo>
                        <a:pt x="0" y="17280"/>
                        <a:pt x="0" y="17280"/>
                        <a:pt x="0" y="17280"/>
                      </a:cubicBezTo>
                      <a:cubicBezTo>
                        <a:pt x="0" y="17280"/>
                        <a:pt x="0" y="17280"/>
                        <a:pt x="0" y="17280"/>
                      </a:cubicBezTo>
                      <a:cubicBezTo>
                        <a:pt x="2273" y="17280"/>
                        <a:pt x="3410" y="19440"/>
                        <a:pt x="3410" y="21600"/>
                      </a:cubicBezTo>
                      <a:cubicBezTo>
                        <a:pt x="3410" y="21600"/>
                        <a:pt x="3410" y="21600"/>
                        <a:pt x="3410" y="21600"/>
                      </a:cubicBezTo>
                      <a:cubicBezTo>
                        <a:pt x="4547" y="21600"/>
                        <a:pt x="4547" y="21600"/>
                        <a:pt x="5684" y="21600"/>
                      </a:cubicBezTo>
                      <a:cubicBezTo>
                        <a:pt x="5684" y="21600"/>
                        <a:pt x="5684" y="21600"/>
                        <a:pt x="5684" y="21600"/>
                      </a:cubicBezTo>
                      <a:cubicBezTo>
                        <a:pt x="5684" y="21600"/>
                        <a:pt x="5684" y="21600"/>
                        <a:pt x="5684" y="21600"/>
                      </a:cubicBezTo>
                      <a:cubicBezTo>
                        <a:pt x="5684" y="21600"/>
                        <a:pt x="5684" y="21600"/>
                        <a:pt x="5684" y="21600"/>
                      </a:cubicBezTo>
                      <a:cubicBezTo>
                        <a:pt x="5684" y="21600"/>
                        <a:pt x="5684" y="21600"/>
                        <a:pt x="6821" y="21600"/>
                      </a:cubicBezTo>
                      <a:cubicBezTo>
                        <a:pt x="9094" y="21600"/>
                        <a:pt x="18190" y="21600"/>
                        <a:pt x="21600" y="21600"/>
                      </a:cubicBezTo>
                      <a:cubicBezTo>
                        <a:pt x="21600" y="19440"/>
                        <a:pt x="21600" y="17280"/>
                        <a:pt x="21600" y="17280"/>
                      </a:cubicBezTo>
                      <a:cubicBezTo>
                        <a:pt x="21600" y="15120"/>
                        <a:pt x="21600" y="15120"/>
                        <a:pt x="21600" y="15120"/>
                      </a:cubicBezTo>
                      <a:cubicBezTo>
                        <a:pt x="21600" y="12960"/>
                        <a:pt x="21600" y="12960"/>
                        <a:pt x="21600" y="10800"/>
                      </a:cubicBezTo>
                      <a:cubicBezTo>
                        <a:pt x="21600" y="10800"/>
                        <a:pt x="21600" y="8639"/>
                        <a:pt x="21600" y="8639"/>
                      </a:cubicBezTo>
                      <a:cubicBezTo>
                        <a:pt x="21600" y="6479"/>
                        <a:pt x="21600" y="6479"/>
                        <a:pt x="21600" y="4319"/>
                      </a:cubicBezTo>
                      <a:cubicBezTo>
                        <a:pt x="21600" y="2159"/>
                        <a:pt x="21600" y="2159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lnTo>
                        <a:pt x="682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17" name="Shape">
                  <a:extLst>
                    <a:ext uri="{FF2B5EF4-FFF2-40B4-BE49-F238E27FC236}">
                      <a16:creationId xmlns:a16="http://schemas.microsoft.com/office/drawing/2014/main" id="{0FAB4659-E205-6188-4907-98DB10C8A5EC}"/>
                    </a:ext>
                  </a:extLst>
                </p:cNvPr>
                <p:cNvSpPr/>
                <p:nvPr/>
              </p:nvSpPr>
              <p:spPr>
                <a:xfrm>
                  <a:off x="398167" y="373364"/>
                  <a:ext cx="92643" cy="104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65" y="0"/>
                      </a:moveTo>
                      <a:cubicBezTo>
                        <a:pt x="18098" y="454"/>
                        <a:pt x="18098" y="454"/>
                        <a:pt x="18098" y="454"/>
                      </a:cubicBezTo>
                      <a:cubicBezTo>
                        <a:pt x="16638" y="682"/>
                        <a:pt x="16638" y="682"/>
                        <a:pt x="16638" y="682"/>
                      </a:cubicBezTo>
                      <a:cubicBezTo>
                        <a:pt x="16638" y="1136"/>
                        <a:pt x="16346" y="1818"/>
                        <a:pt x="15763" y="2501"/>
                      </a:cubicBezTo>
                      <a:cubicBezTo>
                        <a:pt x="15763" y="2501"/>
                        <a:pt x="15763" y="2501"/>
                        <a:pt x="15763" y="2501"/>
                      </a:cubicBezTo>
                      <a:cubicBezTo>
                        <a:pt x="15763" y="2501"/>
                        <a:pt x="15763" y="2501"/>
                        <a:pt x="15763" y="2501"/>
                      </a:cubicBezTo>
                      <a:cubicBezTo>
                        <a:pt x="15763" y="2728"/>
                        <a:pt x="15763" y="2728"/>
                        <a:pt x="15763" y="2728"/>
                      </a:cubicBezTo>
                      <a:cubicBezTo>
                        <a:pt x="15179" y="3183"/>
                        <a:pt x="14887" y="4320"/>
                        <a:pt x="14887" y="4774"/>
                      </a:cubicBezTo>
                      <a:cubicBezTo>
                        <a:pt x="14887" y="4774"/>
                        <a:pt x="14887" y="4774"/>
                        <a:pt x="14887" y="4774"/>
                      </a:cubicBezTo>
                      <a:cubicBezTo>
                        <a:pt x="14887" y="5456"/>
                        <a:pt x="14887" y="5456"/>
                        <a:pt x="14887" y="5456"/>
                      </a:cubicBezTo>
                      <a:cubicBezTo>
                        <a:pt x="14011" y="5002"/>
                        <a:pt x="14011" y="5002"/>
                        <a:pt x="14011" y="5002"/>
                      </a:cubicBezTo>
                      <a:cubicBezTo>
                        <a:pt x="12844" y="4547"/>
                        <a:pt x="10800" y="3865"/>
                        <a:pt x="9924" y="3865"/>
                      </a:cubicBezTo>
                      <a:cubicBezTo>
                        <a:pt x="9632" y="3865"/>
                        <a:pt x="9340" y="3865"/>
                        <a:pt x="8464" y="3865"/>
                      </a:cubicBezTo>
                      <a:cubicBezTo>
                        <a:pt x="8464" y="3865"/>
                        <a:pt x="8464" y="3865"/>
                        <a:pt x="8464" y="3865"/>
                      </a:cubicBezTo>
                      <a:cubicBezTo>
                        <a:pt x="8464" y="3865"/>
                        <a:pt x="8464" y="3865"/>
                        <a:pt x="8464" y="3865"/>
                      </a:cubicBezTo>
                      <a:cubicBezTo>
                        <a:pt x="8172" y="3865"/>
                        <a:pt x="7881" y="3865"/>
                        <a:pt x="7589" y="3865"/>
                      </a:cubicBezTo>
                      <a:cubicBezTo>
                        <a:pt x="7589" y="3865"/>
                        <a:pt x="7589" y="3865"/>
                        <a:pt x="7297" y="3865"/>
                      </a:cubicBezTo>
                      <a:cubicBezTo>
                        <a:pt x="7297" y="3865"/>
                        <a:pt x="7005" y="3865"/>
                        <a:pt x="6713" y="3865"/>
                      </a:cubicBezTo>
                      <a:cubicBezTo>
                        <a:pt x="6421" y="3865"/>
                        <a:pt x="6421" y="3865"/>
                        <a:pt x="6421" y="3865"/>
                      </a:cubicBezTo>
                      <a:cubicBezTo>
                        <a:pt x="6421" y="4092"/>
                        <a:pt x="6421" y="4320"/>
                        <a:pt x="6421" y="4547"/>
                      </a:cubicBezTo>
                      <a:cubicBezTo>
                        <a:pt x="6421" y="4547"/>
                        <a:pt x="6421" y="4547"/>
                        <a:pt x="6421" y="4547"/>
                      </a:cubicBezTo>
                      <a:cubicBezTo>
                        <a:pt x="6421" y="4774"/>
                        <a:pt x="6129" y="4774"/>
                        <a:pt x="6129" y="5002"/>
                      </a:cubicBezTo>
                      <a:cubicBezTo>
                        <a:pt x="6129" y="5002"/>
                        <a:pt x="6129" y="5002"/>
                        <a:pt x="6129" y="5229"/>
                      </a:cubicBezTo>
                      <a:cubicBezTo>
                        <a:pt x="6129" y="5229"/>
                        <a:pt x="6129" y="5456"/>
                        <a:pt x="6129" y="5456"/>
                      </a:cubicBezTo>
                      <a:cubicBezTo>
                        <a:pt x="6129" y="5456"/>
                        <a:pt x="6129" y="5456"/>
                        <a:pt x="6129" y="5456"/>
                      </a:cubicBezTo>
                      <a:cubicBezTo>
                        <a:pt x="6129" y="5684"/>
                        <a:pt x="6129" y="5684"/>
                        <a:pt x="6129" y="5684"/>
                      </a:cubicBezTo>
                      <a:cubicBezTo>
                        <a:pt x="6129" y="5684"/>
                        <a:pt x="6421" y="5684"/>
                        <a:pt x="6421" y="5684"/>
                      </a:cubicBezTo>
                      <a:cubicBezTo>
                        <a:pt x="7297" y="5456"/>
                        <a:pt x="8464" y="5229"/>
                        <a:pt x="9048" y="5684"/>
                      </a:cubicBezTo>
                      <a:cubicBezTo>
                        <a:pt x="9924" y="6138"/>
                        <a:pt x="10216" y="6593"/>
                        <a:pt x="9924" y="7048"/>
                      </a:cubicBezTo>
                      <a:cubicBezTo>
                        <a:pt x="9924" y="7730"/>
                        <a:pt x="9340" y="8185"/>
                        <a:pt x="8756" y="8640"/>
                      </a:cubicBezTo>
                      <a:cubicBezTo>
                        <a:pt x="8464" y="8640"/>
                        <a:pt x="8464" y="8867"/>
                        <a:pt x="8464" y="8867"/>
                      </a:cubicBezTo>
                      <a:cubicBezTo>
                        <a:pt x="8464" y="9094"/>
                        <a:pt x="8756" y="9549"/>
                        <a:pt x="9340" y="9776"/>
                      </a:cubicBezTo>
                      <a:cubicBezTo>
                        <a:pt x="10508" y="10231"/>
                        <a:pt x="10508" y="11368"/>
                        <a:pt x="10508" y="12277"/>
                      </a:cubicBezTo>
                      <a:cubicBezTo>
                        <a:pt x="10508" y="12505"/>
                        <a:pt x="10508" y="12732"/>
                        <a:pt x="10508" y="12960"/>
                      </a:cubicBezTo>
                      <a:cubicBezTo>
                        <a:pt x="10508" y="14324"/>
                        <a:pt x="10508" y="16143"/>
                        <a:pt x="9048" y="16370"/>
                      </a:cubicBezTo>
                      <a:cubicBezTo>
                        <a:pt x="8172" y="16370"/>
                        <a:pt x="7589" y="16370"/>
                        <a:pt x="7297" y="16143"/>
                      </a:cubicBezTo>
                      <a:cubicBezTo>
                        <a:pt x="7005" y="16143"/>
                        <a:pt x="6713" y="15915"/>
                        <a:pt x="6421" y="15915"/>
                      </a:cubicBezTo>
                      <a:cubicBezTo>
                        <a:pt x="6129" y="16143"/>
                        <a:pt x="6129" y="16143"/>
                        <a:pt x="6129" y="16143"/>
                      </a:cubicBezTo>
                      <a:cubicBezTo>
                        <a:pt x="5545" y="16143"/>
                        <a:pt x="5254" y="15461"/>
                        <a:pt x="4962" y="15006"/>
                      </a:cubicBezTo>
                      <a:cubicBezTo>
                        <a:pt x="4670" y="14778"/>
                        <a:pt x="4670" y="14551"/>
                        <a:pt x="4670" y="14551"/>
                      </a:cubicBezTo>
                      <a:cubicBezTo>
                        <a:pt x="4670" y="14551"/>
                        <a:pt x="4378" y="14778"/>
                        <a:pt x="4378" y="14778"/>
                      </a:cubicBezTo>
                      <a:cubicBezTo>
                        <a:pt x="4378" y="15233"/>
                        <a:pt x="4086" y="15915"/>
                        <a:pt x="3210" y="15915"/>
                      </a:cubicBezTo>
                      <a:cubicBezTo>
                        <a:pt x="2335" y="15915"/>
                        <a:pt x="2335" y="15915"/>
                        <a:pt x="2335" y="15915"/>
                      </a:cubicBezTo>
                      <a:cubicBezTo>
                        <a:pt x="1751" y="15915"/>
                        <a:pt x="1459" y="15915"/>
                        <a:pt x="1459" y="15915"/>
                      </a:cubicBezTo>
                      <a:cubicBezTo>
                        <a:pt x="1459" y="15915"/>
                        <a:pt x="1459" y="16143"/>
                        <a:pt x="1751" y="16370"/>
                      </a:cubicBezTo>
                      <a:cubicBezTo>
                        <a:pt x="1751" y="16825"/>
                        <a:pt x="1751" y="16825"/>
                        <a:pt x="1751" y="16825"/>
                      </a:cubicBezTo>
                      <a:cubicBezTo>
                        <a:pt x="2335" y="17507"/>
                        <a:pt x="2627" y="18189"/>
                        <a:pt x="2043" y="18644"/>
                      </a:cubicBezTo>
                      <a:cubicBezTo>
                        <a:pt x="1751" y="19098"/>
                        <a:pt x="1167" y="19098"/>
                        <a:pt x="583" y="19098"/>
                      </a:cubicBezTo>
                      <a:cubicBezTo>
                        <a:pt x="583" y="19098"/>
                        <a:pt x="291" y="19098"/>
                        <a:pt x="291" y="19098"/>
                      </a:cubicBezTo>
                      <a:cubicBezTo>
                        <a:pt x="291" y="19098"/>
                        <a:pt x="291" y="19098"/>
                        <a:pt x="291" y="19098"/>
                      </a:cubicBezTo>
                      <a:cubicBezTo>
                        <a:pt x="0" y="19098"/>
                        <a:pt x="0" y="19098"/>
                        <a:pt x="0" y="19326"/>
                      </a:cubicBezTo>
                      <a:cubicBezTo>
                        <a:pt x="0" y="19326"/>
                        <a:pt x="0" y="19326"/>
                        <a:pt x="0" y="19326"/>
                      </a:cubicBezTo>
                      <a:cubicBezTo>
                        <a:pt x="875" y="20008"/>
                        <a:pt x="1751" y="20690"/>
                        <a:pt x="2335" y="21600"/>
                      </a:cubicBezTo>
                      <a:cubicBezTo>
                        <a:pt x="2627" y="21600"/>
                        <a:pt x="2627" y="21600"/>
                        <a:pt x="2627" y="21372"/>
                      </a:cubicBezTo>
                      <a:cubicBezTo>
                        <a:pt x="2627" y="21372"/>
                        <a:pt x="2918" y="21372"/>
                        <a:pt x="2918" y="21372"/>
                      </a:cubicBezTo>
                      <a:cubicBezTo>
                        <a:pt x="3210" y="21372"/>
                        <a:pt x="3210" y="21145"/>
                        <a:pt x="3502" y="21145"/>
                      </a:cubicBezTo>
                      <a:cubicBezTo>
                        <a:pt x="3502" y="21145"/>
                        <a:pt x="3502" y="21145"/>
                        <a:pt x="3502" y="20917"/>
                      </a:cubicBezTo>
                      <a:cubicBezTo>
                        <a:pt x="3794" y="20917"/>
                        <a:pt x="3794" y="20917"/>
                        <a:pt x="3794" y="20917"/>
                      </a:cubicBezTo>
                      <a:cubicBezTo>
                        <a:pt x="4086" y="20917"/>
                        <a:pt x="4086" y="20917"/>
                        <a:pt x="4086" y="20690"/>
                      </a:cubicBezTo>
                      <a:cubicBezTo>
                        <a:pt x="4086" y="20690"/>
                        <a:pt x="4378" y="20690"/>
                        <a:pt x="4378" y="20690"/>
                      </a:cubicBezTo>
                      <a:cubicBezTo>
                        <a:pt x="4378" y="20690"/>
                        <a:pt x="4378" y="20690"/>
                        <a:pt x="4670" y="20690"/>
                      </a:cubicBezTo>
                      <a:cubicBezTo>
                        <a:pt x="4670" y="20690"/>
                        <a:pt x="4670" y="20690"/>
                        <a:pt x="4670" y="20690"/>
                      </a:cubicBezTo>
                      <a:cubicBezTo>
                        <a:pt x="4670" y="20690"/>
                        <a:pt x="4670" y="20463"/>
                        <a:pt x="4962" y="20463"/>
                      </a:cubicBezTo>
                      <a:cubicBezTo>
                        <a:pt x="4962" y="20463"/>
                        <a:pt x="4962" y="20463"/>
                        <a:pt x="4962" y="20463"/>
                      </a:cubicBezTo>
                      <a:cubicBezTo>
                        <a:pt x="4962" y="20463"/>
                        <a:pt x="4962" y="20463"/>
                        <a:pt x="4962" y="20463"/>
                      </a:cubicBezTo>
                      <a:cubicBezTo>
                        <a:pt x="4962" y="20463"/>
                        <a:pt x="4962" y="20463"/>
                        <a:pt x="5254" y="20463"/>
                      </a:cubicBezTo>
                      <a:cubicBezTo>
                        <a:pt x="5254" y="20463"/>
                        <a:pt x="5254" y="20463"/>
                        <a:pt x="5254" y="20463"/>
                      </a:cubicBezTo>
                      <a:cubicBezTo>
                        <a:pt x="5254" y="20463"/>
                        <a:pt x="5254" y="20463"/>
                        <a:pt x="5254" y="20463"/>
                      </a:cubicBezTo>
                      <a:cubicBezTo>
                        <a:pt x="5545" y="20463"/>
                        <a:pt x="5545" y="20463"/>
                        <a:pt x="5545" y="20463"/>
                      </a:cubicBezTo>
                      <a:cubicBezTo>
                        <a:pt x="5837" y="20690"/>
                        <a:pt x="5837" y="20690"/>
                        <a:pt x="6129" y="20917"/>
                      </a:cubicBezTo>
                      <a:cubicBezTo>
                        <a:pt x="6713" y="21145"/>
                        <a:pt x="6713" y="21145"/>
                        <a:pt x="7297" y="20690"/>
                      </a:cubicBezTo>
                      <a:cubicBezTo>
                        <a:pt x="7881" y="20463"/>
                        <a:pt x="8464" y="20235"/>
                        <a:pt x="9340" y="20235"/>
                      </a:cubicBezTo>
                      <a:cubicBezTo>
                        <a:pt x="10216" y="20235"/>
                        <a:pt x="10800" y="20463"/>
                        <a:pt x="10800" y="21145"/>
                      </a:cubicBezTo>
                      <a:cubicBezTo>
                        <a:pt x="10800" y="21145"/>
                        <a:pt x="11092" y="20917"/>
                        <a:pt x="11092" y="20690"/>
                      </a:cubicBezTo>
                      <a:cubicBezTo>
                        <a:pt x="11676" y="20463"/>
                        <a:pt x="12260" y="20235"/>
                        <a:pt x="12844" y="20235"/>
                      </a:cubicBezTo>
                      <a:cubicBezTo>
                        <a:pt x="12844" y="20235"/>
                        <a:pt x="12844" y="20235"/>
                        <a:pt x="13136" y="20235"/>
                      </a:cubicBezTo>
                      <a:cubicBezTo>
                        <a:pt x="13136" y="20235"/>
                        <a:pt x="13136" y="20235"/>
                        <a:pt x="13136" y="20235"/>
                      </a:cubicBezTo>
                      <a:cubicBezTo>
                        <a:pt x="13136" y="20235"/>
                        <a:pt x="13136" y="20235"/>
                        <a:pt x="13136" y="19781"/>
                      </a:cubicBezTo>
                      <a:cubicBezTo>
                        <a:pt x="13136" y="18871"/>
                        <a:pt x="13428" y="18416"/>
                        <a:pt x="14011" y="18416"/>
                      </a:cubicBezTo>
                      <a:cubicBezTo>
                        <a:pt x="14303" y="18416"/>
                        <a:pt x="14303" y="18416"/>
                        <a:pt x="14303" y="18416"/>
                      </a:cubicBezTo>
                      <a:cubicBezTo>
                        <a:pt x="14303" y="18416"/>
                        <a:pt x="14303" y="18189"/>
                        <a:pt x="14303" y="17734"/>
                      </a:cubicBezTo>
                      <a:cubicBezTo>
                        <a:pt x="14303" y="16825"/>
                        <a:pt x="14303" y="15688"/>
                        <a:pt x="14595" y="14778"/>
                      </a:cubicBezTo>
                      <a:cubicBezTo>
                        <a:pt x="14595" y="14324"/>
                        <a:pt x="14595" y="13869"/>
                        <a:pt x="14595" y="13414"/>
                      </a:cubicBezTo>
                      <a:cubicBezTo>
                        <a:pt x="14595" y="12960"/>
                        <a:pt x="15179" y="12505"/>
                        <a:pt x="16055" y="12050"/>
                      </a:cubicBezTo>
                      <a:cubicBezTo>
                        <a:pt x="16638" y="11595"/>
                        <a:pt x="17514" y="11141"/>
                        <a:pt x="17514" y="10686"/>
                      </a:cubicBezTo>
                      <a:cubicBezTo>
                        <a:pt x="17514" y="10004"/>
                        <a:pt x="17806" y="9094"/>
                        <a:pt x="18682" y="7957"/>
                      </a:cubicBezTo>
                      <a:cubicBezTo>
                        <a:pt x="19265" y="7048"/>
                        <a:pt x="19849" y="5911"/>
                        <a:pt x="19849" y="5229"/>
                      </a:cubicBezTo>
                      <a:cubicBezTo>
                        <a:pt x="19849" y="3865"/>
                        <a:pt x="20141" y="3410"/>
                        <a:pt x="20725" y="2728"/>
                      </a:cubicBezTo>
                      <a:cubicBezTo>
                        <a:pt x="21017" y="2728"/>
                        <a:pt x="21017" y="2501"/>
                        <a:pt x="21017" y="2273"/>
                      </a:cubicBezTo>
                      <a:cubicBezTo>
                        <a:pt x="21309" y="2273"/>
                        <a:pt x="21309" y="2046"/>
                        <a:pt x="21309" y="2046"/>
                      </a:cubicBezTo>
                      <a:cubicBezTo>
                        <a:pt x="21309" y="1818"/>
                        <a:pt x="21309" y="1818"/>
                        <a:pt x="21309" y="1818"/>
                      </a:cubicBezTo>
                      <a:cubicBezTo>
                        <a:pt x="21309" y="1591"/>
                        <a:pt x="21600" y="1591"/>
                        <a:pt x="21600" y="1364"/>
                      </a:cubicBezTo>
                      <a:cubicBezTo>
                        <a:pt x="21600" y="1364"/>
                        <a:pt x="21600" y="1364"/>
                        <a:pt x="21600" y="1136"/>
                      </a:cubicBezTo>
                      <a:cubicBezTo>
                        <a:pt x="21600" y="1136"/>
                        <a:pt x="21600" y="909"/>
                        <a:pt x="21600" y="909"/>
                      </a:cubicBezTo>
                      <a:cubicBezTo>
                        <a:pt x="21600" y="682"/>
                        <a:pt x="21600" y="682"/>
                        <a:pt x="21600" y="454"/>
                      </a:cubicBezTo>
                      <a:cubicBezTo>
                        <a:pt x="21600" y="454"/>
                        <a:pt x="21600" y="454"/>
                        <a:pt x="21600" y="454"/>
                      </a:cubicBezTo>
                      <a:cubicBezTo>
                        <a:pt x="20433" y="227"/>
                        <a:pt x="20433" y="227"/>
                        <a:pt x="20433" y="227"/>
                      </a:cubicBezTo>
                      <a:lnTo>
                        <a:pt x="19265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618" name="Triangle">
                  <a:extLst>
                    <a:ext uri="{FF2B5EF4-FFF2-40B4-BE49-F238E27FC236}">
                      <a16:creationId xmlns:a16="http://schemas.microsoft.com/office/drawing/2014/main" id="{4B9828C8-25BE-A1B0-0608-9FD5F99CA2DF}"/>
                    </a:ext>
                  </a:extLst>
                </p:cNvPr>
                <p:cNvGrpSpPr/>
                <p:nvPr/>
              </p:nvGrpSpPr>
              <p:grpSpPr>
                <a:xfrm>
                  <a:off x="478289" y="370240"/>
                  <a:ext cx="9435" cy="7207"/>
                  <a:chOff x="0" y="0"/>
                  <a:chExt cx="9433" cy="7206"/>
                </a:xfrm>
              </p:grpSpPr>
              <p:sp>
                <p:nvSpPr>
                  <p:cNvPr id="620" name="Line">
                    <a:extLst>
                      <a:ext uri="{FF2B5EF4-FFF2-40B4-BE49-F238E27FC236}">
                        <a16:creationId xmlns:a16="http://schemas.microsoft.com/office/drawing/2014/main" id="{6C872292-82AE-5B6F-2D2C-D12FD2B5AA46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3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21" name="Line">
                    <a:extLst>
                      <a:ext uri="{FF2B5EF4-FFF2-40B4-BE49-F238E27FC236}">
                        <a16:creationId xmlns:a16="http://schemas.microsoft.com/office/drawing/2014/main" id="{C363FE15-C479-AA46-B8CA-896DB69B2CB7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4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619" name="Shape">
                  <a:extLst>
                    <a:ext uri="{FF2B5EF4-FFF2-40B4-BE49-F238E27FC236}">
                      <a16:creationId xmlns:a16="http://schemas.microsoft.com/office/drawing/2014/main" id="{E6A1814B-41C2-2861-7E96-53AE6B1FB06D}"/>
                    </a:ext>
                  </a:extLst>
                </p:cNvPr>
                <p:cNvSpPr/>
                <p:nvPr/>
              </p:nvSpPr>
              <p:spPr>
                <a:xfrm>
                  <a:off x="459552" y="384849"/>
                  <a:ext cx="9434" cy="11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17280"/>
                        <a:pt x="7200" y="6480"/>
                        <a:pt x="21600" y="2159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2159"/>
                        <a:pt x="21600" y="2159"/>
                        <a:pt x="21600" y="2159"/>
                      </a:cubicBezTo>
                      <a:cubicBezTo>
                        <a:pt x="7200" y="8640"/>
                        <a:pt x="0" y="1728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353" name="Group">
                <a:extLst>
                  <a:ext uri="{FF2B5EF4-FFF2-40B4-BE49-F238E27FC236}">
                    <a16:creationId xmlns:a16="http://schemas.microsoft.com/office/drawing/2014/main" id="{A506ABB3-6784-549E-1923-6E1675D5ABAF}"/>
                  </a:ext>
                </a:extLst>
              </p:cNvPr>
              <p:cNvGrpSpPr/>
              <p:nvPr/>
            </p:nvGrpSpPr>
            <p:grpSpPr>
              <a:xfrm>
                <a:off x="408544" y="106850"/>
                <a:ext cx="527284" cy="729642"/>
                <a:chOff x="0" y="0"/>
                <a:chExt cx="527282" cy="729640"/>
              </a:xfrm>
            </p:grpSpPr>
            <p:sp>
              <p:nvSpPr>
                <p:cNvPr id="384" name="Shape">
                  <a:extLst>
                    <a:ext uri="{FF2B5EF4-FFF2-40B4-BE49-F238E27FC236}">
                      <a16:creationId xmlns:a16="http://schemas.microsoft.com/office/drawing/2014/main" id="{E4B3E721-E1B8-2FD3-56D6-0B301A5EE3A3}"/>
                    </a:ext>
                  </a:extLst>
                </p:cNvPr>
                <p:cNvSpPr/>
                <p:nvPr/>
              </p:nvSpPr>
              <p:spPr>
                <a:xfrm>
                  <a:off x="135876" y="89349"/>
                  <a:ext cx="224840" cy="2488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640" y="3486"/>
                      </a:moveTo>
                      <a:cubicBezTo>
                        <a:pt x="2640" y="3777"/>
                        <a:pt x="2640" y="3777"/>
                        <a:pt x="2640" y="3777"/>
                      </a:cubicBezTo>
                      <a:cubicBezTo>
                        <a:pt x="2640" y="4261"/>
                        <a:pt x="2640" y="4261"/>
                        <a:pt x="2640" y="4261"/>
                      </a:cubicBezTo>
                      <a:cubicBezTo>
                        <a:pt x="2640" y="6877"/>
                        <a:pt x="2640" y="6877"/>
                        <a:pt x="2640" y="6877"/>
                      </a:cubicBezTo>
                      <a:cubicBezTo>
                        <a:pt x="2760" y="8136"/>
                        <a:pt x="2400" y="8233"/>
                        <a:pt x="2280" y="8233"/>
                      </a:cubicBezTo>
                      <a:cubicBezTo>
                        <a:pt x="2280" y="8233"/>
                        <a:pt x="2280" y="8233"/>
                        <a:pt x="2280" y="8233"/>
                      </a:cubicBezTo>
                      <a:cubicBezTo>
                        <a:pt x="1440" y="8426"/>
                        <a:pt x="1320" y="8620"/>
                        <a:pt x="1320" y="8620"/>
                      </a:cubicBezTo>
                      <a:cubicBezTo>
                        <a:pt x="1320" y="8814"/>
                        <a:pt x="1320" y="9395"/>
                        <a:pt x="600" y="9492"/>
                      </a:cubicBezTo>
                      <a:cubicBezTo>
                        <a:pt x="600" y="9492"/>
                        <a:pt x="600" y="9686"/>
                        <a:pt x="600" y="9686"/>
                      </a:cubicBezTo>
                      <a:cubicBezTo>
                        <a:pt x="600" y="9879"/>
                        <a:pt x="600" y="10267"/>
                        <a:pt x="120" y="10267"/>
                      </a:cubicBezTo>
                      <a:cubicBezTo>
                        <a:pt x="120" y="10364"/>
                        <a:pt x="120" y="10364"/>
                        <a:pt x="120" y="10364"/>
                      </a:cubicBezTo>
                      <a:cubicBezTo>
                        <a:pt x="240" y="10557"/>
                        <a:pt x="360" y="10848"/>
                        <a:pt x="120" y="11042"/>
                      </a:cubicBezTo>
                      <a:cubicBezTo>
                        <a:pt x="0" y="11139"/>
                        <a:pt x="0" y="11235"/>
                        <a:pt x="0" y="11332"/>
                      </a:cubicBezTo>
                      <a:cubicBezTo>
                        <a:pt x="0" y="11332"/>
                        <a:pt x="0" y="11332"/>
                        <a:pt x="120" y="11332"/>
                      </a:cubicBezTo>
                      <a:cubicBezTo>
                        <a:pt x="240" y="11332"/>
                        <a:pt x="360" y="11429"/>
                        <a:pt x="480" y="11429"/>
                      </a:cubicBezTo>
                      <a:cubicBezTo>
                        <a:pt x="600" y="11623"/>
                        <a:pt x="600" y="11817"/>
                        <a:pt x="600" y="12107"/>
                      </a:cubicBezTo>
                      <a:cubicBezTo>
                        <a:pt x="600" y="12204"/>
                        <a:pt x="600" y="12301"/>
                        <a:pt x="600" y="12301"/>
                      </a:cubicBezTo>
                      <a:cubicBezTo>
                        <a:pt x="600" y="12591"/>
                        <a:pt x="960" y="12785"/>
                        <a:pt x="1080" y="12785"/>
                      </a:cubicBezTo>
                      <a:cubicBezTo>
                        <a:pt x="1080" y="12785"/>
                        <a:pt x="1080" y="12882"/>
                        <a:pt x="1080" y="12882"/>
                      </a:cubicBezTo>
                      <a:cubicBezTo>
                        <a:pt x="1320" y="12882"/>
                        <a:pt x="1320" y="12882"/>
                        <a:pt x="1320" y="12882"/>
                      </a:cubicBezTo>
                      <a:cubicBezTo>
                        <a:pt x="1080" y="13463"/>
                        <a:pt x="1080" y="13463"/>
                        <a:pt x="1080" y="13463"/>
                      </a:cubicBezTo>
                      <a:cubicBezTo>
                        <a:pt x="1200" y="13560"/>
                        <a:pt x="1320" y="13560"/>
                        <a:pt x="132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851"/>
                        <a:pt x="1440" y="13851"/>
                        <a:pt x="1560" y="13851"/>
                      </a:cubicBezTo>
                      <a:cubicBezTo>
                        <a:pt x="1680" y="14044"/>
                        <a:pt x="1800" y="14141"/>
                        <a:pt x="1920" y="14335"/>
                      </a:cubicBezTo>
                      <a:cubicBezTo>
                        <a:pt x="1920" y="14335"/>
                        <a:pt x="1920" y="14335"/>
                        <a:pt x="1920" y="14335"/>
                      </a:cubicBezTo>
                      <a:cubicBezTo>
                        <a:pt x="1920" y="14335"/>
                        <a:pt x="2040" y="14335"/>
                        <a:pt x="2040" y="14432"/>
                      </a:cubicBezTo>
                      <a:cubicBezTo>
                        <a:pt x="2040" y="14432"/>
                        <a:pt x="2040" y="14432"/>
                        <a:pt x="2040" y="14432"/>
                      </a:cubicBezTo>
                      <a:cubicBezTo>
                        <a:pt x="2040" y="14432"/>
                        <a:pt x="2040" y="14432"/>
                        <a:pt x="2040" y="14529"/>
                      </a:cubicBezTo>
                      <a:cubicBezTo>
                        <a:pt x="2040" y="14529"/>
                        <a:pt x="2040" y="14529"/>
                        <a:pt x="2040" y="14529"/>
                      </a:cubicBezTo>
                      <a:cubicBezTo>
                        <a:pt x="2040" y="14529"/>
                        <a:pt x="2160" y="14626"/>
                        <a:pt x="2160" y="14626"/>
                      </a:cubicBezTo>
                      <a:cubicBezTo>
                        <a:pt x="2280" y="14819"/>
                        <a:pt x="2400" y="15110"/>
                        <a:pt x="2400" y="15400"/>
                      </a:cubicBezTo>
                      <a:cubicBezTo>
                        <a:pt x="2280" y="15497"/>
                        <a:pt x="2160" y="15594"/>
                        <a:pt x="2040" y="15691"/>
                      </a:cubicBezTo>
                      <a:cubicBezTo>
                        <a:pt x="1920" y="15691"/>
                        <a:pt x="1920" y="15691"/>
                        <a:pt x="1920" y="15691"/>
                      </a:cubicBezTo>
                      <a:cubicBezTo>
                        <a:pt x="2520" y="15788"/>
                        <a:pt x="2520" y="15788"/>
                        <a:pt x="2520" y="15788"/>
                      </a:cubicBezTo>
                      <a:cubicBezTo>
                        <a:pt x="2640" y="16175"/>
                        <a:pt x="2640" y="16175"/>
                        <a:pt x="2640" y="16175"/>
                      </a:cubicBezTo>
                      <a:cubicBezTo>
                        <a:pt x="2880" y="16175"/>
                        <a:pt x="3480" y="16272"/>
                        <a:pt x="3720" y="16563"/>
                      </a:cubicBezTo>
                      <a:cubicBezTo>
                        <a:pt x="3840" y="16756"/>
                        <a:pt x="3960" y="16756"/>
                        <a:pt x="4080" y="16853"/>
                      </a:cubicBezTo>
                      <a:cubicBezTo>
                        <a:pt x="4320" y="17047"/>
                        <a:pt x="4440" y="17144"/>
                        <a:pt x="4440" y="17434"/>
                      </a:cubicBezTo>
                      <a:cubicBezTo>
                        <a:pt x="4440" y="17434"/>
                        <a:pt x="4560" y="17531"/>
                        <a:pt x="4680" y="17531"/>
                      </a:cubicBezTo>
                      <a:cubicBezTo>
                        <a:pt x="4800" y="17628"/>
                        <a:pt x="4920" y="17725"/>
                        <a:pt x="5160" y="17822"/>
                      </a:cubicBezTo>
                      <a:cubicBezTo>
                        <a:pt x="5760" y="18209"/>
                        <a:pt x="5760" y="18500"/>
                        <a:pt x="5760" y="18694"/>
                      </a:cubicBezTo>
                      <a:cubicBezTo>
                        <a:pt x="5760" y="18791"/>
                        <a:pt x="6120" y="18984"/>
                        <a:pt x="6479" y="19081"/>
                      </a:cubicBezTo>
                      <a:cubicBezTo>
                        <a:pt x="6599" y="19178"/>
                        <a:pt x="6599" y="19178"/>
                        <a:pt x="6599" y="19178"/>
                      </a:cubicBezTo>
                      <a:cubicBezTo>
                        <a:pt x="6959" y="19759"/>
                        <a:pt x="6959" y="19759"/>
                        <a:pt x="6959" y="19759"/>
                      </a:cubicBezTo>
                      <a:cubicBezTo>
                        <a:pt x="6959" y="19759"/>
                        <a:pt x="6959" y="19759"/>
                        <a:pt x="6959" y="19759"/>
                      </a:cubicBezTo>
                      <a:cubicBezTo>
                        <a:pt x="6959" y="19759"/>
                        <a:pt x="6959" y="19759"/>
                        <a:pt x="6959" y="19759"/>
                      </a:cubicBezTo>
                      <a:cubicBezTo>
                        <a:pt x="7080" y="19856"/>
                        <a:pt x="7080" y="19856"/>
                        <a:pt x="7080" y="19856"/>
                      </a:cubicBezTo>
                      <a:cubicBezTo>
                        <a:pt x="7080" y="19856"/>
                        <a:pt x="7080" y="19856"/>
                        <a:pt x="7080" y="19856"/>
                      </a:cubicBezTo>
                      <a:cubicBezTo>
                        <a:pt x="7200" y="19953"/>
                        <a:pt x="7200" y="19953"/>
                        <a:pt x="7200" y="19953"/>
                      </a:cubicBezTo>
                      <a:cubicBezTo>
                        <a:pt x="7200" y="19953"/>
                        <a:pt x="7200" y="19953"/>
                        <a:pt x="7200" y="19953"/>
                      </a:cubicBezTo>
                      <a:cubicBezTo>
                        <a:pt x="7200" y="20050"/>
                        <a:pt x="7320" y="20050"/>
                        <a:pt x="7320" y="20147"/>
                      </a:cubicBezTo>
                      <a:cubicBezTo>
                        <a:pt x="7320" y="20147"/>
                        <a:pt x="7320" y="20147"/>
                        <a:pt x="7320" y="20243"/>
                      </a:cubicBezTo>
                      <a:cubicBezTo>
                        <a:pt x="7320" y="20243"/>
                        <a:pt x="7320" y="20243"/>
                        <a:pt x="7320" y="20243"/>
                      </a:cubicBezTo>
                      <a:cubicBezTo>
                        <a:pt x="7440" y="20243"/>
                        <a:pt x="7440" y="20243"/>
                        <a:pt x="7440" y="20340"/>
                      </a:cubicBezTo>
                      <a:cubicBezTo>
                        <a:pt x="7440" y="20340"/>
                        <a:pt x="7440" y="20340"/>
                        <a:pt x="7440" y="20340"/>
                      </a:cubicBezTo>
                      <a:cubicBezTo>
                        <a:pt x="7560" y="20437"/>
                        <a:pt x="7800" y="20534"/>
                        <a:pt x="7800" y="20534"/>
                      </a:cubicBezTo>
                      <a:cubicBezTo>
                        <a:pt x="7800" y="20534"/>
                        <a:pt x="7800" y="20534"/>
                        <a:pt x="7800" y="20534"/>
                      </a:cubicBezTo>
                      <a:cubicBezTo>
                        <a:pt x="7920" y="20631"/>
                        <a:pt x="8040" y="20631"/>
                        <a:pt x="8160" y="20631"/>
                      </a:cubicBezTo>
                      <a:cubicBezTo>
                        <a:pt x="8280" y="20631"/>
                        <a:pt x="8280" y="20631"/>
                        <a:pt x="8400" y="20631"/>
                      </a:cubicBezTo>
                      <a:cubicBezTo>
                        <a:pt x="8640" y="20340"/>
                        <a:pt x="9000" y="20437"/>
                        <a:pt x="9240" y="20534"/>
                      </a:cubicBezTo>
                      <a:cubicBezTo>
                        <a:pt x="9480" y="20437"/>
                        <a:pt x="9840" y="20340"/>
                        <a:pt x="10080" y="20534"/>
                      </a:cubicBezTo>
                      <a:cubicBezTo>
                        <a:pt x="10080" y="20534"/>
                        <a:pt x="10080" y="20534"/>
                        <a:pt x="10200" y="20534"/>
                      </a:cubicBezTo>
                      <a:cubicBezTo>
                        <a:pt x="10200" y="20534"/>
                        <a:pt x="10200" y="20534"/>
                        <a:pt x="10200" y="20534"/>
                      </a:cubicBezTo>
                      <a:cubicBezTo>
                        <a:pt x="10200" y="20631"/>
                        <a:pt x="10200" y="20631"/>
                        <a:pt x="10320" y="20631"/>
                      </a:cubicBezTo>
                      <a:cubicBezTo>
                        <a:pt x="10320" y="20631"/>
                        <a:pt x="10320" y="20631"/>
                        <a:pt x="10320" y="20728"/>
                      </a:cubicBezTo>
                      <a:cubicBezTo>
                        <a:pt x="10440" y="20728"/>
                        <a:pt x="10440" y="20728"/>
                        <a:pt x="10440" y="20728"/>
                      </a:cubicBezTo>
                      <a:cubicBezTo>
                        <a:pt x="10440" y="20728"/>
                        <a:pt x="10560" y="20825"/>
                        <a:pt x="10560" y="20825"/>
                      </a:cubicBezTo>
                      <a:cubicBezTo>
                        <a:pt x="10560" y="20825"/>
                        <a:pt x="10680" y="20825"/>
                        <a:pt x="10680" y="20921"/>
                      </a:cubicBezTo>
                      <a:cubicBezTo>
                        <a:pt x="10680" y="20921"/>
                        <a:pt x="10800" y="20921"/>
                        <a:pt x="10800" y="20921"/>
                      </a:cubicBezTo>
                      <a:cubicBezTo>
                        <a:pt x="10800" y="21018"/>
                        <a:pt x="10800" y="21018"/>
                        <a:pt x="10921" y="21018"/>
                      </a:cubicBezTo>
                      <a:cubicBezTo>
                        <a:pt x="10921" y="21018"/>
                        <a:pt x="10921" y="21115"/>
                        <a:pt x="11041" y="21115"/>
                      </a:cubicBezTo>
                      <a:cubicBezTo>
                        <a:pt x="11041" y="21115"/>
                        <a:pt x="11041" y="21212"/>
                        <a:pt x="11161" y="21212"/>
                      </a:cubicBezTo>
                      <a:cubicBezTo>
                        <a:pt x="11161" y="21212"/>
                        <a:pt x="11161" y="21212"/>
                        <a:pt x="11281" y="21309"/>
                      </a:cubicBezTo>
                      <a:cubicBezTo>
                        <a:pt x="11281" y="21309"/>
                        <a:pt x="11281" y="21309"/>
                        <a:pt x="11401" y="21406"/>
                      </a:cubicBezTo>
                      <a:cubicBezTo>
                        <a:pt x="11401" y="21406"/>
                        <a:pt x="11401" y="21406"/>
                        <a:pt x="11521" y="21503"/>
                      </a:cubicBezTo>
                      <a:cubicBezTo>
                        <a:pt x="11521" y="21503"/>
                        <a:pt x="11521" y="21503"/>
                        <a:pt x="11521" y="21503"/>
                      </a:cubicBezTo>
                      <a:cubicBezTo>
                        <a:pt x="11761" y="21503"/>
                        <a:pt x="12001" y="21406"/>
                        <a:pt x="12241" y="21309"/>
                      </a:cubicBezTo>
                      <a:cubicBezTo>
                        <a:pt x="12241" y="21309"/>
                        <a:pt x="12241" y="21309"/>
                        <a:pt x="12241" y="21309"/>
                      </a:cubicBezTo>
                      <a:cubicBezTo>
                        <a:pt x="12361" y="21309"/>
                        <a:pt x="12361" y="21309"/>
                        <a:pt x="12481" y="21309"/>
                      </a:cubicBezTo>
                      <a:cubicBezTo>
                        <a:pt x="12481" y="21309"/>
                        <a:pt x="12481" y="21309"/>
                        <a:pt x="12481" y="21309"/>
                      </a:cubicBezTo>
                      <a:cubicBezTo>
                        <a:pt x="12481" y="21309"/>
                        <a:pt x="12481" y="21309"/>
                        <a:pt x="12481" y="21309"/>
                      </a:cubicBezTo>
                      <a:cubicBezTo>
                        <a:pt x="12721" y="21309"/>
                        <a:pt x="12960" y="21406"/>
                        <a:pt x="13080" y="21503"/>
                      </a:cubicBezTo>
                      <a:cubicBezTo>
                        <a:pt x="13080" y="21503"/>
                        <a:pt x="13200" y="21503"/>
                        <a:pt x="13200" y="21600"/>
                      </a:cubicBezTo>
                      <a:cubicBezTo>
                        <a:pt x="13440" y="21406"/>
                        <a:pt x="13920" y="21212"/>
                        <a:pt x="14160" y="21212"/>
                      </a:cubicBezTo>
                      <a:cubicBezTo>
                        <a:pt x="14280" y="21212"/>
                        <a:pt x="14400" y="21309"/>
                        <a:pt x="14400" y="21309"/>
                      </a:cubicBezTo>
                      <a:cubicBezTo>
                        <a:pt x="14520" y="21309"/>
                        <a:pt x="14641" y="21309"/>
                        <a:pt x="14761" y="21309"/>
                      </a:cubicBezTo>
                      <a:cubicBezTo>
                        <a:pt x="14881" y="21309"/>
                        <a:pt x="14881" y="21309"/>
                        <a:pt x="15001" y="21309"/>
                      </a:cubicBezTo>
                      <a:cubicBezTo>
                        <a:pt x="15001" y="21212"/>
                        <a:pt x="15121" y="21115"/>
                        <a:pt x="15361" y="21018"/>
                      </a:cubicBezTo>
                      <a:cubicBezTo>
                        <a:pt x="15361" y="21018"/>
                        <a:pt x="15481" y="20921"/>
                        <a:pt x="15481" y="20921"/>
                      </a:cubicBezTo>
                      <a:cubicBezTo>
                        <a:pt x="15601" y="20825"/>
                        <a:pt x="15601" y="20825"/>
                        <a:pt x="15601" y="20825"/>
                      </a:cubicBezTo>
                      <a:cubicBezTo>
                        <a:pt x="15721" y="20534"/>
                        <a:pt x="16561" y="20147"/>
                        <a:pt x="16801" y="20147"/>
                      </a:cubicBezTo>
                      <a:cubicBezTo>
                        <a:pt x="16921" y="20050"/>
                        <a:pt x="17041" y="20050"/>
                        <a:pt x="17161" y="20050"/>
                      </a:cubicBezTo>
                      <a:cubicBezTo>
                        <a:pt x="17161" y="20050"/>
                        <a:pt x="17281" y="20050"/>
                        <a:pt x="17281" y="20050"/>
                      </a:cubicBezTo>
                      <a:cubicBezTo>
                        <a:pt x="17401" y="20050"/>
                        <a:pt x="17401" y="20050"/>
                        <a:pt x="17521" y="20050"/>
                      </a:cubicBezTo>
                      <a:cubicBezTo>
                        <a:pt x="17521" y="20050"/>
                        <a:pt x="17521" y="20147"/>
                        <a:pt x="17521" y="20147"/>
                      </a:cubicBezTo>
                      <a:cubicBezTo>
                        <a:pt x="17641" y="20147"/>
                        <a:pt x="17641" y="20147"/>
                        <a:pt x="17641" y="20147"/>
                      </a:cubicBezTo>
                      <a:cubicBezTo>
                        <a:pt x="17761" y="20147"/>
                        <a:pt x="17761" y="20147"/>
                        <a:pt x="17761" y="20147"/>
                      </a:cubicBezTo>
                      <a:cubicBezTo>
                        <a:pt x="17761" y="20243"/>
                        <a:pt x="17881" y="20243"/>
                        <a:pt x="17881" y="20243"/>
                      </a:cubicBezTo>
                      <a:cubicBezTo>
                        <a:pt x="17881" y="20147"/>
                        <a:pt x="17881" y="20147"/>
                        <a:pt x="17881" y="20050"/>
                      </a:cubicBezTo>
                      <a:cubicBezTo>
                        <a:pt x="17881" y="19953"/>
                        <a:pt x="17881" y="19856"/>
                        <a:pt x="17881" y="19759"/>
                      </a:cubicBezTo>
                      <a:cubicBezTo>
                        <a:pt x="17521" y="19759"/>
                        <a:pt x="16801" y="19372"/>
                        <a:pt x="16561" y="18887"/>
                      </a:cubicBezTo>
                      <a:cubicBezTo>
                        <a:pt x="16561" y="18791"/>
                        <a:pt x="16441" y="18694"/>
                        <a:pt x="16441" y="18694"/>
                      </a:cubicBezTo>
                      <a:cubicBezTo>
                        <a:pt x="16321" y="18500"/>
                        <a:pt x="16081" y="18306"/>
                        <a:pt x="15961" y="18113"/>
                      </a:cubicBezTo>
                      <a:cubicBezTo>
                        <a:pt x="15721" y="18016"/>
                        <a:pt x="15481" y="17822"/>
                        <a:pt x="15361" y="17628"/>
                      </a:cubicBezTo>
                      <a:cubicBezTo>
                        <a:pt x="15361" y="17531"/>
                        <a:pt x="15121" y="17531"/>
                        <a:pt x="14881" y="17434"/>
                      </a:cubicBezTo>
                      <a:cubicBezTo>
                        <a:pt x="14641" y="17338"/>
                        <a:pt x="14280" y="17338"/>
                        <a:pt x="14160" y="17144"/>
                      </a:cubicBezTo>
                      <a:cubicBezTo>
                        <a:pt x="14040" y="16853"/>
                        <a:pt x="14160" y="16660"/>
                        <a:pt x="14280" y="16563"/>
                      </a:cubicBezTo>
                      <a:cubicBezTo>
                        <a:pt x="14400" y="16563"/>
                        <a:pt x="14400" y="16466"/>
                        <a:pt x="14400" y="16369"/>
                      </a:cubicBezTo>
                      <a:cubicBezTo>
                        <a:pt x="14400" y="16272"/>
                        <a:pt x="14520" y="15982"/>
                        <a:pt x="15121" y="15982"/>
                      </a:cubicBezTo>
                      <a:cubicBezTo>
                        <a:pt x="15241" y="15982"/>
                        <a:pt x="15361" y="15982"/>
                        <a:pt x="15481" y="15982"/>
                      </a:cubicBezTo>
                      <a:cubicBezTo>
                        <a:pt x="15481" y="15982"/>
                        <a:pt x="15481" y="15982"/>
                        <a:pt x="15481" y="16078"/>
                      </a:cubicBezTo>
                      <a:cubicBezTo>
                        <a:pt x="15601" y="15788"/>
                        <a:pt x="15601" y="15304"/>
                        <a:pt x="15601" y="15013"/>
                      </a:cubicBezTo>
                      <a:cubicBezTo>
                        <a:pt x="15601" y="14722"/>
                        <a:pt x="15841" y="14529"/>
                        <a:pt x="15961" y="14335"/>
                      </a:cubicBezTo>
                      <a:cubicBezTo>
                        <a:pt x="15961" y="14238"/>
                        <a:pt x="16081" y="14141"/>
                        <a:pt x="16081" y="14141"/>
                      </a:cubicBezTo>
                      <a:cubicBezTo>
                        <a:pt x="15961" y="14044"/>
                        <a:pt x="15961" y="13947"/>
                        <a:pt x="15961" y="13851"/>
                      </a:cubicBezTo>
                      <a:cubicBezTo>
                        <a:pt x="16081" y="13657"/>
                        <a:pt x="16201" y="13560"/>
                        <a:pt x="16441" y="13463"/>
                      </a:cubicBezTo>
                      <a:cubicBezTo>
                        <a:pt x="16561" y="13463"/>
                        <a:pt x="16681" y="13366"/>
                        <a:pt x="16681" y="13366"/>
                      </a:cubicBezTo>
                      <a:cubicBezTo>
                        <a:pt x="16801" y="13269"/>
                        <a:pt x="16801" y="13173"/>
                        <a:pt x="16801" y="12979"/>
                      </a:cubicBezTo>
                      <a:cubicBezTo>
                        <a:pt x="16921" y="12785"/>
                        <a:pt x="16921" y="12495"/>
                        <a:pt x="17161" y="12301"/>
                      </a:cubicBezTo>
                      <a:cubicBezTo>
                        <a:pt x="17281" y="12204"/>
                        <a:pt x="17401" y="12010"/>
                        <a:pt x="17521" y="11913"/>
                      </a:cubicBezTo>
                      <a:cubicBezTo>
                        <a:pt x="17641" y="11623"/>
                        <a:pt x="17881" y="11429"/>
                        <a:pt x="18121" y="11429"/>
                      </a:cubicBezTo>
                      <a:cubicBezTo>
                        <a:pt x="18241" y="11429"/>
                        <a:pt x="18481" y="11235"/>
                        <a:pt x="18481" y="11042"/>
                      </a:cubicBezTo>
                      <a:cubicBezTo>
                        <a:pt x="18481" y="10945"/>
                        <a:pt x="18601" y="10751"/>
                        <a:pt x="18721" y="10557"/>
                      </a:cubicBezTo>
                      <a:cubicBezTo>
                        <a:pt x="18841" y="10364"/>
                        <a:pt x="18961" y="10073"/>
                        <a:pt x="18961" y="9782"/>
                      </a:cubicBezTo>
                      <a:cubicBezTo>
                        <a:pt x="18961" y="9782"/>
                        <a:pt x="18961" y="9782"/>
                        <a:pt x="18961" y="9782"/>
                      </a:cubicBezTo>
                      <a:cubicBezTo>
                        <a:pt x="18961" y="9782"/>
                        <a:pt x="18961" y="9686"/>
                        <a:pt x="18961" y="9589"/>
                      </a:cubicBezTo>
                      <a:cubicBezTo>
                        <a:pt x="18841" y="9104"/>
                        <a:pt x="18721" y="8620"/>
                        <a:pt x="19081" y="8233"/>
                      </a:cubicBezTo>
                      <a:cubicBezTo>
                        <a:pt x="19441" y="7845"/>
                        <a:pt x="19681" y="7555"/>
                        <a:pt x="19561" y="7264"/>
                      </a:cubicBezTo>
                      <a:cubicBezTo>
                        <a:pt x="19441" y="6877"/>
                        <a:pt x="19921" y="6780"/>
                        <a:pt x="20161" y="6586"/>
                      </a:cubicBezTo>
                      <a:cubicBezTo>
                        <a:pt x="20281" y="6586"/>
                        <a:pt x="20281" y="6489"/>
                        <a:pt x="20401" y="6489"/>
                      </a:cubicBezTo>
                      <a:cubicBezTo>
                        <a:pt x="20401" y="6392"/>
                        <a:pt x="20521" y="6392"/>
                        <a:pt x="20641" y="6295"/>
                      </a:cubicBezTo>
                      <a:cubicBezTo>
                        <a:pt x="20761" y="6295"/>
                        <a:pt x="20761" y="6295"/>
                        <a:pt x="20881" y="6199"/>
                      </a:cubicBezTo>
                      <a:cubicBezTo>
                        <a:pt x="20881" y="6199"/>
                        <a:pt x="20881" y="6199"/>
                        <a:pt x="20881" y="6199"/>
                      </a:cubicBezTo>
                      <a:cubicBezTo>
                        <a:pt x="21001" y="6102"/>
                        <a:pt x="21001" y="6102"/>
                        <a:pt x="21121" y="6102"/>
                      </a:cubicBezTo>
                      <a:cubicBezTo>
                        <a:pt x="21121" y="6005"/>
                        <a:pt x="21121" y="6005"/>
                        <a:pt x="21241" y="6005"/>
                      </a:cubicBezTo>
                      <a:cubicBezTo>
                        <a:pt x="21241" y="5908"/>
                        <a:pt x="21361" y="5908"/>
                        <a:pt x="21361" y="5908"/>
                      </a:cubicBezTo>
                      <a:cubicBezTo>
                        <a:pt x="21361" y="5811"/>
                        <a:pt x="21361" y="5811"/>
                        <a:pt x="21481" y="5714"/>
                      </a:cubicBezTo>
                      <a:cubicBezTo>
                        <a:pt x="21481" y="5714"/>
                        <a:pt x="21481" y="5714"/>
                        <a:pt x="21600" y="5617"/>
                      </a:cubicBezTo>
                      <a:cubicBezTo>
                        <a:pt x="21241" y="5424"/>
                        <a:pt x="21001" y="5230"/>
                        <a:pt x="20881" y="5230"/>
                      </a:cubicBezTo>
                      <a:cubicBezTo>
                        <a:pt x="20281" y="5036"/>
                        <a:pt x="19921" y="4261"/>
                        <a:pt x="19921" y="3293"/>
                      </a:cubicBezTo>
                      <a:cubicBezTo>
                        <a:pt x="19921" y="2712"/>
                        <a:pt x="19801" y="2227"/>
                        <a:pt x="19801" y="1840"/>
                      </a:cubicBezTo>
                      <a:cubicBezTo>
                        <a:pt x="19681" y="1743"/>
                        <a:pt x="19681" y="1646"/>
                        <a:pt x="19681" y="1549"/>
                      </a:cubicBezTo>
                      <a:cubicBezTo>
                        <a:pt x="19681" y="1356"/>
                        <a:pt x="19201" y="774"/>
                        <a:pt x="18601" y="581"/>
                      </a:cubicBezTo>
                      <a:cubicBezTo>
                        <a:pt x="18241" y="387"/>
                        <a:pt x="18001" y="193"/>
                        <a:pt x="17881" y="0"/>
                      </a:cubicBezTo>
                      <a:cubicBezTo>
                        <a:pt x="17881" y="0"/>
                        <a:pt x="17881" y="0"/>
                        <a:pt x="17881" y="0"/>
                      </a:cubicBezTo>
                      <a:cubicBezTo>
                        <a:pt x="17881" y="0"/>
                        <a:pt x="17881" y="0"/>
                        <a:pt x="17881" y="0"/>
                      </a:cubicBezTo>
                      <a:cubicBezTo>
                        <a:pt x="17881" y="0"/>
                        <a:pt x="17761" y="96"/>
                        <a:pt x="17761" y="96"/>
                      </a:cubicBezTo>
                      <a:cubicBezTo>
                        <a:pt x="17761" y="96"/>
                        <a:pt x="17761" y="96"/>
                        <a:pt x="17761" y="96"/>
                      </a:cubicBezTo>
                      <a:cubicBezTo>
                        <a:pt x="17641" y="96"/>
                        <a:pt x="17641" y="96"/>
                        <a:pt x="17641" y="193"/>
                      </a:cubicBezTo>
                      <a:cubicBezTo>
                        <a:pt x="17641" y="193"/>
                        <a:pt x="17641" y="193"/>
                        <a:pt x="17641" y="193"/>
                      </a:cubicBezTo>
                      <a:cubicBezTo>
                        <a:pt x="17521" y="193"/>
                        <a:pt x="17521" y="193"/>
                        <a:pt x="17401" y="193"/>
                      </a:cubicBezTo>
                      <a:cubicBezTo>
                        <a:pt x="17161" y="193"/>
                        <a:pt x="17161" y="193"/>
                        <a:pt x="17161" y="193"/>
                      </a:cubicBezTo>
                      <a:cubicBezTo>
                        <a:pt x="17161" y="193"/>
                        <a:pt x="17161" y="290"/>
                        <a:pt x="17161" y="387"/>
                      </a:cubicBezTo>
                      <a:cubicBezTo>
                        <a:pt x="17041" y="581"/>
                        <a:pt x="16801" y="968"/>
                        <a:pt x="16321" y="968"/>
                      </a:cubicBezTo>
                      <a:cubicBezTo>
                        <a:pt x="16081" y="968"/>
                        <a:pt x="16081" y="968"/>
                        <a:pt x="16081" y="1162"/>
                      </a:cubicBezTo>
                      <a:cubicBezTo>
                        <a:pt x="15961" y="1259"/>
                        <a:pt x="15841" y="1452"/>
                        <a:pt x="15481" y="1452"/>
                      </a:cubicBezTo>
                      <a:cubicBezTo>
                        <a:pt x="15121" y="1452"/>
                        <a:pt x="14881" y="1259"/>
                        <a:pt x="14761" y="1162"/>
                      </a:cubicBezTo>
                      <a:cubicBezTo>
                        <a:pt x="12960" y="1162"/>
                        <a:pt x="12960" y="1162"/>
                        <a:pt x="12960" y="1162"/>
                      </a:cubicBezTo>
                      <a:cubicBezTo>
                        <a:pt x="12841" y="1065"/>
                        <a:pt x="12841" y="1065"/>
                        <a:pt x="12841" y="1065"/>
                      </a:cubicBezTo>
                      <a:cubicBezTo>
                        <a:pt x="12841" y="1065"/>
                        <a:pt x="12601" y="968"/>
                        <a:pt x="12481" y="968"/>
                      </a:cubicBezTo>
                      <a:cubicBezTo>
                        <a:pt x="12001" y="1259"/>
                        <a:pt x="12001" y="1259"/>
                        <a:pt x="12001" y="1259"/>
                      </a:cubicBezTo>
                      <a:cubicBezTo>
                        <a:pt x="3960" y="1259"/>
                        <a:pt x="3960" y="1259"/>
                        <a:pt x="3960" y="1259"/>
                      </a:cubicBezTo>
                      <a:cubicBezTo>
                        <a:pt x="3960" y="3486"/>
                        <a:pt x="3960" y="3486"/>
                        <a:pt x="3960" y="3486"/>
                      </a:cubicBezTo>
                      <a:lnTo>
                        <a:pt x="2640" y="348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385" name="Triangle">
                  <a:extLst>
                    <a:ext uri="{FF2B5EF4-FFF2-40B4-BE49-F238E27FC236}">
                      <a16:creationId xmlns:a16="http://schemas.microsoft.com/office/drawing/2014/main" id="{CF0DCDBF-AA01-75AD-DACB-358D7F6B3B42}"/>
                    </a:ext>
                  </a:extLst>
                </p:cNvPr>
                <p:cNvGrpSpPr/>
                <p:nvPr/>
              </p:nvGrpSpPr>
              <p:grpSpPr>
                <a:xfrm>
                  <a:off x="202466" y="309944"/>
                  <a:ext cx="9434" cy="7207"/>
                  <a:chOff x="0" y="0"/>
                  <a:chExt cx="9433" cy="7205"/>
                </a:xfrm>
              </p:grpSpPr>
              <p:sp>
                <p:nvSpPr>
                  <p:cNvPr id="553" name="Line">
                    <a:extLst>
                      <a:ext uri="{FF2B5EF4-FFF2-40B4-BE49-F238E27FC236}">
                        <a16:creationId xmlns:a16="http://schemas.microsoft.com/office/drawing/2014/main" id="{0DA66A4C-40DD-9572-EF04-24B0D36D1EDF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4" name="Line">
                    <a:extLst>
                      <a:ext uri="{FF2B5EF4-FFF2-40B4-BE49-F238E27FC236}">
                        <a16:creationId xmlns:a16="http://schemas.microsoft.com/office/drawing/2014/main" id="{A41ECFC1-F1E0-FBEB-FB1D-C8F03C5CB40F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3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386" name="Shape">
                  <a:extLst>
                    <a:ext uri="{FF2B5EF4-FFF2-40B4-BE49-F238E27FC236}">
                      <a16:creationId xmlns:a16="http://schemas.microsoft.com/office/drawing/2014/main" id="{C4578FE5-348F-586F-33DE-5B8DE3239674}"/>
                    </a:ext>
                  </a:extLst>
                </p:cNvPr>
                <p:cNvSpPr/>
                <p:nvPr/>
              </p:nvSpPr>
              <p:spPr>
                <a:xfrm>
                  <a:off x="151459" y="250516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2160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387" name="Shape">
                  <a:extLst>
                    <a:ext uri="{FF2B5EF4-FFF2-40B4-BE49-F238E27FC236}">
                      <a16:creationId xmlns:a16="http://schemas.microsoft.com/office/drawing/2014/main" id="{9AA64EFE-9A15-9E69-FD5C-BB126812D5F7}"/>
                    </a:ext>
                  </a:extLst>
                </p:cNvPr>
                <p:cNvGrpSpPr/>
                <p:nvPr/>
              </p:nvGrpSpPr>
              <p:grpSpPr>
                <a:xfrm>
                  <a:off x="148856" y="247167"/>
                  <a:ext cx="9435" cy="8821"/>
                  <a:chOff x="0" y="0"/>
                  <a:chExt cx="9434" cy="8819"/>
                </a:xfrm>
              </p:grpSpPr>
              <p:sp>
                <p:nvSpPr>
                  <p:cNvPr id="551" name="Line">
                    <a:extLst>
                      <a:ext uri="{FF2B5EF4-FFF2-40B4-BE49-F238E27FC236}">
                        <a16:creationId xmlns:a16="http://schemas.microsoft.com/office/drawing/2014/main" id="{2647AD3E-A106-951A-C492-A44CA68A3E0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7200" y="8640"/>
                          <a:pt x="14400" y="1296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52" name="Line">
                    <a:extLst>
                      <a:ext uri="{FF2B5EF4-FFF2-40B4-BE49-F238E27FC236}">
                        <a16:creationId xmlns:a16="http://schemas.microsoft.com/office/drawing/2014/main" id="{3097D638-6C10-46E7-16FA-CCEE462EDC4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12960"/>
                          <a:pt x="7200" y="864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388" name="Shape">
                  <a:extLst>
                    <a:ext uri="{FF2B5EF4-FFF2-40B4-BE49-F238E27FC236}">
                      <a16:creationId xmlns:a16="http://schemas.microsoft.com/office/drawing/2014/main" id="{3B09B14C-AB6C-26FB-9A40-5E7CFA6B9A4A}"/>
                    </a:ext>
                  </a:extLst>
                </p:cNvPr>
                <p:cNvSpPr/>
                <p:nvPr/>
              </p:nvSpPr>
              <p:spPr>
                <a:xfrm>
                  <a:off x="144433" y="236159"/>
                  <a:ext cx="9433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085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3085"/>
                        <a:pt x="21600" y="3085"/>
                        <a:pt x="21600" y="3085"/>
                      </a:cubicBezTo>
                      <a:cubicBezTo>
                        <a:pt x="0" y="3085"/>
                        <a:pt x="0" y="3085"/>
                        <a:pt x="0" y="3085"/>
                      </a:cubicBezTo>
                      <a:cubicBezTo>
                        <a:pt x="0" y="3085"/>
                        <a:pt x="0" y="0"/>
                        <a:pt x="0" y="0"/>
                      </a:cubicBezTo>
                      <a:cubicBezTo>
                        <a:pt x="0" y="0"/>
                        <a:pt x="0" y="3085"/>
                        <a:pt x="0" y="3085"/>
                      </a:cubicBezTo>
                      <a:lnTo>
                        <a:pt x="21600" y="308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89" name="Circle">
                  <a:extLst>
                    <a:ext uri="{FF2B5EF4-FFF2-40B4-BE49-F238E27FC236}">
                      <a16:creationId xmlns:a16="http://schemas.microsoft.com/office/drawing/2014/main" id="{B4D6E696-ABEB-E723-57A6-A2839EB33EAE}"/>
                    </a:ext>
                  </a:extLst>
                </p:cNvPr>
                <p:cNvSpPr/>
                <p:nvPr/>
              </p:nvSpPr>
              <p:spPr>
                <a:xfrm>
                  <a:off x="147816" y="243816"/>
                  <a:ext cx="9434" cy="8820"/>
                </a:xfrm>
                <a:prstGeom prst="ellips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90" name="Shape">
                  <a:extLst>
                    <a:ext uri="{FF2B5EF4-FFF2-40B4-BE49-F238E27FC236}">
                      <a16:creationId xmlns:a16="http://schemas.microsoft.com/office/drawing/2014/main" id="{85B49039-DA69-0F95-B1DE-711EDB4F87D4}"/>
                    </a:ext>
                  </a:extLst>
                </p:cNvPr>
                <p:cNvSpPr/>
                <p:nvPr/>
              </p:nvSpPr>
              <p:spPr>
                <a:xfrm>
                  <a:off x="411211" y="226691"/>
                  <a:ext cx="20300" cy="17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extrusionOk="0">
                      <a:moveTo>
                        <a:pt x="4650" y="6749"/>
                      </a:moveTo>
                      <a:cubicBezTo>
                        <a:pt x="4650" y="6749"/>
                        <a:pt x="4650" y="8100"/>
                        <a:pt x="4650" y="8100"/>
                      </a:cubicBezTo>
                      <a:cubicBezTo>
                        <a:pt x="4650" y="8100"/>
                        <a:pt x="3300" y="9449"/>
                        <a:pt x="3300" y="9449"/>
                      </a:cubicBezTo>
                      <a:cubicBezTo>
                        <a:pt x="3300" y="9449"/>
                        <a:pt x="3300" y="9449"/>
                        <a:pt x="3300" y="10801"/>
                      </a:cubicBezTo>
                      <a:cubicBezTo>
                        <a:pt x="1951" y="10801"/>
                        <a:pt x="1951" y="12150"/>
                        <a:pt x="600" y="12150"/>
                      </a:cubicBezTo>
                      <a:cubicBezTo>
                        <a:pt x="-749" y="14851"/>
                        <a:pt x="600" y="20250"/>
                        <a:pt x="600" y="21600"/>
                      </a:cubicBezTo>
                      <a:cubicBezTo>
                        <a:pt x="600" y="21600"/>
                        <a:pt x="600" y="21600"/>
                        <a:pt x="1951" y="21600"/>
                      </a:cubicBezTo>
                      <a:cubicBezTo>
                        <a:pt x="3300" y="21600"/>
                        <a:pt x="4650" y="21600"/>
                        <a:pt x="6000" y="20250"/>
                      </a:cubicBezTo>
                      <a:cubicBezTo>
                        <a:pt x="6000" y="20250"/>
                        <a:pt x="7350" y="20250"/>
                        <a:pt x="7350" y="20250"/>
                      </a:cubicBezTo>
                      <a:cubicBezTo>
                        <a:pt x="7350" y="20250"/>
                        <a:pt x="7350" y="20250"/>
                        <a:pt x="7350" y="18900"/>
                      </a:cubicBezTo>
                      <a:cubicBezTo>
                        <a:pt x="8700" y="18900"/>
                        <a:pt x="8700" y="18900"/>
                        <a:pt x="10050" y="18900"/>
                      </a:cubicBezTo>
                      <a:cubicBezTo>
                        <a:pt x="10050" y="18900"/>
                        <a:pt x="10050" y="18900"/>
                        <a:pt x="10050" y="18900"/>
                      </a:cubicBezTo>
                      <a:cubicBezTo>
                        <a:pt x="10050" y="20250"/>
                        <a:pt x="11401" y="20250"/>
                        <a:pt x="11401" y="20250"/>
                      </a:cubicBezTo>
                      <a:cubicBezTo>
                        <a:pt x="11401" y="20250"/>
                        <a:pt x="12751" y="20250"/>
                        <a:pt x="12751" y="20250"/>
                      </a:cubicBezTo>
                      <a:cubicBezTo>
                        <a:pt x="12751" y="20250"/>
                        <a:pt x="12751" y="20250"/>
                        <a:pt x="12751" y="21600"/>
                      </a:cubicBezTo>
                      <a:cubicBezTo>
                        <a:pt x="14101" y="21600"/>
                        <a:pt x="14101" y="21600"/>
                        <a:pt x="14101" y="21600"/>
                      </a:cubicBezTo>
                      <a:cubicBezTo>
                        <a:pt x="14101" y="20250"/>
                        <a:pt x="15451" y="18900"/>
                        <a:pt x="15451" y="18900"/>
                      </a:cubicBezTo>
                      <a:cubicBezTo>
                        <a:pt x="15451" y="18900"/>
                        <a:pt x="14101" y="17550"/>
                        <a:pt x="14101" y="17550"/>
                      </a:cubicBezTo>
                      <a:cubicBezTo>
                        <a:pt x="12751" y="17550"/>
                        <a:pt x="11401" y="17550"/>
                        <a:pt x="10050" y="16200"/>
                      </a:cubicBezTo>
                      <a:cubicBezTo>
                        <a:pt x="10050" y="14851"/>
                        <a:pt x="8700" y="13500"/>
                        <a:pt x="10050" y="12150"/>
                      </a:cubicBezTo>
                      <a:cubicBezTo>
                        <a:pt x="10050" y="9449"/>
                        <a:pt x="16801" y="5400"/>
                        <a:pt x="20851" y="4050"/>
                      </a:cubicBezTo>
                      <a:cubicBezTo>
                        <a:pt x="20851" y="4050"/>
                        <a:pt x="20851" y="2700"/>
                        <a:pt x="18152" y="0"/>
                      </a:cubicBezTo>
                      <a:cubicBezTo>
                        <a:pt x="18152" y="0"/>
                        <a:pt x="18152" y="0"/>
                        <a:pt x="16801" y="0"/>
                      </a:cubicBezTo>
                      <a:cubicBezTo>
                        <a:pt x="16801" y="0"/>
                        <a:pt x="16801" y="0"/>
                        <a:pt x="16801" y="0"/>
                      </a:cubicBezTo>
                      <a:cubicBezTo>
                        <a:pt x="16801" y="0"/>
                        <a:pt x="16801" y="0"/>
                        <a:pt x="16801" y="0"/>
                      </a:cubicBezTo>
                      <a:cubicBezTo>
                        <a:pt x="16801" y="0"/>
                        <a:pt x="15451" y="1350"/>
                        <a:pt x="15451" y="1350"/>
                      </a:cubicBezTo>
                      <a:cubicBezTo>
                        <a:pt x="15451" y="1350"/>
                        <a:pt x="15451" y="1350"/>
                        <a:pt x="15451" y="1350"/>
                      </a:cubicBezTo>
                      <a:cubicBezTo>
                        <a:pt x="15451" y="1350"/>
                        <a:pt x="15451" y="1350"/>
                        <a:pt x="15451" y="1350"/>
                      </a:cubicBezTo>
                      <a:cubicBezTo>
                        <a:pt x="15451" y="1350"/>
                        <a:pt x="15451" y="1350"/>
                        <a:pt x="15451" y="1350"/>
                      </a:cubicBezTo>
                      <a:cubicBezTo>
                        <a:pt x="14101" y="2700"/>
                        <a:pt x="12751" y="2700"/>
                        <a:pt x="11401" y="2700"/>
                      </a:cubicBezTo>
                      <a:cubicBezTo>
                        <a:pt x="11401" y="2700"/>
                        <a:pt x="11401" y="2700"/>
                        <a:pt x="11401" y="2700"/>
                      </a:cubicBezTo>
                      <a:cubicBezTo>
                        <a:pt x="10050" y="2700"/>
                        <a:pt x="8700" y="2700"/>
                        <a:pt x="7350" y="2700"/>
                      </a:cubicBezTo>
                      <a:cubicBezTo>
                        <a:pt x="7350" y="4050"/>
                        <a:pt x="6000" y="5400"/>
                        <a:pt x="4650" y="67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91" name="Shape">
                  <a:extLst>
                    <a:ext uri="{FF2B5EF4-FFF2-40B4-BE49-F238E27FC236}">
                      <a16:creationId xmlns:a16="http://schemas.microsoft.com/office/drawing/2014/main" id="{274A0F61-40FC-F64A-A01D-590FED7552F2}"/>
                    </a:ext>
                  </a:extLst>
                </p:cNvPr>
                <p:cNvSpPr/>
                <p:nvPr/>
              </p:nvSpPr>
              <p:spPr>
                <a:xfrm>
                  <a:off x="420548" y="238313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10801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10801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92" name="Shape">
                  <a:extLst>
                    <a:ext uri="{FF2B5EF4-FFF2-40B4-BE49-F238E27FC236}">
                      <a16:creationId xmlns:a16="http://schemas.microsoft.com/office/drawing/2014/main" id="{72EB4E3E-5648-5E14-60CA-D3A74B05BE8E}"/>
                    </a:ext>
                  </a:extLst>
                </p:cNvPr>
                <p:cNvSpPr/>
                <p:nvPr/>
              </p:nvSpPr>
              <p:spPr>
                <a:xfrm>
                  <a:off x="336782" y="159217"/>
                  <a:ext cx="87959" cy="65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extrusionOk="0">
                      <a:moveTo>
                        <a:pt x="351" y="13545"/>
                      </a:moveTo>
                      <a:cubicBezTo>
                        <a:pt x="655" y="13545"/>
                        <a:pt x="959" y="13545"/>
                        <a:pt x="1264" y="13545"/>
                      </a:cubicBezTo>
                      <a:cubicBezTo>
                        <a:pt x="2176" y="13545"/>
                        <a:pt x="2785" y="13545"/>
                        <a:pt x="2785" y="13911"/>
                      </a:cubicBezTo>
                      <a:cubicBezTo>
                        <a:pt x="3089" y="13545"/>
                        <a:pt x="3089" y="13179"/>
                        <a:pt x="3089" y="12813"/>
                      </a:cubicBezTo>
                      <a:cubicBezTo>
                        <a:pt x="3393" y="11715"/>
                        <a:pt x="4002" y="11349"/>
                        <a:pt x="4610" y="11349"/>
                      </a:cubicBezTo>
                      <a:cubicBezTo>
                        <a:pt x="4914" y="11349"/>
                        <a:pt x="5219" y="11715"/>
                        <a:pt x="5827" y="12081"/>
                      </a:cubicBezTo>
                      <a:cubicBezTo>
                        <a:pt x="5827" y="12447"/>
                        <a:pt x="6131" y="12447"/>
                        <a:pt x="6131" y="12447"/>
                      </a:cubicBezTo>
                      <a:cubicBezTo>
                        <a:pt x="6435" y="13179"/>
                        <a:pt x="6740" y="13179"/>
                        <a:pt x="7044" y="13179"/>
                      </a:cubicBezTo>
                      <a:cubicBezTo>
                        <a:pt x="8261" y="12447"/>
                        <a:pt x="8869" y="12813"/>
                        <a:pt x="8869" y="12813"/>
                      </a:cubicBezTo>
                      <a:cubicBezTo>
                        <a:pt x="9173" y="12813"/>
                        <a:pt x="9173" y="12813"/>
                        <a:pt x="9173" y="13179"/>
                      </a:cubicBezTo>
                      <a:cubicBezTo>
                        <a:pt x="9173" y="13179"/>
                        <a:pt x="9173" y="13179"/>
                        <a:pt x="9782" y="13179"/>
                      </a:cubicBezTo>
                      <a:cubicBezTo>
                        <a:pt x="10086" y="13179"/>
                        <a:pt x="10390" y="13179"/>
                        <a:pt x="10696" y="13179"/>
                      </a:cubicBezTo>
                      <a:cubicBezTo>
                        <a:pt x="11608" y="12813"/>
                        <a:pt x="12217" y="12813"/>
                        <a:pt x="12521" y="12813"/>
                      </a:cubicBezTo>
                      <a:cubicBezTo>
                        <a:pt x="12825" y="13179"/>
                        <a:pt x="13434" y="13179"/>
                        <a:pt x="20127" y="21600"/>
                      </a:cubicBezTo>
                      <a:cubicBezTo>
                        <a:pt x="20127" y="21600"/>
                        <a:pt x="20127" y="21600"/>
                        <a:pt x="20127" y="21600"/>
                      </a:cubicBezTo>
                      <a:cubicBezTo>
                        <a:pt x="20127" y="21600"/>
                        <a:pt x="20127" y="21600"/>
                        <a:pt x="20431" y="21600"/>
                      </a:cubicBezTo>
                      <a:cubicBezTo>
                        <a:pt x="20431" y="21600"/>
                        <a:pt x="20431" y="21600"/>
                        <a:pt x="20431" y="21600"/>
                      </a:cubicBezTo>
                      <a:cubicBezTo>
                        <a:pt x="20735" y="21600"/>
                        <a:pt x="20735" y="21600"/>
                        <a:pt x="20735" y="21600"/>
                      </a:cubicBezTo>
                      <a:cubicBezTo>
                        <a:pt x="20735" y="21600"/>
                        <a:pt x="20735" y="21600"/>
                        <a:pt x="21039" y="21600"/>
                      </a:cubicBezTo>
                      <a:cubicBezTo>
                        <a:pt x="21039" y="21600"/>
                        <a:pt x="21039" y="21600"/>
                        <a:pt x="21039" y="21600"/>
                      </a:cubicBezTo>
                      <a:cubicBezTo>
                        <a:pt x="21039" y="21233"/>
                        <a:pt x="21039" y="21233"/>
                        <a:pt x="21039" y="21233"/>
                      </a:cubicBezTo>
                      <a:cubicBezTo>
                        <a:pt x="21039" y="21233"/>
                        <a:pt x="21039" y="21233"/>
                        <a:pt x="21343" y="21233"/>
                      </a:cubicBezTo>
                      <a:cubicBezTo>
                        <a:pt x="20127" y="20135"/>
                        <a:pt x="19214" y="18671"/>
                        <a:pt x="17997" y="16840"/>
                      </a:cubicBezTo>
                      <a:cubicBezTo>
                        <a:pt x="16172" y="13911"/>
                        <a:pt x="14042" y="12813"/>
                        <a:pt x="13129" y="12813"/>
                      </a:cubicBezTo>
                      <a:cubicBezTo>
                        <a:pt x="11913" y="12813"/>
                        <a:pt x="11608" y="11715"/>
                        <a:pt x="11304" y="10616"/>
                      </a:cubicBezTo>
                      <a:cubicBezTo>
                        <a:pt x="11000" y="10616"/>
                        <a:pt x="11000" y="10250"/>
                        <a:pt x="10696" y="9884"/>
                      </a:cubicBezTo>
                      <a:cubicBezTo>
                        <a:pt x="9478" y="9884"/>
                        <a:pt x="7957" y="5491"/>
                        <a:pt x="7652" y="3294"/>
                      </a:cubicBezTo>
                      <a:cubicBezTo>
                        <a:pt x="7652" y="2562"/>
                        <a:pt x="7348" y="1098"/>
                        <a:pt x="6435" y="0"/>
                      </a:cubicBezTo>
                      <a:cubicBezTo>
                        <a:pt x="6435" y="0"/>
                        <a:pt x="6435" y="0"/>
                        <a:pt x="6435" y="0"/>
                      </a:cubicBezTo>
                      <a:cubicBezTo>
                        <a:pt x="6131" y="366"/>
                        <a:pt x="6131" y="366"/>
                        <a:pt x="6131" y="366"/>
                      </a:cubicBezTo>
                      <a:cubicBezTo>
                        <a:pt x="5827" y="732"/>
                        <a:pt x="5827" y="732"/>
                        <a:pt x="5523" y="1098"/>
                      </a:cubicBezTo>
                      <a:cubicBezTo>
                        <a:pt x="5523" y="1098"/>
                        <a:pt x="5523" y="1098"/>
                        <a:pt x="5219" y="1464"/>
                      </a:cubicBezTo>
                      <a:cubicBezTo>
                        <a:pt x="5219" y="1464"/>
                        <a:pt x="4914" y="1830"/>
                        <a:pt x="4914" y="1830"/>
                      </a:cubicBezTo>
                      <a:cubicBezTo>
                        <a:pt x="4914" y="1830"/>
                        <a:pt x="4610" y="1830"/>
                        <a:pt x="4610" y="1830"/>
                      </a:cubicBezTo>
                      <a:cubicBezTo>
                        <a:pt x="4610" y="2196"/>
                        <a:pt x="4306" y="2196"/>
                        <a:pt x="4002" y="2562"/>
                      </a:cubicBezTo>
                      <a:cubicBezTo>
                        <a:pt x="4002" y="2562"/>
                        <a:pt x="3697" y="2562"/>
                        <a:pt x="3697" y="2928"/>
                      </a:cubicBezTo>
                      <a:cubicBezTo>
                        <a:pt x="3393" y="3294"/>
                        <a:pt x="3089" y="3294"/>
                        <a:pt x="2785" y="3661"/>
                      </a:cubicBezTo>
                      <a:cubicBezTo>
                        <a:pt x="1872" y="4027"/>
                        <a:pt x="1872" y="4393"/>
                        <a:pt x="1872" y="4393"/>
                      </a:cubicBezTo>
                      <a:cubicBezTo>
                        <a:pt x="2176" y="5857"/>
                        <a:pt x="1568" y="7322"/>
                        <a:pt x="351" y="9152"/>
                      </a:cubicBezTo>
                      <a:cubicBezTo>
                        <a:pt x="-257" y="10250"/>
                        <a:pt x="47" y="11715"/>
                        <a:pt x="351" y="13179"/>
                      </a:cubicBezTo>
                      <a:cubicBezTo>
                        <a:pt x="351" y="13179"/>
                        <a:pt x="351" y="13179"/>
                        <a:pt x="351" y="13179"/>
                      </a:cubicBezTo>
                      <a:cubicBezTo>
                        <a:pt x="351" y="13545"/>
                        <a:pt x="351" y="13545"/>
                        <a:pt x="351" y="13545"/>
                      </a:cubicBezTo>
                      <a:cubicBezTo>
                        <a:pt x="351" y="13545"/>
                        <a:pt x="351" y="13545"/>
                        <a:pt x="351" y="1354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393" name="Shape">
                  <a:extLst>
                    <a:ext uri="{FF2B5EF4-FFF2-40B4-BE49-F238E27FC236}">
                      <a16:creationId xmlns:a16="http://schemas.microsoft.com/office/drawing/2014/main" id="{5BEF0F78-53DF-4D3C-CF2F-BC3F048C407E}"/>
                    </a:ext>
                  </a:extLst>
                </p:cNvPr>
                <p:cNvGrpSpPr/>
                <p:nvPr/>
              </p:nvGrpSpPr>
              <p:grpSpPr>
                <a:xfrm>
                  <a:off x="353926" y="159443"/>
                  <a:ext cx="9435" cy="7206"/>
                  <a:chOff x="0" y="0"/>
                  <a:chExt cx="9434" cy="7205"/>
                </a:xfrm>
              </p:grpSpPr>
              <p:sp>
                <p:nvSpPr>
                  <p:cNvPr id="549" name="Line">
                    <a:extLst>
                      <a:ext uri="{FF2B5EF4-FFF2-40B4-BE49-F238E27FC236}">
                        <a16:creationId xmlns:a16="http://schemas.microsoft.com/office/drawing/2014/main" id="{5695E438-D960-67B3-771D-ABDB280908BE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0" name="Line">
                    <a:extLst>
                      <a:ext uri="{FF2B5EF4-FFF2-40B4-BE49-F238E27FC236}">
                        <a16:creationId xmlns:a16="http://schemas.microsoft.com/office/drawing/2014/main" id="{50D777BF-2444-D6A2-6256-2C7A1E02B466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394" name="Shape">
                  <a:extLst>
                    <a:ext uri="{FF2B5EF4-FFF2-40B4-BE49-F238E27FC236}">
                      <a16:creationId xmlns:a16="http://schemas.microsoft.com/office/drawing/2014/main" id="{F19BB480-524D-0FE3-FDA8-2744FF1ABFDB}"/>
                    </a:ext>
                  </a:extLst>
                </p:cNvPr>
                <p:cNvGrpSpPr/>
                <p:nvPr/>
              </p:nvGrpSpPr>
              <p:grpSpPr>
                <a:xfrm>
                  <a:off x="358090" y="156093"/>
                  <a:ext cx="9435" cy="7208"/>
                  <a:chOff x="0" y="0"/>
                  <a:chExt cx="9434" cy="7206"/>
                </a:xfrm>
              </p:grpSpPr>
              <p:sp>
                <p:nvSpPr>
                  <p:cNvPr id="547" name="Line">
                    <a:extLst>
                      <a:ext uri="{FF2B5EF4-FFF2-40B4-BE49-F238E27FC236}">
                        <a16:creationId xmlns:a16="http://schemas.microsoft.com/office/drawing/2014/main" id="{F6EBC5F1-1BEC-4EB1-CDFF-9F866BC63A17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8" name="Line">
                    <a:extLst>
                      <a:ext uri="{FF2B5EF4-FFF2-40B4-BE49-F238E27FC236}">
                        <a16:creationId xmlns:a16="http://schemas.microsoft.com/office/drawing/2014/main" id="{237364E3-E82C-B677-DF01-B0A484B443CC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395" name="Shape">
                  <a:extLst>
                    <a:ext uri="{FF2B5EF4-FFF2-40B4-BE49-F238E27FC236}">
                      <a16:creationId xmlns:a16="http://schemas.microsoft.com/office/drawing/2014/main" id="{EC79F29D-0F5C-9F1A-CA8B-ABF4EF298510}"/>
                    </a:ext>
                  </a:extLst>
                </p:cNvPr>
                <p:cNvGrpSpPr/>
                <p:nvPr/>
              </p:nvGrpSpPr>
              <p:grpSpPr>
                <a:xfrm>
                  <a:off x="332847" y="186971"/>
                  <a:ext cx="9435" cy="11489"/>
                  <a:chOff x="0" y="0"/>
                  <a:chExt cx="9434" cy="11487"/>
                </a:xfrm>
              </p:grpSpPr>
              <p:sp>
                <p:nvSpPr>
                  <p:cNvPr id="545" name="Line">
                    <a:extLst>
                      <a:ext uri="{FF2B5EF4-FFF2-40B4-BE49-F238E27FC236}">
                        <a16:creationId xmlns:a16="http://schemas.microsoft.com/office/drawing/2014/main" id="{98ED7D42-3C13-A64F-B751-2E15D0E2A4FF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5" cy="114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2471" h="21600" extrusionOk="0">
                        <a:moveTo>
                          <a:pt x="12471" y="0"/>
                        </a:moveTo>
                        <a:cubicBezTo>
                          <a:pt x="-9129" y="5890"/>
                          <a:pt x="1671" y="13745"/>
                          <a:pt x="12471" y="21600"/>
                        </a:cubicBezTo>
                        <a:cubicBezTo>
                          <a:pt x="12471" y="21600"/>
                          <a:pt x="12471" y="21600"/>
                          <a:pt x="12471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46" name="Line">
                    <a:extLst>
                      <a:ext uri="{FF2B5EF4-FFF2-40B4-BE49-F238E27FC236}">
                        <a16:creationId xmlns:a16="http://schemas.microsoft.com/office/drawing/2014/main" id="{4589E726-9466-6B4E-F089-5854EE878D5E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5" cy="114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2471" h="21600" extrusionOk="0">
                        <a:moveTo>
                          <a:pt x="12471" y="21600"/>
                        </a:moveTo>
                        <a:cubicBezTo>
                          <a:pt x="12471" y="21600"/>
                          <a:pt x="12471" y="21600"/>
                          <a:pt x="12471" y="21600"/>
                        </a:cubicBezTo>
                        <a:cubicBezTo>
                          <a:pt x="1671" y="13745"/>
                          <a:pt x="-9129" y="5890"/>
                          <a:pt x="12471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396" name="Shape">
                  <a:extLst>
                    <a:ext uri="{FF2B5EF4-FFF2-40B4-BE49-F238E27FC236}">
                      <a16:creationId xmlns:a16="http://schemas.microsoft.com/office/drawing/2014/main" id="{5B3150C5-007B-8991-D457-8E3E0B17DC38}"/>
                    </a:ext>
                  </a:extLst>
                </p:cNvPr>
                <p:cNvSpPr/>
                <p:nvPr/>
              </p:nvSpPr>
              <p:spPr>
                <a:xfrm>
                  <a:off x="287336" y="197499"/>
                  <a:ext cx="204022" cy="1416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33" y="1360"/>
                      </a:moveTo>
                      <a:cubicBezTo>
                        <a:pt x="5433" y="1360"/>
                        <a:pt x="5433" y="1360"/>
                        <a:pt x="5433" y="1360"/>
                      </a:cubicBezTo>
                      <a:cubicBezTo>
                        <a:pt x="5433" y="1530"/>
                        <a:pt x="5300" y="1530"/>
                        <a:pt x="5300" y="1700"/>
                      </a:cubicBezTo>
                      <a:cubicBezTo>
                        <a:pt x="5300" y="1700"/>
                        <a:pt x="5300" y="1870"/>
                        <a:pt x="5300" y="1870"/>
                      </a:cubicBezTo>
                      <a:cubicBezTo>
                        <a:pt x="5300" y="1870"/>
                        <a:pt x="5300" y="2040"/>
                        <a:pt x="5168" y="2040"/>
                      </a:cubicBezTo>
                      <a:cubicBezTo>
                        <a:pt x="5168" y="2211"/>
                        <a:pt x="5168" y="2211"/>
                        <a:pt x="5035" y="2381"/>
                      </a:cubicBezTo>
                      <a:cubicBezTo>
                        <a:pt x="5035" y="2551"/>
                        <a:pt x="4903" y="2891"/>
                        <a:pt x="4903" y="2891"/>
                      </a:cubicBezTo>
                      <a:cubicBezTo>
                        <a:pt x="4903" y="3571"/>
                        <a:pt x="4373" y="4251"/>
                        <a:pt x="3975" y="4251"/>
                      </a:cubicBezTo>
                      <a:cubicBezTo>
                        <a:pt x="3975" y="4251"/>
                        <a:pt x="3842" y="4592"/>
                        <a:pt x="3710" y="4762"/>
                      </a:cubicBezTo>
                      <a:cubicBezTo>
                        <a:pt x="3577" y="5102"/>
                        <a:pt x="3445" y="5272"/>
                        <a:pt x="3312" y="5612"/>
                      </a:cubicBezTo>
                      <a:cubicBezTo>
                        <a:pt x="3180" y="5782"/>
                        <a:pt x="3180" y="5952"/>
                        <a:pt x="3047" y="6292"/>
                      </a:cubicBezTo>
                      <a:cubicBezTo>
                        <a:pt x="3047" y="6803"/>
                        <a:pt x="3047" y="7143"/>
                        <a:pt x="2782" y="7483"/>
                      </a:cubicBezTo>
                      <a:cubicBezTo>
                        <a:pt x="2650" y="7653"/>
                        <a:pt x="2517" y="7653"/>
                        <a:pt x="2385" y="7823"/>
                      </a:cubicBezTo>
                      <a:cubicBezTo>
                        <a:pt x="2252" y="7823"/>
                        <a:pt x="2252" y="7823"/>
                        <a:pt x="2252" y="7993"/>
                      </a:cubicBezTo>
                      <a:cubicBezTo>
                        <a:pt x="2385" y="8333"/>
                        <a:pt x="2252" y="8674"/>
                        <a:pt x="1987" y="9014"/>
                      </a:cubicBezTo>
                      <a:cubicBezTo>
                        <a:pt x="1855" y="9354"/>
                        <a:pt x="1722" y="9524"/>
                        <a:pt x="1722" y="9864"/>
                      </a:cubicBezTo>
                      <a:cubicBezTo>
                        <a:pt x="1722" y="9864"/>
                        <a:pt x="1722" y="11906"/>
                        <a:pt x="1457" y="12246"/>
                      </a:cubicBezTo>
                      <a:cubicBezTo>
                        <a:pt x="1325" y="12416"/>
                        <a:pt x="1192" y="12416"/>
                        <a:pt x="927" y="12246"/>
                      </a:cubicBezTo>
                      <a:cubicBezTo>
                        <a:pt x="927" y="12246"/>
                        <a:pt x="795" y="12246"/>
                        <a:pt x="662" y="12246"/>
                      </a:cubicBezTo>
                      <a:cubicBezTo>
                        <a:pt x="397" y="12246"/>
                        <a:pt x="397" y="12416"/>
                        <a:pt x="397" y="12416"/>
                      </a:cubicBezTo>
                      <a:cubicBezTo>
                        <a:pt x="397" y="12756"/>
                        <a:pt x="265" y="12926"/>
                        <a:pt x="132" y="13097"/>
                      </a:cubicBezTo>
                      <a:cubicBezTo>
                        <a:pt x="132" y="13097"/>
                        <a:pt x="0" y="13267"/>
                        <a:pt x="0" y="13267"/>
                      </a:cubicBezTo>
                      <a:cubicBezTo>
                        <a:pt x="132" y="13267"/>
                        <a:pt x="397" y="13437"/>
                        <a:pt x="530" y="13437"/>
                      </a:cubicBezTo>
                      <a:cubicBezTo>
                        <a:pt x="927" y="13607"/>
                        <a:pt x="1325" y="13777"/>
                        <a:pt x="1457" y="14287"/>
                      </a:cubicBezTo>
                      <a:cubicBezTo>
                        <a:pt x="1590" y="14457"/>
                        <a:pt x="1722" y="14627"/>
                        <a:pt x="1855" y="14967"/>
                      </a:cubicBezTo>
                      <a:cubicBezTo>
                        <a:pt x="2252" y="15308"/>
                        <a:pt x="2517" y="15818"/>
                        <a:pt x="2782" y="16328"/>
                      </a:cubicBezTo>
                      <a:cubicBezTo>
                        <a:pt x="3047" y="17178"/>
                        <a:pt x="3577" y="17519"/>
                        <a:pt x="3842" y="17519"/>
                      </a:cubicBezTo>
                      <a:cubicBezTo>
                        <a:pt x="3975" y="17519"/>
                        <a:pt x="4107" y="17689"/>
                        <a:pt x="4240" y="17689"/>
                      </a:cubicBezTo>
                      <a:cubicBezTo>
                        <a:pt x="4240" y="17859"/>
                        <a:pt x="4240" y="18029"/>
                        <a:pt x="4240" y="18199"/>
                      </a:cubicBezTo>
                      <a:cubicBezTo>
                        <a:pt x="4240" y="18369"/>
                        <a:pt x="4240" y="18539"/>
                        <a:pt x="4240" y="18879"/>
                      </a:cubicBezTo>
                      <a:cubicBezTo>
                        <a:pt x="4240" y="19049"/>
                        <a:pt x="4240" y="19049"/>
                        <a:pt x="4240" y="19219"/>
                      </a:cubicBezTo>
                      <a:cubicBezTo>
                        <a:pt x="4107" y="19219"/>
                        <a:pt x="4107" y="19389"/>
                        <a:pt x="4107" y="19389"/>
                      </a:cubicBezTo>
                      <a:cubicBezTo>
                        <a:pt x="4240" y="19389"/>
                        <a:pt x="4240" y="19389"/>
                        <a:pt x="4240" y="19389"/>
                      </a:cubicBezTo>
                      <a:cubicBezTo>
                        <a:pt x="4373" y="19389"/>
                        <a:pt x="4373" y="19389"/>
                        <a:pt x="4373" y="19389"/>
                      </a:cubicBezTo>
                      <a:cubicBezTo>
                        <a:pt x="4373" y="19389"/>
                        <a:pt x="4373" y="19560"/>
                        <a:pt x="4373" y="19560"/>
                      </a:cubicBezTo>
                      <a:cubicBezTo>
                        <a:pt x="4505" y="19560"/>
                        <a:pt x="4505" y="19560"/>
                        <a:pt x="4505" y="19560"/>
                      </a:cubicBezTo>
                      <a:cubicBezTo>
                        <a:pt x="4505" y="19560"/>
                        <a:pt x="4770" y="19560"/>
                        <a:pt x="4903" y="19560"/>
                      </a:cubicBezTo>
                      <a:cubicBezTo>
                        <a:pt x="5300" y="19560"/>
                        <a:pt x="5830" y="19730"/>
                        <a:pt x="6095" y="19900"/>
                      </a:cubicBezTo>
                      <a:cubicBezTo>
                        <a:pt x="6360" y="20410"/>
                        <a:pt x="7420" y="21090"/>
                        <a:pt x="7553" y="21090"/>
                      </a:cubicBezTo>
                      <a:cubicBezTo>
                        <a:pt x="7818" y="21090"/>
                        <a:pt x="9011" y="21260"/>
                        <a:pt x="9408" y="21600"/>
                      </a:cubicBezTo>
                      <a:cubicBezTo>
                        <a:pt x="9408" y="21430"/>
                        <a:pt x="9541" y="21430"/>
                        <a:pt x="9541" y="21260"/>
                      </a:cubicBezTo>
                      <a:cubicBezTo>
                        <a:pt x="9673" y="21090"/>
                        <a:pt x="9938" y="20750"/>
                        <a:pt x="10203" y="20580"/>
                      </a:cubicBezTo>
                      <a:cubicBezTo>
                        <a:pt x="10601" y="20240"/>
                        <a:pt x="10999" y="20070"/>
                        <a:pt x="11397" y="20070"/>
                      </a:cubicBezTo>
                      <a:cubicBezTo>
                        <a:pt x="11662" y="20070"/>
                        <a:pt x="11794" y="20240"/>
                        <a:pt x="11794" y="20410"/>
                      </a:cubicBezTo>
                      <a:cubicBezTo>
                        <a:pt x="11927" y="20580"/>
                        <a:pt x="12059" y="20750"/>
                        <a:pt x="12192" y="20580"/>
                      </a:cubicBezTo>
                      <a:cubicBezTo>
                        <a:pt x="12324" y="20580"/>
                        <a:pt x="12722" y="20410"/>
                        <a:pt x="12987" y="20410"/>
                      </a:cubicBezTo>
                      <a:cubicBezTo>
                        <a:pt x="12987" y="20410"/>
                        <a:pt x="12987" y="20410"/>
                        <a:pt x="12987" y="20410"/>
                      </a:cubicBezTo>
                      <a:cubicBezTo>
                        <a:pt x="12987" y="20240"/>
                        <a:pt x="12987" y="20240"/>
                        <a:pt x="12987" y="20240"/>
                      </a:cubicBezTo>
                      <a:cubicBezTo>
                        <a:pt x="12987" y="20240"/>
                        <a:pt x="12987" y="20240"/>
                        <a:pt x="12987" y="20240"/>
                      </a:cubicBezTo>
                      <a:cubicBezTo>
                        <a:pt x="13650" y="20070"/>
                        <a:pt x="13650" y="20070"/>
                        <a:pt x="13650" y="20070"/>
                      </a:cubicBezTo>
                      <a:cubicBezTo>
                        <a:pt x="13650" y="20070"/>
                        <a:pt x="13650" y="20070"/>
                        <a:pt x="13650" y="20070"/>
                      </a:cubicBezTo>
                      <a:cubicBezTo>
                        <a:pt x="13782" y="20070"/>
                        <a:pt x="13915" y="20070"/>
                        <a:pt x="14047" y="20070"/>
                      </a:cubicBezTo>
                      <a:cubicBezTo>
                        <a:pt x="14047" y="20070"/>
                        <a:pt x="14180" y="20070"/>
                        <a:pt x="14312" y="20070"/>
                      </a:cubicBezTo>
                      <a:cubicBezTo>
                        <a:pt x="14312" y="20070"/>
                        <a:pt x="14312" y="20070"/>
                        <a:pt x="14312" y="20070"/>
                      </a:cubicBezTo>
                      <a:cubicBezTo>
                        <a:pt x="14312" y="20070"/>
                        <a:pt x="14445" y="19900"/>
                        <a:pt x="14577" y="19730"/>
                      </a:cubicBezTo>
                      <a:cubicBezTo>
                        <a:pt x="14975" y="19389"/>
                        <a:pt x="15505" y="18709"/>
                        <a:pt x="16300" y="18709"/>
                      </a:cubicBezTo>
                      <a:cubicBezTo>
                        <a:pt x="16432" y="18709"/>
                        <a:pt x="16697" y="18709"/>
                        <a:pt x="16830" y="18709"/>
                      </a:cubicBezTo>
                      <a:cubicBezTo>
                        <a:pt x="17227" y="18709"/>
                        <a:pt x="17493" y="18879"/>
                        <a:pt x="17758" y="18539"/>
                      </a:cubicBezTo>
                      <a:cubicBezTo>
                        <a:pt x="18023" y="18029"/>
                        <a:pt x="20805" y="14457"/>
                        <a:pt x="21600" y="13437"/>
                      </a:cubicBezTo>
                      <a:cubicBezTo>
                        <a:pt x="21468" y="13437"/>
                        <a:pt x="21468" y="13437"/>
                        <a:pt x="21335" y="13437"/>
                      </a:cubicBezTo>
                      <a:cubicBezTo>
                        <a:pt x="21070" y="13437"/>
                        <a:pt x="20408" y="13437"/>
                        <a:pt x="19215" y="12926"/>
                      </a:cubicBezTo>
                      <a:cubicBezTo>
                        <a:pt x="18155" y="12416"/>
                        <a:pt x="16565" y="11566"/>
                        <a:pt x="16167" y="11566"/>
                      </a:cubicBezTo>
                      <a:cubicBezTo>
                        <a:pt x="16035" y="11396"/>
                        <a:pt x="15770" y="11226"/>
                        <a:pt x="15505" y="10886"/>
                      </a:cubicBezTo>
                      <a:cubicBezTo>
                        <a:pt x="15372" y="10714"/>
                        <a:pt x="15240" y="10374"/>
                        <a:pt x="15240" y="10374"/>
                      </a:cubicBezTo>
                      <a:cubicBezTo>
                        <a:pt x="14710" y="10034"/>
                        <a:pt x="14180" y="8674"/>
                        <a:pt x="14180" y="8503"/>
                      </a:cubicBezTo>
                      <a:cubicBezTo>
                        <a:pt x="14047" y="8333"/>
                        <a:pt x="14047" y="8333"/>
                        <a:pt x="14047" y="8333"/>
                      </a:cubicBezTo>
                      <a:cubicBezTo>
                        <a:pt x="14047" y="8333"/>
                        <a:pt x="14047" y="8333"/>
                        <a:pt x="14047" y="8333"/>
                      </a:cubicBezTo>
                      <a:cubicBezTo>
                        <a:pt x="14047" y="8163"/>
                        <a:pt x="14047" y="8163"/>
                        <a:pt x="14180" y="7993"/>
                      </a:cubicBezTo>
                      <a:cubicBezTo>
                        <a:pt x="14180" y="7993"/>
                        <a:pt x="14180" y="7993"/>
                        <a:pt x="14180" y="7993"/>
                      </a:cubicBezTo>
                      <a:cubicBezTo>
                        <a:pt x="14180" y="7993"/>
                        <a:pt x="14180" y="7823"/>
                        <a:pt x="14180" y="7823"/>
                      </a:cubicBezTo>
                      <a:cubicBezTo>
                        <a:pt x="14180" y="7823"/>
                        <a:pt x="14180" y="7653"/>
                        <a:pt x="14180" y="7653"/>
                      </a:cubicBezTo>
                      <a:cubicBezTo>
                        <a:pt x="14180" y="7653"/>
                        <a:pt x="14180" y="7653"/>
                        <a:pt x="14312" y="7653"/>
                      </a:cubicBezTo>
                      <a:cubicBezTo>
                        <a:pt x="14180" y="7653"/>
                        <a:pt x="14180" y="7653"/>
                        <a:pt x="14180" y="7653"/>
                      </a:cubicBezTo>
                      <a:cubicBezTo>
                        <a:pt x="14180" y="7653"/>
                        <a:pt x="14180" y="7653"/>
                        <a:pt x="14180" y="7653"/>
                      </a:cubicBezTo>
                      <a:cubicBezTo>
                        <a:pt x="14180" y="7653"/>
                        <a:pt x="14180" y="7483"/>
                        <a:pt x="14180" y="7483"/>
                      </a:cubicBezTo>
                      <a:cubicBezTo>
                        <a:pt x="14047" y="7483"/>
                        <a:pt x="14047" y="7483"/>
                        <a:pt x="14047" y="7483"/>
                      </a:cubicBezTo>
                      <a:cubicBezTo>
                        <a:pt x="14047" y="7483"/>
                        <a:pt x="14047" y="7483"/>
                        <a:pt x="14047" y="7653"/>
                      </a:cubicBezTo>
                      <a:cubicBezTo>
                        <a:pt x="13782" y="7823"/>
                        <a:pt x="13517" y="7823"/>
                        <a:pt x="13385" y="7823"/>
                      </a:cubicBezTo>
                      <a:cubicBezTo>
                        <a:pt x="12987" y="7823"/>
                        <a:pt x="12854" y="7653"/>
                        <a:pt x="12854" y="7483"/>
                      </a:cubicBezTo>
                      <a:cubicBezTo>
                        <a:pt x="12722" y="7313"/>
                        <a:pt x="12457" y="6122"/>
                        <a:pt x="12854" y="5442"/>
                      </a:cubicBezTo>
                      <a:cubicBezTo>
                        <a:pt x="12987" y="5442"/>
                        <a:pt x="12987" y="5272"/>
                        <a:pt x="13120" y="5272"/>
                      </a:cubicBezTo>
                      <a:cubicBezTo>
                        <a:pt x="13120" y="5272"/>
                        <a:pt x="13120" y="5272"/>
                        <a:pt x="13120" y="5272"/>
                      </a:cubicBezTo>
                      <a:cubicBezTo>
                        <a:pt x="13120" y="5102"/>
                        <a:pt x="13252" y="5102"/>
                        <a:pt x="13252" y="4932"/>
                      </a:cubicBezTo>
                      <a:cubicBezTo>
                        <a:pt x="13252" y="4932"/>
                        <a:pt x="13252" y="4932"/>
                        <a:pt x="13252" y="4932"/>
                      </a:cubicBezTo>
                      <a:cubicBezTo>
                        <a:pt x="13385" y="4762"/>
                        <a:pt x="13385" y="4592"/>
                        <a:pt x="13385" y="4592"/>
                      </a:cubicBezTo>
                      <a:cubicBezTo>
                        <a:pt x="13385" y="4592"/>
                        <a:pt x="13385" y="4592"/>
                        <a:pt x="13517" y="4592"/>
                      </a:cubicBezTo>
                      <a:cubicBezTo>
                        <a:pt x="13517" y="4422"/>
                        <a:pt x="13517" y="4422"/>
                        <a:pt x="13517" y="4422"/>
                      </a:cubicBezTo>
                      <a:cubicBezTo>
                        <a:pt x="12987" y="3741"/>
                        <a:pt x="12589" y="3061"/>
                        <a:pt x="12059" y="2551"/>
                      </a:cubicBezTo>
                      <a:cubicBezTo>
                        <a:pt x="12059" y="2551"/>
                        <a:pt x="12059" y="2551"/>
                        <a:pt x="12059" y="2551"/>
                      </a:cubicBezTo>
                      <a:cubicBezTo>
                        <a:pt x="11927" y="2381"/>
                        <a:pt x="11794" y="2211"/>
                        <a:pt x="11662" y="2040"/>
                      </a:cubicBezTo>
                      <a:cubicBezTo>
                        <a:pt x="11662" y="2040"/>
                        <a:pt x="11662" y="2040"/>
                        <a:pt x="11662" y="2040"/>
                      </a:cubicBezTo>
                      <a:cubicBezTo>
                        <a:pt x="11529" y="1870"/>
                        <a:pt x="11397" y="1700"/>
                        <a:pt x="11264" y="1530"/>
                      </a:cubicBezTo>
                      <a:cubicBezTo>
                        <a:pt x="11264" y="1530"/>
                        <a:pt x="11264" y="1530"/>
                        <a:pt x="11264" y="1530"/>
                      </a:cubicBezTo>
                      <a:cubicBezTo>
                        <a:pt x="11132" y="1360"/>
                        <a:pt x="11132" y="1190"/>
                        <a:pt x="10999" y="1190"/>
                      </a:cubicBezTo>
                      <a:cubicBezTo>
                        <a:pt x="10999" y="1190"/>
                        <a:pt x="10999" y="1190"/>
                        <a:pt x="10999" y="1190"/>
                      </a:cubicBezTo>
                      <a:cubicBezTo>
                        <a:pt x="10733" y="850"/>
                        <a:pt x="10601" y="850"/>
                        <a:pt x="10601" y="680"/>
                      </a:cubicBezTo>
                      <a:cubicBezTo>
                        <a:pt x="10601" y="680"/>
                        <a:pt x="10601" y="680"/>
                        <a:pt x="10468" y="680"/>
                      </a:cubicBezTo>
                      <a:cubicBezTo>
                        <a:pt x="10336" y="680"/>
                        <a:pt x="10203" y="680"/>
                        <a:pt x="10071" y="850"/>
                      </a:cubicBezTo>
                      <a:cubicBezTo>
                        <a:pt x="9806" y="850"/>
                        <a:pt x="9673" y="850"/>
                        <a:pt x="9541" y="850"/>
                      </a:cubicBezTo>
                      <a:cubicBezTo>
                        <a:pt x="9276" y="850"/>
                        <a:pt x="9143" y="850"/>
                        <a:pt x="9143" y="680"/>
                      </a:cubicBezTo>
                      <a:cubicBezTo>
                        <a:pt x="9011" y="680"/>
                        <a:pt x="9011" y="680"/>
                        <a:pt x="8878" y="680"/>
                      </a:cubicBezTo>
                      <a:cubicBezTo>
                        <a:pt x="8878" y="680"/>
                        <a:pt x="8878" y="680"/>
                        <a:pt x="8613" y="680"/>
                      </a:cubicBezTo>
                      <a:cubicBezTo>
                        <a:pt x="8480" y="850"/>
                        <a:pt x="8348" y="850"/>
                        <a:pt x="8215" y="850"/>
                      </a:cubicBezTo>
                      <a:cubicBezTo>
                        <a:pt x="7950" y="850"/>
                        <a:pt x="7685" y="510"/>
                        <a:pt x="7553" y="340"/>
                      </a:cubicBezTo>
                      <a:cubicBezTo>
                        <a:pt x="7553" y="340"/>
                        <a:pt x="7420" y="340"/>
                        <a:pt x="7420" y="170"/>
                      </a:cubicBezTo>
                      <a:cubicBezTo>
                        <a:pt x="7288" y="0"/>
                        <a:pt x="7288" y="0"/>
                        <a:pt x="7288" y="0"/>
                      </a:cubicBezTo>
                      <a:cubicBezTo>
                        <a:pt x="7288" y="0"/>
                        <a:pt x="7155" y="170"/>
                        <a:pt x="7155" y="340"/>
                      </a:cubicBezTo>
                      <a:cubicBezTo>
                        <a:pt x="7155" y="340"/>
                        <a:pt x="7155" y="340"/>
                        <a:pt x="7155" y="510"/>
                      </a:cubicBezTo>
                      <a:cubicBezTo>
                        <a:pt x="7023" y="850"/>
                        <a:pt x="6890" y="1190"/>
                        <a:pt x="6625" y="1190"/>
                      </a:cubicBezTo>
                      <a:cubicBezTo>
                        <a:pt x="6493" y="1190"/>
                        <a:pt x="6360" y="1190"/>
                        <a:pt x="6228" y="1020"/>
                      </a:cubicBezTo>
                      <a:cubicBezTo>
                        <a:pt x="6228" y="1020"/>
                        <a:pt x="6228" y="1020"/>
                        <a:pt x="5830" y="1020"/>
                      </a:cubicBezTo>
                      <a:cubicBezTo>
                        <a:pt x="5698" y="1020"/>
                        <a:pt x="5565" y="1020"/>
                        <a:pt x="5433" y="1020"/>
                      </a:cubicBezTo>
                      <a:cubicBezTo>
                        <a:pt x="5433" y="1020"/>
                        <a:pt x="5433" y="1020"/>
                        <a:pt x="5433" y="1020"/>
                      </a:cubicBezTo>
                      <a:cubicBezTo>
                        <a:pt x="5433" y="1020"/>
                        <a:pt x="5433" y="1020"/>
                        <a:pt x="5433" y="1020"/>
                      </a:cubicBezTo>
                      <a:cubicBezTo>
                        <a:pt x="5433" y="1190"/>
                        <a:pt x="5433" y="1190"/>
                        <a:pt x="5433" y="13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397" name="Shape">
                  <a:extLst>
                    <a:ext uri="{FF2B5EF4-FFF2-40B4-BE49-F238E27FC236}">
                      <a16:creationId xmlns:a16="http://schemas.microsoft.com/office/drawing/2014/main" id="{6599F255-0492-46E0-9B05-330082D7E57D}"/>
                    </a:ext>
                  </a:extLst>
                </p:cNvPr>
                <p:cNvGrpSpPr/>
                <p:nvPr/>
              </p:nvGrpSpPr>
              <p:grpSpPr>
                <a:xfrm>
                  <a:off x="333107" y="203379"/>
                  <a:ext cx="9435" cy="8821"/>
                  <a:chOff x="0" y="0"/>
                  <a:chExt cx="9434" cy="8819"/>
                </a:xfrm>
              </p:grpSpPr>
              <p:sp>
                <p:nvSpPr>
                  <p:cNvPr id="543" name="Line">
                    <a:extLst>
                      <a:ext uri="{FF2B5EF4-FFF2-40B4-BE49-F238E27FC236}">
                        <a16:creationId xmlns:a16="http://schemas.microsoft.com/office/drawing/2014/main" id="{FF71290F-E103-48A8-E1B8-677DF0652B42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10800"/>
                          <a:pt x="21600" y="108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44" name="Line">
                    <a:extLst>
                      <a:ext uri="{FF2B5EF4-FFF2-40B4-BE49-F238E27FC236}">
                        <a16:creationId xmlns:a16="http://schemas.microsoft.com/office/drawing/2014/main" id="{C09B587F-0314-C0BA-1CB8-F6FE813C7A9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10800"/>
                          <a:pt x="0" y="108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398" name="Shape">
                  <a:extLst>
                    <a:ext uri="{FF2B5EF4-FFF2-40B4-BE49-F238E27FC236}">
                      <a16:creationId xmlns:a16="http://schemas.microsoft.com/office/drawing/2014/main" id="{A6C8BB8A-908E-B79F-B9AA-8DC5FE9EC569}"/>
                    </a:ext>
                  </a:extLst>
                </p:cNvPr>
                <p:cNvSpPr/>
                <p:nvPr/>
              </p:nvSpPr>
              <p:spPr>
                <a:xfrm>
                  <a:off x="321657" y="318948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399" name="Shape">
                  <a:extLst>
                    <a:ext uri="{FF2B5EF4-FFF2-40B4-BE49-F238E27FC236}">
                      <a16:creationId xmlns:a16="http://schemas.microsoft.com/office/drawing/2014/main" id="{11173EFD-AFF6-DE04-AD05-A1A45FBE5B20}"/>
                    </a:ext>
                  </a:extLst>
                </p:cNvPr>
                <p:cNvGrpSpPr/>
                <p:nvPr/>
              </p:nvGrpSpPr>
              <p:grpSpPr>
                <a:xfrm>
                  <a:off x="332067" y="206490"/>
                  <a:ext cx="9434" cy="8820"/>
                  <a:chOff x="0" y="0"/>
                  <a:chExt cx="9433" cy="8819"/>
                </a:xfrm>
              </p:grpSpPr>
              <p:sp>
                <p:nvSpPr>
                  <p:cNvPr id="541" name="Line">
                    <a:extLst>
                      <a:ext uri="{FF2B5EF4-FFF2-40B4-BE49-F238E27FC236}">
                        <a16:creationId xmlns:a16="http://schemas.microsoft.com/office/drawing/2014/main" id="{4C53F031-A175-8415-8E4E-901315FC48A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42" name="Line">
                    <a:extLst>
                      <a:ext uri="{FF2B5EF4-FFF2-40B4-BE49-F238E27FC236}">
                        <a16:creationId xmlns:a16="http://schemas.microsoft.com/office/drawing/2014/main" id="{CD7E221B-DDE5-65EE-9335-E9BF3B2912E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00" name="Shape">
                  <a:extLst>
                    <a:ext uri="{FF2B5EF4-FFF2-40B4-BE49-F238E27FC236}">
                      <a16:creationId xmlns:a16="http://schemas.microsoft.com/office/drawing/2014/main" id="{1176524C-1324-A146-885B-7A2E63A05EBB}"/>
                    </a:ext>
                  </a:extLst>
                </p:cNvPr>
                <p:cNvGrpSpPr/>
                <p:nvPr/>
              </p:nvGrpSpPr>
              <p:grpSpPr>
                <a:xfrm>
                  <a:off x="406494" y="226828"/>
                  <a:ext cx="9435" cy="8821"/>
                  <a:chOff x="0" y="0"/>
                  <a:chExt cx="9434" cy="8819"/>
                </a:xfrm>
              </p:grpSpPr>
              <p:sp>
                <p:nvSpPr>
                  <p:cNvPr id="539" name="Line">
                    <a:extLst>
                      <a:ext uri="{FF2B5EF4-FFF2-40B4-BE49-F238E27FC236}">
                        <a16:creationId xmlns:a16="http://schemas.microsoft.com/office/drawing/2014/main" id="{236E2401-6B4E-D0E1-30A9-3020FE0D3E3B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10801"/>
                          <a:pt x="0" y="10801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40" name="Line">
                    <a:extLst>
                      <a:ext uri="{FF2B5EF4-FFF2-40B4-BE49-F238E27FC236}">
                        <a16:creationId xmlns:a16="http://schemas.microsoft.com/office/drawing/2014/main" id="{EC3DD3F0-2E3C-D64B-BB34-E82C86D8E52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10801"/>
                          <a:pt x="21600" y="10801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01" name="Shape">
                  <a:extLst>
                    <a:ext uri="{FF2B5EF4-FFF2-40B4-BE49-F238E27FC236}">
                      <a16:creationId xmlns:a16="http://schemas.microsoft.com/office/drawing/2014/main" id="{09C0C9A7-F33D-8FE7-E15A-9D74F10D7C72}"/>
                    </a:ext>
                  </a:extLst>
                </p:cNvPr>
                <p:cNvGrpSpPr/>
                <p:nvPr/>
              </p:nvGrpSpPr>
              <p:grpSpPr>
                <a:xfrm>
                  <a:off x="404934" y="228503"/>
                  <a:ext cx="9434" cy="8821"/>
                  <a:chOff x="0" y="0"/>
                  <a:chExt cx="9433" cy="8819"/>
                </a:xfrm>
              </p:grpSpPr>
              <p:sp>
                <p:nvSpPr>
                  <p:cNvPr id="537" name="Line">
                    <a:extLst>
                      <a:ext uri="{FF2B5EF4-FFF2-40B4-BE49-F238E27FC236}">
                        <a16:creationId xmlns:a16="http://schemas.microsoft.com/office/drawing/2014/main" id="{976AA2A2-239F-97F9-E785-2D8376625D0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0800" y="0"/>
                          <a:pt x="108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38" name="Line">
                    <a:extLst>
                      <a:ext uri="{FF2B5EF4-FFF2-40B4-BE49-F238E27FC236}">
                        <a16:creationId xmlns:a16="http://schemas.microsoft.com/office/drawing/2014/main" id="{96278DC5-8357-D900-E6F8-A6BE7F3578B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0" y="21600"/>
                          <a:pt x="108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02" name="Shape">
                  <a:extLst>
                    <a:ext uri="{FF2B5EF4-FFF2-40B4-BE49-F238E27FC236}">
                      <a16:creationId xmlns:a16="http://schemas.microsoft.com/office/drawing/2014/main" id="{9B3805CC-F247-C8D6-C577-857088087A9F}"/>
                    </a:ext>
                  </a:extLst>
                </p:cNvPr>
                <p:cNvGrpSpPr/>
                <p:nvPr/>
              </p:nvGrpSpPr>
              <p:grpSpPr>
                <a:xfrm>
                  <a:off x="407536" y="224435"/>
                  <a:ext cx="9435" cy="8821"/>
                  <a:chOff x="0" y="0"/>
                  <a:chExt cx="9434" cy="8819"/>
                </a:xfrm>
              </p:grpSpPr>
              <p:sp>
                <p:nvSpPr>
                  <p:cNvPr id="535" name="Line">
                    <a:extLst>
                      <a:ext uri="{FF2B5EF4-FFF2-40B4-BE49-F238E27FC236}">
                        <a16:creationId xmlns:a16="http://schemas.microsoft.com/office/drawing/2014/main" id="{FAF37333-E1E0-884D-DC5F-E5717F2DBFC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108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36" name="Line">
                    <a:extLst>
                      <a:ext uri="{FF2B5EF4-FFF2-40B4-BE49-F238E27FC236}">
                        <a16:creationId xmlns:a16="http://schemas.microsoft.com/office/drawing/2014/main" id="{B99B2991-F9DE-E305-EE51-635F0663728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108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03" name="Shape">
                  <a:extLst>
                    <a:ext uri="{FF2B5EF4-FFF2-40B4-BE49-F238E27FC236}">
                      <a16:creationId xmlns:a16="http://schemas.microsoft.com/office/drawing/2014/main" id="{979B145B-15AC-BCC6-776F-EC4AAD6F8D5C}"/>
                    </a:ext>
                  </a:extLst>
                </p:cNvPr>
                <p:cNvGrpSpPr/>
                <p:nvPr/>
              </p:nvGrpSpPr>
              <p:grpSpPr>
                <a:xfrm>
                  <a:off x="347681" y="198833"/>
                  <a:ext cx="9435" cy="8821"/>
                  <a:chOff x="0" y="0"/>
                  <a:chExt cx="9434" cy="8819"/>
                </a:xfrm>
              </p:grpSpPr>
              <p:sp>
                <p:nvSpPr>
                  <p:cNvPr id="533" name="Line">
                    <a:extLst>
                      <a:ext uri="{FF2B5EF4-FFF2-40B4-BE49-F238E27FC236}">
                        <a16:creationId xmlns:a16="http://schemas.microsoft.com/office/drawing/2014/main" id="{D110B1AC-2F7C-61BC-3049-D525CA79B86B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6200" y="10801"/>
                          <a:pt x="10801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34" name="Line">
                    <a:extLst>
                      <a:ext uri="{FF2B5EF4-FFF2-40B4-BE49-F238E27FC236}">
                        <a16:creationId xmlns:a16="http://schemas.microsoft.com/office/drawing/2014/main" id="{0427E056-FA29-B147-2298-AAA0B39E4A4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1" y="21600"/>
                          <a:pt x="16200" y="10801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04" name="Shape">
                  <a:extLst>
                    <a:ext uri="{FF2B5EF4-FFF2-40B4-BE49-F238E27FC236}">
                      <a16:creationId xmlns:a16="http://schemas.microsoft.com/office/drawing/2014/main" id="{BCD97620-8951-5F04-1265-E649A086A767}"/>
                    </a:ext>
                  </a:extLst>
                </p:cNvPr>
                <p:cNvSpPr/>
                <p:nvPr/>
              </p:nvSpPr>
              <p:spPr>
                <a:xfrm>
                  <a:off x="309686" y="0"/>
                  <a:ext cx="9433" cy="88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05" name="Shape">
                  <a:extLst>
                    <a:ext uri="{FF2B5EF4-FFF2-40B4-BE49-F238E27FC236}">
                      <a16:creationId xmlns:a16="http://schemas.microsoft.com/office/drawing/2014/main" id="{3B720EE2-567A-B221-6EBA-F00ABAF65EC3}"/>
                    </a:ext>
                  </a:extLst>
                </p:cNvPr>
                <p:cNvSpPr/>
                <p:nvPr/>
              </p:nvSpPr>
              <p:spPr>
                <a:xfrm>
                  <a:off x="299307" y="324318"/>
                  <a:ext cx="105655" cy="117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49" extrusionOk="0">
                      <a:moveTo>
                        <a:pt x="21600" y="2211"/>
                      </a:moveTo>
                      <a:cubicBezTo>
                        <a:pt x="20829" y="2417"/>
                        <a:pt x="20058" y="2211"/>
                        <a:pt x="19543" y="1594"/>
                      </a:cubicBezTo>
                      <a:cubicBezTo>
                        <a:pt x="19029" y="1594"/>
                        <a:pt x="18258" y="1800"/>
                        <a:pt x="17743" y="2006"/>
                      </a:cubicBezTo>
                      <a:cubicBezTo>
                        <a:pt x="17229" y="2211"/>
                        <a:pt x="16972" y="2623"/>
                        <a:pt x="16715" y="2829"/>
                      </a:cubicBezTo>
                      <a:cubicBezTo>
                        <a:pt x="16458" y="3240"/>
                        <a:pt x="15943" y="3446"/>
                        <a:pt x="15686" y="3446"/>
                      </a:cubicBezTo>
                      <a:cubicBezTo>
                        <a:pt x="15429" y="3446"/>
                        <a:pt x="15429" y="3446"/>
                        <a:pt x="15172" y="3240"/>
                      </a:cubicBezTo>
                      <a:cubicBezTo>
                        <a:pt x="14915" y="3240"/>
                        <a:pt x="12858" y="2829"/>
                        <a:pt x="12086" y="2829"/>
                      </a:cubicBezTo>
                      <a:cubicBezTo>
                        <a:pt x="11315" y="2829"/>
                        <a:pt x="9000" y="1594"/>
                        <a:pt x="8485" y="1183"/>
                      </a:cubicBezTo>
                      <a:cubicBezTo>
                        <a:pt x="8228" y="1183"/>
                        <a:pt x="7457" y="977"/>
                        <a:pt x="6942" y="977"/>
                      </a:cubicBezTo>
                      <a:cubicBezTo>
                        <a:pt x="6428" y="977"/>
                        <a:pt x="5914" y="977"/>
                        <a:pt x="5657" y="771"/>
                      </a:cubicBezTo>
                      <a:cubicBezTo>
                        <a:pt x="5657" y="771"/>
                        <a:pt x="5400" y="771"/>
                        <a:pt x="5400" y="771"/>
                      </a:cubicBezTo>
                      <a:cubicBezTo>
                        <a:pt x="5400" y="771"/>
                        <a:pt x="5400" y="771"/>
                        <a:pt x="5400" y="771"/>
                      </a:cubicBezTo>
                      <a:cubicBezTo>
                        <a:pt x="4885" y="566"/>
                        <a:pt x="4885" y="566"/>
                        <a:pt x="4885" y="566"/>
                      </a:cubicBezTo>
                      <a:cubicBezTo>
                        <a:pt x="4885" y="566"/>
                        <a:pt x="4628" y="566"/>
                        <a:pt x="4628" y="566"/>
                      </a:cubicBezTo>
                      <a:cubicBezTo>
                        <a:pt x="4371" y="360"/>
                        <a:pt x="4371" y="360"/>
                        <a:pt x="4371" y="360"/>
                      </a:cubicBezTo>
                      <a:cubicBezTo>
                        <a:pt x="4371" y="360"/>
                        <a:pt x="4371" y="360"/>
                        <a:pt x="4371" y="360"/>
                      </a:cubicBezTo>
                      <a:cubicBezTo>
                        <a:pt x="4371" y="360"/>
                        <a:pt x="4371" y="360"/>
                        <a:pt x="4371" y="360"/>
                      </a:cubicBezTo>
                      <a:cubicBezTo>
                        <a:pt x="4371" y="360"/>
                        <a:pt x="4114" y="360"/>
                        <a:pt x="4114" y="360"/>
                      </a:cubicBezTo>
                      <a:cubicBezTo>
                        <a:pt x="4114" y="360"/>
                        <a:pt x="3857" y="154"/>
                        <a:pt x="3857" y="154"/>
                      </a:cubicBezTo>
                      <a:cubicBezTo>
                        <a:pt x="3857" y="-51"/>
                        <a:pt x="3342" y="-51"/>
                        <a:pt x="2571" y="154"/>
                      </a:cubicBezTo>
                      <a:cubicBezTo>
                        <a:pt x="2057" y="154"/>
                        <a:pt x="771" y="771"/>
                        <a:pt x="771" y="977"/>
                      </a:cubicBezTo>
                      <a:cubicBezTo>
                        <a:pt x="514" y="1183"/>
                        <a:pt x="514" y="1183"/>
                        <a:pt x="514" y="1183"/>
                      </a:cubicBezTo>
                      <a:cubicBezTo>
                        <a:pt x="514" y="1183"/>
                        <a:pt x="514" y="1183"/>
                        <a:pt x="514" y="1183"/>
                      </a:cubicBezTo>
                      <a:cubicBezTo>
                        <a:pt x="1542" y="2006"/>
                        <a:pt x="1542" y="2006"/>
                        <a:pt x="1542" y="2006"/>
                      </a:cubicBezTo>
                      <a:cubicBezTo>
                        <a:pt x="1800" y="3651"/>
                        <a:pt x="1800" y="3651"/>
                        <a:pt x="1800" y="3651"/>
                      </a:cubicBezTo>
                      <a:cubicBezTo>
                        <a:pt x="3085" y="4474"/>
                        <a:pt x="3085" y="4474"/>
                        <a:pt x="3085" y="4474"/>
                      </a:cubicBezTo>
                      <a:cubicBezTo>
                        <a:pt x="3085" y="4680"/>
                        <a:pt x="3085" y="4680"/>
                        <a:pt x="3085" y="4680"/>
                      </a:cubicBezTo>
                      <a:cubicBezTo>
                        <a:pt x="3085" y="4680"/>
                        <a:pt x="3085" y="5708"/>
                        <a:pt x="3085" y="6737"/>
                      </a:cubicBezTo>
                      <a:cubicBezTo>
                        <a:pt x="2828" y="7766"/>
                        <a:pt x="1542" y="9000"/>
                        <a:pt x="771" y="9617"/>
                      </a:cubicBezTo>
                      <a:cubicBezTo>
                        <a:pt x="771" y="9617"/>
                        <a:pt x="771" y="9617"/>
                        <a:pt x="771" y="9617"/>
                      </a:cubicBezTo>
                      <a:cubicBezTo>
                        <a:pt x="771" y="9617"/>
                        <a:pt x="771" y="9617"/>
                        <a:pt x="771" y="9617"/>
                      </a:cubicBezTo>
                      <a:cubicBezTo>
                        <a:pt x="771" y="9617"/>
                        <a:pt x="771" y="9617"/>
                        <a:pt x="771" y="9617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10029"/>
                      </a:cubicBezTo>
                      <a:cubicBezTo>
                        <a:pt x="771" y="10029"/>
                        <a:pt x="771" y="10029"/>
                        <a:pt x="771" y="10029"/>
                      </a:cubicBezTo>
                      <a:cubicBezTo>
                        <a:pt x="514" y="10029"/>
                        <a:pt x="514" y="10029"/>
                        <a:pt x="514" y="10029"/>
                      </a:cubicBezTo>
                      <a:cubicBezTo>
                        <a:pt x="514" y="10234"/>
                        <a:pt x="514" y="10234"/>
                        <a:pt x="514" y="10234"/>
                      </a:cubicBezTo>
                      <a:cubicBezTo>
                        <a:pt x="514" y="10234"/>
                        <a:pt x="514" y="10234"/>
                        <a:pt x="514" y="10440"/>
                      </a:cubicBezTo>
                      <a:cubicBezTo>
                        <a:pt x="514" y="10440"/>
                        <a:pt x="257" y="10440"/>
                        <a:pt x="257" y="10440"/>
                      </a:cubicBezTo>
                      <a:cubicBezTo>
                        <a:pt x="1285" y="10852"/>
                        <a:pt x="2314" y="11264"/>
                        <a:pt x="2057" y="11675"/>
                      </a:cubicBezTo>
                      <a:cubicBezTo>
                        <a:pt x="2057" y="12292"/>
                        <a:pt x="1542" y="12292"/>
                        <a:pt x="1028" y="12498"/>
                      </a:cubicBezTo>
                      <a:cubicBezTo>
                        <a:pt x="257" y="12704"/>
                        <a:pt x="0" y="12704"/>
                        <a:pt x="0" y="13115"/>
                      </a:cubicBezTo>
                      <a:cubicBezTo>
                        <a:pt x="11058" y="17847"/>
                        <a:pt x="11058" y="17847"/>
                        <a:pt x="11058" y="17847"/>
                      </a:cubicBezTo>
                      <a:cubicBezTo>
                        <a:pt x="10801" y="19287"/>
                        <a:pt x="10801" y="19287"/>
                        <a:pt x="10801" y="19287"/>
                      </a:cubicBezTo>
                      <a:cubicBezTo>
                        <a:pt x="11058" y="19287"/>
                        <a:pt x="11315" y="19698"/>
                        <a:pt x="11829" y="19904"/>
                      </a:cubicBezTo>
                      <a:cubicBezTo>
                        <a:pt x="11829" y="19904"/>
                        <a:pt x="11829" y="19904"/>
                        <a:pt x="12086" y="19904"/>
                      </a:cubicBezTo>
                      <a:cubicBezTo>
                        <a:pt x="12086" y="19904"/>
                        <a:pt x="12343" y="20109"/>
                        <a:pt x="12343" y="20109"/>
                      </a:cubicBezTo>
                      <a:cubicBezTo>
                        <a:pt x="12343" y="20109"/>
                        <a:pt x="12343" y="20109"/>
                        <a:pt x="12601" y="20315"/>
                      </a:cubicBezTo>
                      <a:cubicBezTo>
                        <a:pt x="12601" y="20315"/>
                        <a:pt x="12858" y="20315"/>
                        <a:pt x="12858" y="20521"/>
                      </a:cubicBezTo>
                      <a:cubicBezTo>
                        <a:pt x="12858" y="20521"/>
                        <a:pt x="13115" y="20521"/>
                        <a:pt x="13115" y="20521"/>
                      </a:cubicBezTo>
                      <a:cubicBezTo>
                        <a:pt x="13372" y="20727"/>
                        <a:pt x="13372" y="20727"/>
                        <a:pt x="13629" y="20727"/>
                      </a:cubicBezTo>
                      <a:cubicBezTo>
                        <a:pt x="13629" y="20932"/>
                        <a:pt x="13629" y="20932"/>
                        <a:pt x="13886" y="20932"/>
                      </a:cubicBezTo>
                      <a:cubicBezTo>
                        <a:pt x="13886" y="20932"/>
                        <a:pt x="14143" y="21138"/>
                        <a:pt x="14143" y="21138"/>
                      </a:cubicBezTo>
                      <a:cubicBezTo>
                        <a:pt x="14143" y="21138"/>
                        <a:pt x="14401" y="21344"/>
                        <a:pt x="14401" y="21344"/>
                      </a:cubicBezTo>
                      <a:cubicBezTo>
                        <a:pt x="14658" y="21344"/>
                        <a:pt x="14658" y="21549"/>
                        <a:pt x="14915" y="21549"/>
                      </a:cubicBezTo>
                      <a:cubicBezTo>
                        <a:pt x="14915" y="21549"/>
                        <a:pt x="14915" y="21549"/>
                        <a:pt x="14915" y="21549"/>
                      </a:cubicBezTo>
                      <a:cubicBezTo>
                        <a:pt x="15943" y="19698"/>
                        <a:pt x="17229" y="17435"/>
                        <a:pt x="17486" y="17024"/>
                      </a:cubicBezTo>
                      <a:cubicBezTo>
                        <a:pt x="18001" y="16407"/>
                        <a:pt x="18515" y="16201"/>
                        <a:pt x="18772" y="15995"/>
                      </a:cubicBezTo>
                      <a:cubicBezTo>
                        <a:pt x="19029" y="15995"/>
                        <a:pt x="19286" y="15789"/>
                        <a:pt x="19543" y="15789"/>
                      </a:cubicBezTo>
                      <a:cubicBezTo>
                        <a:pt x="19801" y="15378"/>
                        <a:pt x="20058" y="15378"/>
                        <a:pt x="20315" y="15378"/>
                      </a:cubicBezTo>
                      <a:cubicBezTo>
                        <a:pt x="20572" y="15378"/>
                        <a:pt x="20572" y="15378"/>
                        <a:pt x="20572" y="15378"/>
                      </a:cubicBezTo>
                      <a:cubicBezTo>
                        <a:pt x="20572" y="15378"/>
                        <a:pt x="20572" y="15378"/>
                        <a:pt x="20572" y="15378"/>
                      </a:cubicBezTo>
                      <a:cubicBezTo>
                        <a:pt x="20572" y="15378"/>
                        <a:pt x="20829" y="15172"/>
                        <a:pt x="21086" y="14967"/>
                      </a:cubicBezTo>
                      <a:cubicBezTo>
                        <a:pt x="21086" y="14967"/>
                        <a:pt x="21086" y="14967"/>
                        <a:pt x="21086" y="14761"/>
                      </a:cubicBezTo>
                      <a:cubicBezTo>
                        <a:pt x="19801" y="13115"/>
                        <a:pt x="19801" y="13115"/>
                        <a:pt x="19801" y="13115"/>
                      </a:cubicBezTo>
                      <a:cubicBezTo>
                        <a:pt x="19543" y="4680"/>
                        <a:pt x="19543" y="4680"/>
                        <a:pt x="19543" y="4680"/>
                      </a:cubicBezTo>
                      <a:cubicBezTo>
                        <a:pt x="21086" y="2829"/>
                        <a:pt x="21086" y="2829"/>
                        <a:pt x="21086" y="2829"/>
                      </a:cubicBezTo>
                      <a:cubicBezTo>
                        <a:pt x="21600" y="2211"/>
                        <a:pt x="21600" y="2211"/>
                        <a:pt x="21600" y="2211"/>
                      </a:cubicBezTo>
                      <a:cubicBezTo>
                        <a:pt x="21600" y="2211"/>
                        <a:pt x="21600" y="2211"/>
                        <a:pt x="21600" y="221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06" name="Triangle">
                  <a:extLst>
                    <a:ext uri="{FF2B5EF4-FFF2-40B4-BE49-F238E27FC236}">
                      <a16:creationId xmlns:a16="http://schemas.microsoft.com/office/drawing/2014/main" id="{EAC51079-050B-F22A-DB7C-6F3DE3A56AC7}"/>
                    </a:ext>
                  </a:extLst>
                </p:cNvPr>
                <p:cNvSpPr/>
                <p:nvPr/>
              </p:nvSpPr>
              <p:spPr>
                <a:xfrm>
                  <a:off x="394555" y="336755"/>
                  <a:ext cx="10412" cy="129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16200" y="589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07" name="Triangle">
                  <a:extLst>
                    <a:ext uri="{FF2B5EF4-FFF2-40B4-BE49-F238E27FC236}">
                      <a16:creationId xmlns:a16="http://schemas.microsoft.com/office/drawing/2014/main" id="{028B4D94-D8AB-3D4E-01CC-30A4295B3FF2}"/>
                    </a:ext>
                  </a:extLst>
                </p:cNvPr>
                <p:cNvGrpSpPr/>
                <p:nvPr/>
              </p:nvGrpSpPr>
              <p:grpSpPr>
                <a:xfrm>
                  <a:off x="394524" y="395138"/>
                  <a:ext cx="9435" cy="9096"/>
                  <a:chOff x="0" y="0"/>
                  <a:chExt cx="9433" cy="9094"/>
                </a:xfrm>
              </p:grpSpPr>
              <p:sp>
                <p:nvSpPr>
                  <p:cNvPr id="531" name="Line">
                    <a:extLst>
                      <a:ext uri="{FF2B5EF4-FFF2-40B4-BE49-F238E27FC236}">
                        <a16:creationId xmlns:a16="http://schemas.microsoft.com/office/drawing/2014/main" id="{3296E4CC-717E-DCA7-3E26-1162BF0998D5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4" cy="9095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2" name="Line">
                    <a:extLst>
                      <a:ext uri="{FF2B5EF4-FFF2-40B4-BE49-F238E27FC236}">
                        <a16:creationId xmlns:a16="http://schemas.microsoft.com/office/drawing/2014/main" id="{C311CD3B-A511-73B7-5CF9-D775F4998338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3" cy="9095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408" name="Shape">
                  <a:extLst>
                    <a:ext uri="{FF2B5EF4-FFF2-40B4-BE49-F238E27FC236}">
                      <a16:creationId xmlns:a16="http://schemas.microsoft.com/office/drawing/2014/main" id="{CF77D07D-B5DE-C456-6960-4DA4E177BFDD}"/>
                    </a:ext>
                  </a:extLst>
                </p:cNvPr>
                <p:cNvSpPr/>
                <p:nvPr/>
              </p:nvSpPr>
              <p:spPr>
                <a:xfrm>
                  <a:off x="320095" y="323733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10800" y="21600"/>
                        <a:pt x="108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09" name="Shape">
                  <a:extLst>
                    <a:ext uri="{FF2B5EF4-FFF2-40B4-BE49-F238E27FC236}">
                      <a16:creationId xmlns:a16="http://schemas.microsoft.com/office/drawing/2014/main" id="{C792CEA8-49CA-D57A-1C85-B430A1E13BEB}"/>
                    </a:ext>
                  </a:extLst>
                </p:cNvPr>
                <p:cNvGrpSpPr/>
                <p:nvPr/>
              </p:nvGrpSpPr>
              <p:grpSpPr>
                <a:xfrm>
                  <a:off x="297715" y="326933"/>
                  <a:ext cx="9434" cy="7206"/>
                  <a:chOff x="0" y="0"/>
                  <a:chExt cx="9433" cy="7205"/>
                </a:xfrm>
              </p:grpSpPr>
              <p:sp>
                <p:nvSpPr>
                  <p:cNvPr id="529" name="Line">
                    <a:extLst>
                      <a:ext uri="{FF2B5EF4-FFF2-40B4-BE49-F238E27FC236}">
                        <a16:creationId xmlns:a16="http://schemas.microsoft.com/office/drawing/2014/main" id="{B6BFC2A3-3AA8-D619-6D7E-39A8BF573D43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0" name="Line">
                    <a:extLst>
                      <a:ext uri="{FF2B5EF4-FFF2-40B4-BE49-F238E27FC236}">
                        <a16:creationId xmlns:a16="http://schemas.microsoft.com/office/drawing/2014/main" id="{279FDF4F-03A1-47FC-E19D-962FB45EC05F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3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410" name="Shape">
                  <a:extLst>
                    <a:ext uri="{FF2B5EF4-FFF2-40B4-BE49-F238E27FC236}">
                      <a16:creationId xmlns:a16="http://schemas.microsoft.com/office/drawing/2014/main" id="{AFEA1FAA-A9F7-C8E7-1A50-C03EBACF44D1}"/>
                    </a:ext>
                  </a:extLst>
                </p:cNvPr>
                <p:cNvSpPr/>
                <p:nvPr/>
              </p:nvSpPr>
              <p:spPr>
                <a:xfrm>
                  <a:off x="317493" y="322776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11" name="Shape">
                  <a:extLst>
                    <a:ext uri="{FF2B5EF4-FFF2-40B4-BE49-F238E27FC236}">
                      <a16:creationId xmlns:a16="http://schemas.microsoft.com/office/drawing/2014/main" id="{71E9AA96-7565-D52F-3901-B74432B7452A}"/>
                    </a:ext>
                  </a:extLst>
                </p:cNvPr>
                <p:cNvSpPr/>
                <p:nvPr/>
              </p:nvSpPr>
              <p:spPr>
                <a:xfrm>
                  <a:off x="239451" y="334363"/>
                  <a:ext cx="70269" cy="65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128" y="0"/>
                      </a:moveTo>
                      <a:cubicBezTo>
                        <a:pt x="18128" y="366"/>
                        <a:pt x="17742" y="366"/>
                        <a:pt x="17357" y="732"/>
                      </a:cubicBezTo>
                      <a:cubicBezTo>
                        <a:pt x="17357" y="732"/>
                        <a:pt x="17357" y="1464"/>
                        <a:pt x="15428" y="1464"/>
                      </a:cubicBezTo>
                      <a:cubicBezTo>
                        <a:pt x="15042" y="1464"/>
                        <a:pt x="14271" y="1464"/>
                        <a:pt x="13885" y="1098"/>
                      </a:cubicBezTo>
                      <a:cubicBezTo>
                        <a:pt x="13885" y="1098"/>
                        <a:pt x="13499" y="1098"/>
                        <a:pt x="13499" y="1098"/>
                      </a:cubicBezTo>
                      <a:cubicBezTo>
                        <a:pt x="13499" y="1098"/>
                        <a:pt x="13499" y="1098"/>
                        <a:pt x="13114" y="1098"/>
                      </a:cubicBezTo>
                      <a:cubicBezTo>
                        <a:pt x="12728" y="1464"/>
                        <a:pt x="11571" y="1830"/>
                        <a:pt x="11571" y="2196"/>
                      </a:cubicBezTo>
                      <a:cubicBezTo>
                        <a:pt x="11185" y="2196"/>
                        <a:pt x="10800" y="2562"/>
                        <a:pt x="10800" y="2562"/>
                      </a:cubicBezTo>
                      <a:cubicBezTo>
                        <a:pt x="10028" y="2562"/>
                        <a:pt x="9642" y="2196"/>
                        <a:pt x="9257" y="1830"/>
                      </a:cubicBezTo>
                      <a:cubicBezTo>
                        <a:pt x="8871" y="1830"/>
                        <a:pt x="8485" y="1464"/>
                        <a:pt x="8100" y="1464"/>
                      </a:cubicBezTo>
                      <a:cubicBezTo>
                        <a:pt x="8100" y="1464"/>
                        <a:pt x="7714" y="1464"/>
                        <a:pt x="7714" y="1464"/>
                      </a:cubicBezTo>
                      <a:cubicBezTo>
                        <a:pt x="7714" y="1464"/>
                        <a:pt x="7714" y="1464"/>
                        <a:pt x="7328" y="1464"/>
                      </a:cubicBezTo>
                      <a:cubicBezTo>
                        <a:pt x="7328" y="1464"/>
                        <a:pt x="6942" y="1830"/>
                        <a:pt x="6942" y="1830"/>
                      </a:cubicBezTo>
                      <a:cubicBezTo>
                        <a:pt x="6942" y="1830"/>
                        <a:pt x="6942" y="1830"/>
                        <a:pt x="6557" y="1830"/>
                      </a:cubicBezTo>
                      <a:cubicBezTo>
                        <a:pt x="6171" y="1830"/>
                        <a:pt x="5785" y="2196"/>
                        <a:pt x="5399" y="2196"/>
                      </a:cubicBezTo>
                      <a:cubicBezTo>
                        <a:pt x="5399" y="2928"/>
                        <a:pt x="5399" y="4393"/>
                        <a:pt x="5399" y="5125"/>
                      </a:cubicBezTo>
                      <a:cubicBezTo>
                        <a:pt x="5399" y="5491"/>
                        <a:pt x="5399" y="5491"/>
                        <a:pt x="5785" y="5857"/>
                      </a:cubicBezTo>
                      <a:cubicBezTo>
                        <a:pt x="6171" y="5857"/>
                        <a:pt x="6557" y="6589"/>
                        <a:pt x="6557" y="7322"/>
                      </a:cubicBezTo>
                      <a:cubicBezTo>
                        <a:pt x="6557" y="8054"/>
                        <a:pt x="6171" y="8420"/>
                        <a:pt x="5785" y="9152"/>
                      </a:cubicBezTo>
                      <a:cubicBezTo>
                        <a:pt x="5785" y="9152"/>
                        <a:pt x="5399" y="9518"/>
                        <a:pt x="5399" y="9518"/>
                      </a:cubicBezTo>
                      <a:cubicBezTo>
                        <a:pt x="5399" y="10616"/>
                        <a:pt x="3857" y="10983"/>
                        <a:pt x="3085" y="11349"/>
                      </a:cubicBezTo>
                      <a:cubicBezTo>
                        <a:pt x="3085" y="11349"/>
                        <a:pt x="2699" y="11715"/>
                        <a:pt x="2699" y="12081"/>
                      </a:cubicBezTo>
                      <a:cubicBezTo>
                        <a:pt x="2314" y="12447"/>
                        <a:pt x="2314" y="12813"/>
                        <a:pt x="1542" y="13545"/>
                      </a:cubicBezTo>
                      <a:cubicBezTo>
                        <a:pt x="1542" y="13545"/>
                        <a:pt x="1542" y="13911"/>
                        <a:pt x="1157" y="14644"/>
                      </a:cubicBezTo>
                      <a:cubicBezTo>
                        <a:pt x="1157" y="15010"/>
                        <a:pt x="1157" y="15376"/>
                        <a:pt x="771" y="16108"/>
                      </a:cubicBezTo>
                      <a:cubicBezTo>
                        <a:pt x="385" y="16840"/>
                        <a:pt x="0" y="18305"/>
                        <a:pt x="0" y="19403"/>
                      </a:cubicBezTo>
                      <a:cubicBezTo>
                        <a:pt x="0" y="19403"/>
                        <a:pt x="0" y="19769"/>
                        <a:pt x="0" y="20135"/>
                      </a:cubicBezTo>
                      <a:cubicBezTo>
                        <a:pt x="0" y="20501"/>
                        <a:pt x="0" y="20501"/>
                        <a:pt x="0" y="20501"/>
                      </a:cubicBezTo>
                      <a:cubicBezTo>
                        <a:pt x="0" y="20867"/>
                        <a:pt x="0" y="21233"/>
                        <a:pt x="0" y="21233"/>
                      </a:cubicBezTo>
                      <a:cubicBezTo>
                        <a:pt x="0" y="21233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233"/>
                        <a:pt x="385" y="21233"/>
                        <a:pt x="385" y="21233"/>
                      </a:cubicBezTo>
                      <a:cubicBezTo>
                        <a:pt x="771" y="21233"/>
                        <a:pt x="771" y="20867"/>
                        <a:pt x="2314" y="20867"/>
                      </a:cubicBezTo>
                      <a:cubicBezTo>
                        <a:pt x="2314" y="20501"/>
                        <a:pt x="2314" y="20501"/>
                        <a:pt x="2314" y="20501"/>
                      </a:cubicBezTo>
                      <a:cubicBezTo>
                        <a:pt x="3085" y="20501"/>
                        <a:pt x="3085" y="20501"/>
                        <a:pt x="3085" y="20501"/>
                      </a:cubicBezTo>
                      <a:cubicBezTo>
                        <a:pt x="3857" y="20135"/>
                        <a:pt x="3857" y="20135"/>
                        <a:pt x="3857" y="20135"/>
                      </a:cubicBezTo>
                      <a:cubicBezTo>
                        <a:pt x="3857" y="20135"/>
                        <a:pt x="3857" y="20135"/>
                        <a:pt x="3857" y="20135"/>
                      </a:cubicBezTo>
                      <a:cubicBezTo>
                        <a:pt x="3857" y="20135"/>
                        <a:pt x="3857" y="20135"/>
                        <a:pt x="3857" y="20135"/>
                      </a:cubicBezTo>
                      <a:cubicBezTo>
                        <a:pt x="3857" y="20135"/>
                        <a:pt x="4242" y="20135"/>
                        <a:pt x="4242" y="20135"/>
                      </a:cubicBezTo>
                      <a:cubicBezTo>
                        <a:pt x="4242" y="20135"/>
                        <a:pt x="4628" y="20135"/>
                        <a:pt x="4628" y="20135"/>
                      </a:cubicBezTo>
                      <a:cubicBezTo>
                        <a:pt x="4628" y="20135"/>
                        <a:pt x="4628" y="20135"/>
                        <a:pt x="4628" y="20135"/>
                      </a:cubicBezTo>
                      <a:cubicBezTo>
                        <a:pt x="4628" y="20135"/>
                        <a:pt x="5014" y="20135"/>
                        <a:pt x="5014" y="20135"/>
                      </a:cubicBezTo>
                      <a:cubicBezTo>
                        <a:pt x="5014" y="20135"/>
                        <a:pt x="5014" y="19769"/>
                        <a:pt x="5014" y="19769"/>
                      </a:cubicBezTo>
                      <a:cubicBezTo>
                        <a:pt x="5399" y="19769"/>
                        <a:pt x="5399" y="19769"/>
                        <a:pt x="5399" y="19769"/>
                      </a:cubicBezTo>
                      <a:cubicBezTo>
                        <a:pt x="8485" y="19769"/>
                        <a:pt x="8485" y="19769"/>
                        <a:pt x="8485" y="19769"/>
                      </a:cubicBezTo>
                      <a:cubicBezTo>
                        <a:pt x="8871" y="17938"/>
                        <a:pt x="10414" y="15742"/>
                        <a:pt x="11957" y="15010"/>
                      </a:cubicBezTo>
                      <a:cubicBezTo>
                        <a:pt x="13499" y="14644"/>
                        <a:pt x="15428" y="14644"/>
                        <a:pt x="17357" y="15010"/>
                      </a:cubicBezTo>
                      <a:cubicBezTo>
                        <a:pt x="17357" y="15010"/>
                        <a:pt x="17357" y="15010"/>
                        <a:pt x="17742" y="15010"/>
                      </a:cubicBezTo>
                      <a:cubicBezTo>
                        <a:pt x="17742" y="15010"/>
                        <a:pt x="17742" y="15010"/>
                        <a:pt x="17742" y="15010"/>
                      </a:cubicBezTo>
                      <a:cubicBezTo>
                        <a:pt x="17742" y="14644"/>
                        <a:pt x="17742" y="14644"/>
                        <a:pt x="17742" y="14644"/>
                      </a:cubicBezTo>
                      <a:cubicBezTo>
                        <a:pt x="17742" y="14644"/>
                        <a:pt x="17742" y="14277"/>
                        <a:pt x="17742" y="14277"/>
                      </a:cubicBezTo>
                      <a:cubicBezTo>
                        <a:pt x="17742" y="14277"/>
                        <a:pt x="18128" y="14277"/>
                        <a:pt x="18128" y="14277"/>
                      </a:cubicBezTo>
                      <a:cubicBezTo>
                        <a:pt x="18128" y="13911"/>
                        <a:pt x="18128" y="13911"/>
                        <a:pt x="18128" y="13911"/>
                      </a:cubicBezTo>
                      <a:cubicBezTo>
                        <a:pt x="18128" y="13911"/>
                        <a:pt x="18128" y="13911"/>
                        <a:pt x="18128" y="13911"/>
                      </a:cubicBezTo>
                      <a:cubicBezTo>
                        <a:pt x="18128" y="13911"/>
                        <a:pt x="18128" y="13545"/>
                        <a:pt x="18128" y="13545"/>
                      </a:cubicBezTo>
                      <a:cubicBezTo>
                        <a:pt x="18128" y="13545"/>
                        <a:pt x="18128" y="13545"/>
                        <a:pt x="18514" y="13545"/>
                      </a:cubicBezTo>
                      <a:cubicBezTo>
                        <a:pt x="18514" y="13545"/>
                        <a:pt x="18514" y="13545"/>
                        <a:pt x="18514" y="13545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900" y="12813"/>
                        <a:pt x="18900" y="12813"/>
                      </a:cubicBezTo>
                      <a:cubicBezTo>
                        <a:pt x="19671" y="12081"/>
                        <a:pt x="21214" y="9884"/>
                        <a:pt x="21600" y="8420"/>
                      </a:cubicBezTo>
                      <a:cubicBezTo>
                        <a:pt x="21600" y="8054"/>
                        <a:pt x="21600" y="8054"/>
                        <a:pt x="21600" y="7688"/>
                      </a:cubicBezTo>
                      <a:cubicBezTo>
                        <a:pt x="21600" y="6589"/>
                        <a:pt x="21600" y="5857"/>
                        <a:pt x="21600" y="5491"/>
                      </a:cubicBezTo>
                      <a:cubicBezTo>
                        <a:pt x="20057" y="4027"/>
                        <a:pt x="20057" y="4027"/>
                        <a:pt x="20057" y="4027"/>
                      </a:cubicBezTo>
                      <a:cubicBezTo>
                        <a:pt x="19285" y="1098"/>
                        <a:pt x="19285" y="1098"/>
                        <a:pt x="19285" y="1098"/>
                      </a:cubicBezTo>
                      <a:cubicBezTo>
                        <a:pt x="18128" y="0"/>
                        <a:pt x="18128" y="0"/>
                        <a:pt x="18128" y="0"/>
                      </a:cubicBezTo>
                      <a:cubicBezTo>
                        <a:pt x="18128" y="0"/>
                        <a:pt x="18128" y="0"/>
                        <a:pt x="18128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12" name="Shape">
                  <a:extLst>
                    <a:ext uri="{FF2B5EF4-FFF2-40B4-BE49-F238E27FC236}">
                      <a16:creationId xmlns:a16="http://schemas.microsoft.com/office/drawing/2014/main" id="{719532CF-CAD3-8910-7FD4-688E89A9914B}"/>
                    </a:ext>
                  </a:extLst>
                </p:cNvPr>
                <p:cNvSpPr/>
                <p:nvPr/>
              </p:nvSpPr>
              <p:spPr>
                <a:xfrm>
                  <a:off x="239159" y="393600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4320" y="0"/>
                        <a:pt x="4320" y="21600"/>
                        <a:pt x="0" y="21600"/>
                      </a:cubicBezTo>
                      <a:cubicBezTo>
                        <a:pt x="4320" y="21600"/>
                        <a:pt x="1296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13" name="Shape">
                  <a:extLst>
                    <a:ext uri="{FF2B5EF4-FFF2-40B4-BE49-F238E27FC236}">
                      <a16:creationId xmlns:a16="http://schemas.microsoft.com/office/drawing/2014/main" id="{DE6E5574-609F-7DE3-B2A6-F61E65DA585A}"/>
                    </a:ext>
                  </a:extLst>
                </p:cNvPr>
                <p:cNvGrpSpPr/>
                <p:nvPr/>
              </p:nvGrpSpPr>
              <p:grpSpPr>
                <a:xfrm>
                  <a:off x="235256" y="394557"/>
                  <a:ext cx="9436" cy="8821"/>
                  <a:chOff x="0" y="0"/>
                  <a:chExt cx="9434" cy="8819"/>
                </a:xfrm>
              </p:grpSpPr>
              <p:sp>
                <p:nvSpPr>
                  <p:cNvPr id="527" name="Line">
                    <a:extLst>
                      <a:ext uri="{FF2B5EF4-FFF2-40B4-BE49-F238E27FC236}">
                        <a16:creationId xmlns:a16="http://schemas.microsoft.com/office/drawing/2014/main" id="{E6A2D141-F923-ED1B-09F1-2F7F8EBA7F5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28" name="Line">
                    <a:extLst>
                      <a:ext uri="{FF2B5EF4-FFF2-40B4-BE49-F238E27FC236}">
                        <a16:creationId xmlns:a16="http://schemas.microsoft.com/office/drawing/2014/main" id="{C0186478-5E21-2628-53AA-F1640DA8CDF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0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14" name="Shape">
                  <a:extLst>
                    <a:ext uri="{FF2B5EF4-FFF2-40B4-BE49-F238E27FC236}">
                      <a16:creationId xmlns:a16="http://schemas.microsoft.com/office/drawing/2014/main" id="{975CEDE9-EB60-7FE3-81EB-1C5D4EAA7845}"/>
                    </a:ext>
                  </a:extLst>
                </p:cNvPr>
                <p:cNvSpPr/>
                <p:nvPr/>
              </p:nvSpPr>
              <p:spPr>
                <a:xfrm>
                  <a:off x="246447" y="391208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10801" y="21600"/>
                        <a:pt x="10801" y="0"/>
                      </a:cubicBezTo>
                      <a:cubicBezTo>
                        <a:pt x="10801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15" name="Shape">
                  <a:extLst>
                    <a:ext uri="{FF2B5EF4-FFF2-40B4-BE49-F238E27FC236}">
                      <a16:creationId xmlns:a16="http://schemas.microsoft.com/office/drawing/2014/main" id="{574574C0-590A-6920-4809-EC9062C15A97}"/>
                    </a:ext>
                  </a:extLst>
                </p:cNvPr>
                <p:cNvSpPr/>
                <p:nvPr/>
              </p:nvSpPr>
              <p:spPr>
                <a:xfrm>
                  <a:off x="254775" y="336653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7200" y="21600"/>
                        <a:pt x="14400" y="0"/>
                        <a:pt x="21600" y="0"/>
                      </a:cubicBezTo>
                      <a:cubicBezTo>
                        <a:pt x="14400" y="0"/>
                        <a:pt x="72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16" name="Shape">
                  <a:extLst>
                    <a:ext uri="{FF2B5EF4-FFF2-40B4-BE49-F238E27FC236}">
                      <a16:creationId xmlns:a16="http://schemas.microsoft.com/office/drawing/2014/main" id="{29A9019E-E2C8-74FF-141C-AC8C5A9DE70F}"/>
                    </a:ext>
                  </a:extLst>
                </p:cNvPr>
                <p:cNvGrpSpPr/>
                <p:nvPr/>
              </p:nvGrpSpPr>
              <p:grpSpPr>
                <a:xfrm>
                  <a:off x="258678" y="336025"/>
                  <a:ext cx="9435" cy="7206"/>
                  <a:chOff x="0" y="0"/>
                  <a:chExt cx="9434" cy="7205"/>
                </a:xfrm>
              </p:grpSpPr>
              <p:sp>
                <p:nvSpPr>
                  <p:cNvPr id="525" name="Line">
                    <a:extLst>
                      <a:ext uri="{FF2B5EF4-FFF2-40B4-BE49-F238E27FC236}">
                        <a16:creationId xmlns:a16="http://schemas.microsoft.com/office/drawing/2014/main" id="{AC8DD563-B9D3-2F35-76D7-3C8EB10858A9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6" name="Line">
                    <a:extLst>
                      <a:ext uri="{FF2B5EF4-FFF2-40B4-BE49-F238E27FC236}">
                        <a16:creationId xmlns:a16="http://schemas.microsoft.com/office/drawing/2014/main" id="{878AEE7A-5693-8925-E857-12A0FDCE379C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417" name="Shape">
                  <a:extLst>
                    <a:ext uri="{FF2B5EF4-FFF2-40B4-BE49-F238E27FC236}">
                      <a16:creationId xmlns:a16="http://schemas.microsoft.com/office/drawing/2014/main" id="{25AB2AED-EF11-2D8E-A3D4-F38A22CB369E}"/>
                    </a:ext>
                  </a:extLst>
                </p:cNvPr>
                <p:cNvSpPr/>
                <p:nvPr/>
              </p:nvSpPr>
              <p:spPr>
                <a:xfrm>
                  <a:off x="431511" y="541572"/>
                  <a:ext cx="95772" cy="1708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extrusionOk="0">
                      <a:moveTo>
                        <a:pt x="18566" y="561"/>
                      </a:moveTo>
                      <a:cubicBezTo>
                        <a:pt x="18293" y="280"/>
                        <a:pt x="18019" y="140"/>
                        <a:pt x="18019" y="0"/>
                      </a:cubicBezTo>
                      <a:cubicBezTo>
                        <a:pt x="17746" y="140"/>
                        <a:pt x="17746" y="280"/>
                        <a:pt x="17473" y="280"/>
                      </a:cubicBezTo>
                      <a:cubicBezTo>
                        <a:pt x="17473" y="420"/>
                        <a:pt x="17199" y="841"/>
                        <a:pt x="17199" y="1262"/>
                      </a:cubicBezTo>
                      <a:cubicBezTo>
                        <a:pt x="17473" y="1402"/>
                        <a:pt x="17199" y="1542"/>
                        <a:pt x="16926" y="1823"/>
                      </a:cubicBezTo>
                      <a:cubicBezTo>
                        <a:pt x="16379" y="2103"/>
                        <a:pt x="15559" y="2244"/>
                        <a:pt x="14738" y="2244"/>
                      </a:cubicBezTo>
                      <a:cubicBezTo>
                        <a:pt x="14465" y="2244"/>
                        <a:pt x="14192" y="2244"/>
                        <a:pt x="13918" y="2384"/>
                      </a:cubicBezTo>
                      <a:cubicBezTo>
                        <a:pt x="13918" y="2384"/>
                        <a:pt x="13918" y="2524"/>
                        <a:pt x="13918" y="2524"/>
                      </a:cubicBezTo>
                      <a:cubicBezTo>
                        <a:pt x="14192" y="2945"/>
                        <a:pt x="13918" y="3225"/>
                        <a:pt x="13645" y="3225"/>
                      </a:cubicBezTo>
                      <a:cubicBezTo>
                        <a:pt x="13645" y="3225"/>
                        <a:pt x="13645" y="3366"/>
                        <a:pt x="13645" y="3366"/>
                      </a:cubicBezTo>
                      <a:cubicBezTo>
                        <a:pt x="13918" y="3506"/>
                        <a:pt x="13918" y="3787"/>
                        <a:pt x="13645" y="3927"/>
                      </a:cubicBezTo>
                      <a:cubicBezTo>
                        <a:pt x="13371" y="4348"/>
                        <a:pt x="12278" y="4768"/>
                        <a:pt x="11184" y="4768"/>
                      </a:cubicBezTo>
                      <a:cubicBezTo>
                        <a:pt x="10637" y="4768"/>
                        <a:pt x="10090" y="5049"/>
                        <a:pt x="9544" y="5189"/>
                      </a:cubicBezTo>
                      <a:cubicBezTo>
                        <a:pt x="8450" y="5610"/>
                        <a:pt x="7630" y="5890"/>
                        <a:pt x="6536" y="5890"/>
                      </a:cubicBezTo>
                      <a:cubicBezTo>
                        <a:pt x="5989" y="5890"/>
                        <a:pt x="5442" y="5890"/>
                        <a:pt x="4895" y="6031"/>
                      </a:cubicBezTo>
                      <a:cubicBezTo>
                        <a:pt x="4075" y="6171"/>
                        <a:pt x="3528" y="6311"/>
                        <a:pt x="2708" y="6311"/>
                      </a:cubicBezTo>
                      <a:cubicBezTo>
                        <a:pt x="2708" y="6311"/>
                        <a:pt x="2708" y="6592"/>
                        <a:pt x="2708" y="6872"/>
                      </a:cubicBezTo>
                      <a:cubicBezTo>
                        <a:pt x="2435" y="7293"/>
                        <a:pt x="2435" y="7714"/>
                        <a:pt x="1888" y="8275"/>
                      </a:cubicBezTo>
                      <a:cubicBezTo>
                        <a:pt x="1341" y="8836"/>
                        <a:pt x="1341" y="9677"/>
                        <a:pt x="2435" y="10800"/>
                      </a:cubicBezTo>
                      <a:cubicBezTo>
                        <a:pt x="3255" y="11922"/>
                        <a:pt x="4075" y="12903"/>
                        <a:pt x="1614" y="14306"/>
                      </a:cubicBezTo>
                      <a:cubicBezTo>
                        <a:pt x="-299" y="15568"/>
                        <a:pt x="-299" y="16971"/>
                        <a:pt x="521" y="17812"/>
                      </a:cubicBezTo>
                      <a:cubicBezTo>
                        <a:pt x="794" y="18233"/>
                        <a:pt x="1068" y="18654"/>
                        <a:pt x="1341" y="19215"/>
                      </a:cubicBezTo>
                      <a:cubicBezTo>
                        <a:pt x="1614" y="19776"/>
                        <a:pt x="1888" y="20337"/>
                        <a:pt x="2435" y="20758"/>
                      </a:cubicBezTo>
                      <a:cubicBezTo>
                        <a:pt x="3255" y="21179"/>
                        <a:pt x="4895" y="21600"/>
                        <a:pt x="6263" y="21600"/>
                      </a:cubicBezTo>
                      <a:cubicBezTo>
                        <a:pt x="6536" y="21600"/>
                        <a:pt x="6809" y="21459"/>
                        <a:pt x="7083" y="21459"/>
                      </a:cubicBezTo>
                      <a:cubicBezTo>
                        <a:pt x="7630" y="21179"/>
                        <a:pt x="8450" y="21179"/>
                        <a:pt x="8997" y="21179"/>
                      </a:cubicBezTo>
                      <a:cubicBezTo>
                        <a:pt x="9544" y="21179"/>
                        <a:pt x="9817" y="21038"/>
                        <a:pt x="10364" y="20898"/>
                      </a:cubicBezTo>
                      <a:cubicBezTo>
                        <a:pt x="10911" y="20477"/>
                        <a:pt x="12004" y="18514"/>
                        <a:pt x="13098" y="16690"/>
                      </a:cubicBezTo>
                      <a:cubicBezTo>
                        <a:pt x="13645" y="15849"/>
                        <a:pt x="14192" y="15007"/>
                        <a:pt x="14738" y="14306"/>
                      </a:cubicBezTo>
                      <a:cubicBezTo>
                        <a:pt x="15832" y="12483"/>
                        <a:pt x="18019" y="8836"/>
                        <a:pt x="18019" y="8275"/>
                      </a:cubicBezTo>
                      <a:cubicBezTo>
                        <a:pt x="17746" y="7854"/>
                        <a:pt x="18019" y="7574"/>
                        <a:pt x="18293" y="7293"/>
                      </a:cubicBezTo>
                      <a:cubicBezTo>
                        <a:pt x="18566" y="7012"/>
                        <a:pt x="18840" y="6872"/>
                        <a:pt x="18566" y="6592"/>
                      </a:cubicBezTo>
                      <a:cubicBezTo>
                        <a:pt x="18019" y="6031"/>
                        <a:pt x="18293" y="5470"/>
                        <a:pt x="18566" y="5189"/>
                      </a:cubicBezTo>
                      <a:cubicBezTo>
                        <a:pt x="18840" y="5049"/>
                        <a:pt x="19387" y="5049"/>
                        <a:pt x="19387" y="5049"/>
                      </a:cubicBezTo>
                      <a:cubicBezTo>
                        <a:pt x="19660" y="5049"/>
                        <a:pt x="19933" y="5049"/>
                        <a:pt x="20207" y="5329"/>
                      </a:cubicBezTo>
                      <a:cubicBezTo>
                        <a:pt x="20480" y="5470"/>
                        <a:pt x="20754" y="5610"/>
                        <a:pt x="20754" y="5610"/>
                      </a:cubicBezTo>
                      <a:cubicBezTo>
                        <a:pt x="20754" y="5610"/>
                        <a:pt x="21027" y="5470"/>
                        <a:pt x="21027" y="5189"/>
                      </a:cubicBezTo>
                      <a:cubicBezTo>
                        <a:pt x="21301" y="4909"/>
                        <a:pt x="21027" y="4348"/>
                        <a:pt x="20754" y="3927"/>
                      </a:cubicBezTo>
                      <a:cubicBezTo>
                        <a:pt x="20480" y="3366"/>
                        <a:pt x="19933" y="2805"/>
                        <a:pt x="19933" y="2244"/>
                      </a:cubicBezTo>
                      <a:cubicBezTo>
                        <a:pt x="19933" y="1683"/>
                        <a:pt x="19113" y="981"/>
                        <a:pt x="18566" y="56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18" name="Shape">
                  <a:extLst>
                    <a:ext uri="{FF2B5EF4-FFF2-40B4-BE49-F238E27FC236}">
                      <a16:creationId xmlns:a16="http://schemas.microsoft.com/office/drawing/2014/main" id="{93EEBD18-8F91-9DC9-A330-B3640DB81569}"/>
                    </a:ext>
                  </a:extLst>
                </p:cNvPr>
                <p:cNvSpPr/>
                <p:nvPr/>
              </p:nvSpPr>
              <p:spPr>
                <a:xfrm>
                  <a:off x="422109" y="172514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19" name="Shape">
                  <a:extLst>
                    <a:ext uri="{FF2B5EF4-FFF2-40B4-BE49-F238E27FC236}">
                      <a16:creationId xmlns:a16="http://schemas.microsoft.com/office/drawing/2014/main" id="{07C94046-661F-0F7D-711D-C8FA51AD513B}"/>
                    </a:ext>
                  </a:extLst>
                </p:cNvPr>
                <p:cNvGrpSpPr/>
                <p:nvPr/>
              </p:nvGrpSpPr>
              <p:grpSpPr>
                <a:xfrm>
                  <a:off x="424712" y="172364"/>
                  <a:ext cx="9435" cy="7206"/>
                  <a:chOff x="0" y="0"/>
                  <a:chExt cx="9434" cy="7205"/>
                </a:xfrm>
              </p:grpSpPr>
              <p:sp>
                <p:nvSpPr>
                  <p:cNvPr id="523" name="Line">
                    <a:extLst>
                      <a:ext uri="{FF2B5EF4-FFF2-40B4-BE49-F238E27FC236}">
                        <a16:creationId xmlns:a16="http://schemas.microsoft.com/office/drawing/2014/main" id="{376DB36F-C501-AF67-3CB2-928B023728BE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4" name="Line">
                    <a:extLst>
                      <a:ext uri="{FF2B5EF4-FFF2-40B4-BE49-F238E27FC236}">
                        <a16:creationId xmlns:a16="http://schemas.microsoft.com/office/drawing/2014/main" id="{296608BF-DB4E-015E-AA70-A697FFCAB064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420" name="Shape">
                  <a:extLst>
                    <a:ext uri="{FF2B5EF4-FFF2-40B4-BE49-F238E27FC236}">
                      <a16:creationId xmlns:a16="http://schemas.microsoft.com/office/drawing/2014/main" id="{CAA485CA-F9B9-39D8-5331-1318447A3B7E}"/>
                    </a:ext>
                  </a:extLst>
                </p:cNvPr>
                <p:cNvSpPr/>
                <p:nvPr/>
              </p:nvSpPr>
              <p:spPr>
                <a:xfrm>
                  <a:off x="224878" y="541572"/>
                  <a:ext cx="13014" cy="95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400" extrusionOk="0">
                      <a:moveTo>
                        <a:pt x="8640" y="19440"/>
                      </a:moveTo>
                      <a:cubicBezTo>
                        <a:pt x="10800" y="21600"/>
                        <a:pt x="17280" y="19440"/>
                        <a:pt x="19440" y="19440"/>
                      </a:cubicBezTo>
                      <a:cubicBezTo>
                        <a:pt x="21600" y="19440"/>
                        <a:pt x="21600" y="17280"/>
                        <a:pt x="21600" y="12960"/>
                      </a:cubicBezTo>
                      <a:cubicBezTo>
                        <a:pt x="21600" y="10800"/>
                        <a:pt x="21600" y="4319"/>
                        <a:pt x="21600" y="0"/>
                      </a:cubicBezTo>
                      <a:cubicBezTo>
                        <a:pt x="21600" y="0"/>
                        <a:pt x="21600" y="2159"/>
                        <a:pt x="21600" y="2159"/>
                      </a:cubicBezTo>
                      <a:cubicBezTo>
                        <a:pt x="17280" y="4319"/>
                        <a:pt x="12960" y="6479"/>
                        <a:pt x="6480" y="4319"/>
                      </a:cubicBezTo>
                      <a:cubicBezTo>
                        <a:pt x="4320" y="4319"/>
                        <a:pt x="2160" y="2159"/>
                        <a:pt x="0" y="0"/>
                      </a:cubicBezTo>
                      <a:cubicBezTo>
                        <a:pt x="0" y="2159"/>
                        <a:pt x="0" y="2159"/>
                        <a:pt x="0" y="2159"/>
                      </a:cubicBezTo>
                      <a:cubicBezTo>
                        <a:pt x="0" y="6479"/>
                        <a:pt x="4320" y="17280"/>
                        <a:pt x="8640" y="1944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21" name="Shape">
                  <a:extLst>
                    <a:ext uri="{FF2B5EF4-FFF2-40B4-BE49-F238E27FC236}">
                      <a16:creationId xmlns:a16="http://schemas.microsoft.com/office/drawing/2014/main" id="{0C863520-258F-0B64-8898-4708DAED803F}"/>
                    </a:ext>
                  </a:extLst>
                </p:cNvPr>
                <p:cNvSpPr/>
                <p:nvPr/>
              </p:nvSpPr>
              <p:spPr>
                <a:xfrm>
                  <a:off x="4194" y="318092"/>
                  <a:ext cx="251905" cy="222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474" y="19646"/>
                      </a:moveTo>
                      <a:cubicBezTo>
                        <a:pt x="13474" y="19646"/>
                        <a:pt x="13474" y="19646"/>
                        <a:pt x="13474" y="19646"/>
                      </a:cubicBezTo>
                      <a:cubicBezTo>
                        <a:pt x="13688" y="19754"/>
                        <a:pt x="13688" y="19754"/>
                        <a:pt x="13688" y="19754"/>
                      </a:cubicBezTo>
                      <a:cubicBezTo>
                        <a:pt x="13688" y="19754"/>
                        <a:pt x="13688" y="19754"/>
                        <a:pt x="13688" y="19754"/>
                      </a:cubicBezTo>
                      <a:cubicBezTo>
                        <a:pt x="13795" y="19863"/>
                        <a:pt x="13795" y="19971"/>
                        <a:pt x="13901" y="19971"/>
                      </a:cubicBezTo>
                      <a:cubicBezTo>
                        <a:pt x="13901" y="20080"/>
                        <a:pt x="13901" y="20080"/>
                        <a:pt x="13901" y="20080"/>
                      </a:cubicBezTo>
                      <a:cubicBezTo>
                        <a:pt x="13901" y="20080"/>
                        <a:pt x="13901" y="20080"/>
                        <a:pt x="13901" y="20080"/>
                      </a:cubicBezTo>
                      <a:cubicBezTo>
                        <a:pt x="13901" y="20188"/>
                        <a:pt x="14008" y="20188"/>
                        <a:pt x="14008" y="20188"/>
                      </a:cubicBezTo>
                      <a:cubicBezTo>
                        <a:pt x="14115" y="20188"/>
                        <a:pt x="14436" y="20080"/>
                        <a:pt x="14650" y="20080"/>
                      </a:cubicBezTo>
                      <a:cubicBezTo>
                        <a:pt x="14757" y="20080"/>
                        <a:pt x="14864" y="20080"/>
                        <a:pt x="14971" y="20188"/>
                      </a:cubicBezTo>
                      <a:cubicBezTo>
                        <a:pt x="14971" y="20297"/>
                        <a:pt x="15078" y="20406"/>
                        <a:pt x="14971" y="20406"/>
                      </a:cubicBezTo>
                      <a:cubicBezTo>
                        <a:pt x="14971" y="20514"/>
                        <a:pt x="15078" y="20731"/>
                        <a:pt x="15078" y="20731"/>
                      </a:cubicBezTo>
                      <a:cubicBezTo>
                        <a:pt x="15292" y="20731"/>
                        <a:pt x="15612" y="20840"/>
                        <a:pt x="15826" y="20948"/>
                      </a:cubicBezTo>
                      <a:cubicBezTo>
                        <a:pt x="15933" y="21057"/>
                        <a:pt x="16147" y="21057"/>
                        <a:pt x="16147" y="21057"/>
                      </a:cubicBezTo>
                      <a:cubicBezTo>
                        <a:pt x="16254" y="21057"/>
                        <a:pt x="16468" y="21057"/>
                        <a:pt x="16468" y="21057"/>
                      </a:cubicBezTo>
                      <a:cubicBezTo>
                        <a:pt x="16575" y="20840"/>
                        <a:pt x="16789" y="20623"/>
                        <a:pt x="17002" y="20623"/>
                      </a:cubicBezTo>
                      <a:cubicBezTo>
                        <a:pt x="17216" y="20623"/>
                        <a:pt x="17323" y="20731"/>
                        <a:pt x="17323" y="20840"/>
                      </a:cubicBezTo>
                      <a:cubicBezTo>
                        <a:pt x="17537" y="21274"/>
                        <a:pt x="17751" y="21382"/>
                        <a:pt x="17751" y="21382"/>
                      </a:cubicBezTo>
                      <a:cubicBezTo>
                        <a:pt x="18072" y="21382"/>
                        <a:pt x="18500" y="21382"/>
                        <a:pt x="18713" y="21600"/>
                      </a:cubicBezTo>
                      <a:cubicBezTo>
                        <a:pt x="18713" y="21491"/>
                        <a:pt x="18606" y="21274"/>
                        <a:pt x="18500" y="21165"/>
                      </a:cubicBezTo>
                      <a:cubicBezTo>
                        <a:pt x="18500" y="21057"/>
                        <a:pt x="18393" y="20948"/>
                        <a:pt x="18393" y="20948"/>
                      </a:cubicBezTo>
                      <a:cubicBezTo>
                        <a:pt x="18179" y="20840"/>
                        <a:pt x="18286" y="20514"/>
                        <a:pt x="18393" y="20080"/>
                      </a:cubicBezTo>
                      <a:cubicBezTo>
                        <a:pt x="18500" y="19971"/>
                        <a:pt x="18500" y="19754"/>
                        <a:pt x="18500" y="19646"/>
                      </a:cubicBezTo>
                      <a:cubicBezTo>
                        <a:pt x="18500" y="19537"/>
                        <a:pt x="18606" y="19320"/>
                        <a:pt x="18606" y="19103"/>
                      </a:cubicBezTo>
                      <a:cubicBezTo>
                        <a:pt x="18606" y="18886"/>
                        <a:pt x="18713" y="18560"/>
                        <a:pt x="18713" y="18452"/>
                      </a:cubicBezTo>
                      <a:cubicBezTo>
                        <a:pt x="18606" y="18343"/>
                        <a:pt x="18500" y="18235"/>
                        <a:pt x="18500" y="18126"/>
                      </a:cubicBezTo>
                      <a:cubicBezTo>
                        <a:pt x="18500" y="17909"/>
                        <a:pt x="18606" y="17692"/>
                        <a:pt x="18820" y="17475"/>
                      </a:cubicBezTo>
                      <a:cubicBezTo>
                        <a:pt x="18820" y="17475"/>
                        <a:pt x="18820" y="17258"/>
                        <a:pt x="18820" y="17258"/>
                      </a:cubicBezTo>
                      <a:cubicBezTo>
                        <a:pt x="18820" y="17041"/>
                        <a:pt x="18820" y="16824"/>
                        <a:pt x="18927" y="16715"/>
                      </a:cubicBezTo>
                      <a:cubicBezTo>
                        <a:pt x="19034" y="16607"/>
                        <a:pt x="19141" y="16607"/>
                        <a:pt x="19248" y="16607"/>
                      </a:cubicBezTo>
                      <a:cubicBezTo>
                        <a:pt x="19676" y="16607"/>
                        <a:pt x="19676" y="16607"/>
                        <a:pt x="19676" y="16607"/>
                      </a:cubicBezTo>
                      <a:cubicBezTo>
                        <a:pt x="20317" y="16607"/>
                        <a:pt x="20531" y="16498"/>
                        <a:pt x="20531" y="16498"/>
                      </a:cubicBezTo>
                      <a:cubicBezTo>
                        <a:pt x="20638" y="16389"/>
                        <a:pt x="20638" y="16389"/>
                        <a:pt x="20638" y="16389"/>
                      </a:cubicBezTo>
                      <a:cubicBezTo>
                        <a:pt x="20638" y="16389"/>
                        <a:pt x="20638" y="16389"/>
                        <a:pt x="20638" y="16389"/>
                      </a:cubicBezTo>
                      <a:cubicBezTo>
                        <a:pt x="20531" y="16281"/>
                        <a:pt x="20531" y="16172"/>
                        <a:pt x="20531" y="16172"/>
                      </a:cubicBezTo>
                      <a:cubicBezTo>
                        <a:pt x="20317" y="15847"/>
                        <a:pt x="20103" y="15413"/>
                        <a:pt x="19890" y="15304"/>
                      </a:cubicBezTo>
                      <a:cubicBezTo>
                        <a:pt x="19248" y="14978"/>
                        <a:pt x="19034" y="11939"/>
                        <a:pt x="19141" y="10962"/>
                      </a:cubicBezTo>
                      <a:cubicBezTo>
                        <a:pt x="19141" y="10637"/>
                        <a:pt x="19141" y="10528"/>
                        <a:pt x="19355" y="10420"/>
                      </a:cubicBezTo>
                      <a:cubicBezTo>
                        <a:pt x="19248" y="9877"/>
                        <a:pt x="19248" y="9877"/>
                        <a:pt x="19248" y="9877"/>
                      </a:cubicBezTo>
                      <a:cubicBezTo>
                        <a:pt x="19248" y="9877"/>
                        <a:pt x="19248" y="9877"/>
                        <a:pt x="19248" y="9877"/>
                      </a:cubicBezTo>
                      <a:cubicBezTo>
                        <a:pt x="19248" y="9877"/>
                        <a:pt x="19141" y="9877"/>
                        <a:pt x="19141" y="9877"/>
                      </a:cubicBezTo>
                      <a:cubicBezTo>
                        <a:pt x="19141" y="9768"/>
                        <a:pt x="19141" y="9768"/>
                        <a:pt x="19141" y="9768"/>
                      </a:cubicBezTo>
                      <a:cubicBezTo>
                        <a:pt x="19141" y="9768"/>
                        <a:pt x="19034" y="9768"/>
                        <a:pt x="19034" y="9660"/>
                      </a:cubicBezTo>
                      <a:cubicBezTo>
                        <a:pt x="19034" y="9660"/>
                        <a:pt x="19034" y="9660"/>
                        <a:pt x="19034" y="9551"/>
                      </a:cubicBezTo>
                      <a:cubicBezTo>
                        <a:pt x="19034" y="9551"/>
                        <a:pt x="19034" y="9551"/>
                        <a:pt x="19034" y="9551"/>
                      </a:cubicBezTo>
                      <a:cubicBezTo>
                        <a:pt x="18927" y="9551"/>
                        <a:pt x="18927" y="9443"/>
                        <a:pt x="18927" y="9334"/>
                      </a:cubicBezTo>
                      <a:cubicBezTo>
                        <a:pt x="18927" y="9117"/>
                        <a:pt x="19141" y="9009"/>
                        <a:pt x="19248" y="8900"/>
                      </a:cubicBezTo>
                      <a:cubicBezTo>
                        <a:pt x="19248" y="8574"/>
                        <a:pt x="19248" y="8140"/>
                        <a:pt x="19569" y="8032"/>
                      </a:cubicBezTo>
                      <a:cubicBezTo>
                        <a:pt x="19676" y="8032"/>
                        <a:pt x="19676" y="8032"/>
                        <a:pt x="19676" y="8032"/>
                      </a:cubicBezTo>
                      <a:cubicBezTo>
                        <a:pt x="19676" y="7923"/>
                        <a:pt x="19676" y="7923"/>
                        <a:pt x="19783" y="7815"/>
                      </a:cubicBezTo>
                      <a:cubicBezTo>
                        <a:pt x="19783" y="7706"/>
                        <a:pt x="19783" y="7489"/>
                        <a:pt x="19783" y="7272"/>
                      </a:cubicBezTo>
                      <a:cubicBezTo>
                        <a:pt x="19783" y="6838"/>
                        <a:pt x="19890" y="6404"/>
                        <a:pt x="20103" y="6078"/>
                      </a:cubicBezTo>
                      <a:cubicBezTo>
                        <a:pt x="20103" y="5969"/>
                        <a:pt x="20103" y="5861"/>
                        <a:pt x="20103" y="5752"/>
                      </a:cubicBezTo>
                      <a:cubicBezTo>
                        <a:pt x="20210" y="5535"/>
                        <a:pt x="20210" y="5318"/>
                        <a:pt x="20424" y="5101"/>
                      </a:cubicBezTo>
                      <a:cubicBezTo>
                        <a:pt x="20424" y="5101"/>
                        <a:pt x="20531" y="4992"/>
                        <a:pt x="20531" y="4884"/>
                      </a:cubicBezTo>
                      <a:cubicBezTo>
                        <a:pt x="20638" y="4775"/>
                        <a:pt x="20745" y="4450"/>
                        <a:pt x="20959" y="4450"/>
                      </a:cubicBezTo>
                      <a:cubicBezTo>
                        <a:pt x="21280" y="4341"/>
                        <a:pt x="21280" y="4233"/>
                        <a:pt x="21280" y="4233"/>
                      </a:cubicBezTo>
                      <a:cubicBezTo>
                        <a:pt x="21280" y="4124"/>
                        <a:pt x="21387" y="4016"/>
                        <a:pt x="21494" y="3907"/>
                      </a:cubicBezTo>
                      <a:cubicBezTo>
                        <a:pt x="21600" y="3798"/>
                        <a:pt x="21600" y="3690"/>
                        <a:pt x="21600" y="3690"/>
                      </a:cubicBezTo>
                      <a:cubicBezTo>
                        <a:pt x="21600" y="3581"/>
                        <a:pt x="21600" y="3581"/>
                        <a:pt x="21494" y="3581"/>
                      </a:cubicBezTo>
                      <a:cubicBezTo>
                        <a:pt x="21387" y="3473"/>
                        <a:pt x="21280" y="3364"/>
                        <a:pt x="21280" y="3039"/>
                      </a:cubicBezTo>
                      <a:cubicBezTo>
                        <a:pt x="21280" y="3039"/>
                        <a:pt x="21280" y="2930"/>
                        <a:pt x="21280" y="2930"/>
                      </a:cubicBezTo>
                      <a:cubicBezTo>
                        <a:pt x="21280" y="2930"/>
                        <a:pt x="21280" y="2930"/>
                        <a:pt x="21280" y="2930"/>
                      </a:cubicBezTo>
                      <a:cubicBezTo>
                        <a:pt x="21280" y="2822"/>
                        <a:pt x="21280" y="2822"/>
                        <a:pt x="21280" y="2822"/>
                      </a:cubicBezTo>
                      <a:cubicBezTo>
                        <a:pt x="21280" y="2713"/>
                        <a:pt x="21280" y="2713"/>
                        <a:pt x="21280" y="2713"/>
                      </a:cubicBezTo>
                      <a:cubicBezTo>
                        <a:pt x="21280" y="2713"/>
                        <a:pt x="21280" y="2713"/>
                        <a:pt x="21280" y="2605"/>
                      </a:cubicBezTo>
                      <a:cubicBezTo>
                        <a:pt x="21280" y="2605"/>
                        <a:pt x="21280" y="2605"/>
                        <a:pt x="21280" y="2605"/>
                      </a:cubicBezTo>
                      <a:cubicBezTo>
                        <a:pt x="21280" y="2496"/>
                        <a:pt x="21280" y="2496"/>
                        <a:pt x="21280" y="2496"/>
                      </a:cubicBezTo>
                      <a:cubicBezTo>
                        <a:pt x="21280" y="2387"/>
                        <a:pt x="21280" y="2387"/>
                        <a:pt x="21280" y="2279"/>
                      </a:cubicBezTo>
                      <a:cubicBezTo>
                        <a:pt x="21280" y="2279"/>
                        <a:pt x="21280" y="2279"/>
                        <a:pt x="21280" y="2279"/>
                      </a:cubicBezTo>
                      <a:cubicBezTo>
                        <a:pt x="21280" y="2279"/>
                        <a:pt x="21280" y="2170"/>
                        <a:pt x="21280" y="2170"/>
                      </a:cubicBezTo>
                      <a:cubicBezTo>
                        <a:pt x="21280" y="2170"/>
                        <a:pt x="21280" y="2170"/>
                        <a:pt x="21280" y="2170"/>
                      </a:cubicBezTo>
                      <a:cubicBezTo>
                        <a:pt x="21280" y="2170"/>
                        <a:pt x="21387" y="2062"/>
                        <a:pt x="21387" y="2062"/>
                      </a:cubicBezTo>
                      <a:cubicBezTo>
                        <a:pt x="21387" y="2062"/>
                        <a:pt x="21387" y="2062"/>
                        <a:pt x="21387" y="2062"/>
                      </a:cubicBezTo>
                      <a:cubicBezTo>
                        <a:pt x="21280" y="2062"/>
                        <a:pt x="21280" y="2062"/>
                        <a:pt x="21280" y="1953"/>
                      </a:cubicBezTo>
                      <a:cubicBezTo>
                        <a:pt x="21280" y="1953"/>
                        <a:pt x="21173" y="1953"/>
                        <a:pt x="21173" y="1953"/>
                      </a:cubicBezTo>
                      <a:cubicBezTo>
                        <a:pt x="21173" y="1845"/>
                        <a:pt x="21066" y="1845"/>
                        <a:pt x="21066" y="1845"/>
                      </a:cubicBezTo>
                      <a:cubicBezTo>
                        <a:pt x="21066" y="1736"/>
                        <a:pt x="20959" y="1736"/>
                        <a:pt x="20959" y="1736"/>
                      </a:cubicBezTo>
                      <a:cubicBezTo>
                        <a:pt x="20959" y="1736"/>
                        <a:pt x="20852" y="1628"/>
                        <a:pt x="20852" y="1628"/>
                      </a:cubicBezTo>
                      <a:cubicBezTo>
                        <a:pt x="20852" y="1628"/>
                        <a:pt x="20745" y="1519"/>
                        <a:pt x="20745" y="1519"/>
                      </a:cubicBezTo>
                      <a:cubicBezTo>
                        <a:pt x="20745" y="1519"/>
                        <a:pt x="20745" y="1519"/>
                        <a:pt x="20638" y="1519"/>
                      </a:cubicBezTo>
                      <a:cubicBezTo>
                        <a:pt x="20638" y="1411"/>
                        <a:pt x="20638" y="1411"/>
                        <a:pt x="20531" y="1411"/>
                      </a:cubicBezTo>
                      <a:cubicBezTo>
                        <a:pt x="20531" y="1302"/>
                        <a:pt x="20531" y="1302"/>
                        <a:pt x="20531" y="1302"/>
                      </a:cubicBezTo>
                      <a:cubicBezTo>
                        <a:pt x="20424" y="1302"/>
                        <a:pt x="20424" y="1302"/>
                        <a:pt x="20424" y="1193"/>
                      </a:cubicBezTo>
                      <a:cubicBezTo>
                        <a:pt x="20317" y="1193"/>
                        <a:pt x="20317" y="1193"/>
                        <a:pt x="20317" y="1193"/>
                      </a:cubicBezTo>
                      <a:cubicBezTo>
                        <a:pt x="20317" y="1193"/>
                        <a:pt x="20317" y="1085"/>
                        <a:pt x="20210" y="1085"/>
                      </a:cubicBezTo>
                      <a:cubicBezTo>
                        <a:pt x="20210" y="1085"/>
                        <a:pt x="20210" y="1085"/>
                        <a:pt x="20210" y="1085"/>
                      </a:cubicBezTo>
                      <a:cubicBezTo>
                        <a:pt x="20210" y="1085"/>
                        <a:pt x="20103" y="1085"/>
                        <a:pt x="20103" y="1085"/>
                      </a:cubicBezTo>
                      <a:cubicBezTo>
                        <a:pt x="20103" y="976"/>
                        <a:pt x="20103" y="976"/>
                        <a:pt x="20103" y="976"/>
                      </a:cubicBezTo>
                      <a:cubicBezTo>
                        <a:pt x="19997" y="976"/>
                        <a:pt x="19783" y="1085"/>
                        <a:pt x="19783" y="1085"/>
                      </a:cubicBezTo>
                      <a:cubicBezTo>
                        <a:pt x="19783" y="1085"/>
                        <a:pt x="19783" y="1085"/>
                        <a:pt x="19676" y="1085"/>
                      </a:cubicBezTo>
                      <a:cubicBezTo>
                        <a:pt x="19676" y="1085"/>
                        <a:pt x="19676" y="1085"/>
                        <a:pt x="19676" y="1085"/>
                      </a:cubicBezTo>
                      <a:cubicBezTo>
                        <a:pt x="19569" y="1193"/>
                        <a:pt x="19569" y="1193"/>
                        <a:pt x="19569" y="1193"/>
                      </a:cubicBezTo>
                      <a:cubicBezTo>
                        <a:pt x="19462" y="1085"/>
                        <a:pt x="19462" y="1085"/>
                        <a:pt x="19462" y="1085"/>
                      </a:cubicBezTo>
                      <a:cubicBezTo>
                        <a:pt x="19355" y="1085"/>
                        <a:pt x="19248" y="976"/>
                        <a:pt x="19141" y="976"/>
                      </a:cubicBezTo>
                      <a:cubicBezTo>
                        <a:pt x="19141" y="976"/>
                        <a:pt x="19141" y="976"/>
                        <a:pt x="19034" y="976"/>
                      </a:cubicBezTo>
                      <a:cubicBezTo>
                        <a:pt x="18927" y="1193"/>
                        <a:pt x="18820" y="1193"/>
                        <a:pt x="18606" y="1193"/>
                      </a:cubicBezTo>
                      <a:cubicBezTo>
                        <a:pt x="18286" y="1193"/>
                        <a:pt x="18072" y="1085"/>
                        <a:pt x="18072" y="1085"/>
                      </a:cubicBezTo>
                      <a:cubicBezTo>
                        <a:pt x="18072" y="1085"/>
                        <a:pt x="17644" y="759"/>
                        <a:pt x="17430" y="325"/>
                      </a:cubicBezTo>
                      <a:cubicBezTo>
                        <a:pt x="17430" y="325"/>
                        <a:pt x="17430" y="325"/>
                        <a:pt x="17430" y="217"/>
                      </a:cubicBezTo>
                      <a:cubicBezTo>
                        <a:pt x="17430" y="217"/>
                        <a:pt x="17430" y="217"/>
                        <a:pt x="17323" y="217"/>
                      </a:cubicBezTo>
                      <a:cubicBezTo>
                        <a:pt x="17323" y="217"/>
                        <a:pt x="17323" y="217"/>
                        <a:pt x="17323" y="217"/>
                      </a:cubicBezTo>
                      <a:cubicBezTo>
                        <a:pt x="16468" y="325"/>
                        <a:pt x="16468" y="325"/>
                        <a:pt x="16468" y="325"/>
                      </a:cubicBezTo>
                      <a:cubicBezTo>
                        <a:pt x="16361" y="325"/>
                        <a:pt x="16361" y="325"/>
                        <a:pt x="16361" y="325"/>
                      </a:cubicBezTo>
                      <a:cubicBezTo>
                        <a:pt x="16254" y="217"/>
                        <a:pt x="15719" y="0"/>
                        <a:pt x="15505" y="0"/>
                      </a:cubicBezTo>
                      <a:cubicBezTo>
                        <a:pt x="15399" y="0"/>
                        <a:pt x="15292" y="108"/>
                        <a:pt x="15292" y="108"/>
                      </a:cubicBezTo>
                      <a:cubicBezTo>
                        <a:pt x="15292" y="217"/>
                        <a:pt x="15078" y="434"/>
                        <a:pt x="14864" y="434"/>
                      </a:cubicBezTo>
                      <a:cubicBezTo>
                        <a:pt x="14757" y="434"/>
                        <a:pt x="14650" y="434"/>
                        <a:pt x="14543" y="434"/>
                      </a:cubicBezTo>
                      <a:cubicBezTo>
                        <a:pt x="14436" y="434"/>
                        <a:pt x="14329" y="325"/>
                        <a:pt x="14115" y="325"/>
                      </a:cubicBezTo>
                      <a:cubicBezTo>
                        <a:pt x="13688" y="325"/>
                        <a:pt x="13260" y="542"/>
                        <a:pt x="13046" y="759"/>
                      </a:cubicBezTo>
                      <a:cubicBezTo>
                        <a:pt x="12832" y="868"/>
                        <a:pt x="12511" y="759"/>
                        <a:pt x="12298" y="759"/>
                      </a:cubicBezTo>
                      <a:cubicBezTo>
                        <a:pt x="12191" y="759"/>
                        <a:pt x="12084" y="759"/>
                        <a:pt x="12084" y="759"/>
                      </a:cubicBezTo>
                      <a:cubicBezTo>
                        <a:pt x="11977" y="759"/>
                        <a:pt x="11870" y="1085"/>
                        <a:pt x="11763" y="1411"/>
                      </a:cubicBezTo>
                      <a:cubicBezTo>
                        <a:pt x="11763" y="1628"/>
                        <a:pt x="11763" y="1628"/>
                        <a:pt x="11763" y="1628"/>
                      </a:cubicBezTo>
                      <a:cubicBezTo>
                        <a:pt x="9089" y="1085"/>
                        <a:pt x="9089" y="1085"/>
                        <a:pt x="9089" y="1085"/>
                      </a:cubicBezTo>
                      <a:cubicBezTo>
                        <a:pt x="9089" y="976"/>
                        <a:pt x="9089" y="976"/>
                        <a:pt x="9089" y="976"/>
                      </a:cubicBezTo>
                      <a:cubicBezTo>
                        <a:pt x="8982" y="868"/>
                        <a:pt x="8661" y="434"/>
                        <a:pt x="8340" y="434"/>
                      </a:cubicBezTo>
                      <a:cubicBezTo>
                        <a:pt x="8019" y="434"/>
                        <a:pt x="7485" y="868"/>
                        <a:pt x="7271" y="1302"/>
                      </a:cubicBezTo>
                      <a:cubicBezTo>
                        <a:pt x="7271" y="2062"/>
                        <a:pt x="7271" y="2062"/>
                        <a:pt x="7271" y="2062"/>
                      </a:cubicBezTo>
                      <a:cubicBezTo>
                        <a:pt x="7271" y="2062"/>
                        <a:pt x="7271" y="2170"/>
                        <a:pt x="7271" y="2170"/>
                      </a:cubicBezTo>
                      <a:cubicBezTo>
                        <a:pt x="7271" y="2713"/>
                        <a:pt x="7164" y="3147"/>
                        <a:pt x="7057" y="3364"/>
                      </a:cubicBezTo>
                      <a:cubicBezTo>
                        <a:pt x="6950" y="3473"/>
                        <a:pt x="6950" y="3581"/>
                        <a:pt x="6950" y="3581"/>
                      </a:cubicBezTo>
                      <a:cubicBezTo>
                        <a:pt x="6736" y="3907"/>
                        <a:pt x="6629" y="4016"/>
                        <a:pt x="6629" y="4558"/>
                      </a:cubicBezTo>
                      <a:cubicBezTo>
                        <a:pt x="6629" y="4992"/>
                        <a:pt x="6308" y="5535"/>
                        <a:pt x="6095" y="6078"/>
                      </a:cubicBezTo>
                      <a:cubicBezTo>
                        <a:pt x="5881" y="6512"/>
                        <a:pt x="5774" y="6946"/>
                        <a:pt x="5774" y="7163"/>
                      </a:cubicBezTo>
                      <a:cubicBezTo>
                        <a:pt x="5774" y="7597"/>
                        <a:pt x="5346" y="7923"/>
                        <a:pt x="5025" y="8140"/>
                      </a:cubicBezTo>
                      <a:cubicBezTo>
                        <a:pt x="4918" y="8249"/>
                        <a:pt x="4704" y="8466"/>
                        <a:pt x="4704" y="8466"/>
                      </a:cubicBezTo>
                      <a:cubicBezTo>
                        <a:pt x="4704" y="8683"/>
                        <a:pt x="4704" y="8900"/>
                        <a:pt x="4598" y="9226"/>
                      </a:cubicBezTo>
                      <a:cubicBezTo>
                        <a:pt x="4598" y="9551"/>
                        <a:pt x="4598" y="10094"/>
                        <a:pt x="4598" y="10528"/>
                      </a:cubicBezTo>
                      <a:cubicBezTo>
                        <a:pt x="4598" y="11071"/>
                        <a:pt x="4491" y="11179"/>
                        <a:pt x="4170" y="11288"/>
                      </a:cubicBezTo>
                      <a:cubicBezTo>
                        <a:pt x="4170" y="11288"/>
                        <a:pt x="4170" y="11288"/>
                        <a:pt x="4170" y="11505"/>
                      </a:cubicBezTo>
                      <a:cubicBezTo>
                        <a:pt x="4170" y="12048"/>
                        <a:pt x="3956" y="12156"/>
                        <a:pt x="3635" y="12156"/>
                      </a:cubicBezTo>
                      <a:cubicBezTo>
                        <a:pt x="3528" y="12156"/>
                        <a:pt x="3421" y="12156"/>
                        <a:pt x="3314" y="12265"/>
                      </a:cubicBezTo>
                      <a:cubicBezTo>
                        <a:pt x="3100" y="12590"/>
                        <a:pt x="2887" y="12699"/>
                        <a:pt x="2780" y="12699"/>
                      </a:cubicBezTo>
                      <a:cubicBezTo>
                        <a:pt x="2673" y="12699"/>
                        <a:pt x="2673" y="12699"/>
                        <a:pt x="2566" y="12590"/>
                      </a:cubicBezTo>
                      <a:cubicBezTo>
                        <a:pt x="2566" y="12590"/>
                        <a:pt x="2566" y="12590"/>
                        <a:pt x="2566" y="12590"/>
                      </a:cubicBezTo>
                      <a:cubicBezTo>
                        <a:pt x="2566" y="12590"/>
                        <a:pt x="2566" y="12590"/>
                        <a:pt x="2566" y="12590"/>
                      </a:cubicBezTo>
                      <a:cubicBezTo>
                        <a:pt x="2566" y="12590"/>
                        <a:pt x="2566" y="12590"/>
                        <a:pt x="2566" y="12590"/>
                      </a:cubicBezTo>
                      <a:cubicBezTo>
                        <a:pt x="2566" y="12590"/>
                        <a:pt x="2566" y="12590"/>
                        <a:pt x="2566" y="12482"/>
                      </a:cubicBezTo>
                      <a:cubicBezTo>
                        <a:pt x="2566" y="12482"/>
                        <a:pt x="2459" y="12482"/>
                        <a:pt x="2459" y="12482"/>
                      </a:cubicBezTo>
                      <a:cubicBezTo>
                        <a:pt x="2459" y="12482"/>
                        <a:pt x="2459" y="12482"/>
                        <a:pt x="2459" y="12482"/>
                      </a:cubicBezTo>
                      <a:cubicBezTo>
                        <a:pt x="2459" y="12482"/>
                        <a:pt x="2459" y="12482"/>
                        <a:pt x="2459" y="12482"/>
                      </a:cubicBezTo>
                      <a:cubicBezTo>
                        <a:pt x="2459" y="12373"/>
                        <a:pt x="2459" y="12373"/>
                        <a:pt x="2459" y="12265"/>
                      </a:cubicBezTo>
                      <a:cubicBezTo>
                        <a:pt x="2459" y="12156"/>
                        <a:pt x="2459" y="12156"/>
                        <a:pt x="2352" y="12156"/>
                      </a:cubicBezTo>
                      <a:cubicBezTo>
                        <a:pt x="2138" y="12156"/>
                        <a:pt x="2031" y="12156"/>
                        <a:pt x="1817" y="12265"/>
                      </a:cubicBezTo>
                      <a:cubicBezTo>
                        <a:pt x="1710" y="12482"/>
                        <a:pt x="1497" y="12482"/>
                        <a:pt x="1390" y="12482"/>
                      </a:cubicBezTo>
                      <a:cubicBezTo>
                        <a:pt x="1176" y="12482"/>
                        <a:pt x="1069" y="12373"/>
                        <a:pt x="962" y="12373"/>
                      </a:cubicBezTo>
                      <a:cubicBezTo>
                        <a:pt x="855" y="12373"/>
                        <a:pt x="855" y="12265"/>
                        <a:pt x="855" y="12265"/>
                      </a:cubicBezTo>
                      <a:cubicBezTo>
                        <a:pt x="855" y="12265"/>
                        <a:pt x="748" y="12265"/>
                        <a:pt x="748" y="12373"/>
                      </a:cubicBezTo>
                      <a:cubicBezTo>
                        <a:pt x="748" y="12373"/>
                        <a:pt x="641" y="12373"/>
                        <a:pt x="641" y="12373"/>
                      </a:cubicBezTo>
                      <a:cubicBezTo>
                        <a:pt x="641" y="12373"/>
                        <a:pt x="641" y="12373"/>
                        <a:pt x="534" y="12482"/>
                      </a:cubicBezTo>
                      <a:cubicBezTo>
                        <a:pt x="534" y="12482"/>
                        <a:pt x="427" y="12482"/>
                        <a:pt x="427" y="12482"/>
                      </a:cubicBezTo>
                      <a:cubicBezTo>
                        <a:pt x="427" y="12482"/>
                        <a:pt x="320" y="12590"/>
                        <a:pt x="320" y="12590"/>
                      </a:cubicBezTo>
                      <a:cubicBezTo>
                        <a:pt x="213" y="12590"/>
                        <a:pt x="213" y="12699"/>
                        <a:pt x="106" y="12699"/>
                      </a:cubicBezTo>
                      <a:cubicBezTo>
                        <a:pt x="106" y="12699"/>
                        <a:pt x="106" y="12699"/>
                        <a:pt x="0" y="12808"/>
                      </a:cubicBezTo>
                      <a:cubicBezTo>
                        <a:pt x="213" y="13133"/>
                        <a:pt x="320" y="13459"/>
                        <a:pt x="320" y="13784"/>
                      </a:cubicBezTo>
                      <a:cubicBezTo>
                        <a:pt x="320" y="13784"/>
                        <a:pt x="320" y="13784"/>
                        <a:pt x="320" y="13784"/>
                      </a:cubicBezTo>
                      <a:cubicBezTo>
                        <a:pt x="427" y="13784"/>
                        <a:pt x="534" y="13676"/>
                        <a:pt x="534" y="13676"/>
                      </a:cubicBezTo>
                      <a:cubicBezTo>
                        <a:pt x="534" y="13676"/>
                        <a:pt x="534" y="13676"/>
                        <a:pt x="534" y="13676"/>
                      </a:cubicBezTo>
                      <a:cubicBezTo>
                        <a:pt x="641" y="13676"/>
                        <a:pt x="641" y="13676"/>
                        <a:pt x="641" y="13567"/>
                      </a:cubicBezTo>
                      <a:cubicBezTo>
                        <a:pt x="641" y="13567"/>
                        <a:pt x="641" y="13567"/>
                        <a:pt x="641" y="13567"/>
                      </a:cubicBezTo>
                      <a:cubicBezTo>
                        <a:pt x="748" y="13567"/>
                        <a:pt x="748" y="13567"/>
                        <a:pt x="748" y="13567"/>
                      </a:cubicBezTo>
                      <a:cubicBezTo>
                        <a:pt x="748" y="13567"/>
                        <a:pt x="748" y="13567"/>
                        <a:pt x="855" y="13567"/>
                      </a:cubicBezTo>
                      <a:cubicBezTo>
                        <a:pt x="855" y="13567"/>
                        <a:pt x="855" y="13567"/>
                        <a:pt x="855" y="13567"/>
                      </a:cubicBezTo>
                      <a:cubicBezTo>
                        <a:pt x="962" y="13567"/>
                        <a:pt x="1176" y="13567"/>
                        <a:pt x="2031" y="13567"/>
                      </a:cubicBezTo>
                      <a:cubicBezTo>
                        <a:pt x="3207" y="13567"/>
                        <a:pt x="4811" y="13567"/>
                        <a:pt x="4811" y="13567"/>
                      </a:cubicBezTo>
                      <a:cubicBezTo>
                        <a:pt x="4918" y="13567"/>
                        <a:pt x="4918" y="13567"/>
                        <a:pt x="4918" y="13567"/>
                      </a:cubicBezTo>
                      <a:cubicBezTo>
                        <a:pt x="5025" y="13676"/>
                        <a:pt x="5025" y="13676"/>
                        <a:pt x="5025" y="13676"/>
                      </a:cubicBezTo>
                      <a:cubicBezTo>
                        <a:pt x="5025" y="13676"/>
                        <a:pt x="5346" y="14327"/>
                        <a:pt x="5239" y="14870"/>
                      </a:cubicBezTo>
                      <a:cubicBezTo>
                        <a:pt x="5239" y="14978"/>
                        <a:pt x="5239" y="14978"/>
                        <a:pt x="5239" y="15087"/>
                      </a:cubicBezTo>
                      <a:cubicBezTo>
                        <a:pt x="5346" y="15195"/>
                        <a:pt x="5560" y="15304"/>
                        <a:pt x="5667" y="15630"/>
                      </a:cubicBezTo>
                      <a:cubicBezTo>
                        <a:pt x="5881" y="16172"/>
                        <a:pt x="6095" y="16281"/>
                        <a:pt x="6201" y="16281"/>
                      </a:cubicBezTo>
                      <a:cubicBezTo>
                        <a:pt x="6308" y="16281"/>
                        <a:pt x="6415" y="16281"/>
                        <a:pt x="6415" y="16281"/>
                      </a:cubicBezTo>
                      <a:cubicBezTo>
                        <a:pt x="6950" y="16172"/>
                        <a:pt x="7592" y="16064"/>
                        <a:pt x="7805" y="16064"/>
                      </a:cubicBezTo>
                      <a:cubicBezTo>
                        <a:pt x="7805" y="15955"/>
                        <a:pt x="7912" y="15847"/>
                        <a:pt x="7912" y="15847"/>
                      </a:cubicBezTo>
                      <a:cubicBezTo>
                        <a:pt x="7912" y="15521"/>
                        <a:pt x="8019" y="15087"/>
                        <a:pt x="8340" y="14978"/>
                      </a:cubicBezTo>
                      <a:cubicBezTo>
                        <a:pt x="8447" y="14978"/>
                        <a:pt x="8554" y="14870"/>
                        <a:pt x="8768" y="14870"/>
                      </a:cubicBezTo>
                      <a:cubicBezTo>
                        <a:pt x="9089" y="14870"/>
                        <a:pt x="9409" y="14978"/>
                        <a:pt x="9409" y="14978"/>
                      </a:cubicBezTo>
                      <a:cubicBezTo>
                        <a:pt x="9516" y="14978"/>
                        <a:pt x="9516" y="14978"/>
                        <a:pt x="9516" y="14978"/>
                      </a:cubicBezTo>
                      <a:cubicBezTo>
                        <a:pt x="9516" y="15195"/>
                        <a:pt x="9516" y="15195"/>
                        <a:pt x="9516" y="15195"/>
                      </a:cubicBezTo>
                      <a:cubicBezTo>
                        <a:pt x="9516" y="15195"/>
                        <a:pt x="9623" y="15195"/>
                        <a:pt x="9944" y="15195"/>
                      </a:cubicBezTo>
                      <a:cubicBezTo>
                        <a:pt x="10051" y="15195"/>
                        <a:pt x="10265" y="15195"/>
                        <a:pt x="10372" y="15195"/>
                      </a:cubicBezTo>
                      <a:cubicBezTo>
                        <a:pt x="10372" y="15195"/>
                        <a:pt x="10479" y="15195"/>
                        <a:pt x="10586" y="15195"/>
                      </a:cubicBezTo>
                      <a:cubicBezTo>
                        <a:pt x="10693" y="15195"/>
                        <a:pt x="10907" y="15195"/>
                        <a:pt x="10907" y="15630"/>
                      </a:cubicBezTo>
                      <a:cubicBezTo>
                        <a:pt x="10907" y="16064"/>
                        <a:pt x="11014" y="16389"/>
                        <a:pt x="11121" y="16389"/>
                      </a:cubicBezTo>
                      <a:cubicBezTo>
                        <a:pt x="11228" y="16607"/>
                        <a:pt x="11228" y="16932"/>
                        <a:pt x="11121" y="17366"/>
                      </a:cubicBezTo>
                      <a:cubicBezTo>
                        <a:pt x="11014" y="17583"/>
                        <a:pt x="10907" y="18126"/>
                        <a:pt x="10907" y="18235"/>
                      </a:cubicBezTo>
                      <a:cubicBezTo>
                        <a:pt x="11121" y="18343"/>
                        <a:pt x="11656" y="18886"/>
                        <a:pt x="11549" y="19320"/>
                      </a:cubicBezTo>
                      <a:cubicBezTo>
                        <a:pt x="11549" y="19429"/>
                        <a:pt x="11549" y="19429"/>
                        <a:pt x="11549" y="19429"/>
                      </a:cubicBezTo>
                      <a:cubicBezTo>
                        <a:pt x="11549" y="19537"/>
                        <a:pt x="11442" y="19863"/>
                        <a:pt x="11442" y="19971"/>
                      </a:cubicBezTo>
                      <a:cubicBezTo>
                        <a:pt x="11549" y="19863"/>
                        <a:pt x="11763" y="19754"/>
                        <a:pt x="11977" y="19754"/>
                      </a:cubicBezTo>
                      <a:cubicBezTo>
                        <a:pt x="12084" y="19754"/>
                        <a:pt x="12191" y="19754"/>
                        <a:pt x="12298" y="19754"/>
                      </a:cubicBezTo>
                      <a:cubicBezTo>
                        <a:pt x="12511" y="19754"/>
                        <a:pt x="12725" y="19754"/>
                        <a:pt x="13046" y="19646"/>
                      </a:cubicBezTo>
                      <a:cubicBezTo>
                        <a:pt x="13046" y="19646"/>
                        <a:pt x="13153" y="19646"/>
                        <a:pt x="13260" y="19646"/>
                      </a:cubicBezTo>
                      <a:cubicBezTo>
                        <a:pt x="13260" y="19537"/>
                        <a:pt x="13260" y="19537"/>
                        <a:pt x="13260" y="19537"/>
                      </a:cubicBezTo>
                      <a:lnTo>
                        <a:pt x="13474" y="1964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22" name="Shape">
                  <a:extLst>
                    <a:ext uri="{FF2B5EF4-FFF2-40B4-BE49-F238E27FC236}">
                      <a16:creationId xmlns:a16="http://schemas.microsoft.com/office/drawing/2014/main" id="{71BBE7D4-2A86-63B2-24EB-1025206216F1}"/>
                    </a:ext>
                  </a:extLst>
                </p:cNvPr>
                <p:cNvGrpSpPr/>
                <p:nvPr/>
              </p:nvGrpSpPr>
              <p:grpSpPr>
                <a:xfrm>
                  <a:off x="5204" y="453896"/>
                  <a:ext cx="9435" cy="8821"/>
                  <a:chOff x="0" y="0"/>
                  <a:chExt cx="9434" cy="8819"/>
                </a:xfrm>
              </p:grpSpPr>
              <p:sp>
                <p:nvSpPr>
                  <p:cNvPr id="521" name="Line">
                    <a:extLst>
                      <a:ext uri="{FF2B5EF4-FFF2-40B4-BE49-F238E27FC236}">
                        <a16:creationId xmlns:a16="http://schemas.microsoft.com/office/drawing/2014/main" id="{AC7289C1-837B-7DDC-84AE-04AE25D15A3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22" name="Line">
                    <a:extLst>
                      <a:ext uri="{FF2B5EF4-FFF2-40B4-BE49-F238E27FC236}">
                        <a16:creationId xmlns:a16="http://schemas.microsoft.com/office/drawing/2014/main" id="{1AC01B8F-C8C9-82FF-F25F-3827A5D2FA1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216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23" name="Shape">
                  <a:extLst>
                    <a:ext uri="{FF2B5EF4-FFF2-40B4-BE49-F238E27FC236}">
                      <a16:creationId xmlns:a16="http://schemas.microsoft.com/office/drawing/2014/main" id="{0A70808D-4F56-D239-1E5F-49FADCF78B9A}"/>
                    </a:ext>
                  </a:extLst>
                </p:cNvPr>
                <p:cNvSpPr/>
                <p:nvPr/>
              </p:nvSpPr>
              <p:spPr>
                <a:xfrm>
                  <a:off x="157444" y="516586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1" y="0"/>
                        <a:pt x="10801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24" name="Shape">
                  <a:extLst>
                    <a:ext uri="{FF2B5EF4-FFF2-40B4-BE49-F238E27FC236}">
                      <a16:creationId xmlns:a16="http://schemas.microsoft.com/office/drawing/2014/main" id="{F738651B-4FB9-32D1-55AA-5B4696810DA3}"/>
                    </a:ext>
                  </a:extLst>
                </p:cNvPr>
                <p:cNvGrpSpPr/>
                <p:nvPr/>
              </p:nvGrpSpPr>
              <p:grpSpPr>
                <a:xfrm>
                  <a:off x="4163" y="454854"/>
                  <a:ext cx="9435" cy="8821"/>
                  <a:chOff x="0" y="0"/>
                  <a:chExt cx="9434" cy="8819"/>
                </a:xfrm>
              </p:grpSpPr>
              <p:sp>
                <p:nvSpPr>
                  <p:cNvPr id="519" name="Line">
                    <a:extLst>
                      <a:ext uri="{FF2B5EF4-FFF2-40B4-BE49-F238E27FC236}">
                        <a16:creationId xmlns:a16="http://schemas.microsoft.com/office/drawing/2014/main" id="{8C05D3DD-FE4D-0BE7-8EF5-F32E13B0348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108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20" name="Line">
                    <a:extLst>
                      <a:ext uri="{FF2B5EF4-FFF2-40B4-BE49-F238E27FC236}">
                        <a16:creationId xmlns:a16="http://schemas.microsoft.com/office/drawing/2014/main" id="{5436B3ED-04A8-A2C6-F0C2-1D9B425F023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25" name="Shape">
                  <a:extLst>
                    <a:ext uri="{FF2B5EF4-FFF2-40B4-BE49-F238E27FC236}">
                      <a16:creationId xmlns:a16="http://schemas.microsoft.com/office/drawing/2014/main" id="{56E39209-4756-424B-E8AB-90F5D9276DAB}"/>
                    </a:ext>
                  </a:extLst>
                </p:cNvPr>
                <p:cNvSpPr/>
                <p:nvPr/>
              </p:nvSpPr>
              <p:spPr>
                <a:xfrm>
                  <a:off x="238899" y="483088"/>
                  <a:ext cx="9435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26" name="Shape">
                  <a:extLst>
                    <a:ext uri="{FF2B5EF4-FFF2-40B4-BE49-F238E27FC236}">
                      <a16:creationId xmlns:a16="http://schemas.microsoft.com/office/drawing/2014/main" id="{3AB0A1F4-60CF-33FC-E3F5-7F03305823FC}"/>
                    </a:ext>
                  </a:extLst>
                </p:cNvPr>
                <p:cNvSpPr/>
                <p:nvPr/>
              </p:nvSpPr>
              <p:spPr>
                <a:xfrm>
                  <a:off x="160047" y="518022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0801" y="21600"/>
                        <a:pt x="10801" y="1080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1" y="10800"/>
                        <a:pt x="10801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27" name="Shape">
                  <a:extLst>
                    <a:ext uri="{FF2B5EF4-FFF2-40B4-BE49-F238E27FC236}">
                      <a16:creationId xmlns:a16="http://schemas.microsoft.com/office/drawing/2014/main" id="{F53870F0-8186-4628-BE9B-790023749B3F}"/>
                    </a:ext>
                  </a:extLst>
                </p:cNvPr>
                <p:cNvSpPr/>
                <p:nvPr/>
              </p:nvSpPr>
              <p:spPr>
                <a:xfrm>
                  <a:off x="154842" y="515629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1" y="21600"/>
                        <a:pt x="10801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28" name="Shape">
                  <a:extLst>
                    <a:ext uri="{FF2B5EF4-FFF2-40B4-BE49-F238E27FC236}">
                      <a16:creationId xmlns:a16="http://schemas.microsoft.com/office/drawing/2014/main" id="{6F3B9D32-5237-2258-D895-871EE9282F46}"/>
                    </a:ext>
                  </a:extLst>
                </p:cNvPr>
                <p:cNvSpPr/>
                <p:nvPr/>
              </p:nvSpPr>
              <p:spPr>
                <a:xfrm>
                  <a:off x="157444" y="516586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1" y="0"/>
                        <a:pt x="10801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1" y="21600"/>
                        <a:pt x="1080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29" name="Shape">
                  <a:extLst>
                    <a:ext uri="{FF2B5EF4-FFF2-40B4-BE49-F238E27FC236}">
                      <a16:creationId xmlns:a16="http://schemas.microsoft.com/office/drawing/2014/main" id="{038FE9F5-CFFD-4063-0E86-5884D8C8232F}"/>
                    </a:ext>
                  </a:extLst>
                </p:cNvPr>
                <p:cNvGrpSpPr/>
                <p:nvPr/>
              </p:nvGrpSpPr>
              <p:grpSpPr>
                <a:xfrm>
                  <a:off x="222244" y="414656"/>
                  <a:ext cx="9435" cy="8821"/>
                  <a:chOff x="0" y="0"/>
                  <a:chExt cx="9434" cy="8819"/>
                </a:xfrm>
              </p:grpSpPr>
              <p:sp>
                <p:nvSpPr>
                  <p:cNvPr id="517" name="Line">
                    <a:extLst>
                      <a:ext uri="{FF2B5EF4-FFF2-40B4-BE49-F238E27FC236}">
                        <a16:creationId xmlns:a16="http://schemas.microsoft.com/office/drawing/2014/main" id="{420D8DF8-B6BC-0F6B-2284-1CCC992D6D5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0" y="216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18" name="Line">
                    <a:extLst>
                      <a:ext uri="{FF2B5EF4-FFF2-40B4-BE49-F238E27FC236}">
                        <a16:creationId xmlns:a16="http://schemas.microsoft.com/office/drawing/2014/main" id="{19E11A69-BE57-1B5D-3437-33A9C5F32B1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2160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30" name="Shape">
                  <a:extLst>
                    <a:ext uri="{FF2B5EF4-FFF2-40B4-BE49-F238E27FC236}">
                      <a16:creationId xmlns:a16="http://schemas.microsoft.com/office/drawing/2014/main" id="{471AB6D9-6D44-FD5E-253A-7883C8AC7D5B}"/>
                    </a:ext>
                  </a:extLst>
                </p:cNvPr>
                <p:cNvGrpSpPr/>
                <p:nvPr/>
              </p:nvGrpSpPr>
              <p:grpSpPr>
                <a:xfrm>
                  <a:off x="7806" y="440498"/>
                  <a:ext cx="9435" cy="8821"/>
                  <a:chOff x="0" y="0"/>
                  <a:chExt cx="9434" cy="8819"/>
                </a:xfrm>
              </p:grpSpPr>
              <p:sp>
                <p:nvSpPr>
                  <p:cNvPr id="515" name="Line">
                    <a:extLst>
                      <a:ext uri="{FF2B5EF4-FFF2-40B4-BE49-F238E27FC236}">
                        <a16:creationId xmlns:a16="http://schemas.microsoft.com/office/drawing/2014/main" id="{8E9107B3-4C01-6612-9F48-E3104962CCD1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16" name="Line">
                    <a:extLst>
                      <a:ext uri="{FF2B5EF4-FFF2-40B4-BE49-F238E27FC236}">
                        <a16:creationId xmlns:a16="http://schemas.microsoft.com/office/drawing/2014/main" id="{0C80AB37-170C-0418-310B-E5D40020AAF9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0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31" name="Shape">
                  <a:extLst>
                    <a:ext uri="{FF2B5EF4-FFF2-40B4-BE49-F238E27FC236}">
                      <a16:creationId xmlns:a16="http://schemas.microsoft.com/office/drawing/2014/main" id="{834E99BD-D295-F2F7-F220-373EE1D55B93}"/>
                    </a:ext>
                  </a:extLst>
                </p:cNvPr>
                <p:cNvSpPr/>
                <p:nvPr/>
              </p:nvSpPr>
              <p:spPr>
                <a:xfrm>
                  <a:off x="-1" y="444804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32" name="Shape">
                  <a:extLst>
                    <a:ext uri="{FF2B5EF4-FFF2-40B4-BE49-F238E27FC236}">
                      <a16:creationId xmlns:a16="http://schemas.microsoft.com/office/drawing/2014/main" id="{F92A6C66-C023-A6E1-4031-194228EE0545}"/>
                    </a:ext>
                  </a:extLst>
                </p:cNvPr>
                <p:cNvGrpSpPr/>
                <p:nvPr/>
              </p:nvGrpSpPr>
              <p:grpSpPr>
                <a:xfrm>
                  <a:off x="5204" y="441783"/>
                  <a:ext cx="9435" cy="7207"/>
                  <a:chOff x="0" y="0"/>
                  <a:chExt cx="9434" cy="7206"/>
                </a:xfrm>
              </p:grpSpPr>
              <p:sp>
                <p:nvSpPr>
                  <p:cNvPr id="513" name="Line">
                    <a:extLst>
                      <a:ext uri="{FF2B5EF4-FFF2-40B4-BE49-F238E27FC236}">
                        <a16:creationId xmlns:a16="http://schemas.microsoft.com/office/drawing/2014/main" id="{9B204974-82E8-3EF6-AB4E-39782211730A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4" name="Line">
                    <a:extLst>
                      <a:ext uri="{FF2B5EF4-FFF2-40B4-BE49-F238E27FC236}">
                        <a16:creationId xmlns:a16="http://schemas.microsoft.com/office/drawing/2014/main" id="{3310CF6C-A747-9CFA-7552-EC3428417449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433" name="Shape">
                  <a:extLst>
                    <a:ext uri="{FF2B5EF4-FFF2-40B4-BE49-F238E27FC236}">
                      <a16:creationId xmlns:a16="http://schemas.microsoft.com/office/drawing/2014/main" id="{73F6DB0C-D0E6-2A5B-612A-229E4160A5F4}"/>
                    </a:ext>
                  </a:extLst>
                </p:cNvPr>
                <p:cNvGrpSpPr/>
                <p:nvPr/>
              </p:nvGrpSpPr>
              <p:grpSpPr>
                <a:xfrm>
                  <a:off x="30708" y="443369"/>
                  <a:ext cx="9434" cy="8821"/>
                  <a:chOff x="0" y="0"/>
                  <a:chExt cx="9433" cy="8819"/>
                </a:xfrm>
              </p:grpSpPr>
              <p:sp>
                <p:nvSpPr>
                  <p:cNvPr id="511" name="Line">
                    <a:extLst>
                      <a:ext uri="{FF2B5EF4-FFF2-40B4-BE49-F238E27FC236}">
                        <a16:creationId xmlns:a16="http://schemas.microsoft.com/office/drawing/2014/main" id="{8FFE476A-975E-CF14-4D04-6E1A460C78C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0" y="21600"/>
                          <a:pt x="108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12" name="Line">
                    <a:extLst>
                      <a:ext uri="{FF2B5EF4-FFF2-40B4-BE49-F238E27FC236}">
                        <a16:creationId xmlns:a16="http://schemas.microsoft.com/office/drawing/2014/main" id="{A9905E63-7265-304D-C276-55216ACC2AD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0" y="21600"/>
                          <a:pt x="10800" y="216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34" name="Shape">
                  <a:extLst>
                    <a:ext uri="{FF2B5EF4-FFF2-40B4-BE49-F238E27FC236}">
                      <a16:creationId xmlns:a16="http://schemas.microsoft.com/office/drawing/2014/main" id="{8790EF08-C5AD-400F-B551-D245734189F2}"/>
                    </a:ext>
                  </a:extLst>
                </p:cNvPr>
                <p:cNvGrpSpPr/>
                <p:nvPr/>
              </p:nvGrpSpPr>
              <p:grpSpPr>
                <a:xfrm>
                  <a:off x="4163" y="443219"/>
                  <a:ext cx="9435" cy="7206"/>
                  <a:chOff x="0" y="0"/>
                  <a:chExt cx="9434" cy="7205"/>
                </a:xfrm>
              </p:grpSpPr>
              <p:sp>
                <p:nvSpPr>
                  <p:cNvPr id="509" name="Line">
                    <a:extLst>
                      <a:ext uri="{FF2B5EF4-FFF2-40B4-BE49-F238E27FC236}">
                        <a16:creationId xmlns:a16="http://schemas.microsoft.com/office/drawing/2014/main" id="{8F5D2932-6082-3983-1902-FB827B892FBD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0" name="Line">
                    <a:extLst>
                      <a:ext uri="{FF2B5EF4-FFF2-40B4-BE49-F238E27FC236}">
                        <a16:creationId xmlns:a16="http://schemas.microsoft.com/office/drawing/2014/main" id="{F4800538-08BB-5C0A-59DE-9EE6B00F8732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435" name="Shape">
                  <a:extLst>
                    <a:ext uri="{FF2B5EF4-FFF2-40B4-BE49-F238E27FC236}">
                      <a16:creationId xmlns:a16="http://schemas.microsoft.com/office/drawing/2014/main" id="{8C3E4F51-4839-C3B3-EE78-68360A3C150C}"/>
                    </a:ext>
                  </a:extLst>
                </p:cNvPr>
                <p:cNvGrpSpPr/>
                <p:nvPr/>
              </p:nvGrpSpPr>
              <p:grpSpPr>
                <a:xfrm>
                  <a:off x="245667" y="334261"/>
                  <a:ext cx="9435" cy="8821"/>
                  <a:chOff x="0" y="0"/>
                  <a:chExt cx="9434" cy="8819"/>
                </a:xfrm>
              </p:grpSpPr>
              <p:sp>
                <p:nvSpPr>
                  <p:cNvPr id="507" name="Line">
                    <a:extLst>
                      <a:ext uri="{FF2B5EF4-FFF2-40B4-BE49-F238E27FC236}">
                        <a16:creationId xmlns:a16="http://schemas.microsoft.com/office/drawing/2014/main" id="{B35E326F-7760-13BD-54E7-7891FFE6982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08" name="Line">
                    <a:extLst>
                      <a:ext uri="{FF2B5EF4-FFF2-40B4-BE49-F238E27FC236}">
                        <a16:creationId xmlns:a16="http://schemas.microsoft.com/office/drawing/2014/main" id="{ACB502E3-A53F-A68C-77B8-786840A9866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36" name="Shape">
                  <a:extLst>
                    <a:ext uri="{FF2B5EF4-FFF2-40B4-BE49-F238E27FC236}">
                      <a16:creationId xmlns:a16="http://schemas.microsoft.com/office/drawing/2014/main" id="{B12DE383-5B00-E427-505A-EEF07A773163}"/>
                    </a:ext>
                  </a:extLst>
                </p:cNvPr>
                <p:cNvSpPr/>
                <p:nvPr/>
              </p:nvSpPr>
              <p:spPr>
                <a:xfrm>
                  <a:off x="248269" y="335218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37" name="Shape">
                  <a:extLst>
                    <a:ext uri="{FF2B5EF4-FFF2-40B4-BE49-F238E27FC236}">
                      <a16:creationId xmlns:a16="http://schemas.microsoft.com/office/drawing/2014/main" id="{ABD7684D-BEE9-6A05-6CE6-4844E77D2428}"/>
                    </a:ext>
                  </a:extLst>
                </p:cNvPr>
                <p:cNvGrpSpPr/>
                <p:nvPr/>
              </p:nvGrpSpPr>
              <p:grpSpPr>
                <a:xfrm>
                  <a:off x="243064" y="332675"/>
                  <a:ext cx="9435" cy="7207"/>
                  <a:chOff x="0" y="0"/>
                  <a:chExt cx="9434" cy="7205"/>
                </a:xfrm>
              </p:grpSpPr>
              <p:sp>
                <p:nvSpPr>
                  <p:cNvPr id="505" name="Line">
                    <a:extLst>
                      <a:ext uri="{FF2B5EF4-FFF2-40B4-BE49-F238E27FC236}">
                        <a16:creationId xmlns:a16="http://schemas.microsoft.com/office/drawing/2014/main" id="{DB70FF84-B4F1-ACE4-0EF7-AB502D53AECC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6" name="Line">
                    <a:extLst>
                      <a:ext uri="{FF2B5EF4-FFF2-40B4-BE49-F238E27FC236}">
                        <a16:creationId xmlns:a16="http://schemas.microsoft.com/office/drawing/2014/main" id="{B27AF87D-12D5-DDBB-310A-D8CE3DE132E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438" name="Shape">
                  <a:extLst>
                    <a:ext uri="{FF2B5EF4-FFF2-40B4-BE49-F238E27FC236}">
                      <a16:creationId xmlns:a16="http://schemas.microsoft.com/office/drawing/2014/main" id="{FD0D4D3D-1C43-EDC2-451D-949812AFD3DF}"/>
                    </a:ext>
                  </a:extLst>
                </p:cNvPr>
                <p:cNvGrpSpPr/>
                <p:nvPr/>
              </p:nvGrpSpPr>
              <p:grpSpPr>
                <a:xfrm>
                  <a:off x="228229" y="326126"/>
                  <a:ext cx="9435" cy="8821"/>
                  <a:chOff x="0" y="0"/>
                  <a:chExt cx="9434" cy="8819"/>
                </a:xfrm>
              </p:grpSpPr>
              <p:sp>
                <p:nvSpPr>
                  <p:cNvPr id="503" name="Line">
                    <a:extLst>
                      <a:ext uri="{FF2B5EF4-FFF2-40B4-BE49-F238E27FC236}">
                        <a16:creationId xmlns:a16="http://schemas.microsoft.com/office/drawing/2014/main" id="{27519058-41CC-422B-F434-50CCE7860A9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1" y="21600"/>
                        </a:lnTo>
                        <a:lnTo>
                          <a:pt x="21600" y="0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04" name="Line">
                    <a:extLst>
                      <a:ext uri="{FF2B5EF4-FFF2-40B4-BE49-F238E27FC236}">
                        <a16:creationId xmlns:a16="http://schemas.microsoft.com/office/drawing/2014/main" id="{5E5FABC2-4A34-98BD-0EEC-F921B67B0D3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lnTo>
                          <a:pt x="10801" y="2160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39" name="Shape">
                  <a:extLst>
                    <a:ext uri="{FF2B5EF4-FFF2-40B4-BE49-F238E27FC236}">
                      <a16:creationId xmlns:a16="http://schemas.microsoft.com/office/drawing/2014/main" id="{C19E521C-0D5C-12D3-75D8-1D8823ED4CDB}"/>
                    </a:ext>
                  </a:extLst>
                </p:cNvPr>
                <p:cNvGrpSpPr/>
                <p:nvPr/>
              </p:nvGrpSpPr>
              <p:grpSpPr>
                <a:xfrm>
                  <a:off x="231873" y="325168"/>
                  <a:ext cx="9435" cy="8821"/>
                  <a:chOff x="0" y="0"/>
                  <a:chExt cx="9434" cy="8819"/>
                </a:xfrm>
              </p:grpSpPr>
              <p:sp>
                <p:nvSpPr>
                  <p:cNvPr id="501" name="Line">
                    <a:extLst>
                      <a:ext uri="{FF2B5EF4-FFF2-40B4-BE49-F238E27FC236}">
                        <a16:creationId xmlns:a16="http://schemas.microsoft.com/office/drawing/2014/main" id="{4BA29A23-3CDF-2A59-9D63-E5B0E010C0B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4401" y="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02" name="Line">
                    <a:extLst>
                      <a:ext uri="{FF2B5EF4-FFF2-40B4-BE49-F238E27FC236}">
                        <a16:creationId xmlns:a16="http://schemas.microsoft.com/office/drawing/2014/main" id="{A5DA5C6F-AB23-B4EC-1F29-5352971076C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14401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40" name="Shape">
                  <a:extLst>
                    <a:ext uri="{FF2B5EF4-FFF2-40B4-BE49-F238E27FC236}">
                      <a16:creationId xmlns:a16="http://schemas.microsoft.com/office/drawing/2014/main" id="{AB8957BC-A14A-FB7F-5BD1-BE6B0DC86394}"/>
                    </a:ext>
                  </a:extLst>
                </p:cNvPr>
                <p:cNvGrpSpPr/>
                <p:nvPr/>
              </p:nvGrpSpPr>
              <p:grpSpPr>
                <a:xfrm>
                  <a:off x="248269" y="337460"/>
                  <a:ext cx="9435" cy="7207"/>
                  <a:chOff x="0" y="0"/>
                  <a:chExt cx="9434" cy="7205"/>
                </a:xfrm>
              </p:grpSpPr>
              <p:sp>
                <p:nvSpPr>
                  <p:cNvPr id="499" name="Line">
                    <a:extLst>
                      <a:ext uri="{FF2B5EF4-FFF2-40B4-BE49-F238E27FC236}">
                        <a16:creationId xmlns:a16="http://schemas.microsoft.com/office/drawing/2014/main" id="{0464637A-6286-22E0-02E9-366D1DC56DF2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0" name="Line">
                    <a:extLst>
                      <a:ext uri="{FF2B5EF4-FFF2-40B4-BE49-F238E27FC236}">
                        <a16:creationId xmlns:a16="http://schemas.microsoft.com/office/drawing/2014/main" id="{00360FE2-83B1-8E31-1E6A-4F1D465F4D60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441" name="Shape">
                  <a:extLst>
                    <a:ext uri="{FF2B5EF4-FFF2-40B4-BE49-F238E27FC236}">
                      <a16:creationId xmlns:a16="http://schemas.microsoft.com/office/drawing/2014/main" id="{7A281488-760C-FF19-4E54-0EB5C5FB0FEC}"/>
                    </a:ext>
                  </a:extLst>
                </p:cNvPr>
                <p:cNvSpPr/>
                <p:nvPr/>
              </p:nvSpPr>
              <p:spPr>
                <a:xfrm>
                  <a:off x="235288" y="418108"/>
                  <a:ext cx="14577" cy="20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400" y="0"/>
                      </a:moveTo>
                      <a:cubicBezTo>
                        <a:pt x="14400" y="0"/>
                        <a:pt x="14400" y="0"/>
                        <a:pt x="14400" y="0"/>
                      </a:cubicBezTo>
                      <a:cubicBezTo>
                        <a:pt x="14400" y="0"/>
                        <a:pt x="14400" y="0"/>
                        <a:pt x="14400" y="0"/>
                      </a:cubicBezTo>
                      <a:cubicBezTo>
                        <a:pt x="14400" y="0"/>
                        <a:pt x="14400" y="0"/>
                        <a:pt x="14400" y="1200"/>
                      </a:cubicBezTo>
                      <a:cubicBezTo>
                        <a:pt x="12600" y="1200"/>
                        <a:pt x="12600" y="1200"/>
                        <a:pt x="12600" y="1200"/>
                      </a:cubicBezTo>
                      <a:cubicBezTo>
                        <a:pt x="12600" y="2400"/>
                        <a:pt x="10800" y="2400"/>
                        <a:pt x="10800" y="2400"/>
                      </a:cubicBezTo>
                      <a:cubicBezTo>
                        <a:pt x="10800" y="2400"/>
                        <a:pt x="10800" y="2400"/>
                        <a:pt x="10800" y="2400"/>
                      </a:cubicBezTo>
                      <a:cubicBezTo>
                        <a:pt x="8999" y="2400"/>
                        <a:pt x="8999" y="3600"/>
                        <a:pt x="8999" y="3600"/>
                      </a:cubicBezTo>
                      <a:cubicBezTo>
                        <a:pt x="8999" y="3600"/>
                        <a:pt x="8999" y="3600"/>
                        <a:pt x="7200" y="3600"/>
                      </a:cubicBezTo>
                      <a:cubicBezTo>
                        <a:pt x="7200" y="3600"/>
                        <a:pt x="7200" y="3600"/>
                        <a:pt x="5399" y="3600"/>
                      </a:cubicBezTo>
                      <a:cubicBezTo>
                        <a:pt x="5399" y="3600"/>
                        <a:pt x="5399" y="3600"/>
                        <a:pt x="3600" y="3600"/>
                      </a:cubicBezTo>
                      <a:cubicBezTo>
                        <a:pt x="3600" y="3600"/>
                        <a:pt x="3600" y="3600"/>
                        <a:pt x="3600" y="3600"/>
                      </a:cubicBezTo>
                      <a:cubicBezTo>
                        <a:pt x="3600" y="3600"/>
                        <a:pt x="1800" y="3600"/>
                        <a:pt x="0" y="3600"/>
                      </a:cubicBezTo>
                      <a:cubicBezTo>
                        <a:pt x="0" y="3600"/>
                        <a:pt x="0" y="3600"/>
                        <a:pt x="0" y="3600"/>
                      </a:cubicBezTo>
                      <a:cubicBezTo>
                        <a:pt x="0" y="10801"/>
                        <a:pt x="0" y="10801"/>
                        <a:pt x="0" y="10801"/>
                      </a:cubicBezTo>
                      <a:cubicBezTo>
                        <a:pt x="0" y="10801"/>
                        <a:pt x="0" y="10801"/>
                        <a:pt x="0" y="10801"/>
                      </a:cubicBezTo>
                      <a:cubicBezTo>
                        <a:pt x="1800" y="13200"/>
                        <a:pt x="1800" y="16801"/>
                        <a:pt x="3600" y="21600"/>
                      </a:cubicBezTo>
                      <a:cubicBezTo>
                        <a:pt x="5399" y="21600"/>
                        <a:pt x="5399" y="20400"/>
                        <a:pt x="5399" y="20400"/>
                      </a:cubicBezTo>
                      <a:cubicBezTo>
                        <a:pt x="5399" y="20400"/>
                        <a:pt x="5399" y="20400"/>
                        <a:pt x="7200" y="20400"/>
                      </a:cubicBezTo>
                      <a:cubicBezTo>
                        <a:pt x="7200" y="20400"/>
                        <a:pt x="7200" y="20400"/>
                        <a:pt x="7200" y="20400"/>
                      </a:cubicBezTo>
                      <a:cubicBezTo>
                        <a:pt x="7200" y="20400"/>
                        <a:pt x="7200" y="20400"/>
                        <a:pt x="7200" y="20400"/>
                      </a:cubicBezTo>
                      <a:cubicBezTo>
                        <a:pt x="8999" y="20400"/>
                        <a:pt x="8999" y="20400"/>
                        <a:pt x="8999" y="19201"/>
                      </a:cubicBezTo>
                      <a:cubicBezTo>
                        <a:pt x="10800" y="19201"/>
                        <a:pt x="16200" y="13200"/>
                        <a:pt x="21600" y="7200"/>
                      </a:cubicBezTo>
                      <a:cubicBezTo>
                        <a:pt x="17999" y="4800"/>
                        <a:pt x="17999" y="4800"/>
                        <a:pt x="17999" y="4800"/>
                      </a:cubicBezTo>
                      <a:cubicBezTo>
                        <a:pt x="17999" y="3600"/>
                        <a:pt x="17999" y="3600"/>
                        <a:pt x="17999" y="3600"/>
                      </a:cubicBezTo>
                      <a:cubicBezTo>
                        <a:pt x="17999" y="3600"/>
                        <a:pt x="17999" y="3600"/>
                        <a:pt x="17999" y="3600"/>
                      </a:cubicBezTo>
                      <a:cubicBezTo>
                        <a:pt x="17999" y="3600"/>
                        <a:pt x="17999" y="3600"/>
                        <a:pt x="17999" y="3600"/>
                      </a:cubicBezTo>
                      <a:cubicBezTo>
                        <a:pt x="17999" y="2400"/>
                        <a:pt x="17999" y="2400"/>
                        <a:pt x="17999" y="2400"/>
                      </a:cubicBezTo>
                      <a:cubicBezTo>
                        <a:pt x="17999" y="2400"/>
                        <a:pt x="17999" y="2400"/>
                        <a:pt x="17999" y="1200"/>
                      </a:cubicBezTo>
                      <a:cubicBezTo>
                        <a:pt x="17999" y="1200"/>
                        <a:pt x="17999" y="1200"/>
                        <a:pt x="17999" y="0"/>
                      </a:cubicBezTo>
                      <a:cubicBezTo>
                        <a:pt x="17999" y="0"/>
                        <a:pt x="17999" y="0"/>
                        <a:pt x="17999" y="0"/>
                      </a:cubicBezTo>
                      <a:cubicBezTo>
                        <a:pt x="17999" y="0"/>
                        <a:pt x="17999" y="0"/>
                        <a:pt x="17999" y="0"/>
                      </a:cubicBezTo>
                      <a:cubicBezTo>
                        <a:pt x="16200" y="0"/>
                        <a:pt x="16200" y="0"/>
                        <a:pt x="144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42" name="Shape">
                  <a:extLst>
                    <a:ext uri="{FF2B5EF4-FFF2-40B4-BE49-F238E27FC236}">
                      <a16:creationId xmlns:a16="http://schemas.microsoft.com/office/drawing/2014/main" id="{9704DA50-886D-25BA-DCB7-97FF51A6862E}"/>
                    </a:ext>
                  </a:extLst>
                </p:cNvPr>
                <p:cNvGrpSpPr/>
                <p:nvPr/>
              </p:nvGrpSpPr>
              <p:grpSpPr>
                <a:xfrm>
                  <a:off x="236297" y="415613"/>
                  <a:ext cx="9436" cy="8821"/>
                  <a:chOff x="0" y="0"/>
                  <a:chExt cx="9434" cy="8819"/>
                </a:xfrm>
              </p:grpSpPr>
              <p:sp>
                <p:nvSpPr>
                  <p:cNvPr id="497" name="Line">
                    <a:extLst>
                      <a:ext uri="{FF2B5EF4-FFF2-40B4-BE49-F238E27FC236}">
                        <a16:creationId xmlns:a16="http://schemas.microsoft.com/office/drawing/2014/main" id="{E3845818-B811-60FA-3AF8-68B66F8FEC4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98" name="Line">
                    <a:extLst>
                      <a:ext uri="{FF2B5EF4-FFF2-40B4-BE49-F238E27FC236}">
                        <a16:creationId xmlns:a16="http://schemas.microsoft.com/office/drawing/2014/main" id="{764F008B-9C6F-9677-169B-CE9A7751855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43" name="Shape">
                  <a:extLst>
                    <a:ext uri="{FF2B5EF4-FFF2-40B4-BE49-F238E27FC236}">
                      <a16:creationId xmlns:a16="http://schemas.microsoft.com/office/drawing/2014/main" id="{8D2DF10D-D4EA-59DE-6C36-AC7718EE8C21}"/>
                    </a:ext>
                  </a:extLst>
                </p:cNvPr>
                <p:cNvGrpSpPr/>
                <p:nvPr/>
              </p:nvGrpSpPr>
              <p:grpSpPr>
                <a:xfrm>
                  <a:off x="238639" y="415134"/>
                  <a:ext cx="9435" cy="8821"/>
                  <a:chOff x="0" y="0"/>
                  <a:chExt cx="9434" cy="8819"/>
                </a:xfrm>
              </p:grpSpPr>
              <p:sp>
                <p:nvSpPr>
                  <p:cNvPr id="495" name="Line">
                    <a:extLst>
                      <a:ext uri="{FF2B5EF4-FFF2-40B4-BE49-F238E27FC236}">
                        <a16:creationId xmlns:a16="http://schemas.microsoft.com/office/drawing/2014/main" id="{882C6B7C-A3C1-A030-4CD2-8FA342D91742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0801" y="0"/>
                          <a:pt x="10801" y="0"/>
                          <a:pt x="10801" y="0"/>
                        </a:cubicBezTo>
                        <a:cubicBezTo>
                          <a:pt x="10801" y="2160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96" name="Line">
                    <a:extLst>
                      <a:ext uri="{FF2B5EF4-FFF2-40B4-BE49-F238E27FC236}">
                        <a16:creationId xmlns:a16="http://schemas.microsoft.com/office/drawing/2014/main" id="{8B76A762-2115-FE0F-48B0-A0F096AB8E50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10801" y="21600"/>
                          <a:pt x="10801" y="0"/>
                        </a:cubicBezTo>
                        <a:cubicBezTo>
                          <a:pt x="10801" y="0"/>
                          <a:pt x="10801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44" name="Shape">
                  <a:extLst>
                    <a:ext uri="{FF2B5EF4-FFF2-40B4-BE49-F238E27FC236}">
                      <a16:creationId xmlns:a16="http://schemas.microsoft.com/office/drawing/2014/main" id="{A2302693-A72B-79B2-D483-C316A238D030}"/>
                    </a:ext>
                  </a:extLst>
                </p:cNvPr>
                <p:cNvSpPr/>
                <p:nvPr/>
              </p:nvSpPr>
              <p:spPr>
                <a:xfrm>
                  <a:off x="247259" y="521473"/>
                  <a:ext cx="143649" cy="208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579" y="1501"/>
                      </a:moveTo>
                      <a:cubicBezTo>
                        <a:pt x="9391" y="1848"/>
                        <a:pt x="9766" y="2541"/>
                        <a:pt x="10142" y="3118"/>
                      </a:cubicBezTo>
                      <a:cubicBezTo>
                        <a:pt x="10330" y="3465"/>
                        <a:pt x="10518" y="3811"/>
                        <a:pt x="10518" y="4042"/>
                      </a:cubicBezTo>
                      <a:cubicBezTo>
                        <a:pt x="10518" y="4042"/>
                        <a:pt x="10706" y="4158"/>
                        <a:pt x="10706" y="4158"/>
                      </a:cubicBezTo>
                      <a:cubicBezTo>
                        <a:pt x="10706" y="4158"/>
                        <a:pt x="10894" y="4158"/>
                        <a:pt x="10894" y="4273"/>
                      </a:cubicBezTo>
                      <a:cubicBezTo>
                        <a:pt x="10894" y="4273"/>
                        <a:pt x="11082" y="4273"/>
                        <a:pt x="11082" y="4389"/>
                      </a:cubicBezTo>
                      <a:cubicBezTo>
                        <a:pt x="11082" y="4389"/>
                        <a:pt x="11270" y="4389"/>
                        <a:pt x="11270" y="4389"/>
                      </a:cubicBezTo>
                      <a:cubicBezTo>
                        <a:pt x="11270" y="4504"/>
                        <a:pt x="11458" y="4504"/>
                        <a:pt x="11458" y="4504"/>
                      </a:cubicBezTo>
                      <a:cubicBezTo>
                        <a:pt x="11458" y="4620"/>
                        <a:pt x="11458" y="4620"/>
                        <a:pt x="11458" y="4620"/>
                      </a:cubicBezTo>
                      <a:cubicBezTo>
                        <a:pt x="11646" y="4620"/>
                        <a:pt x="11646" y="4735"/>
                        <a:pt x="11834" y="4735"/>
                      </a:cubicBezTo>
                      <a:cubicBezTo>
                        <a:pt x="12209" y="5082"/>
                        <a:pt x="12209" y="5197"/>
                        <a:pt x="12021" y="5544"/>
                      </a:cubicBezTo>
                      <a:cubicBezTo>
                        <a:pt x="12021" y="5659"/>
                        <a:pt x="11834" y="5890"/>
                        <a:pt x="11834" y="6237"/>
                      </a:cubicBezTo>
                      <a:cubicBezTo>
                        <a:pt x="12021" y="6930"/>
                        <a:pt x="11646" y="7045"/>
                        <a:pt x="11082" y="7161"/>
                      </a:cubicBezTo>
                      <a:cubicBezTo>
                        <a:pt x="10894" y="7161"/>
                        <a:pt x="10706" y="7161"/>
                        <a:pt x="10518" y="7277"/>
                      </a:cubicBezTo>
                      <a:cubicBezTo>
                        <a:pt x="10330" y="7392"/>
                        <a:pt x="10518" y="7623"/>
                        <a:pt x="10518" y="7854"/>
                      </a:cubicBezTo>
                      <a:cubicBezTo>
                        <a:pt x="10518" y="8085"/>
                        <a:pt x="10518" y="8201"/>
                        <a:pt x="10518" y="8316"/>
                      </a:cubicBezTo>
                      <a:cubicBezTo>
                        <a:pt x="10330" y="8547"/>
                        <a:pt x="10330" y="8547"/>
                        <a:pt x="10330" y="8547"/>
                      </a:cubicBezTo>
                      <a:cubicBezTo>
                        <a:pt x="10142" y="8547"/>
                        <a:pt x="10142" y="8547"/>
                        <a:pt x="10142" y="8547"/>
                      </a:cubicBezTo>
                      <a:cubicBezTo>
                        <a:pt x="9391" y="8547"/>
                        <a:pt x="7888" y="6814"/>
                        <a:pt x="7888" y="6814"/>
                      </a:cubicBezTo>
                      <a:cubicBezTo>
                        <a:pt x="7700" y="6583"/>
                        <a:pt x="7888" y="6352"/>
                        <a:pt x="8076" y="6006"/>
                      </a:cubicBezTo>
                      <a:cubicBezTo>
                        <a:pt x="8264" y="5659"/>
                        <a:pt x="8452" y="5313"/>
                        <a:pt x="8264" y="5082"/>
                      </a:cubicBezTo>
                      <a:cubicBezTo>
                        <a:pt x="8264" y="4966"/>
                        <a:pt x="8264" y="4966"/>
                        <a:pt x="8076" y="4966"/>
                      </a:cubicBezTo>
                      <a:cubicBezTo>
                        <a:pt x="7888" y="4966"/>
                        <a:pt x="7513" y="4966"/>
                        <a:pt x="7325" y="4966"/>
                      </a:cubicBezTo>
                      <a:cubicBezTo>
                        <a:pt x="7137" y="5082"/>
                        <a:pt x="7137" y="5082"/>
                        <a:pt x="6949" y="5082"/>
                      </a:cubicBezTo>
                      <a:cubicBezTo>
                        <a:pt x="6949" y="5082"/>
                        <a:pt x="6949" y="5082"/>
                        <a:pt x="6949" y="5082"/>
                      </a:cubicBezTo>
                      <a:cubicBezTo>
                        <a:pt x="6573" y="5082"/>
                        <a:pt x="6198" y="4851"/>
                        <a:pt x="5822" y="4620"/>
                      </a:cubicBezTo>
                      <a:cubicBezTo>
                        <a:pt x="5634" y="4620"/>
                        <a:pt x="5634" y="4620"/>
                        <a:pt x="5634" y="4504"/>
                      </a:cubicBezTo>
                      <a:cubicBezTo>
                        <a:pt x="5634" y="4504"/>
                        <a:pt x="5634" y="4504"/>
                        <a:pt x="5634" y="4504"/>
                      </a:cubicBezTo>
                      <a:cubicBezTo>
                        <a:pt x="5446" y="4504"/>
                        <a:pt x="5446" y="4504"/>
                        <a:pt x="5446" y="4504"/>
                      </a:cubicBezTo>
                      <a:cubicBezTo>
                        <a:pt x="4883" y="4620"/>
                        <a:pt x="2066" y="5197"/>
                        <a:pt x="0" y="5659"/>
                      </a:cubicBezTo>
                      <a:cubicBezTo>
                        <a:pt x="563" y="6699"/>
                        <a:pt x="563" y="6699"/>
                        <a:pt x="563" y="6699"/>
                      </a:cubicBezTo>
                      <a:cubicBezTo>
                        <a:pt x="563" y="6699"/>
                        <a:pt x="563" y="6699"/>
                        <a:pt x="751" y="6699"/>
                      </a:cubicBezTo>
                      <a:cubicBezTo>
                        <a:pt x="751" y="6699"/>
                        <a:pt x="751" y="6699"/>
                        <a:pt x="751" y="6699"/>
                      </a:cubicBezTo>
                      <a:cubicBezTo>
                        <a:pt x="751" y="6699"/>
                        <a:pt x="939" y="6699"/>
                        <a:pt x="939" y="6699"/>
                      </a:cubicBezTo>
                      <a:cubicBezTo>
                        <a:pt x="939" y="6699"/>
                        <a:pt x="1126" y="6699"/>
                        <a:pt x="1126" y="6699"/>
                      </a:cubicBezTo>
                      <a:cubicBezTo>
                        <a:pt x="1126" y="6699"/>
                        <a:pt x="1126" y="6699"/>
                        <a:pt x="1314" y="6814"/>
                      </a:cubicBezTo>
                      <a:cubicBezTo>
                        <a:pt x="1314" y="6814"/>
                        <a:pt x="1314" y="6814"/>
                        <a:pt x="1502" y="6814"/>
                      </a:cubicBezTo>
                      <a:cubicBezTo>
                        <a:pt x="1502" y="6814"/>
                        <a:pt x="1502" y="6814"/>
                        <a:pt x="1690" y="6814"/>
                      </a:cubicBezTo>
                      <a:cubicBezTo>
                        <a:pt x="1690" y="6814"/>
                        <a:pt x="1690" y="6814"/>
                        <a:pt x="1878" y="6814"/>
                      </a:cubicBezTo>
                      <a:cubicBezTo>
                        <a:pt x="1878" y="6814"/>
                        <a:pt x="1878" y="6814"/>
                        <a:pt x="2066" y="6814"/>
                      </a:cubicBezTo>
                      <a:cubicBezTo>
                        <a:pt x="2066" y="6814"/>
                        <a:pt x="2066" y="6814"/>
                        <a:pt x="2253" y="6814"/>
                      </a:cubicBezTo>
                      <a:cubicBezTo>
                        <a:pt x="2253" y="6930"/>
                        <a:pt x="2253" y="6930"/>
                        <a:pt x="2441" y="6930"/>
                      </a:cubicBezTo>
                      <a:cubicBezTo>
                        <a:pt x="2441" y="6930"/>
                        <a:pt x="2441" y="6930"/>
                        <a:pt x="2629" y="6930"/>
                      </a:cubicBezTo>
                      <a:cubicBezTo>
                        <a:pt x="2629" y="6930"/>
                        <a:pt x="2629" y="6930"/>
                        <a:pt x="2817" y="7045"/>
                      </a:cubicBezTo>
                      <a:cubicBezTo>
                        <a:pt x="2817" y="7045"/>
                        <a:pt x="2817" y="7045"/>
                        <a:pt x="2817" y="7045"/>
                      </a:cubicBezTo>
                      <a:cubicBezTo>
                        <a:pt x="3005" y="7045"/>
                        <a:pt x="3193" y="7045"/>
                        <a:pt x="3193" y="7161"/>
                      </a:cubicBezTo>
                      <a:cubicBezTo>
                        <a:pt x="3756" y="7277"/>
                        <a:pt x="4320" y="7392"/>
                        <a:pt x="4883" y="7508"/>
                      </a:cubicBezTo>
                      <a:cubicBezTo>
                        <a:pt x="5259" y="7508"/>
                        <a:pt x="5446" y="7623"/>
                        <a:pt x="5634" y="7623"/>
                      </a:cubicBezTo>
                      <a:cubicBezTo>
                        <a:pt x="6010" y="7739"/>
                        <a:pt x="6010" y="8085"/>
                        <a:pt x="5822" y="8894"/>
                      </a:cubicBezTo>
                      <a:cubicBezTo>
                        <a:pt x="5822" y="9240"/>
                        <a:pt x="5822" y="9587"/>
                        <a:pt x="5822" y="9818"/>
                      </a:cubicBezTo>
                      <a:cubicBezTo>
                        <a:pt x="6010" y="10280"/>
                        <a:pt x="5634" y="10511"/>
                        <a:pt x="5446" y="10742"/>
                      </a:cubicBezTo>
                      <a:cubicBezTo>
                        <a:pt x="5259" y="10742"/>
                        <a:pt x="5259" y="10857"/>
                        <a:pt x="5259" y="10857"/>
                      </a:cubicBezTo>
                      <a:cubicBezTo>
                        <a:pt x="5634" y="11088"/>
                        <a:pt x="5634" y="11435"/>
                        <a:pt x="5822" y="11666"/>
                      </a:cubicBezTo>
                      <a:cubicBezTo>
                        <a:pt x="5822" y="11666"/>
                        <a:pt x="5822" y="11781"/>
                        <a:pt x="5822" y="11781"/>
                      </a:cubicBezTo>
                      <a:cubicBezTo>
                        <a:pt x="6010" y="11781"/>
                        <a:pt x="6010" y="11897"/>
                        <a:pt x="6010" y="12012"/>
                      </a:cubicBezTo>
                      <a:cubicBezTo>
                        <a:pt x="6198" y="12359"/>
                        <a:pt x="5071" y="13052"/>
                        <a:pt x="4695" y="13167"/>
                      </a:cubicBezTo>
                      <a:cubicBezTo>
                        <a:pt x="4695" y="13167"/>
                        <a:pt x="4695" y="13398"/>
                        <a:pt x="4695" y="13514"/>
                      </a:cubicBezTo>
                      <a:cubicBezTo>
                        <a:pt x="4695" y="13745"/>
                        <a:pt x="4507" y="14091"/>
                        <a:pt x="4320" y="14438"/>
                      </a:cubicBezTo>
                      <a:cubicBezTo>
                        <a:pt x="3944" y="14669"/>
                        <a:pt x="3380" y="15016"/>
                        <a:pt x="2629" y="15362"/>
                      </a:cubicBezTo>
                      <a:cubicBezTo>
                        <a:pt x="2629" y="15478"/>
                        <a:pt x="2441" y="15478"/>
                        <a:pt x="2253" y="15593"/>
                      </a:cubicBezTo>
                      <a:cubicBezTo>
                        <a:pt x="2253" y="15593"/>
                        <a:pt x="2253" y="15593"/>
                        <a:pt x="2253" y="15593"/>
                      </a:cubicBezTo>
                      <a:cubicBezTo>
                        <a:pt x="2253" y="15593"/>
                        <a:pt x="2253" y="15709"/>
                        <a:pt x="2253" y="15709"/>
                      </a:cubicBezTo>
                      <a:cubicBezTo>
                        <a:pt x="2253" y="15709"/>
                        <a:pt x="2253" y="15709"/>
                        <a:pt x="2253" y="15709"/>
                      </a:cubicBezTo>
                      <a:cubicBezTo>
                        <a:pt x="2253" y="15709"/>
                        <a:pt x="2253" y="15824"/>
                        <a:pt x="2441" y="15824"/>
                      </a:cubicBezTo>
                      <a:cubicBezTo>
                        <a:pt x="2441" y="15824"/>
                        <a:pt x="2441" y="15824"/>
                        <a:pt x="2441" y="15824"/>
                      </a:cubicBezTo>
                      <a:cubicBezTo>
                        <a:pt x="2441" y="15940"/>
                        <a:pt x="2441" y="15940"/>
                        <a:pt x="2441" y="15940"/>
                      </a:cubicBezTo>
                      <a:cubicBezTo>
                        <a:pt x="2441" y="15940"/>
                        <a:pt x="2441" y="15940"/>
                        <a:pt x="2441" y="16055"/>
                      </a:cubicBezTo>
                      <a:cubicBezTo>
                        <a:pt x="2441" y="16055"/>
                        <a:pt x="2441" y="16171"/>
                        <a:pt x="2441" y="16171"/>
                      </a:cubicBezTo>
                      <a:cubicBezTo>
                        <a:pt x="2629" y="16633"/>
                        <a:pt x="3193" y="17672"/>
                        <a:pt x="3380" y="17788"/>
                      </a:cubicBezTo>
                      <a:cubicBezTo>
                        <a:pt x="4320" y="18134"/>
                        <a:pt x="3756" y="20444"/>
                        <a:pt x="3756" y="20444"/>
                      </a:cubicBezTo>
                      <a:cubicBezTo>
                        <a:pt x="3756" y="20444"/>
                        <a:pt x="3756" y="20560"/>
                        <a:pt x="3756" y="20560"/>
                      </a:cubicBezTo>
                      <a:cubicBezTo>
                        <a:pt x="3756" y="20675"/>
                        <a:pt x="3756" y="20675"/>
                        <a:pt x="3756" y="20675"/>
                      </a:cubicBezTo>
                      <a:cubicBezTo>
                        <a:pt x="3756" y="20906"/>
                        <a:pt x="3944" y="21368"/>
                        <a:pt x="3944" y="21600"/>
                      </a:cubicBezTo>
                      <a:cubicBezTo>
                        <a:pt x="3944" y="21600"/>
                        <a:pt x="4132" y="21600"/>
                        <a:pt x="4320" y="21600"/>
                      </a:cubicBezTo>
                      <a:cubicBezTo>
                        <a:pt x="4320" y="21600"/>
                        <a:pt x="4320" y="21600"/>
                        <a:pt x="4320" y="21600"/>
                      </a:cubicBezTo>
                      <a:cubicBezTo>
                        <a:pt x="4507" y="21600"/>
                        <a:pt x="4695" y="21600"/>
                        <a:pt x="4883" y="21600"/>
                      </a:cubicBezTo>
                      <a:cubicBezTo>
                        <a:pt x="4883" y="21600"/>
                        <a:pt x="4883" y="21600"/>
                        <a:pt x="4883" y="21600"/>
                      </a:cubicBezTo>
                      <a:cubicBezTo>
                        <a:pt x="4883" y="21484"/>
                        <a:pt x="4883" y="21253"/>
                        <a:pt x="4883" y="21137"/>
                      </a:cubicBezTo>
                      <a:cubicBezTo>
                        <a:pt x="4883" y="21137"/>
                        <a:pt x="4883" y="21137"/>
                        <a:pt x="4883" y="21022"/>
                      </a:cubicBezTo>
                      <a:cubicBezTo>
                        <a:pt x="4883" y="21022"/>
                        <a:pt x="4883" y="21022"/>
                        <a:pt x="4883" y="21022"/>
                      </a:cubicBezTo>
                      <a:cubicBezTo>
                        <a:pt x="4883" y="21137"/>
                        <a:pt x="4883" y="21137"/>
                        <a:pt x="4883" y="21137"/>
                      </a:cubicBezTo>
                      <a:cubicBezTo>
                        <a:pt x="4507" y="21137"/>
                        <a:pt x="4132" y="21022"/>
                        <a:pt x="4132" y="20791"/>
                      </a:cubicBezTo>
                      <a:cubicBezTo>
                        <a:pt x="3568" y="20098"/>
                        <a:pt x="6573" y="19174"/>
                        <a:pt x="7700" y="18943"/>
                      </a:cubicBezTo>
                      <a:cubicBezTo>
                        <a:pt x="9391" y="18596"/>
                        <a:pt x="9954" y="18365"/>
                        <a:pt x="9954" y="18134"/>
                      </a:cubicBezTo>
                      <a:cubicBezTo>
                        <a:pt x="10142" y="17903"/>
                        <a:pt x="10142" y="17672"/>
                        <a:pt x="10142" y="17326"/>
                      </a:cubicBezTo>
                      <a:cubicBezTo>
                        <a:pt x="10142" y="16864"/>
                        <a:pt x="10142" y="16517"/>
                        <a:pt x="10330" y="16171"/>
                      </a:cubicBezTo>
                      <a:cubicBezTo>
                        <a:pt x="10330" y="16055"/>
                        <a:pt x="10330" y="15940"/>
                        <a:pt x="10142" y="15593"/>
                      </a:cubicBezTo>
                      <a:cubicBezTo>
                        <a:pt x="10142" y="15362"/>
                        <a:pt x="9954" y="15131"/>
                        <a:pt x="9954" y="14669"/>
                      </a:cubicBezTo>
                      <a:cubicBezTo>
                        <a:pt x="9766" y="14091"/>
                        <a:pt x="9579" y="13860"/>
                        <a:pt x="9203" y="13629"/>
                      </a:cubicBezTo>
                      <a:cubicBezTo>
                        <a:pt x="9203" y="13398"/>
                        <a:pt x="9015" y="13283"/>
                        <a:pt x="8827" y="13052"/>
                      </a:cubicBezTo>
                      <a:cubicBezTo>
                        <a:pt x="8640" y="12705"/>
                        <a:pt x="8640" y="12243"/>
                        <a:pt x="8827" y="12012"/>
                      </a:cubicBezTo>
                      <a:cubicBezTo>
                        <a:pt x="9015" y="11897"/>
                        <a:pt x="9203" y="11781"/>
                        <a:pt x="9579" y="11781"/>
                      </a:cubicBezTo>
                      <a:cubicBezTo>
                        <a:pt x="9766" y="11781"/>
                        <a:pt x="9766" y="11781"/>
                        <a:pt x="9954" y="11435"/>
                      </a:cubicBezTo>
                      <a:cubicBezTo>
                        <a:pt x="9954" y="11435"/>
                        <a:pt x="10142" y="11319"/>
                        <a:pt x="10142" y="11204"/>
                      </a:cubicBezTo>
                      <a:cubicBezTo>
                        <a:pt x="10518" y="10857"/>
                        <a:pt x="10894" y="10742"/>
                        <a:pt x="11270" y="10626"/>
                      </a:cubicBezTo>
                      <a:cubicBezTo>
                        <a:pt x="11458" y="10626"/>
                        <a:pt x="11834" y="10511"/>
                        <a:pt x="12021" y="10395"/>
                      </a:cubicBezTo>
                      <a:cubicBezTo>
                        <a:pt x="12397" y="10280"/>
                        <a:pt x="12585" y="10164"/>
                        <a:pt x="12773" y="9933"/>
                      </a:cubicBezTo>
                      <a:cubicBezTo>
                        <a:pt x="13148" y="9587"/>
                        <a:pt x="13524" y="9356"/>
                        <a:pt x="14275" y="8894"/>
                      </a:cubicBezTo>
                      <a:cubicBezTo>
                        <a:pt x="15027" y="8547"/>
                        <a:pt x="15966" y="8432"/>
                        <a:pt x="16717" y="8201"/>
                      </a:cubicBezTo>
                      <a:cubicBezTo>
                        <a:pt x="17281" y="8085"/>
                        <a:pt x="18032" y="7970"/>
                        <a:pt x="18407" y="7854"/>
                      </a:cubicBezTo>
                      <a:cubicBezTo>
                        <a:pt x="19722" y="7392"/>
                        <a:pt x="21600" y="5659"/>
                        <a:pt x="21600" y="5313"/>
                      </a:cubicBezTo>
                      <a:cubicBezTo>
                        <a:pt x="21413" y="5082"/>
                        <a:pt x="21037" y="3465"/>
                        <a:pt x="21037" y="2772"/>
                      </a:cubicBezTo>
                      <a:cubicBezTo>
                        <a:pt x="21225" y="2425"/>
                        <a:pt x="21037" y="1617"/>
                        <a:pt x="21037" y="924"/>
                      </a:cubicBezTo>
                      <a:cubicBezTo>
                        <a:pt x="21037" y="577"/>
                        <a:pt x="21037" y="231"/>
                        <a:pt x="20849" y="0"/>
                      </a:cubicBezTo>
                      <a:cubicBezTo>
                        <a:pt x="20849" y="0"/>
                        <a:pt x="20849" y="0"/>
                        <a:pt x="20849" y="0"/>
                      </a:cubicBezTo>
                      <a:cubicBezTo>
                        <a:pt x="20849" y="0"/>
                        <a:pt x="20849" y="0"/>
                        <a:pt x="20661" y="0"/>
                      </a:cubicBezTo>
                      <a:cubicBezTo>
                        <a:pt x="20661" y="0"/>
                        <a:pt x="20474" y="115"/>
                        <a:pt x="20474" y="115"/>
                      </a:cubicBezTo>
                      <a:cubicBezTo>
                        <a:pt x="20286" y="115"/>
                        <a:pt x="20286" y="115"/>
                        <a:pt x="20286" y="115"/>
                      </a:cubicBezTo>
                      <a:cubicBezTo>
                        <a:pt x="20286" y="115"/>
                        <a:pt x="20098" y="231"/>
                        <a:pt x="20098" y="231"/>
                      </a:cubicBezTo>
                      <a:cubicBezTo>
                        <a:pt x="20098" y="231"/>
                        <a:pt x="19910" y="231"/>
                        <a:pt x="19910" y="231"/>
                      </a:cubicBezTo>
                      <a:cubicBezTo>
                        <a:pt x="19910" y="231"/>
                        <a:pt x="19910" y="231"/>
                        <a:pt x="19722" y="346"/>
                      </a:cubicBezTo>
                      <a:cubicBezTo>
                        <a:pt x="19722" y="346"/>
                        <a:pt x="19722" y="346"/>
                        <a:pt x="19722" y="346"/>
                      </a:cubicBezTo>
                      <a:cubicBezTo>
                        <a:pt x="19722" y="346"/>
                        <a:pt x="19722" y="346"/>
                        <a:pt x="19534" y="346"/>
                      </a:cubicBezTo>
                      <a:cubicBezTo>
                        <a:pt x="19534" y="346"/>
                        <a:pt x="19534" y="346"/>
                        <a:pt x="19534" y="346"/>
                      </a:cubicBezTo>
                      <a:cubicBezTo>
                        <a:pt x="19534" y="346"/>
                        <a:pt x="19534" y="346"/>
                        <a:pt x="19534" y="462"/>
                      </a:cubicBezTo>
                      <a:cubicBezTo>
                        <a:pt x="19534" y="462"/>
                        <a:pt x="19534" y="462"/>
                        <a:pt x="19347" y="462"/>
                      </a:cubicBezTo>
                      <a:cubicBezTo>
                        <a:pt x="19347" y="462"/>
                        <a:pt x="19347" y="462"/>
                        <a:pt x="19347" y="462"/>
                      </a:cubicBezTo>
                      <a:cubicBezTo>
                        <a:pt x="19347" y="462"/>
                        <a:pt x="19347" y="462"/>
                        <a:pt x="19347" y="462"/>
                      </a:cubicBezTo>
                      <a:cubicBezTo>
                        <a:pt x="19347" y="462"/>
                        <a:pt x="19347" y="462"/>
                        <a:pt x="19347" y="462"/>
                      </a:cubicBezTo>
                      <a:cubicBezTo>
                        <a:pt x="19159" y="693"/>
                        <a:pt x="18783" y="693"/>
                        <a:pt x="18595" y="693"/>
                      </a:cubicBezTo>
                      <a:cubicBezTo>
                        <a:pt x="18220" y="693"/>
                        <a:pt x="18220" y="693"/>
                        <a:pt x="18220" y="693"/>
                      </a:cubicBezTo>
                      <a:cubicBezTo>
                        <a:pt x="18032" y="693"/>
                        <a:pt x="17844" y="693"/>
                        <a:pt x="17844" y="693"/>
                      </a:cubicBezTo>
                      <a:cubicBezTo>
                        <a:pt x="17281" y="1039"/>
                        <a:pt x="16905" y="924"/>
                        <a:pt x="16529" y="808"/>
                      </a:cubicBezTo>
                      <a:cubicBezTo>
                        <a:pt x="16341" y="808"/>
                        <a:pt x="16341" y="808"/>
                        <a:pt x="16154" y="808"/>
                      </a:cubicBezTo>
                      <a:cubicBezTo>
                        <a:pt x="16154" y="808"/>
                        <a:pt x="15966" y="924"/>
                        <a:pt x="15966" y="1039"/>
                      </a:cubicBezTo>
                      <a:cubicBezTo>
                        <a:pt x="15966" y="1155"/>
                        <a:pt x="15778" y="1386"/>
                        <a:pt x="15214" y="1386"/>
                      </a:cubicBezTo>
                      <a:cubicBezTo>
                        <a:pt x="14839" y="1386"/>
                        <a:pt x="14463" y="1386"/>
                        <a:pt x="14275" y="1386"/>
                      </a:cubicBezTo>
                      <a:cubicBezTo>
                        <a:pt x="14087" y="1270"/>
                        <a:pt x="13900" y="1386"/>
                        <a:pt x="13524" y="1386"/>
                      </a:cubicBezTo>
                      <a:cubicBezTo>
                        <a:pt x="13148" y="1501"/>
                        <a:pt x="12773" y="1501"/>
                        <a:pt x="12585" y="1501"/>
                      </a:cubicBezTo>
                      <a:cubicBezTo>
                        <a:pt x="12021" y="1501"/>
                        <a:pt x="11834" y="1270"/>
                        <a:pt x="11834" y="1155"/>
                      </a:cubicBezTo>
                      <a:cubicBezTo>
                        <a:pt x="11834" y="1155"/>
                        <a:pt x="11834" y="1155"/>
                        <a:pt x="11646" y="1039"/>
                      </a:cubicBezTo>
                      <a:cubicBezTo>
                        <a:pt x="11458" y="1039"/>
                        <a:pt x="11270" y="1155"/>
                        <a:pt x="11082" y="1155"/>
                      </a:cubicBezTo>
                      <a:cubicBezTo>
                        <a:pt x="10894" y="1155"/>
                        <a:pt x="10706" y="1270"/>
                        <a:pt x="10518" y="1270"/>
                      </a:cubicBezTo>
                      <a:cubicBezTo>
                        <a:pt x="10518" y="1270"/>
                        <a:pt x="10518" y="1270"/>
                        <a:pt x="10518" y="1270"/>
                      </a:cubicBezTo>
                      <a:cubicBezTo>
                        <a:pt x="10330" y="1270"/>
                        <a:pt x="10330" y="1270"/>
                        <a:pt x="10330" y="1270"/>
                      </a:cubicBezTo>
                      <a:cubicBezTo>
                        <a:pt x="10330" y="1270"/>
                        <a:pt x="10330" y="1270"/>
                        <a:pt x="10142" y="1270"/>
                      </a:cubicBezTo>
                      <a:cubicBezTo>
                        <a:pt x="10142" y="1270"/>
                        <a:pt x="10142" y="1270"/>
                        <a:pt x="10142" y="1270"/>
                      </a:cubicBezTo>
                      <a:cubicBezTo>
                        <a:pt x="9954" y="1270"/>
                        <a:pt x="9954" y="1270"/>
                        <a:pt x="9766" y="1155"/>
                      </a:cubicBezTo>
                      <a:cubicBezTo>
                        <a:pt x="9766" y="1270"/>
                        <a:pt x="9766" y="1386"/>
                        <a:pt x="9579" y="150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45" name="Shape">
                  <a:extLst>
                    <a:ext uri="{FF2B5EF4-FFF2-40B4-BE49-F238E27FC236}">
                      <a16:creationId xmlns:a16="http://schemas.microsoft.com/office/drawing/2014/main" id="{5BDEC488-21BE-9FD6-CE1D-0688DEB63BA9}"/>
                    </a:ext>
                  </a:extLst>
                </p:cNvPr>
                <p:cNvGrpSpPr/>
                <p:nvPr/>
              </p:nvGrpSpPr>
              <p:grpSpPr>
                <a:xfrm>
                  <a:off x="259459" y="667087"/>
                  <a:ext cx="9435" cy="8821"/>
                  <a:chOff x="0" y="0"/>
                  <a:chExt cx="9434" cy="8819"/>
                </a:xfrm>
              </p:grpSpPr>
              <p:sp>
                <p:nvSpPr>
                  <p:cNvPr id="493" name="Line">
                    <a:extLst>
                      <a:ext uri="{FF2B5EF4-FFF2-40B4-BE49-F238E27FC236}">
                        <a16:creationId xmlns:a16="http://schemas.microsoft.com/office/drawing/2014/main" id="{BE9108AC-9BA4-FFF0-8E83-D7E35A9FAE91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1" y="10801"/>
                          <a:pt x="21600" y="10801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94" name="Line">
                    <a:extLst>
                      <a:ext uri="{FF2B5EF4-FFF2-40B4-BE49-F238E27FC236}">
                        <a16:creationId xmlns:a16="http://schemas.microsoft.com/office/drawing/2014/main" id="{936676CD-1802-C3F2-FE02-22AA67B20AB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10801"/>
                          <a:pt x="10801" y="10801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46" name="Shape">
                  <a:extLst>
                    <a:ext uri="{FF2B5EF4-FFF2-40B4-BE49-F238E27FC236}">
                      <a16:creationId xmlns:a16="http://schemas.microsoft.com/office/drawing/2014/main" id="{CFACBDBC-4DE1-970B-B3DF-D4E54A9B4DE2}"/>
                    </a:ext>
                  </a:extLst>
                </p:cNvPr>
                <p:cNvSpPr/>
                <p:nvPr/>
              </p:nvSpPr>
              <p:spPr>
                <a:xfrm>
                  <a:off x="268047" y="720547"/>
                  <a:ext cx="9434" cy="90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799"/>
                      </a:moveTo>
                      <a:cubicBezTo>
                        <a:pt x="0" y="9600"/>
                        <a:pt x="21600" y="168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16800"/>
                        <a:pt x="0" y="7200"/>
                        <a:pt x="0" y="239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399"/>
                      </a:cubicBezTo>
                      <a:lnTo>
                        <a:pt x="0" y="47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47" name="Shape">
                  <a:extLst>
                    <a:ext uri="{FF2B5EF4-FFF2-40B4-BE49-F238E27FC236}">
                      <a16:creationId xmlns:a16="http://schemas.microsoft.com/office/drawing/2014/main" id="{B22B9561-A10F-B3BE-4E96-0702BCC72BC8}"/>
                    </a:ext>
                  </a:extLst>
                </p:cNvPr>
                <p:cNvGrpSpPr/>
                <p:nvPr/>
              </p:nvGrpSpPr>
              <p:grpSpPr>
                <a:xfrm>
                  <a:off x="258678" y="670198"/>
                  <a:ext cx="9435" cy="8821"/>
                  <a:chOff x="0" y="0"/>
                  <a:chExt cx="9434" cy="8819"/>
                </a:xfrm>
              </p:grpSpPr>
              <p:sp>
                <p:nvSpPr>
                  <p:cNvPr id="491" name="Line">
                    <a:extLst>
                      <a:ext uri="{FF2B5EF4-FFF2-40B4-BE49-F238E27FC236}">
                        <a16:creationId xmlns:a16="http://schemas.microsoft.com/office/drawing/2014/main" id="{2A533820-905F-0AB7-A8A5-AB62345BE06F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92" name="Line">
                    <a:extLst>
                      <a:ext uri="{FF2B5EF4-FFF2-40B4-BE49-F238E27FC236}">
                        <a16:creationId xmlns:a16="http://schemas.microsoft.com/office/drawing/2014/main" id="{A8340D07-D6EA-07B1-EF29-5DB4DD0689D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48" name="Shape">
                  <a:extLst>
                    <a:ext uri="{FF2B5EF4-FFF2-40B4-BE49-F238E27FC236}">
                      <a16:creationId xmlns:a16="http://schemas.microsoft.com/office/drawing/2014/main" id="{74602830-E3D8-3EFA-EFC3-43CE1F017CF0}"/>
                    </a:ext>
                  </a:extLst>
                </p:cNvPr>
                <p:cNvSpPr/>
                <p:nvPr/>
              </p:nvSpPr>
              <p:spPr>
                <a:xfrm>
                  <a:off x="247259" y="565977"/>
                  <a:ext cx="36437" cy="105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8193" y="12960"/>
                        <a:pt x="19365" y="2159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9365" y="2159"/>
                        <a:pt x="8193" y="1296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49" name="Triangle">
                  <a:extLst>
                    <a:ext uri="{FF2B5EF4-FFF2-40B4-BE49-F238E27FC236}">
                      <a16:creationId xmlns:a16="http://schemas.microsoft.com/office/drawing/2014/main" id="{603DB68B-FBE3-E9A1-A18F-987D374AF25A}"/>
                    </a:ext>
                  </a:extLst>
                </p:cNvPr>
                <p:cNvGrpSpPr/>
                <p:nvPr/>
              </p:nvGrpSpPr>
              <p:grpSpPr>
                <a:xfrm>
                  <a:off x="244365" y="576505"/>
                  <a:ext cx="9435" cy="10053"/>
                  <a:chOff x="0" y="0"/>
                  <a:chExt cx="9434" cy="10052"/>
                </a:xfrm>
              </p:grpSpPr>
              <p:sp>
                <p:nvSpPr>
                  <p:cNvPr id="489" name="Line">
                    <a:extLst>
                      <a:ext uri="{FF2B5EF4-FFF2-40B4-BE49-F238E27FC236}">
                        <a16:creationId xmlns:a16="http://schemas.microsoft.com/office/drawing/2014/main" id="{2EAFF34B-6031-16C1-2B4E-D15734CCDE8F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-1"/>
                    <a:ext cx="9435" cy="10053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0" name="Line">
                    <a:extLst>
                      <a:ext uri="{FF2B5EF4-FFF2-40B4-BE49-F238E27FC236}">
                        <a16:creationId xmlns:a16="http://schemas.microsoft.com/office/drawing/2014/main" id="{1ECE5AE3-CD6D-B428-F011-B60ED50B31FB}"/>
                      </a:ext>
                    </a:extLst>
                  </p:cNvPr>
                  <p:cNvSpPr/>
                  <p:nvPr/>
                </p:nvSpPr>
                <p:spPr>
                  <a:xfrm>
                    <a:off x="-1" y="-1"/>
                    <a:ext cx="9435" cy="10053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450" name="Shape">
                  <a:extLst>
                    <a:ext uri="{FF2B5EF4-FFF2-40B4-BE49-F238E27FC236}">
                      <a16:creationId xmlns:a16="http://schemas.microsoft.com/office/drawing/2014/main" id="{4BD08C8C-8FC1-4901-574B-20FEC2346C8D}"/>
                    </a:ext>
                  </a:extLst>
                </p:cNvPr>
                <p:cNvSpPr/>
                <p:nvPr/>
              </p:nvSpPr>
              <p:spPr>
                <a:xfrm>
                  <a:off x="237890" y="398488"/>
                  <a:ext cx="147820" cy="133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871" y="1799"/>
                      </a:moveTo>
                      <a:cubicBezTo>
                        <a:pt x="7871" y="1980"/>
                        <a:pt x="8054" y="1980"/>
                        <a:pt x="8054" y="2159"/>
                      </a:cubicBezTo>
                      <a:cubicBezTo>
                        <a:pt x="8237" y="2340"/>
                        <a:pt x="8420" y="2520"/>
                        <a:pt x="8237" y="2879"/>
                      </a:cubicBezTo>
                      <a:cubicBezTo>
                        <a:pt x="8237" y="3060"/>
                        <a:pt x="8054" y="3240"/>
                        <a:pt x="7871" y="3240"/>
                      </a:cubicBezTo>
                      <a:cubicBezTo>
                        <a:pt x="7505" y="3240"/>
                        <a:pt x="7138" y="3240"/>
                        <a:pt x="6589" y="3060"/>
                      </a:cubicBezTo>
                      <a:cubicBezTo>
                        <a:pt x="5857" y="2879"/>
                        <a:pt x="5125" y="2879"/>
                        <a:pt x="4576" y="3060"/>
                      </a:cubicBezTo>
                      <a:cubicBezTo>
                        <a:pt x="4210" y="3060"/>
                        <a:pt x="4027" y="3060"/>
                        <a:pt x="3844" y="2879"/>
                      </a:cubicBezTo>
                      <a:cubicBezTo>
                        <a:pt x="3294" y="2340"/>
                        <a:pt x="3661" y="899"/>
                        <a:pt x="3844" y="0"/>
                      </a:cubicBezTo>
                      <a:cubicBezTo>
                        <a:pt x="3844" y="0"/>
                        <a:pt x="3844" y="0"/>
                        <a:pt x="3844" y="0"/>
                      </a:cubicBezTo>
                      <a:cubicBezTo>
                        <a:pt x="2745" y="0"/>
                        <a:pt x="2745" y="0"/>
                        <a:pt x="2745" y="0"/>
                      </a:cubicBezTo>
                      <a:cubicBezTo>
                        <a:pt x="2745" y="0"/>
                        <a:pt x="2562" y="179"/>
                        <a:pt x="2196" y="179"/>
                      </a:cubicBezTo>
                      <a:cubicBezTo>
                        <a:pt x="2379" y="719"/>
                        <a:pt x="2379" y="719"/>
                        <a:pt x="2379" y="719"/>
                      </a:cubicBezTo>
                      <a:cubicBezTo>
                        <a:pt x="2379" y="719"/>
                        <a:pt x="2928" y="1620"/>
                        <a:pt x="2745" y="2340"/>
                      </a:cubicBezTo>
                      <a:cubicBezTo>
                        <a:pt x="2745" y="2340"/>
                        <a:pt x="2745" y="2340"/>
                        <a:pt x="2562" y="2520"/>
                      </a:cubicBezTo>
                      <a:cubicBezTo>
                        <a:pt x="2562" y="2520"/>
                        <a:pt x="2562" y="2520"/>
                        <a:pt x="2562" y="2520"/>
                      </a:cubicBezTo>
                      <a:cubicBezTo>
                        <a:pt x="2562" y="2520"/>
                        <a:pt x="2562" y="2699"/>
                        <a:pt x="2379" y="2699"/>
                      </a:cubicBezTo>
                      <a:cubicBezTo>
                        <a:pt x="2379" y="2699"/>
                        <a:pt x="2379" y="2699"/>
                        <a:pt x="2379" y="2699"/>
                      </a:cubicBezTo>
                      <a:cubicBezTo>
                        <a:pt x="2379" y="2699"/>
                        <a:pt x="2196" y="2879"/>
                        <a:pt x="2013" y="2879"/>
                      </a:cubicBezTo>
                      <a:cubicBezTo>
                        <a:pt x="2013" y="2879"/>
                        <a:pt x="2013" y="2879"/>
                        <a:pt x="2013" y="2879"/>
                      </a:cubicBezTo>
                      <a:cubicBezTo>
                        <a:pt x="2013" y="2879"/>
                        <a:pt x="2013" y="2879"/>
                        <a:pt x="2013" y="2879"/>
                      </a:cubicBezTo>
                      <a:cubicBezTo>
                        <a:pt x="2013" y="3060"/>
                        <a:pt x="2013" y="3060"/>
                        <a:pt x="2013" y="3240"/>
                      </a:cubicBezTo>
                      <a:cubicBezTo>
                        <a:pt x="2013" y="3240"/>
                        <a:pt x="2013" y="3240"/>
                        <a:pt x="2013" y="3240"/>
                      </a:cubicBezTo>
                      <a:cubicBezTo>
                        <a:pt x="2013" y="3240"/>
                        <a:pt x="2013" y="3420"/>
                        <a:pt x="2013" y="3420"/>
                      </a:cubicBezTo>
                      <a:cubicBezTo>
                        <a:pt x="2562" y="3779"/>
                        <a:pt x="2562" y="3779"/>
                        <a:pt x="2562" y="3779"/>
                      </a:cubicBezTo>
                      <a:cubicBezTo>
                        <a:pt x="2562" y="4140"/>
                        <a:pt x="2562" y="4140"/>
                        <a:pt x="2562" y="4140"/>
                      </a:cubicBezTo>
                      <a:cubicBezTo>
                        <a:pt x="2196" y="4860"/>
                        <a:pt x="1281" y="6480"/>
                        <a:pt x="549" y="6659"/>
                      </a:cubicBezTo>
                      <a:cubicBezTo>
                        <a:pt x="549" y="6659"/>
                        <a:pt x="549" y="6659"/>
                        <a:pt x="549" y="6659"/>
                      </a:cubicBezTo>
                      <a:cubicBezTo>
                        <a:pt x="549" y="6659"/>
                        <a:pt x="549" y="6659"/>
                        <a:pt x="549" y="6659"/>
                      </a:cubicBezTo>
                      <a:cubicBezTo>
                        <a:pt x="549" y="6659"/>
                        <a:pt x="549" y="6840"/>
                        <a:pt x="366" y="6840"/>
                      </a:cubicBezTo>
                      <a:cubicBezTo>
                        <a:pt x="366" y="6840"/>
                        <a:pt x="366" y="6840"/>
                        <a:pt x="366" y="6840"/>
                      </a:cubicBezTo>
                      <a:cubicBezTo>
                        <a:pt x="366" y="6840"/>
                        <a:pt x="183" y="6840"/>
                        <a:pt x="183" y="6840"/>
                      </a:cubicBezTo>
                      <a:cubicBezTo>
                        <a:pt x="183" y="7020"/>
                        <a:pt x="183" y="7020"/>
                        <a:pt x="0" y="7020"/>
                      </a:cubicBezTo>
                      <a:cubicBezTo>
                        <a:pt x="0" y="7020"/>
                        <a:pt x="0" y="7020"/>
                        <a:pt x="0" y="7020"/>
                      </a:cubicBezTo>
                      <a:cubicBezTo>
                        <a:pt x="183" y="8280"/>
                        <a:pt x="549" y="10080"/>
                        <a:pt x="1098" y="10440"/>
                      </a:cubicBezTo>
                      <a:cubicBezTo>
                        <a:pt x="2013" y="11160"/>
                        <a:pt x="2013" y="12060"/>
                        <a:pt x="2196" y="12780"/>
                      </a:cubicBezTo>
                      <a:cubicBezTo>
                        <a:pt x="2196" y="12960"/>
                        <a:pt x="2196" y="13140"/>
                        <a:pt x="2379" y="13319"/>
                      </a:cubicBezTo>
                      <a:cubicBezTo>
                        <a:pt x="2379" y="13500"/>
                        <a:pt x="2562" y="13680"/>
                        <a:pt x="2562" y="13860"/>
                      </a:cubicBezTo>
                      <a:cubicBezTo>
                        <a:pt x="2928" y="14219"/>
                        <a:pt x="3111" y="14580"/>
                        <a:pt x="2928" y="14940"/>
                      </a:cubicBezTo>
                      <a:cubicBezTo>
                        <a:pt x="2928" y="14940"/>
                        <a:pt x="2928" y="14940"/>
                        <a:pt x="2928" y="15119"/>
                      </a:cubicBezTo>
                      <a:cubicBezTo>
                        <a:pt x="2928" y="15119"/>
                        <a:pt x="2928" y="15119"/>
                        <a:pt x="2928" y="15119"/>
                      </a:cubicBezTo>
                      <a:cubicBezTo>
                        <a:pt x="3111" y="15119"/>
                        <a:pt x="3294" y="15119"/>
                        <a:pt x="3294" y="15300"/>
                      </a:cubicBezTo>
                      <a:cubicBezTo>
                        <a:pt x="3294" y="15300"/>
                        <a:pt x="3477" y="15300"/>
                        <a:pt x="3477" y="15300"/>
                      </a:cubicBezTo>
                      <a:cubicBezTo>
                        <a:pt x="3661" y="15300"/>
                        <a:pt x="3661" y="15480"/>
                        <a:pt x="3844" y="15480"/>
                      </a:cubicBezTo>
                      <a:cubicBezTo>
                        <a:pt x="4027" y="15660"/>
                        <a:pt x="4393" y="15660"/>
                        <a:pt x="4576" y="15840"/>
                      </a:cubicBezTo>
                      <a:cubicBezTo>
                        <a:pt x="5125" y="15840"/>
                        <a:pt x="7138" y="16560"/>
                        <a:pt x="7505" y="17100"/>
                      </a:cubicBezTo>
                      <a:cubicBezTo>
                        <a:pt x="7505" y="17100"/>
                        <a:pt x="7505" y="17100"/>
                        <a:pt x="7505" y="17100"/>
                      </a:cubicBezTo>
                      <a:cubicBezTo>
                        <a:pt x="7505" y="17100"/>
                        <a:pt x="7505" y="17100"/>
                        <a:pt x="7505" y="17100"/>
                      </a:cubicBezTo>
                      <a:cubicBezTo>
                        <a:pt x="7688" y="17100"/>
                        <a:pt x="7871" y="17100"/>
                        <a:pt x="8054" y="17100"/>
                      </a:cubicBezTo>
                      <a:cubicBezTo>
                        <a:pt x="8054" y="17100"/>
                        <a:pt x="8054" y="17100"/>
                        <a:pt x="8054" y="17100"/>
                      </a:cubicBezTo>
                      <a:cubicBezTo>
                        <a:pt x="8237" y="17100"/>
                        <a:pt x="8420" y="17100"/>
                        <a:pt x="8420" y="17100"/>
                      </a:cubicBezTo>
                      <a:cubicBezTo>
                        <a:pt x="8420" y="17100"/>
                        <a:pt x="8603" y="17100"/>
                        <a:pt x="8603" y="17100"/>
                      </a:cubicBezTo>
                      <a:cubicBezTo>
                        <a:pt x="8786" y="16920"/>
                        <a:pt x="9152" y="16920"/>
                        <a:pt x="9518" y="17280"/>
                      </a:cubicBezTo>
                      <a:cubicBezTo>
                        <a:pt x="9518" y="17280"/>
                        <a:pt x="9518" y="17280"/>
                        <a:pt x="9518" y="17280"/>
                      </a:cubicBezTo>
                      <a:cubicBezTo>
                        <a:pt x="9518" y="17280"/>
                        <a:pt x="9518" y="17280"/>
                        <a:pt x="9518" y="17280"/>
                      </a:cubicBezTo>
                      <a:cubicBezTo>
                        <a:pt x="9518" y="17280"/>
                        <a:pt x="9518" y="17280"/>
                        <a:pt x="9518" y="17280"/>
                      </a:cubicBezTo>
                      <a:cubicBezTo>
                        <a:pt x="10250" y="18000"/>
                        <a:pt x="10800" y="19800"/>
                        <a:pt x="10800" y="21060"/>
                      </a:cubicBezTo>
                      <a:cubicBezTo>
                        <a:pt x="10800" y="21060"/>
                        <a:pt x="10800" y="21239"/>
                        <a:pt x="10800" y="21239"/>
                      </a:cubicBezTo>
                      <a:cubicBezTo>
                        <a:pt x="10800" y="21239"/>
                        <a:pt x="10983" y="21239"/>
                        <a:pt x="10983" y="21239"/>
                      </a:cubicBezTo>
                      <a:cubicBezTo>
                        <a:pt x="10983" y="21239"/>
                        <a:pt x="11166" y="21239"/>
                        <a:pt x="11166" y="21239"/>
                      </a:cubicBezTo>
                      <a:cubicBezTo>
                        <a:pt x="11166" y="21239"/>
                        <a:pt x="11166" y="21239"/>
                        <a:pt x="11166" y="21239"/>
                      </a:cubicBezTo>
                      <a:cubicBezTo>
                        <a:pt x="11349" y="21239"/>
                        <a:pt x="11349" y="21239"/>
                        <a:pt x="11349" y="21239"/>
                      </a:cubicBezTo>
                      <a:cubicBezTo>
                        <a:pt x="11349" y="21239"/>
                        <a:pt x="11532" y="21239"/>
                        <a:pt x="11532" y="21239"/>
                      </a:cubicBezTo>
                      <a:cubicBezTo>
                        <a:pt x="11532" y="21239"/>
                        <a:pt x="11532" y="21239"/>
                        <a:pt x="11532" y="21239"/>
                      </a:cubicBezTo>
                      <a:cubicBezTo>
                        <a:pt x="11715" y="21239"/>
                        <a:pt x="11715" y="21239"/>
                        <a:pt x="11898" y="21060"/>
                      </a:cubicBezTo>
                      <a:cubicBezTo>
                        <a:pt x="12081" y="21060"/>
                        <a:pt x="12264" y="20880"/>
                        <a:pt x="12630" y="20880"/>
                      </a:cubicBezTo>
                      <a:cubicBezTo>
                        <a:pt x="12630" y="20880"/>
                        <a:pt x="12630" y="20880"/>
                        <a:pt x="12630" y="20880"/>
                      </a:cubicBezTo>
                      <a:cubicBezTo>
                        <a:pt x="12630" y="20880"/>
                        <a:pt x="12813" y="20880"/>
                        <a:pt x="12996" y="21060"/>
                      </a:cubicBezTo>
                      <a:cubicBezTo>
                        <a:pt x="12996" y="21060"/>
                        <a:pt x="13179" y="21060"/>
                        <a:pt x="13179" y="21060"/>
                      </a:cubicBezTo>
                      <a:cubicBezTo>
                        <a:pt x="13179" y="21060"/>
                        <a:pt x="13179" y="21060"/>
                        <a:pt x="13179" y="21060"/>
                      </a:cubicBezTo>
                      <a:cubicBezTo>
                        <a:pt x="13362" y="21239"/>
                        <a:pt x="13362" y="21239"/>
                        <a:pt x="13362" y="21239"/>
                      </a:cubicBezTo>
                      <a:cubicBezTo>
                        <a:pt x="13362" y="21239"/>
                        <a:pt x="13362" y="21239"/>
                        <a:pt x="13362" y="21239"/>
                      </a:cubicBezTo>
                      <a:cubicBezTo>
                        <a:pt x="13545" y="21420"/>
                        <a:pt x="13545" y="21420"/>
                        <a:pt x="13545" y="21600"/>
                      </a:cubicBezTo>
                      <a:cubicBezTo>
                        <a:pt x="13728" y="21600"/>
                        <a:pt x="14094" y="21600"/>
                        <a:pt x="14277" y="21420"/>
                      </a:cubicBezTo>
                      <a:cubicBezTo>
                        <a:pt x="14827" y="21420"/>
                        <a:pt x="15193" y="21239"/>
                        <a:pt x="15376" y="21420"/>
                      </a:cubicBezTo>
                      <a:cubicBezTo>
                        <a:pt x="15559" y="21420"/>
                        <a:pt x="15742" y="21420"/>
                        <a:pt x="16108" y="21420"/>
                      </a:cubicBezTo>
                      <a:cubicBezTo>
                        <a:pt x="16108" y="21420"/>
                        <a:pt x="16108" y="21420"/>
                        <a:pt x="16108" y="21420"/>
                      </a:cubicBezTo>
                      <a:cubicBezTo>
                        <a:pt x="16291" y="20700"/>
                        <a:pt x="16657" y="20339"/>
                        <a:pt x="17206" y="20520"/>
                      </a:cubicBezTo>
                      <a:cubicBezTo>
                        <a:pt x="17389" y="20520"/>
                        <a:pt x="17572" y="20520"/>
                        <a:pt x="17572" y="20520"/>
                      </a:cubicBezTo>
                      <a:cubicBezTo>
                        <a:pt x="17755" y="20700"/>
                        <a:pt x="17755" y="20700"/>
                        <a:pt x="17938" y="20700"/>
                      </a:cubicBezTo>
                      <a:cubicBezTo>
                        <a:pt x="17938" y="20700"/>
                        <a:pt x="17938" y="20700"/>
                        <a:pt x="18122" y="20520"/>
                      </a:cubicBezTo>
                      <a:cubicBezTo>
                        <a:pt x="18488" y="20339"/>
                        <a:pt x="18854" y="20339"/>
                        <a:pt x="19037" y="20339"/>
                      </a:cubicBezTo>
                      <a:cubicBezTo>
                        <a:pt x="19403" y="20339"/>
                        <a:pt x="19403" y="20339"/>
                        <a:pt x="19403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769" y="20160"/>
                        <a:pt x="19769" y="20160"/>
                      </a:cubicBezTo>
                      <a:cubicBezTo>
                        <a:pt x="19769" y="20160"/>
                        <a:pt x="19769" y="20160"/>
                        <a:pt x="19769" y="20160"/>
                      </a:cubicBezTo>
                      <a:cubicBezTo>
                        <a:pt x="19769" y="20160"/>
                        <a:pt x="19769" y="20160"/>
                        <a:pt x="19769" y="20160"/>
                      </a:cubicBezTo>
                      <a:cubicBezTo>
                        <a:pt x="19769" y="20160"/>
                        <a:pt x="19769" y="19980"/>
                        <a:pt x="19769" y="19980"/>
                      </a:cubicBezTo>
                      <a:cubicBezTo>
                        <a:pt x="19769" y="19980"/>
                        <a:pt x="19769" y="19980"/>
                        <a:pt x="19769" y="19980"/>
                      </a:cubicBezTo>
                      <a:cubicBezTo>
                        <a:pt x="19952" y="19980"/>
                        <a:pt x="19952" y="19980"/>
                        <a:pt x="19952" y="19980"/>
                      </a:cubicBezTo>
                      <a:cubicBezTo>
                        <a:pt x="19952" y="19980"/>
                        <a:pt x="19952" y="19980"/>
                        <a:pt x="19952" y="19980"/>
                      </a:cubicBezTo>
                      <a:cubicBezTo>
                        <a:pt x="19952" y="19980"/>
                        <a:pt x="19952" y="19980"/>
                        <a:pt x="19952" y="19980"/>
                      </a:cubicBezTo>
                      <a:cubicBezTo>
                        <a:pt x="19952" y="19980"/>
                        <a:pt x="20135" y="19980"/>
                        <a:pt x="20135" y="19800"/>
                      </a:cubicBezTo>
                      <a:cubicBezTo>
                        <a:pt x="20135" y="19800"/>
                        <a:pt x="20135" y="19800"/>
                        <a:pt x="20135" y="19800"/>
                      </a:cubicBezTo>
                      <a:cubicBezTo>
                        <a:pt x="20135" y="19800"/>
                        <a:pt x="20135" y="19800"/>
                        <a:pt x="20318" y="19800"/>
                      </a:cubicBezTo>
                      <a:cubicBezTo>
                        <a:pt x="20318" y="19800"/>
                        <a:pt x="20318" y="19800"/>
                        <a:pt x="20318" y="19800"/>
                      </a:cubicBezTo>
                      <a:cubicBezTo>
                        <a:pt x="20318" y="19800"/>
                        <a:pt x="20318" y="19800"/>
                        <a:pt x="20501" y="19620"/>
                      </a:cubicBezTo>
                      <a:cubicBezTo>
                        <a:pt x="20501" y="19620"/>
                        <a:pt x="20501" y="19620"/>
                        <a:pt x="20501" y="19620"/>
                      </a:cubicBezTo>
                      <a:cubicBezTo>
                        <a:pt x="20501" y="19620"/>
                        <a:pt x="20684" y="19620"/>
                        <a:pt x="20684" y="19620"/>
                      </a:cubicBezTo>
                      <a:cubicBezTo>
                        <a:pt x="20684" y="19620"/>
                        <a:pt x="20684" y="19620"/>
                        <a:pt x="20867" y="19440"/>
                      </a:cubicBezTo>
                      <a:cubicBezTo>
                        <a:pt x="20867" y="19440"/>
                        <a:pt x="20867" y="19440"/>
                        <a:pt x="20867" y="19440"/>
                      </a:cubicBezTo>
                      <a:cubicBezTo>
                        <a:pt x="21050" y="19440"/>
                        <a:pt x="21050" y="19440"/>
                        <a:pt x="21050" y="19440"/>
                      </a:cubicBezTo>
                      <a:cubicBezTo>
                        <a:pt x="21050" y="19440"/>
                        <a:pt x="21233" y="19260"/>
                        <a:pt x="21233" y="19260"/>
                      </a:cubicBezTo>
                      <a:cubicBezTo>
                        <a:pt x="21233" y="19260"/>
                        <a:pt x="21416" y="19260"/>
                        <a:pt x="21416" y="19260"/>
                      </a:cubicBezTo>
                      <a:cubicBezTo>
                        <a:pt x="21416" y="19260"/>
                        <a:pt x="21416" y="19260"/>
                        <a:pt x="21600" y="19260"/>
                      </a:cubicBezTo>
                      <a:cubicBezTo>
                        <a:pt x="21600" y="19080"/>
                        <a:pt x="21600" y="19080"/>
                        <a:pt x="21600" y="19080"/>
                      </a:cubicBezTo>
                      <a:cubicBezTo>
                        <a:pt x="21600" y="18900"/>
                        <a:pt x="21416" y="18900"/>
                        <a:pt x="21233" y="18720"/>
                      </a:cubicBezTo>
                      <a:cubicBezTo>
                        <a:pt x="20867" y="18540"/>
                        <a:pt x="20318" y="18360"/>
                        <a:pt x="20135" y="17460"/>
                      </a:cubicBezTo>
                      <a:cubicBezTo>
                        <a:pt x="20135" y="16920"/>
                        <a:pt x="19952" y="16740"/>
                        <a:pt x="19769" y="16560"/>
                      </a:cubicBezTo>
                      <a:cubicBezTo>
                        <a:pt x="19586" y="16200"/>
                        <a:pt x="19403" y="16020"/>
                        <a:pt x="19403" y="15480"/>
                      </a:cubicBezTo>
                      <a:cubicBezTo>
                        <a:pt x="19403" y="15119"/>
                        <a:pt x="19403" y="15119"/>
                        <a:pt x="19403" y="15119"/>
                      </a:cubicBezTo>
                      <a:cubicBezTo>
                        <a:pt x="19403" y="14760"/>
                        <a:pt x="19403" y="14219"/>
                        <a:pt x="19403" y="14040"/>
                      </a:cubicBezTo>
                      <a:cubicBezTo>
                        <a:pt x="19220" y="14040"/>
                        <a:pt x="19220" y="13860"/>
                        <a:pt x="19037" y="13680"/>
                      </a:cubicBezTo>
                      <a:cubicBezTo>
                        <a:pt x="19037" y="13319"/>
                        <a:pt x="19220" y="12600"/>
                        <a:pt x="19586" y="12060"/>
                      </a:cubicBezTo>
                      <a:cubicBezTo>
                        <a:pt x="19769" y="11880"/>
                        <a:pt x="19769" y="11880"/>
                        <a:pt x="19769" y="11880"/>
                      </a:cubicBezTo>
                      <a:cubicBezTo>
                        <a:pt x="19769" y="11880"/>
                        <a:pt x="19403" y="11700"/>
                        <a:pt x="19403" y="11700"/>
                      </a:cubicBezTo>
                      <a:cubicBezTo>
                        <a:pt x="19037" y="11519"/>
                        <a:pt x="18671" y="11160"/>
                        <a:pt x="18488" y="10619"/>
                      </a:cubicBezTo>
                      <a:cubicBezTo>
                        <a:pt x="18488" y="10440"/>
                        <a:pt x="18305" y="10080"/>
                        <a:pt x="19403" y="7559"/>
                      </a:cubicBezTo>
                      <a:cubicBezTo>
                        <a:pt x="19220" y="7559"/>
                        <a:pt x="19220" y="7559"/>
                        <a:pt x="19220" y="7380"/>
                      </a:cubicBezTo>
                      <a:cubicBezTo>
                        <a:pt x="19037" y="7380"/>
                        <a:pt x="18854" y="7199"/>
                        <a:pt x="18854" y="7199"/>
                      </a:cubicBezTo>
                      <a:cubicBezTo>
                        <a:pt x="18671" y="7199"/>
                        <a:pt x="18671" y="7020"/>
                        <a:pt x="18488" y="7020"/>
                      </a:cubicBezTo>
                      <a:cubicBezTo>
                        <a:pt x="18305" y="6840"/>
                        <a:pt x="18305" y="6840"/>
                        <a:pt x="18305" y="6840"/>
                      </a:cubicBezTo>
                      <a:cubicBezTo>
                        <a:pt x="18122" y="6659"/>
                        <a:pt x="17938" y="6659"/>
                        <a:pt x="17755" y="6480"/>
                      </a:cubicBezTo>
                      <a:cubicBezTo>
                        <a:pt x="17755" y="6480"/>
                        <a:pt x="17755" y="6480"/>
                        <a:pt x="17755" y="6480"/>
                      </a:cubicBezTo>
                      <a:cubicBezTo>
                        <a:pt x="17572" y="6299"/>
                        <a:pt x="17389" y="6299"/>
                        <a:pt x="17389" y="6120"/>
                      </a:cubicBezTo>
                      <a:cubicBezTo>
                        <a:pt x="17206" y="6120"/>
                        <a:pt x="17206" y="6120"/>
                        <a:pt x="17206" y="6120"/>
                      </a:cubicBezTo>
                      <a:cubicBezTo>
                        <a:pt x="17023" y="5940"/>
                        <a:pt x="17023" y="5940"/>
                        <a:pt x="16840" y="5940"/>
                      </a:cubicBezTo>
                      <a:cubicBezTo>
                        <a:pt x="16840" y="5759"/>
                        <a:pt x="16840" y="5759"/>
                        <a:pt x="16657" y="5759"/>
                      </a:cubicBezTo>
                      <a:cubicBezTo>
                        <a:pt x="16657" y="5759"/>
                        <a:pt x="16657" y="5580"/>
                        <a:pt x="16474" y="5580"/>
                      </a:cubicBezTo>
                      <a:cubicBezTo>
                        <a:pt x="16474" y="5580"/>
                        <a:pt x="16474" y="5580"/>
                        <a:pt x="16474" y="5580"/>
                      </a:cubicBezTo>
                      <a:cubicBezTo>
                        <a:pt x="16291" y="5580"/>
                        <a:pt x="16291" y="5580"/>
                        <a:pt x="16291" y="5580"/>
                      </a:cubicBezTo>
                      <a:cubicBezTo>
                        <a:pt x="16291" y="5399"/>
                        <a:pt x="16108" y="5220"/>
                        <a:pt x="16108" y="5220"/>
                      </a:cubicBezTo>
                      <a:cubicBezTo>
                        <a:pt x="15925" y="5220"/>
                        <a:pt x="15925" y="5220"/>
                        <a:pt x="15925" y="5220"/>
                      </a:cubicBezTo>
                      <a:cubicBezTo>
                        <a:pt x="16108" y="3960"/>
                        <a:pt x="16108" y="3960"/>
                        <a:pt x="16108" y="3960"/>
                      </a:cubicBezTo>
                      <a:cubicBezTo>
                        <a:pt x="8969" y="179"/>
                        <a:pt x="8969" y="179"/>
                        <a:pt x="8969" y="179"/>
                      </a:cubicBezTo>
                      <a:cubicBezTo>
                        <a:pt x="8786" y="1079"/>
                        <a:pt x="8420" y="1620"/>
                        <a:pt x="7871" y="17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51" name="Shape">
                  <a:extLst>
                    <a:ext uri="{FF2B5EF4-FFF2-40B4-BE49-F238E27FC236}">
                      <a16:creationId xmlns:a16="http://schemas.microsoft.com/office/drawing/2014/main" id="{7403AA17-9970-FB49-4A64-7F551FC5CE67}"/>
                    </a:ext>
                  </a:extLst>
                </p:cNvPr>
                <p:cNvGrpSpPr/>
                <p:nvPr/>
              </p:nvGrpSpPr>
              <p:grpSpPr>
                <a:xfrm>
                  <a:off x="255295" y="488830"/>
                  <a:ext cx="9435" cy="8821"/>
                  <a:chOff x="0" y="0"/>
                  <a:chExt cx="9433" cy="8819"/>
                </a:xfrm>
              </p:grpSpPr>
              <p:sp>
                <p:nvSpPr>
                  <p:cNvPr id="487" name="Line">
                    <a:extLst>
                      <a:ext uri="{FF2B5EF4-FFF2-40B4-BE49-F238E27FC236}">
                        <a16:creationId xmlns:a16="http://schemas.microsoft.com/office/drawing/2014/main" id="{E19F7270-D5BC-611D-D691-6A3AB84CC89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1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88" name="Line">
                    <a:extLst>
                      <a:ext uri="{FF2B5EF4-FFF2-40B4-BE49-F238E27FC236}">
                        <a16:creationId xmlns:a16="http://schemas.microsoft.com/office/drawing/2014/main" id="{2D5E17A9-5E1A-2CEE-54C9-D2F2AD1C5F3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10801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52" name="Shape">
                  <a:extLst>
                    <a:ext uri="{FF2B5EF4-FFF2-40B4-BE49-F238E27FC236}">
                      <a16:creationId xmlns:a16="http://schemas.microsoft.com/office/drawing/2014/main" id="{F30FDDC4-175E-DBDA-D23A-195BF84F6DD2}"/>
                    </a:ext>
                  </a:extLst>
                </p:cNvPr>
                <p:cNvGrpSpPr/>
                <p:nvPr/>
              </p:nvGrpSpPr>
              <p:grpSpPr>
                <a:xfrm>
                  <a:off x="259459" y="489788"/>
                  <a:ext cx="9435" cy="8821"/>
                  <a:chOff x="0" y="0"/>
                  <a:chExt cx="9434" cy="8819"/>
                </a:xfrm>
              </p:grpSpPr>
              <p:sp>
                <p:nvSpPr>
                  <p:cNvPr id="485" name="Line">
                    <a:extLst>
                      <a:ext uri="{FF2B5EF4-FFF2-40B4-BE49-F238E27FC236}">
                        <a16:creationId xmlns:a16="http://schemas.microsoft.com/office/drawing/2014/main" id="{F44BB034-9CEF-5213-B988-0C87AC60BC3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1" y="0"/>
                          <a:pt x="10801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86" name="Line">
                    <a:extLst>
                      <a:ext uri="{FF2B5EF4-FFF2-40B4-BE49-F238E27FC236}">
                        <a16:creationId xmlns:a16="http://schemas.microsoft.com/office/drawing/2014/main" id="{5BCB4324-1AEE-BE5C-48EF-06174916084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1" y="21600"/>
                          <a:pt x="10801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53" name="Shape">
                  <a:extLst>
                    <a:ext uri="{FF2B5EF4-FFF2-40B4-BE49-F238E27FC236}">
                      <a16:creationId xmlns:a16="http://schemas.microsoft.com/office/drawing/2014/main" id="{2E4B2821-3996-04B4-CCA0-8E70DB099041}"/>
                    </a:ext>
                  </a:extLst>
                </p:cNvPr>
                <p:cNvGrpSpPr/>
                <p:nvPr/>
              </p:nvGrpSpPr>
              <p:grpSpPr>
                <a:xfrm>
                  <a:off x="252172" y="410678"/>
                  <a:ext cx="9436" cy="7207"/>
                  <a:chOff x="0" y="0"/>
                  <a:chExt cx="9434" cy="7205"/>
                </a:xfrm>
              </p:grpSpPr>
              <p:sp>
                <p:nvSpPr>
                  <p:cNvPr id="483" name="Line">
                    <a:extLst>
                      <a:ext uri="{FF2B5EF4-FFF2-40B4-BE49-F238E27FC236}">
                        <a16:creationId xmlns:a16="http://schemas.microsoft.com/office/drawing/2014/main" id="{24D0D590-0346-C285-E957-889B74CD146C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4" name="Line">
                    <a:extLst>
                      <a:ext uri="{FF2B5EF4-FFF2-40B4-BE49-F238E27FC236}">
                        <a16:creationId xmlns:a16="http://schemas.microsoft.com/office/drawing/2014/main" id="{3D67502D-E8C7-5B17-419B-84DBCE84D78D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454" name="Shape">
                  <a:extLst>
                    <a:ext uri="{FF2B5EF4-FFF2-40B4-BE49-F238E27FC236}">
                      <a16:creationId xmlns:a16="http://schemas.microsoft.com/office/drawing/2014/main" id="{8F3D6A7C-CDBA-4A59-D801-54340267FC7A}"/>
                    </a:ext>
                  </a:extLst>
                </p:cNvPr>
                <p:cNvGrpSpPr/>
                <p:nvPr/>
              </p:nvGrpSpPr>
              <p:grpSpPr>
                <a:xfrm>
                  <a:off x="249050" y="412263"/>
                  <a:ext cx="9435" cy="8821"/>
                  <a:chOff x="0" y="0"/>
                  <a:chExt cx="9434" cy="8819"/>
                </a:xfrm>
              </p:grpSpPr>
              <p:sp>
                <p:nvSpPr>
                  <p:cNvPr id="481" name="Line">
                    <a:extLst>
                      <a:ext uri="{FF2B5EF4-FFF2-40B4-BE49-F238E27FC236}">
                        <a16:creationId xmlns:a16="http://schemas.microsoft.com/office/drawing/2014/main" id="{2673FFD6-14FF-68E0-073F-148F3356F88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10801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82" name="Line">
                    <a:extLst>
                      <a:ext uri="{FF2B5EF4-FFF2-40B4-BE49-F238E27FC236}">
                        <a16:creationId xmlns:a16="http://schemas.microsoft.com/office/drawing/2014/main" id="{016309D7-DCDF-0C1F-8A9C-96884A557A9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1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55" name="Shape">
                  <a:extLst>
                    <a:ext uri="{FF2B5EF4-FFF2-40B4-BE49-F238E27FC236}">
                      <a16:creationId xmlns:a16="http://schemas.microsoft.com/office/drawing/2014/main" id="{C3639255-C8D6-B540-86C3-499B05C9AA05}"/>
                    </a:ext>
                  </a:extLst>
                </p:cNvPr>
                <p:cNvGrpSpPr/>
                <p:nvPr/>
              </p:nvGrpSpPr>
              <p:grpSpPr>
                <a:xfrm>
                  <a:off x="250871" y="410828"/>
                  <a:ext cx="9435" cy="8821"/>
                  <a:chOff x="0" y="0"/>
                  <a:chExt cx="9434" cy="8819"/>
                </a:xfrm>
              </p:grpSpPr>
              <p:sp>
                <p:nvSpPr>
                  <p:cNvPr id="479" name="Line">
                    <a:extLst>
                      <a:ext uri="{FF2B5EF4-FFF2-40B4-BE49-F238E27FC236}">
                        <a16:creationId xmlns:a16="http://schemas.microsoft.com/office/drawing/2014/main" id="{4EE6079A-AD44-D835-8DAB-85C4E39B2A8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80" name="Line">
                    <a:extLst>
                      <a:ext uri="{FF2B5EF4-FFF2-40B4-BE49-F238E27FC236}">
                        <a16:creationId xmlns:a16="http://schemas.microsoft.com/office/drawing/2014/main" id="{FBCF9E05-EAFF-3624-E1B3-67332BC2C9A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56" name="Shape">
                  <a:extLst>
                    <a:ext uri="{FF2B5EF4-FFF2-40B4-BE49-F238E27FC236}">
                      <a16:creationId xmlns:a16="http://schemas.microsoft.com/office/drawing/2014/main" id="{4DA0B94E-74D8-9D37-EABD-7678169DFE4F}"/>
                    </a:ext>
                  </a:extLst>
                </p:cNvPr>
                <p:cNvGrpSpPr/>
                <p:nvPr/>
              </p:nvGrpSpPr>
              <p:grpSpPr>
                <a:xfrm>
                  <a:off x="345078" y="427816"/>
                  <a:ext cx="9435" cy="8821"/>
                  <a:chOff x="0" y="0"/>
                  <a:chExt cx="9433" cy="8819"/>
                </a:xfrm>
              </p:grpSpPr>
              <p:sp>
                <p:nvSpPr>
                  <p:cNvPr id="477" name="Line">
                    <a:extLst>
                      <a:ext uri="{FF2B5EF4-FFF2-40B4-BE49-F238E27FC236}">
                        <a16:creationId xmlns:a16="http://schemas.microsoft.com/office/drawing/2014/main" id="{B7FC6D2A-BB9F-3E23-4C1D-C19B66E34FA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10801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78" name="Line">
                    <a:extLst>
                      <a:ext uri="{FF2B5EF4-FFF2-40B4-BE49-F238E27FC236}">
                        <a16:creationId xmlns:a16="http://schemas.microsoft.com/office/drawing/2014/main" id="{B98CB1D3-2A0C-5D34-5FF6-757581BCBF5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0801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57" name="Shape">
                  <a:extLst>
                    <a:ext uri="{FF2B5EF4-FFF2-40B4-BE49-F238E27FC236}">
                      <a16:creationId xmlns:a16="http://schemas.microsoft.com/office/drawing/2014/main" id="{B64A9948-58D0-28BA-D28A-618DDB928F3D}"/>
                    </a:ext>
                  </a:extLst>
                </p:cNvPr>
                <p:cNvGrpSpPr/>
                <p:nvPr/>
              </p:nvGrpSpPr>
              <p:grpSpPr>
                <a:xfrm>
                  <a:off x="348201" y="430448"/>
                  <a:ext cx="9435" cy="8821"/>
                  <a:chOff x="0" y="0"/>
                  <a:chExt cx="9434" cy="8819"/>
                </a:xfrm>
              </p:grpSpPr>
              <p:sp>
                <p:nvSpPr>
                  <p:cNvPr id="475" name="Line">
                    <a:extLst>
                      <a:ext uri="{FF2B5EF4-FFF2-40B4-BE49-F238E27FC236}">
                        <a16:creationId xmlns:a16="http://schemas.microsoft.com/office/drawing/2014/main" id="{27D56A2E-CD12-FE39-260E-602D2BAE6FD9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76" name="Line">
                    <a:extLst>
                      <a:ext uri="{FF2B5EF4-FFF2-40B4-BE49-F238E27FC236}">
                        <a16:creationId xmlns:a16="http://schemas.microsoft.com/office/drawing/2014/main" id="{1CC8F2BC-9411-226C-3DD7-1619450FC33B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58" name="Shape">
                  <a:extLst>
                    <a:ext uri="{FF2B5EF4-FFF2-40B4-BE49-F238E27FC236}">
                      <a16:creationId xmlns:a16="http://schemas.microsoft.com/office/drawing/2014/main" id="{D1E31812-472C-5460-3602-D6FBEA2320E7}"/>
                    </a:ext>
                  </a:extLst>
                </p:cNvPr>
                <p:cNvSpPr/>
                <p:nvPr/>
              </p:nvSpPr>
              <p:spPr>
                <a:xfrm>
                  <a:off x="359131" y="437626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2160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59" name="Shape">
                  <a:extLst>
                    <a:ext uri="{FF2B5EF4-FFF2-40B4-BE49-F238E27FC236}">
                      <a16:creationId xmlns:a16="http://schemas.microsoft.com/office/drawing/2014/main" id="{F2184075-02F3-2A76-7B00-A0E73FEDD5E7}"/>
                    </a:ext>
                  </a:extLst>
                </p:cNvPr>
                <p:cNvGrpSpPr/>
                <p:nvPr/>
              </p:nvGrpSpPr>
              <p:grpSpPr>
                <a:xfrm>
                  <a:off x="364076" y="440019"/>
                  <a:ext cx="9434" cy="8820"/>
                  <a:chOff x="0" y="0"/>
                  <a:chExt cx="9433" cy="8819"/>
                </a:xfrm>
              </p:grpSpPr>
              <p:sp>
                <p:nvSpPr>
                  <p:cNvPr id="473" name="Line">
                    <a:extLst>
                      <a:ext uri="{FF2B5EF4-FFF2-40B4-BE49-F238E27FC236}">
                        <a16:creationId xmlns:a16="http://schemas.microsoft.com/office/drawing/2014/main" id="{62C82C49-61A1-317A-558F-DB1ABAD2636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10801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74" name="Line">
                    <a:extLst>
                      <a:ext uri="{FF2B5EF4-FFF2-40B4-BE49-F238E27FC236}">
                        <a16:creationId xmlns:a16="http://schemas.microsoft.com/office/drawing/2014/main" id="{87F09542-724D-3B7C-A3C8-8D79C17090B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1" y="2160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60" name="Square">
                  <a:extLst>
                    <a:ext uri="{FF2B5EF4-FFF2-40B4-BE49-F238E27FC236}">
                      <a16:creationId xmlns:a16="http://schemas.microsoft.com/office/drawing/2014/main" id="{B4E5C897-EA03-0C98-B5F3-4BAE38F704D8}"/>
                    </a:ext>
                  </a:extLst>
                </p:cNvPr>
                <p:cNvSpPr/>
                <p:nvPr/>
              </p:nvSpPr>
              <p:spPr>
                <a:xfrm>
                  <a:off x="261281" y="394557"/>
                  <a:ext cx="9434" cy="8820"/>
                </a:xfrm>
                <a:prstGeom prst="rect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61" name="Shape">
                  <a:extLst>
                    <a:ext uri="{FF2B5EF4-FFF2-40B4-BE49-F238E27FC236}">
                      <a16:creationId xmlns:a16="http://schemas.microsoft.com/office/drawing/2014/main" id="{964BC7F9-56F8-DB90-1805-523F9A0E2E9A}"/>
                    </a:ext>
                  </a:extLst>
                </p:cNvPr>
                <p:cNvGrpSpPr/>
                <p:nvPr/>
              </p:nvGrpSpPr>
              <p:grpSpPr>
                <a:xfrm>
                  <a:off x="236297" y="436669"/>
                  <a:ext cx="9436" cy="8821"/>
                  <a:chOff x="0" y="0"/>
                  <a:chExt cx="9434" cy="8819"/>
                </a:xfrm>
              </p:grpSpPr>
              <p:sp>
                <p:nvSpPr>
                  <p:cNvPr id="471" name="Line">
                    <a:extLst>
                      <a:ext uri="{FF2B5EF4-FFF2-40B4-BE49-F238E27FC236}">
                        <a16:creationId xmlns:a16="http://schemas.microsoft.com/office/drawing/2014/main" id="{88586427-9C6A-A16A-877E-7B75D917DB2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72" name="Line">
                    <a:extLst>
                      <a:ext uri="{FF2B5EF4-FFF2-40B4-BE49-F238E27FC236}">
                        <a16:creationId xmlns:a16="http://schemas.microsoft.com/office/drawing/2014/main" id="{F9CF8DB9-74B6-D45E-284B-E61F33213ED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62" name="Shape">
                  <a:extLst>
                    <a:ext uri="{FF2B5EF4-FFF2-40B4-BE49-F238E27FC236}">
                      <a16:creationId xmlns:a16="http://schemas.microsoft.com/office/drawing/2014/main" id="{8D66CE1E-8883-148D-4F45-0DE27D6156E7}"/>
                    </a:ext>
                  </a:extLst>
                </p:cNvPr>
                <p:cNvGrpSpPr/>
                <p:nvPr/>
              </p:nvGrpSpPr>
              <p:grpSpPr>
                <a:xfrm>
                  <a:off x="371102" y="517065"/>
                  <a:ext cx="9435" cy="8821"/>
                  <a:chOff x="0" y="0"/>
                  <a:chExt cx="9433" cy="8819"/>
                </a:xfrm>
              </p:grpSpPr>
              <p:sp>
                <p:nvSpPr>
                  <p:cNvPr id="469" name="Line">
                    <a:extLst>
                      <a:ext uri="{FF2B5EF4-FFF2-40B4-BE49-F238E27FC236}">
                        <a16:creationId xmlns:a16="http://schemas.microsoft.com/office/drawing/2014/main" id="{AD54D4BE-9D6D-D78A-9B4B-799B36A2164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70" name="Line">
                    <a:extLst>
                      <a:ext uri="{FF2B5EF4-FFF2-40B4-BE49-F238E27FC236}">
                        <a16:creationId xmlns:a16="http://schemas.microsoft.com/office/drawing/2014/main" id="{9EB22CA2-7DEC-2379-542E-EFD5C35DC79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216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63" name="Shape">
                  <a:extLst>
                    <a:ext uri="{FF2B5EF4-FFF2-40B4-BE49-F238E27FC236}">
                      <a16:creationId xmlns:a16="http://schemas.microsoft.com/office/drawing/2014/main" id="{91B66644-5E83-5122-B3B7-352150909F45}"/>
                    </a:ext>
                  </a:extLst>
                </p:cNvPr>
                <p:cNvGrpSpPr/>
                <p:nvPr/>
              </p:nvGrpSpPr>
              <p:grpSpPr>
                <a:xfrm>
                  <a:off x="377348" y="515000"/>
                  <a:ext cx="9435" cy="7207"/>
                  <a:chOff x="0" y="0"/>
                  <a:chExt cx="9433" cy="7205"/>
                </a:xfrm>
              </p:grpSpPr>
              <p:sp>
                <p:nvSpPr>
                  <p:cNvPr id="467" name="Line">
                    <a:extLst>
                      <a:ext uri="{FF2B5EF4-FFF2-40B4-BE49-F238E27FC236}">
                        <a16:creationId xmlns:a16="http://schemas.microsoft.com/office/drawing/2014/main" id="{63465FAB-6174-870B-B985-A5A07BE0D599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8" name="Line">
                    <a:extLst>
                      <a:ext uri="{FF2B5EF4-FFF2-40B4-BE49-F238E27FC236}">
                        <a16:creationId xmlns:a16="http://schemas.microsoft.com/office/drawing/2014/main" id="{7674C198-3877-1EA4-CD4D-CA4FB2E539F0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3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464" name="Shape">
                  <a:extLst>
                    <a:ext uri="{FF2B5EF4-FFF2-40B4-BE49-F238E27FC236}">
                      <a16:creationId xmlns:a16="http://schemas.microsoft.com/office/drawing/2014/main" id="{729BC074-B498-AE03-3E4D-3D3B47861EDC}"/>
                    </a:ext>
                  </a:extLst>
                </p:cNvPr>
                <p:cNvGrpSpPr/>
                <p:nvPr/>
              </p:nvGrpSpPr>
              <p:grpSpPr>
                <a:xfrm>
                  <a:off x="324259" y="525528"/>
                  <a:ext cx="9435" cy="7206"/>
                  <a:chOff x="0" y="0"/>
                  <a:chExt cx="9434" cy="7205"/>
                </a:xfrm>
              </p:grpSpPr>
              <p:sp>
                <p:nvSpPr>
                  <p:cNvPr id="465" name="Line">
                    <a:extLst>
                      <a:ext uri="{FF2B5EF4-FFF2-40B4-BE49-F238E27FC236}">
                        <a16:creationId xmlns:a16="http://schemas.microsoft.com/office/drawing/2014/main" id="{E2CBA265-CFE1-49BB-F9DB-9C0F18F3C7E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6" name="Line">
                    <a:extLst>
                      <a:ext uri="{FF2B5EF4-FFF2-40B4-BE49-F238E27FC236}">
                        <a16:creationId xmlns:a16="http://schemas.microsoft.com/office/drawing/2014/main" id="{E016803A-E9E8-F5AE-ED74-2139CE446B9D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354" name="Shape">
                <a:extLst>
                  <a:ext uri="{FF2B5EF4-FFF2-40B4-BE49-F238E27FC236}">
                    <a16:creationId xmlns:a16="http://schemas.microsoft.com/office/drawing/2014/main" id="{89540B82-BEB5-3869-2244-8F691B61CC1E}"/>
                  </a:ext>
                </a:extLst>
              </p:cNvPr>
              <p:cNvGrpSpPr/>
              <p:nvPr/>
            </p:nvGrpSpPr>
            <p:grpSpPr>
              <a:xfrm>
                <a:off x="736446" y="633246"/>
                <a:ext cx="9435" cy="8820"/>
                <a:chOff x="0" y="0"/>
                <a:chExt cx="9434" cy="8819"/>
              </a:xfrm>
            </p:grpSpPr>
            <p:sp>
              <p:nvSpPr>
                <p:cNvPr id="382" name="Line">
                  <a:extLst>
                    <a:ext uri="{FF2B5EF4-FFF2-40B4-BE49-F238E27FC236}">
                      <a16:creationId xmlns:a16="http://schemas.microsoft.com/office/drawing/2014/main" id="{92B79EEB-DD0A-02F2-1775-36022B228A60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4320" y="10800"/>
                        <a:pt x="4320" y="10800"/>
                        <a:pt x="4320" y="21600"/>
                      </a:cubicBezTo>
                      <a:cubicBezTo>
                        <a:pt x="8640" y="21600"/>
                        <a:pt x="17280" y="21600"/>
                        <a:pt x="21600" y="108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83" name="Line">
                  <a:extLst>
                    <a:ext uri="{FF2B5EF4-FFF2-40B4-BE49-F238E27FC236}">
                      <a16:creationId xmlns:a16="http://schemas.microsoft.com/office/drawing/2014/main" id="{E108FF9C-6958-CA65-32D4-45186BAFAD3F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17280" y="21600"/>
                        <a:pt x="8640" y="21600"/>
                        <a:pt x="4320" y="21600"/>
                      </a:cubicBezTo>
                      <a:cubicBezTo>
                        <a:pt x="4320" y="10800"/>
                        <a:pt x="4320" y="1080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355" name="Shape">
                <a:extLst>
                  <a:ext uri="{FF2B5EF4-FFF2-40B4-BE49-F238E27FC236}">
                    <a16:creationId xmlns:a16="http://schemas.microsoft.com/office/drawing/2014/main" id="{FDE9BA9D-E835-C5AB-F6FF-15BC13CA6D4B}"/>
                  </a:ext>
                </a:extLst>
              </p:cNvPr>
              <p:cNvGrpSpPr/>
              <p:nvPr/>
            </p:nvGrpSpPr>
            <p:grpSpPr>
              <a:xfrm>
                <a:off x="729420" y="630614"/>
                <a:ext cx="9435" cy="8821"/>
                <a:chOff x="0" y="0"/>
                <a:chExt cx="9434" cy="8819"/>
              </a:xfrm>
            </p:grpSpPr>
            <p:sp>
              <p:nvSpPr>
                <p:cNvPr id="380" name="Line">
                  <a:extLst>
                    <a:ext uri="{FF2B5EF4-FFF2-40B4-BE49-F238E27FC236}">
                      <a16:creationId xmlns:a16="http://schemas.microsoft.com/office/drawing/2014/main" id="{C7E59908-5B01-01F9-7A67-6BF0ACD34C0B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10801" y="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81" name="Line">
                  <a:extLst>
                    <a:ext uri="{FF2B5EF4-FFF2-40B4-BE49-F238E27FC236}">
                      <a16:creationId xmlns:a16="http://schemas.microsoft.com/office/drawing/2014/main" id="{4A713899-CC12-B2A6-9908-8022DE074024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0801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356" name="Shape">
                <a:extLst>
                  <a:ext uri="{FF2B5EF4-FFF2-40B4-BE49-F238E27FC236}">
                    <a16:creationId xmlns:a16="http://schemas.microsoft.com/office/drawing/2014/main" id="{AB3F5062-7C7E-4878-0894-2FB7B7B1993D}"/>
                  </a:ext>
                </a:extLst>
              </p:cNvPr>
              <p:cNvGrpSpPr/>
              <p:nvPr/>
            </p:nvGrpSpPr>
            <p:grpSpPr>
              <a:xfrm>
                <a:off x="782249" y="624242"/>
                <a:ext cx="9434" cy="7207"/>
                <a:chOff x="0" y="0"/>
                <a:chExt cx="9433" cy="7205"/>
              </a:xfrm>
            </p:grpSpPr>
            <p:sp>
              <p:nvSpPr>
                <p:cNvPr id="378" name="Line">
                  <a:extLst>
                    <a:ext uri="{FF2B5EF4-FFF2-40B4-BE49-F238E27FC236}">
                      <a16:creationId xmlns:a16="http://schemas.microsoft.com/office/drawing/2014/main" id="{859C9D7B-F055-AC35-C77B-FF68B35AFD2D}"/>
                    </a:ext>
                  </a:extLst>
                </p:cNvPr>
                <p:cNvSpPr/>
                <p:nvPr/>
              </p:nvSpPr>
              <p:spPr>
                <a:xfrm flipH="1">
                  <a:off x="0" y="0"/>
                  <a:ext cx="9434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9" name="Line">
                  <a:extLst>
                    <a:ext uri="{FF2B5EF4-FFF2-40B4-BE49-F238E27FC236}">
                      <a16:creationId xmlns:a16="http://schemas.microsoft.com/office/drawing/2014/main" id="{B5FC0553-1FD2-BDC3-93B5-389C6908B4CF}"/>
                    </a:ext>
                  </a:extLst>
                </p:cNvPr>
                <p:cNvSpPr/>
                <p:nvPr/>
              </p:nvSpPr>
              <p:spPr>
                <a:xfrm flipV="1">
                  <a:off x="0" y="0"/>
                  <a:ext cx="9433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57" name="Shape">
                <a:extLst>
                  <a:ext uri="{FF2B5EF4-FFF2-40B4-BE49-F238E27FC236}">
                    <a16:creationId xmlns:a16="http://schemas.microsoft.com/office/drawing/2014/main" id="{92760383-F0C8-1273-2ECA-888B665D7B3A}"/>
                  </a:ext>
                </a:extLst>
              </p:cNvPr>
              <p:cNvSpPr/>
              <p:nvPr/>
            </p:nvSpPr>
            <p:spPr>
              <a:xfrm>
                <a:off x="692238" y="626409"/>
                <a:ext cx="40081" cy="77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extrusionOk="0">
                    <a:moveTo>
                      <a:pt x="6749" y="617"/>
                    </a:moveTo>
                    <a:cubicBezTo>
                      <a:pt x="6074" y="617"/>
                      <a:pt x="6074" y="617"/>
                      <a:pt x="6074" y="617"/>
                    </a:cubicBezTo>
                    <a:cubicBezTo>
                      <a:pt x="6074" y="617"/>
                      <a:pt x="6074" y="617"/>
                      <a:pt x="6074" y="617"/>
                    </a:cubicBezTo>
                    <a:cubicBezTo>
                      <a:pt x="6074" y="617"/>
                      <a:pt x="6074" y="617"/>
                      <a:pt x="6074" y="617"/>
                    </a:cubicBezTo>
                    <a:cubicBezTo>
                      <a:pt x="6074" y="925"/>
                      <a:pt x="5399" y="925"/>
                      <a:pt x="5399" y="925"/>
                    </a:cubicBezTo>
                    <a:cubicBezTo>
                      <a:pt x="5399" y="925"/>
                      <a:pt x="5399" y="925"/>
                      <a:pt x="5399" y="925"/>
                    </a:cubicBezTo>
                    <a:cubicBezTo>
                      <a:pt x="5399" y="925"/>
                      <a:pt x="5399" y="925"/>
                      <a:pt x="4724" y="925"/>
                    </a:cubicBezTo>
                    <a:cubicBezTo>
                      <a:pt x="4724" y="925"/>
                      <a:pt x="4724" y="925"/>
                      <a:pt x="4724" y="925"/>
                    </a:cubicBezTo>
                    <a:cubicBezTo>
                      <a:pt x="4049" y="925"/>
                      <a:pt x="4049" y="925"/>
                      <a:pt x="4049" y="925"/>
                    </a:cubicBezTo>
                    <a:cubicBezTo>
                      <a:pt x="3374" y="1851"/>
                      <a:pt x="3374" y="5554"/>
                      <a:pt x="4049" y="5862"/>
                    </a:cubicBezTo>
                    <a:cubicBezTo>
                      <a:pt x="4724" y="6480"/>
                      <a:pt x="4724" y="6788"/>
                      <a:pt x="4724" y="6788"/>
                    </a:cubicBezTo>
                    <a:cubicBezTo>
                      <a:pt x="4049" y="7405"/>
                      <a:pt x="3374" y="7405"/>
                      <a:pt x="2024" y="7405"/>
                    </a:cubicBezTo>
                    <a:cubicBezTo>
                      <a:pt x="2024" y="7405"/>
                      <a:pt x="1349" y="7405"/>
                      <a:pt x="1349" y="7405"/>
                    </a:cubicBezTo>
                    <a:cubicBezTo>
                      <a:pt x="1349" y="8331"/>
                      <a:pt x="1349" y="10182"/>
                      <a:pt x="0" y="10801"/>
                    </a:cubicBezTo>
                    <a:cubicBezTo>
                      <a:pt x="0" y="11109"/>
                      <a:pt x="674" y="11109"/>
                      <a:pt x="674" y="11418"/>
                    </a:cubicBezTo>
                    <a:cubicBezTo>
                      <a:pt x="674" y="11418"/>
                      <a:pt x="674" y="11726"/>
                      <a:pt x="1349" y="11726"/>
                    </a:cubicBezTo>
                    <a:cubicBezTo>
                      <a:pt x="1349" y="11726"/>
                      <a:pt x="1349" y="11726"/>
                      <a:pt x="1349" y="11726"/>
                    </a:cubicBezTo>
                    <a:cubicBezTo>
                      <a:pt x="1349" y="11726"/>
                      <a:pt x="1349" y="11726"/>
                      <a:pt x="2024" y="12035"/>
                    </a:cubicBezTo>
                    <a:cubicBezTo>
                      <a:pt x="2024" y="12035"/>
                      <a:pt x="2024" y="12035"/>
                      <a:pt x="2024" y="12035"/>
                    </a:cubicBezTo>
                    <a:cubicBezTo>
                      <a:pt x="2024" y="12035"/>
                      <a:pt x="2699" y="12343"/>
                      <a:pt x="2699" y="12343"/>
                    </a:cubicBezTo>
                    <a:cubicBezTo>
                      <a:pt x="3374" y="12652"/>
                      <a:pt x="4724" y="13269"/>
                      <a:pt x="5399" y="13269"/>
                    </a:cubicBezTo>
                    <a:cubicBezTo>
                      <a:pt x="5399" y="13269"/>
                      <a:pt x="6074" y="13269"/>
                      <a:pt x="6074" y="13269"/>
                    </a:cubicBezTo>
                    <a:cubicBezTo>
                      <a:pt x="6749" y="12961"/>
                      <a:pt x="8099" y="12961"/>
                      <a:pt x="9449" y="12961"/>
                    </a:cubicBezTo>
                    <a:cubicBezTo>
                      <a:pt x="11475" y="12961"/>
                      <a:pt x="12150" y="13269"/>
                      <a:pt x="12825" y="14195"/>
                    </a:cubicBezTo>
                    <a:cubicBezTo>
                      <a:pt x="13500" y="15121"/>
                      <a:pt x="12825" y="16355"/>
                      <a:pt x="12150" y="17280"/>
                    </a:cubicBezTo>
                    <a:cubicBezTo>
                      <a:pt x="11475" y="17898"/>
                      <a:pt x="11475" y="18515"/>
                      <a:pt x="11475" y="18515"/>
                    </a:cubicBezTo>
                    <a:cubicBezTo>
                      <a:pt x="11475" y="18823"/>
                      <a:pt x="11475" y="18823"/>
                      <a:pt x="11475" y="18823"/>
                    </a:cubicBezTo>
                    <a:cubicBezTo>
                      <a:pt x="12150" y="19441"/>
                      <a:pt x="13500" y="20675"/>
                      <a:pt x="15525" y="21600"/>
                    </a:cubicBezTo>
                    <a:cubicBezTo>
                      <a:pt x="14850" y="20675"/>
                      <a:pt x="15525" y="20058"/>
                      <a:pt x="16875" y="19441"/>
                    </a:cubicBezTo>
                    <a:cubicBezTo>
                      <a:pt x="17550" y="18823"/>
                      <a:pt x="18900" y="18823"/>
                      <a:pt x="19575" y="18823"/>
                    </a:cubicBezTo>
                    <a:cubicBezTo>
                      <a:pt x="20250" y="18823"/>
                      <a:pt x="20925" y="18823"/>
                      <a:pt x="20250" y="17589"/>
                    </a:cubicBezTo>
                    <a:cubicBezTo>
                      <a:pt x="20250" y="16355"/>
                      <a:pt x="20925" y="15738"/>
                      <a:pt x="20925" y="15429"/>
                    </a:cubicBezTo>
                    <a:cubicBezTo>
                      <a:pt x="21600" y="14812"/>
                      <a:pt x="21600" y="14812"/>
                      <a:pt x="20925" y="14503"/>
                    </a:cubicBezTo>
                    <a:cubicBezTo>
                      <a:pt x="20250" y="14503"/>
                      <a:pt x="20250" y="14195"/>
                      <a:pt x="20250" y="14195"/>
                    </a:cubicBezTo>
                    <a:cubicBezTo>
                      <a:pt x="19575" y="14195"/>
                      <a:pt x="19575" y="14195"/>
                      <a:pt x="19575" y="13886"/>
                    </a:cubicBezTo>
                    <a:cubicBezTo>
                      <a:pt x="19575" y="13886"/>
                      <a:pt x="19575" y="13886"/>
                      <a:pt x="18900" y="13578"/>
                    </a:cubicBezTo>
                    <a:cubicBezTo>
                      <a:pt x="18900" y="13578"/>
                      <a:pt x="18900" y="13578"/>
                      <a:pt x="18900" y="13578"/>
                    </a:cubicBezTo>
                    <a:cubicBezTo>
                      <a:pt x="18225" y="13578"/>
                      <a:pt x="18225" y="13269"/>
                      <a:pt x="17550" y="13269"/>
                    </a:cubicBezTo>
                    <a:cubicBezTo>
                      <a:pt x="16875" y="13269"/>
                      <a:pt x="16875" y="13578"/>
                      <a:pt x="15525" y="13578"/>
                    </a:cubicBezTo>
                    <a:cubicBezTo>
                      <a:pt x="15525" y="13578"/>
                      <a:pt x="15525" y="13578"/>
                      <a:pt x="15525" y="13578"/>
                    </a:cubicBezTo>
                    <a:cubicBezTo>
                      <a:pt x="12150" y="13578"/>
                      <a:pt x="8099" y="9565"/>
                      <a:pt x="7424" y="7405"/>
                    </a:cubicBezTo>
                    <a:cubicBezTo>
                      <a:pt x="6749" y="6171"/>
                      <a:pt x="7424" y="5245"/>
                      <a:pt x="8099" y="4320"/>
                    </a:cubicBezTo>
                    <a:cubicBezTo>
                      <a:pt x="8774" y="3394"/>
                      <a:pt x="9449" y="2468"/>
                      <a:pt x="8099" y="1234"/>
                    </a:cubicBezTo>
                    <a:cubicBezTo>
                      <a:pt x="7424" y="925"/>
                      <a:pt x="7424" y="308"/>
                      <a:pt x="6749" y="0"/>
                    </a:cubicBezTo>
                    <a:cubicBezTo>
                      <a:pt x="6749" y="0"/>
                      <a:pt x="6749" y="0"/>
                      <a:pt x="6749" y="0"/>
                    </a:cubicBezTo>
                    <a:cubicBezTo>
                      <a:pt x="6749" y="308"/>
                      <a:pt x="6749" y="308"/>
                      <a:pt x="6749" y="308"/>
                    </a:cubicBezTo>
                    <a:cubicBezTo>
                      <a:pt x="6749" y="617"/>
                      <a:pt x="6749" y="617"/>
                      <a:pt x="6749" y="61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358" name="Shape">
                <a:extLst>
                  <a:ext uri="{FF2B5EF4-FFF2-40B4-BE49-F238E27FC236}">
                    <a16:creationId xmlns:a16="http://schemas.microsoft.com/office/drawing/2014/main" id="{71EF91EC-9C80-F014-BE90-98D0CB5BE9D4}"/>
                  </a:ext>
                </a:extLst>
              </p:cNvPr>
              <p:cNvSpPr/>
              <p:nvPr/>
            </p:nvSpPr>
            <p:spPr>
              <a:xfrm>
                <a:off x="697671" y="613625"/>
                <a:ext cx="9434" cy="8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0801" y="5400"/>
                      <a:pt x="10801" y="10801"/>
                      <a:pt x="2160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10801" y="10801"/>
                      <a:pt x="10801" y="5400"/>
                      <a:pt x="10801" y="0"/>
                    </a:cubicBezTo>
                    <a:cubicBezTo>
                      <a:pt x="10801" y="0"/>
                      <a:pt x="10801" y="0"/>
                      <a:pt x="10801" y="0"/>
                    </a:cubicBezTo>
                    <a:cubicBezTo>
                      <a:pt x="1080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grpSp>
            <p:nvGrpSpPr>
              <p:cNvPr id="359" name="Shape">
                <a:extLst>
                  <a:ext uri="{FF2B5EF4-FFF2-40B4-BE49-F238E27FC236}">
                    <a16:creationId xmlns:a16="http://schemas.microsoft.com/office/drawing/2014/main" id="{93C7A5D6-99D4-4B7C-19F5-068BF042B37F}"/>
                  </a:ext>
                </a:extLst>
              </p:cNvPr>
              <p:cNvGrpSpPr/>
              <p:nvPr/>
            </p:nvGrpSpPr>
            <p:grpSpPr>
              <a:xfrm>
                <a:off x="698451" y="623914"/>
                <a:ext cx="9435" cy="8821"/>
                <a:chOff x="0" y="0"/>
                <a:chExt cx="9434" cy="8819"/>
              </a:xfrm>
            </p:grpSpPr>
            <p:sp>
              <p:nvSpPr>
                <p:cNvPr id="376" name="Line">
                  <a:extLst>
                    <a:ext uri="{FF2B5EF4-FFF2-40B4-BE49-F238E27FC236}">
                      <a16:creationId xmlns:a16="http://schemas.microsoft.com/office/drawing/2014/main" id="{2D4F5044-E6F5-6734-B036-F1064BCA2190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21600" y="21600"/>
                        <a:pt x="2160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77" name="Line">
                  <a:extLst>
                    <a:ext uri="{FF2B5EF4-FFF2-40B4-BE49-F238E27FC236}">
                      <a16:creationId xmlns:a16="http://schemas.microsoft.com/office/drawing/2014/main" id="{35617425-50E5-B8FC-C38D-9D00464BD8D3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21600"/>
                        <a:pt x="0" y="21600"/>
                        <a:pt x="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360" name="Shape">
                <a:extLst>
                  <a:ext uri="{FF2B5EF4-FFF2-40B4-BE49-F238E27FC236}">
                    <a16:creationId xmlns:a16="http://schemas.microsoft.com/office/drawing/2014/main" id="{CC46929C-B1C9-CA2C-EB3A-004A023B2C2D}"/>
                  </a:ext>
                </a:extLst>
              </p:cNvPr>
              <p:cNvGrpSpPr/>
              <p:nvPr/>
            </p:nvGrpSpPr>
            <p:grpSpPr>
              <a:xfrm>
                <a:off x="697671" y="613625"/>
                <a:ext cx="9435" cy="8821"/>
                <a:chOff x="0" y="0"/>
                <a:chExt cx="9434" cy="8819"/>
              </a:xfrm>
            </p:grpSpPr>
            <p:sp>
              <p:nvSpPr>
                <p:cNvPr id="374" name="Line">
                  <a:extLst>
                    <a:ext uri="{FF2B5EF4-FFF2-40B4-BE49-F238E27FC236}">
                      <a16:creationId xmlns:a16="http://schemas.microsoft.com/office/drawing/2014/main" id="{2571B96A-7334-5EAB-EAF9-93C7256A70AC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0801" y="10801"/>
                        <a:pt x="10801" y="540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75" name="Line">
                  <a:extLst>
                    <a:ext uri="{FF2B5EF4-FFF2-40B4-BE49-F238E27FC236}">
                      <a16:creationId xmlns:a16="http://schemas.microsoft.com/office/drawing/2014/main" id="{6B80837A-3DF0-5CA7-01B1-6175AC94ABC0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10801" y="5400"/>
                        <a:pt x="10801" y="10801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361" name="Shape">
                <a:extLst>
                  <a:ext uri="{FF2B5EF4-FFF2-40B4-BE49-F238E27FC236}">
                    <a16:creationId xmlns:a16="http://schemas.microsoft.com/office/drawing/2014/main" id="{2B319469-7746-22D8-30E1-11E6E52B0048}"/>
                  </a:ext>
                </a:extLst>
              </p:cNvPr>
              <p:cNvGrpSpPr/>
              <p:nvPr/>
            </p:nvGrpSpPr>
            <p:grpSpPr>
              <a:xfrm>
                <a:off x="726037" y="673682"/>
                <a:ext cx="9435" cy="8821"/>
                <a:chOff x="0" y="0"/>
                <a:chExt cx="9434" cy="8819"/>
              </a:xfrm>
            </p:grpSpPr>
            <p:sp>
              <p:nvSpPr>
                <p:cNvPr id="372" name="Line">
                  <a:extLst>
                    <a:ext uri="{FF2B5EF4-FFF2-40B4-BE49-F238E27FC236}">
                      <a16:creationId xmlns:a16="http://schemas.microsoft.com/office/drawing/2014/main" id="{4EFAAA63-014B-5CFF-BAFC-AFFAEFA34D62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0" y="216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73" name="Line">
                  <a:extLst>
                    <a:ext uri="{FF2B5EF4-FFF2-40B4-BE49-F238E27FC236}">
                      <a16:creationId xmlns:a16="http://schemas.microsoft.com/office/drawing/2014/main" id="{EFD28257-558D-8832-CCA6-CD950A2EC51D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362" name="Shape">
                <a:extLst>
                  <a:ext uri="{FF2B5EF4-FFF2-40B4-BE49-F238E27FC236}">
                    <a16:creationId xmlns:a16="http://schemas.microsoft.com/office/drawing/2014/main" id="{9DE22A7A-FC0F-AC1A-3264-D05C6FD1A447}"/>
                  </a:ext>
                </a:extLst>
              </p:cNvPr>
              <p:cNvGrpSpPr/>
              <p:nvPr/>
            </p:nvGrpSpPr>
            <p:grpSpPr>
              <a:xfrm>
                <a:off x="690644" y="664919"/>
                <a:ext cx="9435" cy="7207"/>
                <a:chOff x="0" y="0"/>
                <a:chExt cx="9434" cy="7206"/>
              </a:xfrm>
            </p:grpSpPr>
            <p:sp>
              <p:nvSpPr>
                <p:cNvPr id="370" name="Line">
                  <a:extLst>
                    <a:ext uri="{FF2B5EF4-FFF2-40B4-BE49-F238E27FC236}">
                      <a16:creationId xmlns:a16="http://schemas.microsoft.com/office/drawing/2014/main" id="{E98AE670-D77B-8220-0701-ACBB6C8C71EF}"/>
                    </a:ext>
                  </a:extLst>
                </p:cNvPr>
                <p:cNvSpPr/>
                <p:nvPr/>
              </p:nvSpPr>
              <p:spPr>
                <a:xfrm flipH="1" flipV="1">
                  <a:off x="0" y="0"/>
                  <a:ext cx="9435" cy="7207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1" name="Line">
                  <a:extLst>
                    <a:ext uri="{FF2B5EF4-FFF2-40B4-BE49-F238E27FC236}">
                      <a16:creationId xmlns:a16="http://schemas.microsoft.com/office/drawing/2014/main" id="{B66F9BE2-D82C-FB39-F275-88954E25D252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5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63" name="Shape">
                <a:extLst>
                  <a:ext uri="{FF2B5EF4-FFF2-40B4-BE49-F238E27FC236}">
                    <a16:creationId xmlns:a16="http://schemas.microsoft.com/office/drawing/2014/main" id="{8FF5F8CD-4EF0-215C-21E3-04B0EB5DC7E8}"/>
                  </a:ext>
                </a:extLst>
              </p:cNvPr>
              <p:cNvGrpSpPr/>
              <p:nvPr/>
            </p:nvGrpSpPr>
            <p:grpSpPr>
              <a:xfrm>
                <a:off x="723435" y="672097"/>
                <a:ext cx="9434" cy="7207"/>
                <a:chOff x="0" y="0"/>
                <a:chExt cx="9433" cy="7205"/>
              </a:xfrm>
            </p:grpSpPr>
            <p:sp>
              <p:nvSpPr>
                <p:cNvPr id="368" name="Line">
                  <a:extLst>
                    <a:ext uri="{FF2B5EF4-FFF2-40B4-BE49-F238E27FC236}">
                      <a16:creationId xmlns:a16="http://schemas.microsoft.com/office/drawing/2014/main" id="{3B0D9959-22EF-B60B-1A3D-FF2A478D44E7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3" cy="7207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9" name="Line">
                  <a:extLst>
                    <a:ext uri="{FF2B5EF4-FFF2-40B4-BE49-F238E27FC236}">
                      <a16:creationId xmlns:a16="http://schemas.microsoft.com/office/drawing/2014/main" id="{1AAD79DD-3D67-F7BF-E60C-2C67E59A8224}"/>
                    </a:ext>
                  </a:extLst>
                </p:cNvPr>
                <p:cNvSpPr/>
                <p:nvPr/>
              </p:nvSpPr>
              <p:spPr>
                <a:xfrm flipH="1" flipV="1">
                  <a:off x="0" y="0"/>
                  <a:ext cx="9434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64" name="Shape">
                <a:extLst>
                  <a:ext uri="{FF2B5EF4-FFF2-40B4-BE49-F238E27FC236}">
                    <a16:creationId xmlns:a16="http://schemas.microsoft.com/office/drawing/2014/main" id="{845E4338-4FA3-BBA5-4BB1-B376357DE712}"/>
                  </a:ext>
                </a:extLst>
              </p:cNvPr>
              <p:cNvGrpSpPr/>
              <p:nvPr/>
            </p:nvGrpSpPr>
            <p:grpSpPr>
              <a:xfrm>
                <a:off x="692206" y="666354"/>
                <a:ext cx="9435" cy="7207"/>
                <a:chOff x="0" y="0"/>
                <a:chExt cx="9434" cy="7206"/>
              </a:xfrm>
            </p:grpSpPr>
            <p:sp>
              <p:nvSpPr>
                <p:cNvPr id="366" name="Line">
                  <a:extLst>
                    <a:ext uri="{FF2B5EF4-FFF2-40B4-BE49-F238E27FC236}">
                      <a16:creationId xmlns:a16="http://schemas.microsoft.com/office/drawing/2014/main" id="{25004599-1FA2-FA82-DF95-F6491DC46500}"/>
                    </a:ext>
                  </a:extLst>
                </p:cNvPr>
                <p:cNvSpPr/>
                <p:nvPr/>
              </p:nvSpPr>
              <p:spPr>
                <a:xfrm flipH="1" flipV="1">
                  <a:off x="0" y="0"/>
                  <a:ext cx="9435" cy="7207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7" name="Line">
                  <a:extLst>
                    <a:ext uri="{FF2B5EF4-FFF2-40B4-BE49-F238E27FC236}">
                      <a16:creationId xmlns:a16="http://schemas.microsoft.com/office/drawing/2014/main" id="{B659C979-FB82-76B7-DCD7-3B9FF8E68ED8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5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65" name="Shape">
                <a:extLst>
                  <a:ext uri="{FF2B5EF4-FFF2-40B4-BE49-F238E27FC236}">
                    <a16:creationId xmlns:a16="http://schemas.microsoft.com/office/drawing/2014/main" id="{725C6ABB-2C3E-B03C-B942-05E9ABEBD7F2}"/>
                  </a:ext>
                </a:extLst>
              </p:cNvPr>
              <p:cNvSpPr/>
              <p:nvPr/>
            </p:nvSpPr>
            <p:spPr>
              <a:xfrm>
                <a:off x="721613" y="669854"/>
                <a:ext cx="9434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801" y="0"/>
                      <a:pt x="10801" y="21600"/>
                      <a:pt x="21600" y="21600"/>
                    </a:cubicBezTo>
                    <a:cubicBezTo>
                      <a:pt x="10801" y="21600"/>
                      <a:pt x="10801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</p:grpSp>
        <p:grpSp>
          <p:nvGrpSpPr>
            <p:cNvPr id="9" name="Group">
              <a:extLst>
                <a:ext uri="{FF2B5EF4-FFF2-40B4-BE49-F238E27FC236}">
                  <a16:creationId xmlns:a16="http://schemas.microsoft.com/office/drawing/2014/main" id="{3959A339-D2EB-58F3-62AF-00F3D74889CB}"/>
                </a:ext>
              </a:extLst>
            </p:cNvPr>
            <p:cNvGrpSpPr/>
            <p:nvPr/>
          </p:nvGrpSpPr>
          <p:grpSpPr>
            <a:xfrm>
              <a:off x="1208029" y="1283922"/>
              <a:ext cx="658423" cy="946899"/>
              <a:chOff x="0" y="0"/>
              <a:chExt cx="658422" cy="946897"/>
            </a:xfrm>
          </p:grpSpPr>
          <p:grpSp>
            <p:nvGrpSpPr>
              <p:cNvPr id="113" name="Group">
                <a:extLst>
                  <a:ext uri="{FF2B5EF4-FFF2-40B4-BE49-F238E27FC236}">
                    <a16:creationId xmlns:a16="http://schemas.microsoft.com/office/drawing/2014/main" id="{13FF30BC-8F90-2089-76AB-5F30673F8395}"/>
                  </a:ext>
                </a:extLst>
              </p:cNvPr>
              <p:cNvGrpSpPr/>
              <p:nvPr/>
            </p:nvGrpSpPr>
            <p:grpSpPr>
              <a:xfrm>
                <a:off x="0" y="-1"/>
                <a:ext cx="658423" cy="946899"/>
                <a:chOff x="0" y="0"/>
                <a:chExt cx="658422" cy="946897"/>
              </a:xfrm>
            </p:grpSpPr>
            <p:sp>
              <p:nvSpPr>
                <p:cNvPr id="158" name="Shape">
                  <a:extLst>
                    <a:ext uri="{FF2B5EF4-FFF2-40B4-BE49-F238E27FC236}">
                      <a16:creationId xmlns:a16="http://schemas.microsoft.com/office/drawing/2014/main" id="{FB3B6CF1-398E-C6CE-90FA-876AF15DC2E0}"/>
                    </a:ext>
                  </a:extLst>
                </p:cNvPr>
                <p:cNvSpPr/>
                <p:nvPr/>
              </p:nvSpPr>
              <p:spPr>
                <a:xfrm>
                  <a:off x="106698" y="91861"/>
                  <a:ext cx="551725" cy="504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9" h="21588" extrusionOk="0">
                      <a:moveTo>
                        <a:pt x="10690" y="1609"/>
                      </a:moveTo>
                      <a:cubicBezTo>
                        <a:pt x="10593" y="1561"/>
                        <a:pt x="10593" y="1561"/>
                        <a:pt x="10593" y="1561"/>
                      </a:cubicBezTo>
                      <a:cubicBezTo>
                        <a:pt x="10593" y="1513"/>
                        <a:pt x="10593" y="1513"/>
                        <a:pt x="10593" y="1513"/>
                      </a:cubicBezTo>
                      <a:cubicBezTo>
                        <a:pt x="10544" y="1466"/>
                        <a:pt x="10544" y="1466"/>
                        <a:pt x="10544" y="1466"/>
                      </a:cubicBezTo>
                      <a:cubicBezTo>
                        <a:pt x="10544" y="1466"/>
                        <a:pt x="10544" y="1466"/>
                        <a:pt x="10544" y="1466"/>
                      </a:cubicBezTo>
                      <a:cubicBezTo>
                        <a:pt x="10544" y="1466"/>
                        <a:pt x="10544" y="1466"/>
                        <a:pt x="10544" y="1466"/>
                      </a:cubicBezTo>
                      <a:cubicBezTo>
                        <a:pt x="10544" y="1466"/>
                        <a:pt x="10544" y="1466"/>
                        <a:pt x="10496" y="1418"/>
                      </a:cubicBezTo>
                      <a:cubicBezTo>
                        <a:pt x="10496" y="1418"/>
                        <a:pt x="10496" y="1418"/>
                        <a:pt x="10496" y="1418"/>
                      </a:cubicBezTo>
                      <a:cubicBezTo>
                        <a:pt x="10447" y="1418"/>
                        <a:pt x="10350" y="1466"/>
                        <a:pt x="10301" y="1466"/>
                      </a:cubicBezTo>
                      <a:cubicBezTo>
                        <a:pt x="10204" y="1466"/>
                        <a:pt x="10106" y="1466"/>
                        <a:pt x="10009" y="1466"/>
                      </a:cubicBezTo>
                      <a:cubicBezTo>
                        <a:pt x="10009" y="1466"/>
                        <a:pt x="10009" y="1466"/>
                        <a:pt x="10009" y="1466"/>
                      </a:cubicBezTo>
                      <a:cubicBezTo>
                        <a:pt x="9960" y="1513"/>
                        <a:pt x="9960" y="1513"/>
                        <a:pt x="9960" y="1561"/>
                      </a:cubicBezTo>
                      <a:cubicBezTo>
                        <a:pt x="9960" y="1656"/>
                        <a:pt x="9960" y="1752"/>
                        <a:pt x="9815" y="1799"/>
                      </a:cubicBezTo>
                      <a:cubicBezTo>
                        <a:pt x="9815" y="1847"/>
                        <a:pt x="9766" y="1847"/>
                        <a:pt x="9717" y="1847"/>
                      </a:cubicBezTo>
                      <a:cubicBezTo>
                        <a:pt x="9717" y="1847"/>
                        <a:pt x="9717" y="1847"/>
                        <a:pt x="9717" y="1847"/>
                      </a:cubicBezTo>
                      <a:cubicBezTo>
                        <a:pt x="9717" y="1847"/>
                        <a:pt x="9717" y="1847"/>
                        <a:pt x="9717" y="1847"/>
                      </a:cubicBezTo>
                      <a:cubicBezTo>
                        <a:pt x="9717" y="1847"/>
                        <a:pt x="9717" y="1847"/>
                        <a:pt x="9717" y="1847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25" y="1799"/>
                        <a:pt x="9425" y="1799"/>
                        <a:pt x="9377" y="1799"/>
                      </a:cubicBezTo>
                      <a:cubicBezTo>
                        <a:pt x="9377" y="1752"/>
                        <a:pt x="9377" y="1752"/>
                        <a:pt x="9328" y="1752"/>
                      </a:cubicBezTo>
                      <a:cubicBezTo>
                        <a:pt x="9279" y="1752"/>
                        <a:pt x="9231" y="1752"/>
                        <a:pt x="9182" y="1752"/>
                      </a:cubicBezTo>
                      <a:cubicBezTo>
                        <a:pt x="9133" y="1847"/>
                        <a:pt x="9085" y="1847"/>
                        <a:pt x="9036" y="1895"/>
                      </a:cubicBezTo>
                      <a:cubicBezTo>
                        <a:pt x="9036" y="1895"/>
                        <a:pt x="8987" y="1895"/>
                        <a:pt x="8987" y="1895"/>
                      </a:cubicBezTo>
                      <a:cubicBezTo>
                        <a:pt x="8939" y="1895"/>
                        <a:pt x="8939" y="1895"/>
                        <a:pt x="8939" y="1895"/>
                      </a:cubicBezTo>
                      <a:cubicBezTo>
                        <a:pt x="8890" y="1990"/>
                        <a:pt x="8744" y="1990"/>
                        <a:pt x="8647" y="2038"/>
                      </a:cubicBezTo>
                      <a:cubicBezTo>
                        <a:pt x="8598" y="2038"/>
                        <a:pt x="8550" y="2038"/>
                        <a:pt x="8550" y="2038"/>
                      </a:cubicBezTo>
                      <a:cubicBezTo>
                        <a:pt x="8501" y="2086"/>
                        <a:pt x="8452" y="2133"/>
                        <a:pt x="8355" y="2133"/>
                      </a:cubicBezTo>
                      <a:cubicBezTo>
                        <a:pt x="8306" y="2133"/>
                        <a:pt x="8306" y="2133"/>
                        <a:pt x="8306" y="2133"/>
                      </a:cubicBezTo>
                      <a:cubicBezTo>
                        <a:pt x="8160" y="2086"/>
                        <a:pt x="8015" y="2038"/>
                        <a:pt x="7820" y="1847"/>
                      </a:cubicBezTo>
                      <a:cubicBezTo>
                        <a:pt x="7625" y="1609"/>
                        <a:pt x="7577" y="1275"/>
                        <a:pt x="7577" y="1084"/>
                      </a:cubicBezTo>
                      <a:cubicBezTo>
                        <a:pt x="7577" y="989"/>
                        <a:pt x="7625" y="798"/>
                        <a:pt x="7723" y="750"/>
                      </a:cubicBezTo>
                      <a:cubicBezTo>
                        <a:pt x="7771" y="703"/>
                        <a:pt x="7771" y="655"/>
                        <a:pt x="7771" y="607"/>
                      </a:cubicBezTo>
                      <a:cubicBezTo>
                        <a:pt x="7771" y="560"/>
                        <a:pt x="7771" y="464"/>
                        <a:pt x="7674" y="464"/>
                      </a:cubicBezTo>
                      <a:cubicBezTo>
                        <a:pt x="7528" y="417"/>
                        <a:pt x="7528" y="274"/>
                        <a:pt x="7528" y="131"/>
                      </a:cubicBezTo>
                      <a:cubicBezTo>
                        <a:pt x="7528" y="35"/>
                        <a:pt x="7528" y="35"/>
                        <a:pt x="7479" y="35"/>
                      </a:cubicBezTo>
                      <a:cubicBezTo>
                        <a:pt x="7479" y="-12"/>
                        <a:pt x="7479" y="-12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382" y="35"/>
                        <a:pt x="7382" y="83"/>
                        <a:pt x="7382" y="83"/>
                      </a:cubicBezTo>
                      <a:cubicBezTo>
                        <a:pt x="7382" y="83"/>
                        <a:pt x="7382" y="83"/>
                        <a:pt x="7382" y="83"/>
                      </a:cubicBezTo>
                      <a:cubicBezTo>
                        <a:pt x="7382" y="131"/>
                        <a:pt x="7382" y="131"/>
                        <a:pt x="7382" y="131"/>
                      </a:cubicBezTo>
                      <a:cubicBezTo>
                        <a:pt x="7333" y="131"/>
                        <a:pt x="7333" y="178"/>
                        <a:pt x="7333" y="226"/>
                      </a:cubicBezTo>
                      <a:cubicBezTo>
                        <a:pt x="7333" y="226"/>
                        <a:pt x="7333" y="226"/>
                        <a:pt x="7333" y="226"/>
                      </a:cubicBezTo>
                      <a:cubicBezTo>
                        <a:pt x="7333" y="226"/>
                        <a:pt x="7333" y="226"/>
                        <a:pt x="7333" y="226"/>
                      </a:cubicBezTo>
                      <a:cubicBezTo>
                        <a:pt x="7285" y="274"/>
                        <a:pt x="7236" y="274"/>
                        <a:pt x="7187" y="321"/>
                      </a:cubicBezTo>
                      <a:cubicBezTo>
                        <a:pt x="7139" y="321"/>
                        <a:pt x="7090" y="369"/>
                        <a:pt x="6993" y="417"/>
                      </a:cubicBezTo>
                      <a:cubicBezTo>
                        <a:pt x="6798" y="512"/>
                        <a:pt x="6604" y="607"/>
                        <a:pt x="6458" y="560"/>
                      </a:cubicBezTo>
                      <a:cubicBezTo>
                        <a:pt x="6458" y="560"/>
                        <a:pt x="6409" y="560"/>
                        <a:pt x="6409" y="560"/>
                      </a:cubicBezTo>
                      <a:cubicBezTo>
                        <a:pt x="6312" y="560"/>
                        <a:pt x="6215" y="607"/>
                        <a:pt x="6215" y="703"/>
                      </a:cubicBezTo>
                      <a:cubicBezTo>
                        <a:pt x="6215" y="846"/>
                        <a:pt x="6117" y="893"/>
                        <a:pt x="6020" y="893"/>
                      </a:cubicBezTo>
                      <a:cubicBezTo>
                        <a:pt x="5923" y="893"/>
                        <a:pt x="5825" y="798"/>
                        <a:pt x="5777" y="703"/>
                      </a:cubicBezTo>
                      <a:cubicBezTo>
                        <a:pt x="5777" y="703"/>
                        <a:pt x="5679" y="655"/>
                        <a:pt x="5631" y="655"/>
                      </a:cubicBezTo>
                      <a:cubicBezTo>
                        <a:pt x="5533" y="655"/>
                        <a:pt x="5387" y="655"/>
                        <a:pt x="5339" y="560"/>
                      </a:cubicBezTo>
                      <a:cubicBezTo>
                        <a:pt x="5339" y="560"/>
                        <a:pt x="5290" y="560"/>
                        <a:pt x="5193" y="560"/>
                      </a:cubicBezTo>
                      <a:cubicBezTo>
                        <a:pt x="5339" y="703"/>
                        <a:pt x="5339" y="846"/>
                        <a:pt x="5339" y="989"/>
                      </a:cubicBezTo>
                      <a:cubicBezTo>
                        <a:pt x="5339" y="1037"/>
                        <a:pt x="5387" y="1037"/>
                        <a:pt x="5387" y="1084"/>
                      </a:cubicBezTo>
                      <a:cubicBezTo>
                        <a:pt x="5436" y="1132"/>
                        <a:pt x="5485" y="1180"/>
                        <a:pt x="5485" y="1323"/>
                      </a:cubicBezTo>
                      <a:cubicBezTo>
                        <a:pt x="5485" y="1323"/>
                        <a:pt x="5485" y="1323"/>
                        <a:pt x="5485" y="1323"/>
                      </a:cubicBezTo>
                      <a:cubicBezTo>
                        <a:pt x="5533" y="1323"/>
                        <a:pt x="5533" y="1323"/>
                        <a:pt x="5533" y="1323"/>
                      </a:cubicBezTo>
                      <a:cubicBezTo>
                        <a:pt x="5582" y="1323"/>
                        <a:pt x="5631" y="1275"/>
                        <a:pt x="5679" y="1275"/>
                      </a:cubicBezTo>
                      <a:cubicBezTo>
                        <a:pt x="5777" y="1275"/>
                        <a:pt x="5874" y="1370"/>
                        <a:pt x="5874" y="1466"/>
                      </a:cubicBezTo>
                      <a:cubicBezTo>
                        <a:pt x="5874" y="1561"/>
                        <a:pt x="5777" y="1656"/>
                        <a:pt x="5631" y="1704"/>
                      </a:cubicBezTo>
                      <a:cubicBezTo>
                        <a:pt x="5485" y="1752"/>
                        <a:pt x="5436" y="1799"/>
                        <a:pt x="5387" y="1942"/>
                      </a:cubicBezTo>
                      <a:cubicBezTo>
                        <a:pt x="5339" y="2086"/>
                        <a:pt x="5242" y="2086"/>
                        <a:pt x="5144" y="2086"/>
                      </a:cubicBezTo>
                      <a:cubicBezTo>
                        <a:pt x="5096" y="2086"/>
                        <a:pt x="5047" y="2133"/>
                        <a:pt x="4998" y="2133"/>
                      </a:cubicBezTo>
                      <a:cubicBezTo>
                        <a:pt x="4998" y="2181"/>
                        <a:pt x="4998" y="2181"/>
                        <a:pt x="4998" y="2181"/>
                      </a:cubicBezTo>
                      <a:cubicBezTo>
                        <a:pt x="4852" y="2276"/>
                        <a:pt x="4755" y="2372"/>
                        <a:pt x="4609" y="2372"/>
                      </a:cubicBezTo>
                      <a:cubicBezTo>
                        <a:pt x="4609" y="2372"/>
                        <a:pt x="4560" y="2372"/>
                        <a:pt x="4512" y="2372"/>
                      </a:cubicBezTo>
                      <a:cubicBezTo>
                        <a:pt x="4512" y="2324"/>
                        <a:pt x="4463" y="2324"/>
                        <a:pt x="4463" y="2324"/>
                      </a:cubicBezTo>
                      <a:cubicBezTo>
                        <a:pt x="4463" y="2324"/>
                        <a:pt x="4366" y="2372"/>
                        <a:pt x="4317" y="2419"/>
                      </a:cubicBezTo>
                      <a:cubicBezTo>
                        <a:pt x="4317" y="2419"/>
                        <a:pt x="4269" y="2419"/>
                        <a:pt x="4269" y="2419"/>
                      </a:cubicBezTo>
                      <a:cubicBezTo>
                        <a:pt x="4269" y="2419"/>
                        <a:pt x="4269" y="2419"/>
                        <a:pt x="4269" y="2419"/>
                      </a:cubicBezTo>
                      <a:cubicBezTo>
                        <a:pt x="4220" y="2419"/>
                        <a:pt x="4220" y="2419"/>
                        <a:pt x="4171" y="2419"/>
                      </a:cubicBezTo>
                      <a:cubicBezTo>
                        <a:pt x="4171" y="2419"/>
                        <a:pt x="4171" y="2419"/>
                        <a:pt x="4171" y="2419"/>
                      </a:cubicBezTo>
                      <a:cubicBezTo>
                        <a:pt x="4171" y="2419"/>
                        <a:pt x="4171" y="2419"/>
                        <a:pt x="4171" y="2419"/>
                      </a:cubicBezTo>
                      <a:cubicBezTo>
                        <a:pt x="4171" y="2467"/>
                        <a:pt x="4123" y="2419"/>
                        <a:pt x="4074" y="2419"/>
                      </a:cubicBezTo>
                      <a:cubicBezTo>
                        <a:pt x="4074" y="2419"/>
                        <a:pt x="4074" y="2419"/>
                        <a:pt x="4074" y="2419"/>
                      </a:cubicBezTo>
                      <a:cubicBezTo>
                        <a:pt x="4025" y="2372"/>
                        <a:pt x="4025" y="2372"/>
                        <a:pt x="4025" y="2372"/>
                      </a:cubicBezTo>
                      <a:cubicBezTo>
                        <a:pt x="4025" y="2372"/>
                        <a:pt x="4025" y="2372"/>
                        <a:pt x="3977" y="2372"/>
                      </a:cubicBezTo>
                      <a:cubicBezTo>
                        <a:pt x="3977" y="2372"/>
                        <a:pt x="3977" y="2324"/>
                        <a:pt x="3928" y="2324"/>
                      </a:cubicBezTo>
                      <a:cubicBezTo>
                        <a:pt x="3928" y="2324"/>
                        <a:pt x="3928" y="2324"/>
                        <a:pt x="3928" y="2324"/>
                      </a:cubicBezTo>
                      <a:cubicBezTo>
                        <a:pt x="3879" y="2276"/>
                        <a:pt x="3879" y="2276"/>
                        <a:pt x="3879" y="2276"/>
                      </a:cubicBezTo>
                      <a:cubicBezTo>
                        <a:pt x="3831" y="2229"/>
                        <a:pt x="3782" y="2133"/>
                        <a:pt x="3685" y="2038"/>
                      </a:cubicBezTo>
                      <a:cubicBezTo>
                        <a:pt x="3685" y="1990"/>
                        <a:pt x="3636" y="1942"/>
                        <a:pt x="3636" y="1942"/>
                      </a:cubicBezTo>
                      <a:cubicBezTo>
                        <a:pt x="3636" y="1895"/>
                        <a:pt x="3636" y="1895"/>
                        <a:pt x="3587" y="1895"/>
                      </a:cubicBezTo>
                      <a:cubicBezTo>
                        <a:pt x="3587" y="1847"/>
                        <a:pt x="3539" y="1799"/>
                        <a:pt x="3490" y="1799"/>
                      </a:cubicBezTo>
                      <a:cubicBezTo>
                        <a:pt x="3490" y="1752"/>
                        <a:pt x="3490" y="1752"/>
                        <a:pt x="3490" y="1752"/>
                      </a:cubicBezTo>
                      <a:cubicBezTo>
                        <a:pt x="3490" y="1752"/>
                        <a:pt x="3490" y="1752"/>
                        <a:pt x="3490" y="1752"/>
                      </a:cubicBezTo>
                      <a:cubicBezTo>
                        <a:pt x="3442" y="1799"/>
                        <a:pt x="3442" y="1799"/>
                        <a:pt x="3393" y="1799"/>
                      </a:cubicBezTo>
                      <a:cubicBezTo>
                        <a:pt x="3296" y="1847"/>
                        <a:pt x="3150" y="1895"/>
                        <a:pt x="3052" y="1895"/>
                      </a:cubicBezTo>
                      <a:cubicBezTo>
                        <a:pt x="3052" y="1895"/>
                        <a:pt x="3004" y="1895"/>
                        <a:pt x="3004" y="1895"/>
                      </a:cubicBezTo>
                      <a:cubicBezTo>
                        <a:pt x="2955" y="1895"/>
                        <a:pt x="2906" y="1895"/>
                        <a:pt x="2858" y="1895"/>
                      </a:cubicBezTo>
                      <a:cubicBezTo>
                        <a:pt x="2760" y="1895"/>
                        <a:pt x="2663" y="1895"/>
                        <a:pt x="2566" y="1895"/>
                      </a:cubicBezTo>
                      <a:cubicBezTo>
                        <a:pt x="2371" y="1895"/>
                        <a:pt x="2274" y="1895"/>
                        <a:pt x="2225" y="1895"/>
                      </a:cubicBezTo>
                      <a:cubicBezTo>
                        <a:pt x="2225" y="1942"/>
                        <a:pt x="2274" y="1990"/>
                        <a:pt x="2274" y="2038"/>
                      </a:cubicBezTo>
                      <a:cubicBezTo>
                        <a:pt x="2274" y="2038"/>
                        <a:pt x="2323" y="2086"/>
                        <a:pt x="2323" y="2086"/>
                      </a:cubicBezTo>
                      <a:cubicBezTo>
                        <a:pt x="2420" y="2086"/>
                        <a:pt x="2566" y="2133"/>
                        <a:pt x="2566" y="2229"/>
                      </a:cubicBezTo>
                      <a:cubicBezTo>
                        <a:pt x="2615" y="2324"/>
                        <a:pt x="2566" y="2372"/>
                        <a:pt x="2469" y="2467"/>
                      </a:cubicBezTo>
                      <a:cubicBezTo>
                        <a:pt x="2371" y="2515"/>
                        <a:pt x="2274" y="2515"/>
                        <a:pt x="2225" y="2562"/>
                      </a:cubicBezTo>
                      <a:cubicBezTo>
                        <a:pt x="2177" y="2562"/>
                        <a:pt x="2177" y="2562"/>
                        <a:pt x="2177" y="2562"/>
                      </a:cubicBezTo>
                      <a:cubicBezTo>
                        <a:pt x="2177" y="2562"/>
                        <a:pt x="2128" y="2562"/>
                        <a:pt x="2128" y="2658"/>
                      </a:cubicBezTo>
                      <a:cubicBezTo>
                        <a:pt x="2128" y="2801"/>
                        <a:pt x="2225" y="2896"/>
                        <a:pt x="2323" y="3039"/>
                      </a:cubicBezTo>
                      <a:cubicBezTo>
                        <a:pt x="2420" y="3182"/>
                        <a:pt x="2566" y="3373"/>
                        <a:pt x="2469" y="3564"/>
                      </a:cubicBezTo>
                      <a:cubicBezTo>
                        <a:pt x="2420" y="3707"/>
                        <a:pt x="2371" y="4136"/>
                        <a:pt x="2371" y="4279"/>
                      </a:cubicBezTo>
                      <a:cubicBezTo>
                        <a:pt x="2371" y="4279"/>
                        <a:pt x="2371" y="4279"/>
                        <a:pt x="2371" y="4279"/>
                      </a:cubicBezTo>
                      <a:cubicBezTo>
                        <a:pt x="2371" y="4374"/>
                        <a:pt x="2323" y="4851"/>
                        <a:pt x="2177" y="5042"/>
                      </a:cubicBezTo>
                      <a:cubicBezTo>
                        <a:pt x="2225" y="5089"/>
                        <a:pt x="2225" y="5089"/>
                        <a:pt x="2225" y="5089"/>
                      </a:cubicBezTo>
                      <a:cubicBezTo>
                        <a:pt x="2079" y="5089"/>
                        <a:pt x="2079" y="5089"/>
                        <a:pt x="2079" y="5089"/>
                      </a:cubicBezTo>
                      <a:cubicBezTo>
                        <a:pt x="2079" y="5089"/>
                        <a:pt x="2031" y="5089"/>
                        <a:pt x="2031" y="5089"/>
                      </a:cubicBezTo>
                      <a:cubicBezTo>
                        <a:pt x="1982" y="5089"/>
                        <a:pt x="1982" y="5089"/>
                        <a:pt x="1982" y="5089"/>
                      </a:cubicBezTo>
                      <a:cubicBezTo>
                        <a:pt x="1982" y="5089"/>
                        <a:pt x="1982" y="5089"/>
                        <a:pt x="1982" y="5089"/>
                      </a:cubicBezTo>
                      <a:cubicBezTo>
                        <a:pt x="1933" y="5089"/>
                        <a:pt x="1933" y="5089"/>
                        <a:pt x="1885" y="5089"/>
                      </a:cubicBezTo>
                      <a:cubicBezTo>
                        <a:pt x="1836" y="5089"/>
                        <a:pt x="1787" y="5042"/>
                        <a:pt x="1787" y="5042"/>
                      </a:cubicBezTo>
                      <a:cubicBezTo>
                        <a:pt x="1739" y="5042"/>
                        <a:pt x="1739" y="5042"/>
                        <a:pt x="1690" y="5089"/>
                      </a:cubicBezTo>
                      <a:cubicBezTo>
                        <a:pt x="1690" y="5089"/>
                        <a:pt x="1690" y="5089"/>
                        <a:pt x="1642" y="5089"/>
                      </a:cubicBezTo>
                      <a:cubicBezTo>
                        <a:pt x="1544" y="5185"/>
                        <a:pt x="1398" y="5233"/>
                        <a:pt x="1301" y="5233"/>
                      </a:cubicBezTo>
                      <a:cubicBezTo>
                        <a:pt x="1204" y="5280"/>
                        <a:pt x="1106" y="5280"/>
                        <a:pt x="1009" y="5328"/>
                      </a:cubicBezTo>
                      <a:cubicBezTo>
                        <a:pt x="863" y="5423"/>
                        <a:pt x="766" y="5471"/>
                        <a:pt x="669" y="5519"/>
                      </a:cubicBezTo>
                      <a:cubicBezTo>
                        <a:pt x="571" y="5519"/>
                        <a:pt x="523" y="5566"/>
                        <a:pt x="523" y="5614"/>
                      </a:cubicBezTo>
                      <a:cubicBezTo>
                        <a:pt x="523" y="5709"/>
                        <a:pt x="474" y="5805"/>
                        <a:pt x="425" y="5900"/>
                      </a:cubicBezTo>
                      <a:cubicBezTo>
                        <a:pt x="377" y="5948"/>
                        <a:pt x="328" y="5995"/>
                        <a:pt x="377" y="6091"/>
                      </a:cubicBezTo>
                      <a:cubicBezTo>
                        <a:pt x="425" y="6282"/>
                        <a:pt x="279" y="6329"/>
                        <a:pt x="231" y="6377"/>
                      </a:cubicBezTo>
                      <a:cubicBezTo>
                        <a:pt x="182" y="6377"/>
                        <a:pt x="133" y="6425"/>
                        <a:pt x="85" y="6472"/>
                      </a:cubicBezTo>
                      <a:cubicBezTo>
                        <a:pt x="36" y="6520"/>
                        <a:pt x="36" y="6520"/>
                        <a:pt x="85" y="6568"/>
                      </a:cubicBezTo>
                      <a:cubicBezTo>
                        <a:pt x="85" y="6615"/>
                        <a:pt x="85" y="6711"/>
                        <a:pt x="36" y="6806"/>
                      </a:cubicBezTo>
                      <a:cubicBezTo>
                        <a:pt x="-12" y="6806"/>
                        <a:pt x="-12" y="6854"/>
                        <a:pt x="36" y="6901"/>
                      </a:cubicBezTo>
                      <a:cubicBezTo>
                        <a:pt x="36" y="6949"/>
                        <a:pt x="85" y="7044"/>
                        <a:pt x="133" y="7092"/>
                      </a:cubicBezTo>
                      <a:cubicBezTo>
                        <a:pt x="182" y="7140"/>
                        <a:pt x="182" y="7140"/>
                        <a:pt x="182" y="7140"/>
                      </a:cubicBezTo>
                      <a:cubicBezTo>
                        <a:pt x="182" y="7187"/>
                        <a:pt x="231" y="7235"/>
                        <a:pt x="231" y="7235"/>
                      </a:cubicBezTo>
                      <a:cubicBezTo>
                        <a:pt x="328" y="7378"/>
                        <a:pt x="425" y="7521"/>
                        <a:pt x="425" y="7664"/>
                      </a:cubicBezTo>
                      <a:cubicBezTo>
                        <a:pt x="425" y="7712"/>
                        <a:pt x="425" y="7712"/>
                        <a:pt x="425" y="7760"/>
                      </a:cubicBezTo>
                      <a:cubicBezTo>
                        <a:pt x="474" y="7760"/>
                        <a:pt x="523" y="7760"/>
                        <a:pt x="571" y="7760"/>
                      </a:cubicBezTo>
                      <a:cubicBezTo>
                        <a:pt x="620" y="7760"/>
                        <a:pt x="620" y="7760"/>
                        <a:pt x="620" y="7760"/>
                      </a:cubicBezTo>
                      <a:cubicBezTo>
                        <a:pt x="717" y="7760"/>
                        <a:pt x="766" y="7903"/>
                        <a:pt x="766" y="7950"/>
                      </a:cubicBezTo>
                      <a:cubicBezTo>
                        <a:pt x="815" y="8046"/>
                        <a:pt x="815" y="8093"/>
                        <a:pt x="863" y="8093"/>
                      </a:cubicBezTo>
                      <a:cubicBezTo>
                        <a:pt x="960" y="8093"/>
                        <a:pt x="1009" y="8093"/>
                        <a:pt x="1058" y="8093"/>
                      </a:cubicBezTo>
                      <a:cubicBezTo>
                        <a:pt x="1155" y="8093"/>
                        <a:pt x="1204" y="8093"/>
                        <a:pt x="1252" y="8093"/>
                      </a:cubicBezTo>
                      <a:cubicBezTo>
                        <a:pt x="1350" y="8093"/>
                        <a:pt x="1350" y="8046"/>
                        <a:pt x="1398" y="8046"/>
                      </a:cubicBezTo>
                      <a:cubicBezTo>
                        <a:pt x="1447" y="7950"/>
                        <a:pt x="1544" y="7855"/>
                        <a:pt x="1642" y="7855"/>
                      </a:cubicBezTo>
                      <a:cubicBezTo>
                        <a:pt x="1690" y="7855"/>
                        <a:pt x="1787" y="7855"/>
                        <a:pt x="1787" y="8046"/>
                      </a:cubicBezTo>
                      <a:cubicBezTo>
                        <a:pt x="1787" y="8093"/>
                        <a:pt x="1787" y="8093"/>
                        <a:pt x="1787" y="8141"/>
                      </a:cubicBezTo>
                      <a:cubicBezTo>
                        <a:pt x="1787" y="8284"/>
                        <a:pt x="1787" y="8570"/>
                        <a:pt x="1836" y="8666"/>
                      </a:cubicBezTo>
                      <a:cubicBezTo>
                        <a:pt x="1933" y="8618"/>
                        <a:pt x="2079" y="8618"/>
                        <a:pt x="2128" y="8618"/>
                      </a:cubicBezTo>
                      <a:cubicBezTo>
                        <a:pt x="2177" y="8618"/>
                        <a:pt x="2177" y="8618"/>
                        <a:pt x="2225" y="8618"/>
                      </a:cubicBezTo>
                      <a:cubicBezTo>
                        <a:pt x="2225" y="8618"/>
                        <a:pt x="2225" y="8618"/>
                        <a:pt x="2225" y="8618"/>
                      </a:cubicBezTo>
                      <a:cubicBezTo>
                        <a:pt x="2371" y="8618"/>
                        <a:pt x="2371" y="8618"/>
                        <a:pt x="2371" y="8618"/>
                      </a:cubicBezTo>
                      <a:cubicBezTo>
                        <a:pt x="2371" y="8618"/>
                        <a:pt x="2371" y="8618"/>
                        <a:pt x="2420" y="8618"/>
                      </a:cubicBezTo>
                      <a:cubicBezTo>
                        <a:pt x="2420" y="8618"/>
                        <a:pt x="2420" y="8618"/>
                        <a:pt x="2420" y="8618"/>
                      </a:cubicBezTo>
                      <a:cubicBezTo>
                        <a:pt x="2420" y="8618"/>
                        <a:pt x="2420" y="8618"/>
                        <a:pt x="2420" y="8618"/>
                      </a:cubicBezTo>
                      <a:cubicBezTo>
                        <a:pt x="2469" y="8618"/>
                        <a:pt x="2517" y="8666"/>
                        <a:pt x="2566" y="8666"/>
                      </a:cubicBezTo>
                      <a:cubicBezTo>
                        <a:pt x="2566" y="8666"/>
                        <a:pt x="2566" y="8666"/>
                        <a:pt x="2566" y="8666"/>
                      </a:cubicBezTo>
                      <a:cubicBezTo>
                        <a:pt x="2615" y="8666"/>
                        <a:pt x="2615" y="8666"/>
                        <a:pt x="2663" y="8666"/>
                      </a:cubicBezTo>
                      <a:cubicBezTo>
                        <a:pt x="2663" y="8666"/>
                        <a:pt x="2663" y="8666"/>
                        <a:pt x="2663" y="8666"/>
                      </a:cubicBezTo>
                      <a:cubicBezTo>
                        <a:pt x="2760" y="8713"/>
                        <a:pt x="2858" y="8666"/>
                        <a:pt x="2955" y="8570"/>
                      </a:cubicBezTo>
                      <a:cubicBezTo>
                        <a:pt x="3052" y="8523"/>
                        <a:pt x="3101" y="8475"/>
                        <a:pt x="3198" y="8427"/>
                      </a:cubicBezTo>
                      <a:cubicBezTo>
                        <a:pt x="3296" y="8427"/>
                        <a:pt x="3344" y="8380"/>
                        <a:pt x="3442" y="8332"/>
                      </a:cubicBezTo>
                      <a:cubicBezTo>
                        <a:pt x="3490" y="8284"/>
                        <a:pt x="3539" y="8284"/>
                        <a:pt x="3587" y="8237"/>
                      </a:cubicBezTo>
                      <a:cubicBezTo>
                        <a:pt x="3782" y="8141"/>
                        <a:pt x="3928" y="8046"/>
                        <a:pt x="4123" y="8046"/>
                      </a:cubicBezTo>
                      <a:cubicBezTo>
                        <a:pt x="4220" y="8046"/>
                        <a:pt x="4269" y="7998"/>
                        <a:pt x="4366" y="7998"/>
                      </a:cubicBezTo>
                      <a:cubicBezTo>
                        <a:pt x="4415" y="7998"/>
                        <a:pt x="4512" y="7998"/>
                        <a:pt x="4560" y="7998"/>
                      </a:cubicBezTo>
                      <a:cubicBezTo>
                        <a:pt x="4609" y="7998"/>
                        <a:pt x="4706" y="7998"/>
                        <a:pt x="4755" y="8046"/>
                      </a:cubicBezTo>
                      <a:cubicBezTo>
                        <a:pt x="4755" y="8046"/>
                        <a:pt x="4755" y="8093"/>
                        <a:pt x="4755" y="8141"/>
                      </a:cubicBezTo>
                      <a:cubicBezTo>
                        <a:pt x="4755" y="8141"/>
                        <a:pt x="4755" y="8141"/>
                        <a:pt x="4755" y="8189"/>
                      </a:cubicBezTo>
                      <a:cubicBezTo>
                        <a:pt x="4706" y="8332"/>
                        <a:pt x="4658" y="8856"/>
                        <a:pt x="4901" y="9142"/>
                      </a:cubicBezTo>
                      <a:cubicBezTo>
                        <a:pt x="5096" y="9381"/>
                        <a:pt x="5242" y="9476"/>
                        <a:pt x="5339" y="9476"/>
                      </a:cubicBezTo>
                      <a:cubicBezTo>
                        <a:pt x="5387" y="9476"/>
                        <a:pt x="5436" y="9476"/>
                        <a:pt x="5485" y="9476"/>
                      </a:cubicBezTo>
                      <a:cubicBezTo>
                        <a:pt x="5533" y="9476"/>
                        <a:pt x="5533" y="9476"/>
                        <a:pt x="5582" y="9476"/>
                      </a:cubicBezTo>
                      <a:cubicBezTo>
                        <a:pt x="5679" y="9476"/>
                        <a:pt x="5728" y="9524"/>
                        <a:pt x="5777" y="9524"/>
                      </a:cubicBezTo>
                      <a:cubicBezTo>
                        <a:pt x="5777" y="9572"/>
                        <a:pt x="5825" y="9572"/>
                        <a:pt x="5825" y="9572"/>
                      </a:cubicBezTo>
                      <a:cubicBezTo>
                        <a:pt x="5874" y="9572"/>
                        <a:pt x="5874" y="9572"/>
                        <a:pt x="5874" y="9572"/>
                      </a:cubicBezTo>
                      <a:cubicBezTo>
                        <a:pt x="6069" y="9572"/>
                        <a:pt x="6069" y="9667"/>
                        <a:pt x="6069" y="9715"/>
                      </a:cubicBezTo>
                      <a:cubicBezTo>
                        <a:pt x="6117" y="9762"/>
                        <a:pt x="6117" y="9762"/>
                        <a:pt x="6117" y="9762"/>
                      </a:cubicBezTo>
                      <a:cubicBezTo>
                        <a:pt x="6166" y="9762"/>
                        <a:pt x="6263" y="9762"/>
                        <a:pt x="6312" y="9762"/>
                      </a:cubicBezTo>
                      <a:cubicBezTo>
                        <a:pt x="6555" y="9810"/>
                        <a:pt x="6652" y="9905"/>
                        <a:pt x="6652" y="10048"/>
                      </a:cubicBezTo>
                      <a:cubicBezTo>
                        <a:pt x="6652" y="10048"/>
                        <a:pt x="6701" y="10048"/>
                        <a:pt x="6750" y="10048"/>
                      </a:cubicBezTo>
                      <a:cubicBezTo>
                        <a:pt x="6750" y="10048"/>
                        <a:pt x="6750" y="10048"/>
                        <a:pt x="6798" y="10048"/>
                      </a:cubicBezTo>
                      <a:cubicBezTo>
                        <a:pt x="6798" y="10048"/>
                        <a:pt x="6847" y="10048"/>
                        <a:pt x="6896" y="10048"/>
                      </a:cubicBezTo>
                      <a:cubicBezTo>
                        <a:pt x="6993" y="10048"/>
                        <a:pt x="7139" y="10048"/>
                        <a:pt x="7236" y="10096"/>
                      </a:cubicBezTo>
                      <a:cubicBezTo>
                        <a:pt x="7236" y="10144"/>
                        <a:pt x="7236" y="10144"/>
                        <a:pt x="7236" y="10144"/>
                      </a:cubicBezTo>
                      <a:cubicBezTo>
                        <a:pt x="7382" y="10239"/>
                        <a:pt x="7479" y="10335"/>
                        <a:pt x="7479" y="10573"/>
                      </a:cubicBezTo>
                      <a:cubicBezTo>
                        <a:pt x="7479" y="10621"/>
                        <a:pt x="7479" y="10668"/>
                        <a:pt x="7528" y="10716"/>
                      </a:cubicBezTo>
                      <a:cubicBezTo>
                        <a:pt x="7577" y="10811"/>
                        <a:pt x="7625" y="10859"/>
                        <a:pt x="7577" y="10954"/>
                      </a:cubicBezTo>
                      <a:cubicBezTo>
                        <a:pt x="7577" y="11002"/>
                        <a:pt x="7528" y="11002"/>
                        <a:pt x="7479" y="11050"/>
                      </a:cubicBezTo>
                      <a:cubicBezTo>
                        <a:pt x="7479" y="11050"/>
                        <a:pt x="7528" y="11097"/>
                        <a:pt x="7528" y="11145"/>
                      </a:cubicBezTo>
                      <a:cubicBezTo>
                        <a:pt x="7577" y="11240"/>
                        <a:pt x="7625" y="11288"/>
                        <a:pt x="7625" y="11384"/>
                      </a:cubicBezTo>
                      <a:cubicBezTo>
                        <a:pt x="7625" y="11527"/>
                        <a:pt x="7820" y="11622"/>
                        <a:pt x="8112" y="11574"/>
                      </a:cubicBezTo>
                      <a:cubicBezTo>
                        <a:pt x="8160" y="11574"/>
                        <a:pt x="8209" y="11574"/>
                        <a:pt x="8258" y="11574"/>
                      </a:cubicBezTo>
                      <a:cubicBezTo>
                        <a:pt x="8501" y="11574"/>
                        <a:pt x="8647" y="11622"/>
                        <a:pt x="8647" y="11956"/>
                      </a:cubicBezTo>
                      <a:cubicBezTo>
                        <a:pt x="8647" y="12051"/>
                        <a:pt x="8696" y="12099"/>
                        <a:pt x="8793" y="12194"/>
                      </a:cubicBezTo>
                      <a:cubicBezTo>
                        <a:pt x="8842" y="12242"/>
                        <a:pt x="8939" y="12337"/>
                        <a:pt x="8987" y="12433"/>
                      </a:cubicBezTo>
                      <a:cubicBezTo>
                        <a:pt x="9036" y="12623"/>
                        <a:pt x="8987" y="12766"/>
                        <a:pt x="8939" y="12909"/>
                      </a:cubicBezTo>
                      <a:cubicBezTo>
                        <a:pt x="8939" y="13005"/>
                        <a:pt x="8890" y="13100"/>
                        <a:pt x="8939" y="13148"/>
                      </a:cubicBezTo>
                      <a:cubicBezTo>
                        <a:pt x="8939" y="13195"/>
                        <a:pt x="8939" y="13243"/>
                        <a:pt x="8939" y="13243"/>
                      </a:cubicBezTo>
                      <a:cubicBezTo>
                        <a:pt x="8939" y="13291"/>
                        <a:pt x="8939" y="13291"/>
                        <a:pt x="8939" y="13291"/>
                      </a:cubicBezTo>
                      <a:cubicBezTo>
                        <a:pt x="8890" y="13338"/>
                        <a:pt x="8890" y="13338"/>
                        <a:pt x="8890" y="13386"/>
                      </a:cubicBezTo>
                      <a:cubicBezTo>
                        <a:pt x="8890" y="13386"/>
                        <a:pt x="8890" y="13386"/>
                        <a:pt x="8890" y="13434"/>
                      </a:cubicBezTo>
                      <a:cubicBezTo>
                        <a:pt x="8890" y="13434"/>
                        <a:pt x="8890" y="13434"/>
                        <a:pt x="8842" y="13482"/>
                      </a:cubicBezTo>
                      <a:cubicBezTo>
                        <a:pt x="8842" y="13482"/>
                        <a:pt x="8842" y="13482"/>
                        <a:pt x="8842" y="13482"/>
                      </a:cubicBezTo>
                      <a:cubicBezTo>
                        <a:pt x="8842" y="13529"/>
                        <a:pt x="8842" y="13529"/>
                        <a:pt x="8793" y="13529"/>
                      </a:cubicBezTo>
                      <a:cubicBezTo>
                        <a:pt x="8793" y="13529"/>
                        <a:pt x="8793" y="13529"/>
                        <a:pt x="8793" y="13577"/>
                      </a:cubicBezTo>
                      <a:cubicBezTo>
                        <a:pt x="8793" y="13577"/>
                        <a:pt x="8793" y="13577"/>
                        <a:pt x="8793" y="13577"/>
                      </a:cubicBezTo>
                      <a:cubicBezTo>
                        <a:pt x="8793" y="13577"/>
                        <a:pt x="8793" y="13577"/>
                        <a:pt x="8793" y="13577"/>
                      </a:cubicBezTo>
                      <a:cubicBezTo>
                        <a:pt x="8793" y="13577"/>
                        <a:pt x="8793" y="13577"/>
                        <a:pt x="8793" y="13577"/>
                      </a:cubicBezTo>
                      <a:cubicBezTo>
                        <a:pt x="8793" y="13577"/>
                        <a:pt x="8842" y="13625"/>
                        <a:pt x="8842" y="13625"/>
                      </a:cubicBezTo>
                      <a:cubicBezTo>
                        <a:pt x="8842" y="13625"/>
                        <a:pt x="8842" y="13625"/>
                        <a:pt x="8842" y="13625"/>
                      </a:cubicBezTo>
                      <a:cubicBezTo>
                        <a:pt x="8842" y="13672"/>
                        <a:pt x="8842" y="13672"/>
                        <a:pt x="8842" y="13672"/>
                      </a:cubicBezTo>
                      <a:cubicBezTo>
                        <a:pt x="8842" y="13672"/>
                        <a:pt x="8842" y="13720"/>
                        <a:pt x="8842" y="13720"/>
                      </a:cubicBezTo>
                      <a:cubicBezTo>
                        <a:pt x="8842" y="13720"/>
                        <a:pt x="8842" y="13768"/>
                        <a:pt x="8842" y="13768"/>
                      </a:cubicBezTo>
                      <a:cubicBezTo>
                        <a:pt x="8842" y="13863"/>
                        <a:pt x="8793" y="13863"/>
                        <a:pt x="8744" y="13911"/>
                      </a:cubicBezTo>
                      <a:cubicBezTo>
                        <a:pt x="8744" y="13911"/>
                        <a:pt x="8793" y="13958"/>
                        <a:pt x="8793" y="14006"/>
                      </a:cubicBezTo>
                      <a:cubicBezTo>
                        <a:pt x="8842" y="14101"/>
                        <a:pt x="8939" y="14292"/>
                        <a:pt x="8890" y="14531"/>
                      </a:cubicBezTo>
                      <a:cubicBezTo>
                        <a:pt x="8842" y="14626"/>
                        <a:pt x="8842" y="14769"/>
                        <a:pt x="8842" y="14769"/>
                      </a:cubicBezTo>
                      <a:cubicBezTo>
                        <a:pt x="8842" y="14817"/>
                        <a:pt x="8890" y="14817"/>
                        <a:pt x="9085" y="14817"/>
                      </a:cubicBezTo>
                      <a:cubicBezTo>
                        <a:pt x="9279" y="14817"/>
                        <a:pt x="9377" y="14864"/>
                        <a:pt x="9425" y="14912"/>
                      </a:cubicBezTo>
                      <a:cubicBezTo>
                        <a:pt x="9425" y="14912"/>
                        <a:pt x="9474" y="14912"/>
                        <a:pt x="9474" y="14912"/>
                      </a:cubicBezTo>
                      <a:cubicBezTo>
                        <a:pt x="9474" y="14912"/>
                        <a:pt x="9474" y="14912"/>
                        <a:pt x="9474" y="14912"/>
                      </a:cubicBezTo>
                      <a:cubicBezTo>
                        <a:pt x="9523" y="14864"/>
                        <a:pt x="9571" y="14864"/>
                        <a:pt x="9571" y="14864"/>
                      </a:cubicBezTo>
                      <a:cubicBezTo>
                        <a:pt x="9815" y="14864"/>
                        <a:pt x="10009" y="15293"/>
                        <a:pt x="10009" y="15389"/>
                      </a:cubicBezTo>
                      <a:cubicBezTo>
                        <a:pt x="10058" y="15580"/>
                        <a:pt x="10155" y="15818"/>
                        <a:pt x="10204" y="15913"/>
                      </a:cubicBezTo>
                      <a:cubicBezTo>
                        <a:pt x="10204" y="15913"/>
                        <a:pt x="10204" y="15913"/>
                        <a:pt x="10204" y="15913"/>
                      </a:cubicBezTo>
                      <a:cubicBezTo>
                        <a:pt x="10301" y="15866"/>
                        <a:pt x="10398" y="15818"/>
                        <a:pt x="10544" y="15818"/>
                      </a:cubicBezTo>
                      <a:cubicBezTo>
                        <a:pt x="10593" y="15818"/>
                        <a:pt x="10642" y="15818"/>
                        <a:pt x="10690" y="15818"/>
                      </a:cubicBezTo>
                      <a:cubicBezTo>
                        <a:pt x="10690" y="15866"/>
                        <a:pt x="10739" y="15866"/>
                        <a:pt x="10739" y="15866"/>
                      </a:cubicBezTo>
                      <a:cubicBezTo>
                        <a:pt x="10885" y="16009"/>
                        <a:pt x="10787" y="16295"/>
                        <a:pt x="10739" y="16581"/>
                      </a:cubicBezTo>
                      <a:cubicBezTo>
                        <a:pt x="10739" y="16629"/>
                        <a:pt x="10690" y="16724"/>
                        <a:pt x="10690" y="16772"/>
                      </a:cubicBezTo>
                      <a:cubicBezTo>
                        <a:pt x="10690" y="16772"/>
                        <a:pt x="10690" y="16772"/>
                        <a:pt x="10690" y="16772"/>
                      </a:cubicBezTo>
                      <a:cubicBezTo>
                        <a:pt x="10885" y="16772"/>
                        <a:pt x="10982" y="16819"/>
                        <a:pt x="10982" y="16819"/>
                      </a:cubicBezTo>
                      <a:cubicBezTo>
                        <a:pt x="11177" y="16915"/>
                        <a:pt x="11177" y="17678"/>
                        <a:pt x="11128" y="17773"/>
                      </a:cubicBezTo>
                      <a:cubicBezTo>
                        <a:pt x="11079" y="17868"/>
                        <a:pt x="10982" y="17916"/>
                        <a:pt x="10739" y="18011"/>
                      </a:cubicBezTo>
                      <a:cubicBezTo>
                        <a:pt x="10642" y="18059"/>
                        <a:pt x="10496" y="18107"/>
                        <a:pt x="10447" y="18154"/>
                      </a:cubicBezTo>
                      <a:cubicBezTo>
                        <a:pt x="10252" y="18297"/>
                        <a:pt x="9766" y="18774"/>
                        <a:pt x="9523" y="19108"/>
                      </a:cubicBezTo>
                      <a:cubicBezTo>
                        <a:pt x="9474" y="19203"/>
                        <a:pt x="9425" y="19251"/>
                        <a:pt x="9377" y="19299"/>
                      </a:cubicBezTo>
                      <a:cubicBezTo>
                        <a:pt x="9377" y="19299"/>
                        <a:pt x="9377" y="19346"/>
                        <a:pt x="9377" y="19346"/>
                      </a:cubicBezTo>
                      <a:cubicBezTo>
                        <a:pt x="9328" y="19394"/>
                        <a:pt x="9279" y="19442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79" y="19489"/>
                        <a:pt x="9279" y="19489"/>
                        <a:pt x="9279" y="19489"/>
                      </a:cubicBezTo>
                      <a:cubicBezTo>
                        <a:pt x="9279" y="19489"/>
                        <a:pt x="9279" y="19489"/>
                        <a:pt x="9279" y="19489"/>
                      </a:cubicBezTo>
                      <a:cubicBezTo>
                        <a:pt x="9377" y="19537"/>
                        <a:pt x="9474" y="19537"/>
                        <a:pt x="9620" y="19680"/>
                      </a:cubicBezTo>
                      <a:cubicBezTo>
                        <a:pt x="9620" y="19680"/>
                        <a:pt x="9620" y="19728"/>
                        <a:pt x="9669" y="19728"/>
                      </a:cubicBezTo>
                      <a:cubicBezTo>
                        <a:pt x="9766" y="19871"/>
                        <a:pt x="9815" y="19966"/>
                        <a:pt x="9863" y="20014"/>
                      </a:cubicBezTo>
                      <a:cubicBezTo>
                        <a:pt x="9863" y="19966"/>
                        <a:pt x="9960" y="19919"/>
                        <a:pt x="10058" y="19919"/>
                      </a:cubicBezTo>
                      <a:cubicBezTo>
                        <a:pt x="10106" y="19919"/>
                        <a:pt x="10155" y="19966"/>
                        <a:pt x="10204" y="20014"/>
                      </a:cubicBezTo>
                      <a:cubicBezTo>
                        <a:pt x="10301" y="20157"/>
                        <a:pt x="10447" y="20252"/>
                        <a:pt x="10593" y="20348"/>
                      </a:cubicBezTo>
                      <a:cubicBezTo>
                        <a:pt x="10690" y="20395"/>
                        <a:pt x="10787" y="20443"/>
                        <a:pt x="10836" y="20491"/>
                      </a:cubicBezTo>
                      <a:cubicBezTo>
                        <a:pt x="10836" y="20491"/>
                        <a:pt x="10885" y="20538"/>
                        <a:pt x="10933" y="20538"/>
                      </a:cubicBezTo>
                      <a:cubicBezTo>
                        <a:pt x="11031" y="20634"/>
                        <a:pt x="11225" y="20729"/>
                        <a:pt x="11225" y="20968"/>
                      </a:cubicBezTo>
                      <a:cubicBezTo>
                        <a:pt x="11225" y="21015"/>
                        <a:pt x="11225" y="21063"/>
                        <a:pt x="11225" y="21111"/>
                      </a:cubicBezTo>
                      <a:cubicBezTo>
                        <a:pt x="11225" y="21158"/>
                        <a:pt x="11225" y="21206"/>
                        <a:pt x="11225" y="21206"/>
                      </a:cubicBezTo>
                      <a:cubicBezTo>
                        <a:pt x="11225" y="21254"/>
                        <a:pt x="11225" y="21254"/>
                        <a:pt x="11225" y="21254"/>
                      </a:cubicBezTo>
                      <a:cubicBezTo>
                        <a:pt x="11177" y="21301"/>
                        <a:pt x="11177" y="21301"/>
                        <a:pt x="11177" y="21349"/>
                      </a:cubicBezTo>
                      <a:cubicBezTo>
                        <a:pt x="11177" y="21349"/>
                        <a:pt x="11177" y="21349"/>
                        <a:pt x="11177" y="21349"/>
                      </a:cubicBezTo>
                      <a:cubicBezTo>
                        <a:pt x="11177" y="21397"/>
                        <a:pt x="11177" y="21444"/>
                        <a:pt x="11225" y="21444"/>
                      </a:cubicBezTo>
                      <a:cubicBezTo>
                        <a:pt x="11225" y="21492"/>
                        <a:pt x="11225" y="21492"/>
                        <a:pt x="11225" y="21492"/>
                      </a:cubicBezTo>
                      <a:cubicBezTo>
                        <a:pt x="11225" y="21540"/>
                        <a:pt x="11225" y="21540"/>
                        <a:pt x="11225" y="21588"/>
                      </a:cubicBezTo>
                      <a:cubicBezTo>
                        <a:pt x="11225" y="21588"/>
                        <a:pt x="11225" y="21588"/>
                        <a:pt x="11225" y="21588"/>
                      </a:cubicBezTo>
                      <a:cubicBezTo>
                        <a:pt x="11274" y="21540"/>
                        <a:pt x="11323" y="21492"/>
                        <a:pt x="11371" y="21444"/>
                      </a:cubicBezTo>
                      <a:cubicBezTo>
                        <a:pt x="11566" y="21301"/>
                        <a:pt x="11615" y="21206"/>
                        <a:pt x="11663" y="21063"/>
                      </a:cubicBezTo>
                      <a:cubicBezTo>
                        <a:pt x="11663" y="21015"/>
                        <a:pt x="11712" y="20920"/>
                        <a:pt x="11760" y="20825"/>
                      </a:cubicBezTo>
                      <a:cubicBezTo>
                        <a:pt x="11809" y="20729"/>
                        <a:pt x="11858" y="20634"/>
                        <a:pt x="11858" y="20586"/>
                      </a:cubicBezTo>
                      <a:cubicBezTo>
                        <a:pt x="11858" y="20443"/>
                        <a:pt x="11906" y="20300"/>
                        <a:pt x="12101" y="20157"/>
                      </a:cubicBezTo>
                      <a:cubicBezTo>
                        <a:pt x="12150" y="20062"/>
                        <a:pt x="12150" y="20014"/>
                        <a:pt x="12150" y="19919"/>
                      </a:cubicBezTo>
                      <a:cubicBezTo>
                        <a:pt x="12150" y="19823"/>
                        <a:pt x="12150" y="19680"/>
                        <a:pt x="12393" y="19537"/>
                      </a:cubicBezTo>
                      <a:cubicBezTo>
                        <a:pt x="12588" y="19489"/>
                        <a:pt x="12685" y="19489"/>
                        <a:pt x="12733" y="19585"/>
                      </a:cubicBezTo>
                      <a:cubicBezTo>
                        <a:pt x="12831" y="19728"/>
                        <a:pt x="12733" y="19919"/>
                        <a:pt x="12636" y="20062"/>
                      </a:cubicBezTo>
                      <a:cubicBezTo>
                        <a:pt x="12782" y="19871"/>
                        <a:pt x="12879" y="19633"/>
                        <a:pt x="13025" y="19394"/>
                      </a:cubicBezTo>
                      <a:cubicBezTo>
                        <a:pt x="13025" y="19346"/>
                        <a:pt x="13074" y="19299"/>
                        <a:pt x="13123" y="19203"/>
                      </a:cubicBezTo>
                      <a:cubicBezTo>
                        <a:pt x="13317" y="18822"/>
                        <a:pt x="13512" y="18631"/>
                        <a:pt x="13706" y="18584"/>
                      </a:cubicBezTo>
                      <a:cubicBezTo>
                        <a:pt x="13755" y="18584"/>
                        <a:pt x="13852" y="18440"/>
                        <a:pt x="13804" y="17916"/>
                      </a:cubicBezTo>
                      <a:cubicBezTo>
                        <a:pt x="13804" y="17821"/>
                        <a:pt x="13804" y="17773"/>
                        <a:pt x="13755" y="17678"/>
                      </a:cubicBezTo>
                      <a:cubicBezTo>
                        <a:pt x="13755" y="17439"/>
                        <a:pt x="13706" y="17248"/>
                        <a:pt x="13804" y="17058"/>
                      </a:cubicBezTo>
                      <a:cubicBezTo>
                        <a:pt x="13852" y="17010"/>
                        <a:pt x="13901" y="16915"/>
                        <a:pt x="13901" y="16867"/>
                      </a:cubicBezTo>
                      <a:cubicBezTo>
                        <a:pt x="13901" y="16772"/>
                        <a:pt x="13901" y="16629"/>
                        <a:pt x="14096" y="16629"/>
                      </a:cubicBezTo>
                      <a:cubicBezTo>
                        <a:pt x="14193" y="16629"/>
                        <a:pt x="14485" y="16342"/>
                        <a:pt x="14679" y="16152"/>
                      </a:cubicBezTo>
                      <a:cubicBezTo>
                        <a:pt x="14971" y="15866"/>
                        <a:pt x="15166" y="15818"/>
                        <a:pt x="15458" y="15818"/>
                      </a:cubicBezTo>
                      <a:cubicBezTo>
                        <a:pt x="15555" y="15818"/>
                        <a:pt x="15604" y="15770"/>
                        <a:pt x="15604" y="15770"/>
                      </a:cubicBezTo>
                      <a:cubicBezTo>
                        <a:pt x="15604" y="15723"/>
                        <a:pt x="15652" y="15675"/>
                        <a:pt x="15750" y="15627"/>
                      </a:cubicBezTo>
                      <a:cubicBezTo>
                        <a:pt x="15896" y="15627"/>
                        <a:pt x="15993" y="15532"/>
                        <a:pt x="16042" y="15437"/>
                      </a:cubicBezTo>
                      <a:cubicBezTo>
                        <a:pt x="16090" y="15389"/>
                        <a:pt x="16139" y="15389"/>
                        <a:pt x="16139" y="15341"/>
                      </a:cubicBezTo>
                      <a:cubicBezTo>
                        <a:pt x="16187" y="15293"/>
                        <a:pt x="16285" y="15246"/>
                        <a:pt x="16431" y="15246"/>
                      </a:cubicBezTo>
                      <a:cubicBezTo>
                        <a:pt x="16528" y="15246"/>
                        <a:pt x="16674" y="15293"/>
                        <a:pt x="16771" y="15293"/>
                      </a:cubicBezTo>
                      <a:cubicBezTo>
                        <a:pt x="16917" y="15293"/>
                        <a:pt x="17015" y="15341"/>
                        <a:pt x="17112" y="15341"/>
                      </a:cubicBezTo>
                      <a:cubicBezTo>
                        <a:pt x="17306" y="15341"/>
                        <a:pt x="17306" y="15341"/>
                        <a:pt x="17306" y="15341"/>
                      </a:cubicBezTo>
                      <a:cubicBezTo>
                        <a:pt x="17501" y="15341"/>
                        <a:pt x="17501" y="15293"/>
                        <a:pt x="17501" y="15246"/>
                      </a:cubicBezTo>
                      <a:cubicBezTo>
                        <a:pt x="17501" y="15055"/>
                        <a:pt x="17696" y="14864"/>
                        <a:pt x="17939" y="14864"/>
                      </a:cubicBezTo>
                      <a:cubicBezTo>
                        <a:pt x="18036" y="14864"/>
                        <a:pt x="18085" y="14864"/>
                        <a:pt x="18085" y="14674"/>
                      </a:cubicBezTo>
                      <a:cubicBezTo>
                        <a:pt x="18085" y="14387"/>
                        <a:pt x="18133" y="14244"/>
                        <a:pt x="18328" y="14101"/>
                      </a:cubicBezTo>
                      <a:cubicBezTo>
                        <a:pt x="18425" y="14054"/>
                        <a:pt x="18425" y="13911"/>
                        <a:pt x="18474" y="13768"/>
                      </a:cubicBezTo>
                      <a:cubicBezTo>
                        <a:pt x="18474" y="13720"/>
                        <a:pt x="18523" y="13672"/>
                        <a:pt x="18523" y="13625"/>
                      </a:cubicBezTo>
                      <a:cubicBezTo>
                        <a:pt x="18523" y="13529"/>
                        <a:pt x="18620" y="13482"/>
                        <a:pt x="18669" y="13482"/>
                      </a:cubicBezTo>
                      <a:cubicBezTo>
                        <a:pt x="18717" y="13434"/>
                        <a:pt x="18717" y="13434"/>
                        <a:pt x="18717" y="13386"/>
                      </a:cubicBezTo>
                      <a:cubicBezTo>
                        <a:pt x="18717" y="13243"/>
                        <a:pt x="18717" y="13148"/>
                        <a:pt x="18766" y="13005"/>
                      </a:cubicBezTo>
                      <a:cubicBezTo>
                        <a:pt x="18766" y="12909"/>
                        <a:pt x="18815" y="12814"/>
                        <a:pt x="18815" y="12719"/>
                      </a:cubicBezTo>
                      <a:cubicBezTo>
                        <a:pt x="18815" y="12576"/>
                        <a:pt x="18912" y="12480"/>
                        <a:pt x="19009" y="12480"/>
                      </a:cubicBezTo>
                      <a:cubicBezTo>
                        <a:pt x="19058" y="12433"/>
                        <a:pt x="19058" y="12433"/>
                        <a:pt x="19106" y="12385"/>
                      </a:cubicBezTo>
                      <a:cubicBezTo>
                        <a:pt x="19106" y="12385"/>
                        <a:pt x="19106" y="12337"/>
                        <a:pt x="19106" y="12242"/>
                      </a:cubicBezTo>
                      <a:cubicBezTo>
                        <a:pt x="19058" y="12146"/>
                        <a:pt x="19058" y="11956"/>
                        <a:pt x="19155" y="11717"/>
                      </a:cubicBezTo>
                      <a:cubicBezTo>
                        <a:pt x="19204" y="11527"/>
                        <a:pt x="19204" y="11288"/>
                        <a:pt x="19155" y="11050"/>
                      </a:cubicBezTo>
                      <a:cubicBezTo>
                        <a:pt x="19155" y="10954"/>
                        <a:pt x="19155" y="10859"/>
                        <a:pt x="19155" y="10716"/>
                      </a:cubicBezTo>
                      <a:cubicBezTo>
                        <a:pt x="19155" y="10335"/>
                        <a:pt x="19155" y="10001"/>
                        <a:pt x="19301" y="9858"/>
                      </a:cubicBezTo>
                      <a:cubicBezTo>
                        <a:pt x="19301" y="9858"/>
                        <a:pt x="19301" y="9858"/>
                        <a:pt x="19301" y="9810"/>
                      </a:cubicBezTo>
                      <a:cubicBezTo>
                        <a:pt x="19301" y="9810"/>
                        <a:pt x="19301" y="9810"/>
                        <a:pt x="19301" y="9810"/>
                      </a:cubicBezTo>
                      <a:cubicBezTo>
                        <a:pt x="19204" y="9762"/>
                        <a:pt x="19155" y="9715"/>
                        <a:pt x="19204" y="9619"/>
                      </a:cubicBezTo>
                      <a:cubicBezTo>
                        <a:pt x="19204" y="9524"/>
                        <a:pt x="19350" y="9429"/>
                        <a:pt x="19447" y="9476"/>
                      </a:cubicBezTo>
                      <a:cubicBezTo>
                        <a:pt x="19496" y="9476"/>
                        <a:pt x="19544" y="9524"/>
                        <a:pt x="19544" y="9572"/>
                      </a:cubicBezTo>
                      <a:cubicBezTo>
                        <a:pt x="19593" y="9572"/>
                        <a:pt x="19642" y="9619"/>
                        <a:pt x="19690" y="9572"/>
                      </a:cubicBezTo>
                      <a:cubicBezTo>
                        <a:pt x="19836" y="9524"/>
                        <a:pt x="19982" y="9190"/>
                        <a:pt x="20079" y="8904"/>
                      </a:cubicBezTo>
                      <a:cubicBezTo>
                        <a:pt x="20128" y="8809"/>
                        <a:pt x="20128" y="8809"/>
                        <a:pt x="20128" y="8809"/>
                      </a:cubicBezTo>
                      <a:cubicBezTo>
                        <a:pt x="20225" y="8475"/>
                        <a:pt x="20420" y="8427"/>
                        <a:pt x="20566" y="8380"/>
                      </a:cubicBezTo>
                      <a:cubicBezTo>
                        <a:pt x="20615" y="8380"/>
                        <a:pt x="20663" y="8380"/>
                        <a:pt x="20663" y="8380"/>
                      </a:cubicBezTo>
                      <a:cubicBezTo>
                        <a:pt x="20809" y="8284"/>
                        <a:pt x="21150" y="7950"/>
                        <a:pt x="21393" y="7331"/>
                      </a:cubicBezTo>
                      <a:cubicBezTo>
                        <a:pt x="21588" y="6901"/>
                        <a:pt x="21442" y="6425"/>
                        <a:pt x="21344" y="6091"/>
                      </a:cubicBezTo>
                      <a:cubicBezTo>
                        <a:pt x="21296" y="5995"/>
                        <a:pt x="21296" y="5900"/>
                        <a:pt x="21296" y="5852"/>
                      </a:cubicBezTo>
                      <a:cubicBezTo>
                        <a:pt x="21198" y="5614"/>
                        <a:pt x="21150" y="5614"/>
                        <a:pt x="21101" y="5614"/>
                      </a:cubicBezTo>
                      <a:cubicBezTo>
                        <a:pt x="21052" y="5614"/>
                        <a:pt x="21052" y="5614"/>
                        <a:pt x="21004" y="5614"/>
                      </a:cubicBezTo>
                      <a:cubicBezTo>
                        <a:pt x="20955" y="5614"/>
                        <a:pt x="20955" y="5614"/>
                        <a:pt x="20906" y="5614"/>
                      </a:cubicBezTo>
                      <a:cubicBezTo>
                        <a:pt x="20906" y="5614"/>
                        <a:pt x="20858" y="5614"/>
                        <a:pt x="20858" y="5614"/>
                      </a:cubicBezTo>
                      <a:cubicBezTo>
                        <a:pt x="20420" y="5614"/>
                        <a:pt x="19982" y="5376"/>
                        <a:pt x="19496" y="4899"/>
                      </a:cubicBezTo>
                      <a:cubicBezTo>
                        <a:pt x="19204" y="4517"/>
                        <a:pt x="18815" y="4374"/>
                        <a:pt x="18425" y="4374"/>
                      </a:cubicBezTo>
                      <a:cubicBezTo>
                        <a:pt x="18279" y="4374"/>
                        <a:pt x="18182" y="4374"/>
                        <a:pt x="17987" y="4422"/>
                      </a:cubicBezTo>
                      <a:cubicBezTo>
                        <a:pt x="17939" y="4422"/>
                        <a:pt x="17890" y="4470"/>
                        <a:pt x="17793" y="4470"/>
                      </a:cubicBezTo>
                      <a:cubicBezTo>
                        <a:pt x="17550" y="4470"/>
                        <a:pt x="17355" y="4374"/>
                        <a:pt x="17160" y="4279"/>
                      </a:cubicBezTo>
                      <a:cubicBezTo>
                        <a:pt x="17063" y="4231"/>
                        <a:pt x="16966" y="4184"/>
                        <a:pt x="16869" y="4184"/>
                      </a:cubicBezTo>
                      <a:cubicBezTo>
                        <a:pt x="16771" y="4136"/>
                        <a:pt x="16577" y="4279"/>
                        <a:pt x="16479" y="4374"/>
                      </a:cubicBezTo>
                      <a:cubicBezTo>
                        <a:pt x="16382" y="4422"/>
                        <a:pt x="16285" y="4470"/>
                        <a:pt x="16236" y="4517"/>
                      </a:cubicBezTo>
                      <a:cubicBezTo>
                        <a:pt x="16139" y="4565"/>
                        <a:pt x="16090" y="4517"/>
                        <a:pt x="16042" y="4470"/>
                      </a:cubicBezTo>
                      <a:cubicBezTo>
                        <a:pt x="15993" y="4422"/>
                        <a:pt x="16042" y="4327"/>
                        <a:pt x="16090" y="4184"/>
                      </a:cubicBezTo>
                      <a:cubicBezTo>
                        <a:pt x="16139" y="4088"/>
                        <a:pt x="16187" y="3993"/>
                        <a:pt x="16187" y="3897"/>
                      </a:cubicBezTo>
                      <a:cubicBezTo>
                        <a:pt x="16187" y="3897"/>
                        <a:pt x="16187" y="3707"/>
                        <a:pt x="14971" y="3230"/>
                      </a:cubicBezTo>
                      <a:cubicBezTo>
                        <a:pt x="14777" y="3182"/>
                        <a:pt x="14631" y="3135"/>
                        <a:pt x="14533" y="3135"/>
                      </a:cubicBezTo>
                      <a:cubicBezTo>
                        <a:pt x="14387" y="3135"/>
                        <a:pt x="14290" y="3230"/>
                        <a:pt x="14290" y="3373"/>
                      </a:cubicBezTo>
                      <a:cubicBezTo>
                        <a:pt x="14290" y="3564"/>
                        <a:pt x="14242" y="3611"/>
                        <a:pt x="14144" y="3611"/>
                      </a:cubicBezTo>
                      <a:cubicBezTo>
                        <a:pt x="14096" y="3611"/>
                        <a:pt x="14096" y="3611"/>
                        <a:pt x="14047" y="3611"/>
                      </a:cubicBezTo>
                      <a:cubicBezTo>
                        <a:pt x="14047" y="3611"/>
                        <a:pt x="13998" y="3611"/>
                        <a:pt x="13998" y="3611"/>
                      </a:cubicBezTo>
                      <a:cubicBezTo>
                        <a:pt x="13950" y="3611"/>
                        <a:pt x="13901" y="3659"/>
                        <a:pt x="13901" y="3707"/>
                      </a:cubicBezTo>
                      <a:cubicBezTo>
                        <a:pt x="13804" y="3945"/>
                        <a:pt x="13658" y="3945"/>
                        <a:pt x="13560" y="3945"/>
                      </a:cubicBezTo>
                      <a:cubicBezTo>
                        <a:pt x="13463" y="3945"/>
                        <a:pt x="13415" y="3897"/>
                        <a:pt x="13366" y="3802"/>
                      </a:cubicBezTo>
                      <a:cubicBezTo>
                        <a:pt x="13366" y="3754"/>
                        <a:pt x="13366" y="3659"/>
                        <a:pt x="13463" y="3564"/>
                      </a:cubicBezTo>
                      <a:cubicBezTo>
                        <a:pt x="13658" y="3468"/>
                        <a:pt x="13852" y="3230"/>
                        <a:pt x="13901" y="3039"/>
                      </a:cubicBezTo>
                      <a:cubicBezTo>
                        <a:pt x="13901" y="2944"/>
                        <a:pt x="13560" y="2801"/>
                        <a:pt x="13171" y="2801"/>
                      </a:cubicBezTo>
                      <a:cubicBezTo>
                        <a:pt x="13074" y="2801"/>
                        <a:pt x="12977" y="2848"/>
                        <a:pt x="12928" y="2848"/>
                      </a:cubicBezTo>
                      <a:cubicBezTo>
                        <a:pt x="12831" y="2896"/>
                        <a:pt x="12831" y="2944"/>
                        <a:pt x="12782" y="3087"/>
                      </a:cubicBezTo>
                      <a:cubicBezTo>
                        <a:pt x="12782" y="3182"/>
                        <a:pt x="12733" y="3278"/>
                        <a:pt x="12636" y="3278"/>
                      </a:cubicBezTo>
                      <a:cubicBezTo>
                        <a:pt x="12588" y="3278"/>
                        <a:pt x="12539" y="3278"/>
                        <a:pt x="12490" y="3278"/>
                      </a:cubicBezTo>
                      <a:cubicBezTo>
                        <a:pt x="12393" y="3182"/>
                        <a:pt x="12296" y="3039"/>
                        <a:pt x="12344" y="2944"/>
                      </a:cubicBezTo>
                      <a:cubicBezTo>
                        <a:pt x="12393" y="2753"/>
                        <a:pt x="12539" y="2658"/>
                        <a:pt x="12685" y="2658"/>
                      </a:cubicBezTo>
                      <a:cubicBezTo>
                        <a:pt x="12685" y="2658"/>
                        <a:pt x="12685" y="2658"/>
                        <a:pt x="12685" y="2658"/>
                      </a:cubicBezTo>
                      <a:cubicBezTo>
                        <a:pt x="12782" y="2658"/>
                        <a:pt x="12928" y="2467"/>
                        <a:pt x="13171" y="2038"/>
                      </a:cubicBezTo>
                      <a:cubicBezTo>
                        <a:pt x="13220" y="1942"/>
                        <a:pt x="13171" y="1895"/>
                        <a:pt x="12977" y="1752"/>
                      </a:cubicBezTo>
                      <a:cubicBezTo>
                        <a:pt x="12879" y="1704"/>
                        <a:pt x="12782" y="1656"/>
                        <a:pt x="12733" y="1561"/>
                      </a:cubicBezTo>
                      <a:cubicBezTo>
                        <a:pt x="12588" y="1418"/>
                        <a:pt x="12539" y="1180"/>
                        <a:pt x="12490" y="989"/>
                      </a:cubicBezTo>
                      <a:cubicBezTo>
                        <a:pt x="12490" y="846"/>
                        <a:pt x="12442" y="703"/>
                        <a:pt x="12393" y="607"/>
                      </a:cubicBezTo>
                      <a:cubicBezTo>
                        <a:pt x="12393" y="607"/>
                        <a:pt x="12393" y="607"/>
                        <a:pt x="12393" y="607"/>
                      </a:cubicBezTo>
                      <a:cubicBezTo>
                        <a:pt x="12393" y="607"/>
                        <a:pt x="12344" y="655"/>
                        <a:pt x="12344" y="655"/>
                      </a:cubicBezTo>
                      <a:cubicBezTo>
                        <a:pt x="12344" y="655"/>
                        <a:pt x="12296" y="703"/>
                        <a:pt x="12296" y="703"/>
                      </a:cubicBezTo>
                      <a:cubicBezTo>
                        <a:pt x="12296" y="703"/>
                        <a:pt x="12247" y="750"/>
                        <a:pt x="12247" y="750"/>
                      </a:cubicBezTo>
                      <a:cubicBezTo>
                        <a:pt x="12247" y="750"/>
                        <a:pt x="12198" y="798"/>
                        <a:pt x="12198" y="798"/>
                      </a:cubicBezTo>
                      <a:cubicBezTo>
                        <a:pt x="12198" y="846"/>
                        <a:pt x="12150" y="846"/>
                        <a:pt x="12150" y="846"/>
                      </a:cubicBezTo>
                      <a:cubicBezTo>
                        <a:pt x="12150" y="893"/>
                        <a:pt x="12150" y="893"/>
                        <a:pt x="12101" y="893"/>
                      </a:cubicBezTo>
                      <a:cubicBezTo>
                        <a:pt x="12101" y="941"/>
                        <a:pt x="12101" y="941"/>
                        <a:pt x="12052" y="941"/>
                      </a:cubicBezTo>
                      <a:cubicBezTo>
                        <a:pt x="12052" y="989"/>
                        <a:pt x="12052" y="989"/>
                        <a:pt x="12052" y="1037"/>
                      </a:cubicBezTo>
                      <a:cubicBezTo>
                        <a:pt x="12004" y="1037"/>
                        <a:pt x="12004" y="1037"/>
                        <a:pt x="12004" y="1084"/>
                      </a:cubicBezTo>
                      <a:cubicBezTo>
                        <a:pt x="12004" y="1084"/>
                        <a:pt x="11955" y="1084"/>
                        <a:pt x="11955" y="1132"/>
                      </a:cubicBezTo>
                      <a:cubicBezTo>
                        <a:pt x="11955" y="1132"/>
                        <a:pt x="11955" y="1132"/>
                        <a:pt x="11955" y="1180"/>
                      </a:cubicBezTo>
                      <a:cubicBezTo>
                        <a:pt x="11906" y="1180"/>
                        <a:pt x="11906" y="1227"/>
                        <a:pt x="11906" y="1227"/>
                      </a:cubicBezTo>
                      <a:cubicBezTo>
                        <a:pt x="11906" y="1227"/>
                        <a:pt x="11906" y="1275"/>
                        <a:pt x="11858" y="1275"/>
                      </a:cubicBezTo>
                      <a:cubicBezTo>
                        <a:pt x="11858" y="1275"/>
                        <a:pt x="11858" y="1323"/>
                        <a:pt x="11858" y="1370"/>
                      </a:cubicBezTo>
                      <a:cubicBezTo>
                        <a:pt x="11760" y="1561"/>
                        <a:pt x="11663" y="1609"/>
                        <a:pt x="11517" y="1609"/>
                      </a:cubicBezTo>
                      <a:cubicBezTo>
                        <a:pt x="11371" y="1609"/>
                        <a:pt x="11371" y="1609"/>
                        <a:pt x="11371" y="1609"/>
                      </a:cubicBezTo>
                      <a:cubicBezTo>
                        <a:pt x="11323" y="1609"/>
                        <a:pt x="11274" y="1609"/>
                        <a:pt x="11177" y="1656"/>
                      </a:cubicBezTo>
                      <a:cubicBezTo>
                        <a:pt x="11177" y="1656"/>
                        <a:pt x="11128" y="1656"/>
                        <a:pt x="11079" y="1704"/>
                      </a:cubicBezTo>
                      <a:cubicBezTo>
                        <a:pt x="11079" y="1704"/>
                        <a:pt x="11079" y="1704"/>
                        <a:pt x="11031" y="1704"/>
                      </a:cubicBezTo>
                      <a:cubicBezTo>
                        <a:pt x="11031" y="1704"/>
                        <a:pt x="10982" y="1704"/>
                        <a:pt x="10982" y="1704"/>
                      </a:cubicBezTo>
                      <a:cubicBezTo>
                        <a:pt x="10982" y="1704"/>
                        <a:pt x="10982" y="1704"/>
                        <a:pt x="10982" y="1704"/>
                      </a:cubicBezTo>
                      <a:cubicBezTo>
                        <a:pt x="10982" y="1704"/>
                        <a:pt x="10933" y="1704"/>
                        <a:pt x="10933" y="1704"/>
                      </a:cubicBezTo>
                      <a:cubicBezTo>
                        <a:pt x="10933" y="1704"/>
                        <a:pt x="10885" y="1704"/>
                        <a:pt x="10885" y="1704"/>
                      </a:cubicBezTo>
                      <a:cubicBezTo>
                        <a:pt x="10885" y="1704"/>
                        <a:pt x="10836" y="1656"/>
                        <a:pt x="10836" y="1656"/>
                      </a:cubicBezTo>
                      <a:cubicBezTo>
                        <a:pt x="10836" y="1656"/>
                        <a:pt x="10787" y="1656"/>
                        <a:pt x="10787" y="1656"/>
                      </a:cubicBezTo>
                      <a:cubicBezTo>
                        <a:pt x="10787" y="1656"/>
                        <a:pt x="10787" y="1656"/>
                        <a:pt x="10739" y="1656"/>
                      </a:cubicBezTo>
                      <a:cubicBezTo>
                        <a:pt x="10739" y="1656"/>
                        <a:pt x="10739" y="1609"/>
                        <a:pt x="10690" y="1609"/>
                      </a:cubicBezTo>
                      <a:close/>
                    </a:path>
                  </a:pathLst>
                </a:custGeom>
                <a:solidFill>
                  <a:srgbClr val="64CCB8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solidFill>
                        <a:srgbClr val="0F7BA8"/>
                      </a:solidFill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59" name="Shape">
                  <a:extLst>
                    <a:ext uri="{FF2B5EF4-FFF2-40B4-BE49-F238E27FC236}">
                      <a16:creationId xmlns:a16="http://schemas.microsoft.com/office/drawing/2014/main" id="{3FCFEC16-B9B2-1C08-A67F-86C0AE456240}"/>
                    </a:ext>
                  </a:extLst>
                </p:cNvPr>
                <p:cNvSpPr/>
                <p:nvPr/>
              </p:nvSpPr>
              <p:spPr>
                <a:xfrm>
                  <a:off x="325300" y="551755"/>
                  <a:ext cx="65580" cy="617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59" extrusionOk="0">
                      <a:moveTo>
                        <a:pt x="2907" y="1301"/>
                      </a:moveTo>
                      <a:cubicBezTo>
                        <a:pt x="2907" y="1301"/>
                        <a:pt x="2907" y="1301"/>
                        <a:pt x="2907" y="1687"/>
                      </a:cubicBezTo>
                      <a:cubicBezTo>
                        <a:pt x="2907" y="1687"/>
                        <a:pt x="2907" y="1687"/>
                        <a:pt x="2907" y="1687"/>
                      </a:cubicBezTo>
                      <a:cubicBezTo>
                        <a:pt x="2907" y="2844"/>
                        <a:pt x="2492" y="3616"/>
                        <a:pt x="2076" y="4773"/>
                      </a:cubicBezTo>
                      <a:cubicBezTo>
                        <a:pt x="1661" y="5930"/>
                        <a:pt x="1246" y="7473"/>
                        <a:pt x="1246" y="9401"/>
                      </a:cubicBezTo>
                      <a:cubicBezTo>
                        <a:pt x="1246" y="11331"/>
                        <a:pt x="830" y="12102"/>
                        <a:pt x="415" y="12874"/>
                      </a:cubicBezTo>
                      <a:cubicBezTo>
                        <a:pt x="415" y="13260"/>
                        <a:pt x="0" y="14031"/>
                        <a:pt x="0" y="15188"/>
                      </a:cubicBezTo>
                      <a:cubicBezTo>
                        <a:pt x="0" y="16345"/>
                        <a:pt x="415" y="16731"/>
                        <a:pt x="415" y="16731"/>
                      </a:cubicBezTo>
                      <a:cubicBezTo>
                        <a:pt x="830" y="16731"/>
                        <a:pt x="830" y="16731"/>
                        <a:pt x="1246" y="17117"/>
                      </a:cubicBezTo>
                      <a:cubicBezTo>
                        <a:pt x="1246" y="17117"/>
                        <a:pt x="1246" y="17117"/>
                        <a:pt x="1246" y="17502"/>
                      </a:cubicBezTo>
                      <a:cubicBezTo>
                        <a:pt x="1246" y="17502"/>
                        <a:pt x="1246" y="17502"/>
                        <a:pt x="1246" y="17502"/>
                      </a:cubicBezTo>
                      <a:cubicBezTo>
                        <a:pt x="1246" y="17502"/>
                        <a:pt x="1246" y="17888"/>
                        <a:pt x="1246" y="17888"/>
                      </a:cubicBezTo>
                      <a:cubicBezTo>
                        <a:pt x="1246" y="17888"/>
                        <a:pt x="1246" y="18274"/>
                        <a:pt x="1246" y="18274"/>
                      </a:cubicBezTo>
                      <a:cubicBezTo>
                        <a:pt x="1246" y="18274"/>
                        <a:pt x="1246" y="18274"/>
                        <a:pt x="1246" y="18660"/>
                      </a:cubicBezTo>
                      <a:cubicBezTo>
                        <a:pt x="1246" y="18660"/>
                        <a:pt x="1246" y="18660"/>
                        <a:pt x="1246" y="19045"/>
                      </a:cubicBezTo>
                      <a:cubicBezTo>
                        <a:pt x="1246" y="19045"/>
                        <a:pt x="1246" y="19045"/>
                        <a:pt x="1246" y="19045"/>
                      </a:cubicBezTo>
                      <a:cubicBezTo>
                        <a:pt x="1246" y="19431"/>
                        <a:pt x="1661" y="19431"/>
                        <a:pt x="1661" y="19431"/>
                      </a:cubicBezTo>
                      <a:cubicBezTo>
                        <a:pt x="2076" y="19431"/>
                        <a:pt x="2492" y="19431"/>
                        <a:pt x="2492" y="19431"/>
                      </a:cubicBezTo>
                      <a:cubicBezTo>
                        <a:pt x="4569" y="19431"/>
                        <a:pt x="6646" y="20202"/>
                        <a:pt x="8307" y="20974"/>
                      </a:cubicBezTo>
                      <a:cubicBezTo>
                        <a:pt x="9138" y="21359"/>
                        <a:pt x="9138" y="21359"/>
                        <a:pt x="9553" y="21359"/>
                      </a:cubicBezTo>
                      <a:cubicBezTo>
                        <a:pt x="9553" y="21359"/>
                        <a:pt x="9553" y="21359"/>
                        <a:pt x="9553" y="21359"/>
                      </a:cubicBezTo>
                      <a:cubicBezTo>
                        <a:pt x="9969" y="20974"/>
                        <a:pt x="10384" y="20588"/>
                        <a:pt x="11631" y="20974"/>
                      </a:cubicBezTo>
                      <a:cubicBezTo>
                        <a:pt x="12462" y="20974"/>
                        <a:pt x="13293" y="20974"/>
                        <a:pt x="14539" y="20974"/>
                      </a:cubicBezTo>
                      <a:cubicBezTo>
                        <a:pt x="14539" y="20974"/>
                        <a:pt x="14539" y="20974"/>
                        <a:pt x="14539" y="20974"/>
                      </a:cubicBezTo>
                      <a:cubicBezTo>
                        <a:pt x="15785" y="20974"/>
                        <a:pt x="17031" y="20974"/>
                        <a:pt x="18277" y="20202"/>
                      </a:cubicBezTo>
                      <a:cubicBezTo>
                        <a:pt x="19524" y="19431"/>
                        <a:pt x="19939" y="18660"/>
                        <a:pt x="20770" y="17502"/>
                      </a:cubicBezTo>
                      <a:cubicBezTo>
                        <a:pt x="21185" y="17502"/>
                        <a:pt x="21185" y="17117"/>
                        <a:pt x="21600" y="16731"/>
                      </a:cubicBezTo>
                      <a:cubicBezTo>
                        <a:pt x="21600" y="16731"/>
                        <a:pt x="21600" y="16731"/>
                        <a:pt x="21600" y="16731"/>
                      </a:cubicBezTo>
                      <a:cubicBezTo>
                        <a:pt x="21185" y="16345"/>
                        <a:pt x="21185" y="15574"/>
                        <a:pt x="21185" y="15188"/>
                      </a:cubicBezTo>
                      <a:cubicBezTo>
                        <a:pt x="21185" y="15188"/>
                        <a:pt x="21185" y="15188"/>
                        <a:pt x="21185" y="15188"/>
                      </a:cubicBezTo>
                      <a:cubicBezTo>
                        <a:pt x="21185" y="14802"/>
                        <a:pt x="20770" y="14417"/>
                        <a:pt x="20770" y="14031"/>
                      </a:cubicBezTo>
                      <a:cubicBezTo>
                        <a:pt x="20770" y="14031"/>
                        <a:pt x="20770" y="13645"/>
                        <a:pt x="20770" y="13645"/>
                      </a:cubicBezTo>
                      <a:cubicBezTo>
                        <a:pt x="20770" y="13260"/>
                        <a:pt x="20770" y="12874"/>
                        <a:pt x="21185" y="12488"/>
                      </a:cubicBezTo>
                      <a:cubicBezTo>
                        <a:pt x="21185" y="12488"/>
                        <a:pt x="21185" y="12488"/>
                        <a:pt x="21185" y="12488"/>
                      </a:cubicBezTo>
                      <a:cubicBezTo>
                        <a:pt x="21185" y="12102"/>
                        <a:pt x="21185" y="11717"/>
                        <a:pt x="21185" y="11331"/>
                      </a:cubicBezTo>
                      <a:cubicBezTo>
                        <a:pt x="21185" y="10945"/>
                        <a:pt x="21185" y="10559"/>
                        <a:pt x="21185" y="10173"/>
                      </a:cubicBezTo>
                      <a:cubicBezTo>
                        <a:pt x="21185" y="9401"/>
                        <a:pt x="20354" y="8630"/>
                        <a:pt x="19524" y="8244"/>
                      </a:cubicBezTo>
                      <a:cubicBezTo>
                        <a:pt x="19108" y="7859"/>
                        <a:pt x="18693" y="7473"/>
                        <a:pt x="18277" y="7087"/>
                      </a:cubicBezTo>
                      <a:cubicBezTo>
                        <a:pt x="17862" y="7087"/>
                        <a:pt x="17447" y="6701"/>
                        <a:pt x="16616" y="6316"/>
                      </a:cubicBezTo>
                      <a:cubicBezTo>
                        <a:pt x="15370" y="5544"/>
                        <a:pt x="13708" y="4773"/>
                        <a:pt x="12877" y="3616"/>
                      </a:cubicBezTo>
                      <a:cubicBezTo>
                        <a:pt x="12877" y="3230"/>
                        <a:pt x="12462" y="3230"/>
                        <a:pt x="12462" y="3230"/>
                      </a:cubicBezTo>
                      <a:cubicBezTo>
                        <a:pt x="12462" y="3230"/>
                        <a:pt x="12462" y="3616"/>
                        <a:pt x="12047" y="3616"/>
                      </a:cubicBezTo>
                      <a:cubicBezTo>
                        <a:pt x="12047" y="4001"/>
                        <a:pt x="11631" y="4387"/>
                        <a:pt x="11216" y="4387"/>
                      </a:cubicBezTo>
                      <a:cubicBezTo>
                        <a:pt x="10800" y="4387"/>
                        <a:pt x="10800" y="4387"/>
                        <a:pt x="10800" y="4387"/>
                      </a:cubicBezTo>
                      <a:cubicBezTo>
                        <a:pt x="9969" y="4387"/>
                        <a:pt x="9969" y="4001"/>
                        <a:pt x="9553" y="3230"/>
                      </a:cubicBezTo>
                      <a:cubicBezTo>
                        <a:pt x="9138" y="2844"/>
                        <a:pt x="9138" y="2073"/>
                        <a:pt x="8307" y="1301"/>
                      </a:cubicBezTo>
                      <a:cubicBezTo>
                        <a:pt x="7061" y="144"/>
                        <a:pt x="6230" y="-241"/>
                        <a:pt x="4984" y="144"/>
                      </a:cubicBezTo>
                      <a:cubicBezTo>
                        <a:pt x="4984" y="144"/>
                        <a:pt x="4569" y="144"/>
                        <a:pt x="4569" y="144"/>
                      </a:cubicBezTo>
                      <a:cubicBezTo>
                        <a:pt x="4569" y="144"/>
                        <a:pt x="4153" y="144"/>
                        <a:pt x="4153" y="144"/>
                      </a:cubicBezTo>
                      <a:cubicBezTo>
                        <a:pt x="4153" y="144"/>
                        <a:pt x="3738" y="144"/>
                        <a:pt x="3738" y="144"/>
                      </a:cubicBezTo>
                      <a:cubicBezTo>
                        <a:pt x="3323" y="530"/>
                        <a:pt x="2907" y="916"/>
                        <a:pt x="2907" y="130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160" name="Shape">
                  <a:extLst>
                    <a:ext uri="{FF2B5EF4-FFF2-40B4-BE49-F238E27FC236}">
                      <a16:creationId xmlns:a16="http://schemas.microsoft.com/office/drawing/2014/main" id="{EA011BBB-8DE7-8E22-7B49-85A824A99ACA}"/>
                    </a:ext>
                  </a:extLst>
                </p:cNvPr>
                <p:cNvGrpSpPr/>
                <p:nvPr/>
              </p:nvGrpSpPr>
              <p:grpSpPr>
                <a:xfrm>
                  <a:off x="385124" y="594246"/>
                  <a:ext cx="9435" cy="8821"/>
                  <a:chOff x="0" y="0"/>
                  <a:chExt cx="9434" cy="8819"/>
                </a:xfrm>
              </p:grpSpPr>
              <p:sp>
                <p:nvSpPr>
                  <p:cNvPr id="349" name="Line">
                    <a:extLst>
                      <a:ext uri="{FF2B5EF4-FFF2-40B4-BE49-F238E27FC236}">
                        <a16:creationId xmlns:a16="http://schemas.microsoft.com/office/drawing/2014/main" id="{8A999F69-DA08-5A8C-10AB-78E0DE0E47B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5400"/>
                          <a:pt x="0" y="162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50" name="Line">
                    <a:extLst>
                      <a:ext uri="{FF2B5EF4-FFF2-40B4-BE49-F238E27FC236}">
                        <a16:creationId xmlns:a16="http://schemas.microsoft.com/office/drawing/2014/main" id="{BCC253F7-C6C3-86EC-B4D7-6D98A06D5A5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16200"/>
                          <a:pt x="0" y="54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61" name="Shape">
                  <a:extLst>
                    <a:ext uri="{FF2B5EF4-FFF2-40B4-BE49-F238E27FC236}">
                      <a16:creationId xmlns:a16="http://schemas.microsoft.com/office/drawing/2014/main" id="{DA60D0CD-BD13-447A-93C1-270F250554F2}"/>
                    </a:ext>
                  </a:extLst>
                </p:cNvPr>
                <p:cNvGrpSpPr/>
                <p:nvPr/>
              </p:nvGrpSpPr>
              <p:grpSpPr>
                <a:xfrm>
                  <a:off x="384082" y="590179"/>
                  <a:ext cx="9435" cy="8821"/>
                  <a:chOff x="0" y="0"/>
                  <a:chExt cx="9434" cy="8819"/>
                </a:xfrm>
              </p:grpSpPr>
              <p:sp>
                <p:nvSpPr>
                  <p:cNvPr id="347" name="Line">
                    <a:extLst>
                      <a:ext uri="{FF2B5EF4-FFF2-40B4-BE49-F238E27FC236}">
                        <a16:creationId xmlns:a16="http://schemas.microsoft.com/office/drawing/2014/main" id="{7F42575C-40ED-0982-E341-DB6A6DDEC8F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7200"/>
                          <a:pt x="21600" y="144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48" name="Line">
                    <a:extLst>
                      <a:ext uri="{FF2B5EF4-FFF2-40B4-BE49-F238E27FC236}">
                        <a16:creationId xmlns:a16="http://schemas.microsoft.com/office/drawing/2014/main" id="{600E4AC0-D354-2608-3D85-3D17D0ED22C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4400"/>
                          <a:pt x="0" y="72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62" name="Shape">
                  <a:extLst>
                    <a:ext uri="{FF2B5EF4-FFF2-40B4-BE49-F238E27FC236}">
                      <a16:creationId xmlns:a16="http://schemas.microsoft.com/office/drawing/2014/main" id="{634A541A-0024-2823-7546-BB4180B5A351}"/>
                    </a:ext>
                  </a:extLst>
                </p:cNvPr>
                <p:cNvGrpSpPr/>
                <p:nvPr/>
              </p:nvGrpSpPr>
              <p:grpSpPr>
                <a:xfrm>
                  <a:off x="358059" y="557398"/>
                  <a:ext cx="9434" cy="8821"/>
                  <a:chOff x="0" y="0"/>
                  <a:chExt cx="9433" cy="8819"/>
                </a:xfrm>
              </p:grpSpPr>
              <p:sp>
                <p:nvSpPr>
                  <p:cNvPr id="345" name="Line">
                    <a:extLst>
                      <a:ext uri="{FF2B5EF4-FFF2-40B4-BE49-F238E27FC236}">
                        <a16:creationId xmlns:a16="http://schemas.microsoft.com/office/drawing/2014/main" id="{020E87A2-FA24-EB63-695A-33B84C50D75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46" name="Line">
                    <a:extLst>
                      <a:ext uri="{FF2B5EF4-FFF2-40B4-BE49-F238E27FC236}">
                        <a16:creationId xmlns:a16="http://schemas.microsoft.com/office/drawing/2014/main" id="{978DCE9E-CA20-94E0-8E76-9D807729941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63" name="Shape">
                  <a:extLst>
                    <a:ext uri="{FF2B5EF4-FFF2-40B4-BE49-F238E27FC236}">
                      <a16:creationId xmlns:a16="http://schemas.microsoft.com/office/drawing/2014/main" id="{DA691ADD-0D88-58B4-C53E-6E6B7CE9AFDE}"/>
                    </a:ext>
                  </a:extLst>
                </p:cNvPr>
                <p:cNvGrpSpPr/>
                <p:nvPr/>
              </p:nvGrpSpPr>
              <p:grpSpPr>
                <a:xfrm>
                  <a:off x="384082" y="585393"/>
                  <a:ext cx="9435" cy="8821"/>
                  <a:chOff x="0" y="0"/>
                  <a:chExt cx="9434" cy="8819"/>
                </a:xfrm>
              </p:grpSpPr>
              <p:sp>
                <p:nvSpPr>
                  <p:cNvPr id="343" name="Line">
                    <a:extLst>
                      <a:ext uri="{FF2B5EF4-FFF2-40B4-BE49-F238E27FC236}">
                        <a16:creationId xmlns:a16="http://schemas.microsoft.com/office/drawing/2014/main" id="{6AD31ECC-DBEF-FD44-FF43-A1E22C97CE8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14400"/>
                          <a:pt x="0" y="72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44" name="Line">
                    <a:extLst>
                      <a:ext uri="{FF2B5EF4-FFF2-40B4-BE49-F238E27FC236}">
                        <a16:creationId xmlns:a16="http://schemas.microsoft.com/office/drawing/2014/main" id="{A66E4119-BCF6-DDE0-FADB-5939D678FB7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7200"/>
                          <a:pt x="0" y="144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64" name="Shape">
                  <a:extLst>
                    <a:ext uri="{FF2B5EF4-FFF2-40B4-BE49-F238E27FC236}">
                      <a16:creationId xmlns:a16="http://schemas.microsoft.com/office/drawing/2014/main" id="{183DDC39-93F7-F901-A511-FA5A9A5CFE08}"/>
                    </a:ext>
                  </a:extLst>
                </p:cNvPr>
                <p:cNvGrpSpPr/>
                <p:nvPr/>
              </p:nvGrpSpPr>
              <p:grpSpPr>
                <a:xfrm>
                  <a:off x="364857" y="561944"/>
                  <a:ext cx="10412" cy="8820"/>
                  <a:chOff x="0" y="0"/>
                  <a:chExt cx="10410" cy="8819"/>
                </a:xfrm>
              </p:grpSpPr>
              <p:sp>
                <p:nvSpPr>
                  <p:cNvPr id="341" name="Line">
                    <a:extLst>
                      <a:ext uri="{FF2B5EF4-FFF2-40B4-BE49-F238E27FC236}">
                        <a16:creationId xmlns:a16="http://schemas.microsoft.com/office/drawing/2014/main" id="{FBAE50BC-44CE-FC4C-80CC-050152B500E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0412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15428"/>
                          <a:pt x="4800" y="9257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42" name="Line">
                    <a:extLst>
                      <a:ext uri="{FF2B5EF4-FFF2-40B4-BE49-F238E27FC236}">
                        <a16:creationId xmlns:a16="http://schemas.microsoft.com/office/drawing/2014/main" id="{F324BF8A-D5C6-3DDF-2B44-C447E5B88FAA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0412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4800" y="9257"/>
                          <a:pt x="14400" y="15428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165" name="Shape">
                  <a:extLst>
                    <a:ext uri="{FF2B5EF4-FFF2-40B4-BE49-F238E27FC236}">
                      <a16:creationId xmlns:a16="http://schemas.microsoft.com/office/drawing/2014/main" id="{7DB572F2-A59C-556C-5347-AFF0F6D8F1ED}"/>
                    </a:ext>
                  </a:extLst>
                </p:cNvPr>
                <p:cNvSpPr/>
                <p:nvPr/>
              </p:nvSpPr>
              <p:spPr>
                <a:xfrm>
                  <a:off x="173808" y="891660"/>
                  <a:ext cx="9435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10801"/>
                        <a:pt x="0" y="10801"/>
                        <a:pt x="0" y="21600"/>
                      </a:cubicBezTo>
                      <a:cubicBezTo>
                        <a:pt x="0" y="21600"/>
                        <a:pt x="21600" y="21600"/>
                        <a:pt x="21600" y="10801"/>
                      </a:cubicBezTo>
                      <a:cubicBezTo>
                        <a:pt x="21600" y="10801"/>
                        <a:pt x="0" y="10801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66" name="Shape">
                  <a:extLst>
                    <a:ext uri="{FF2B5EF4-FFF2-40B4-BE49-F238E27FC236}">
                      <a16:creationId xmlns:a16="http://schemas.microsoft.com/office/drawing/2014/main" id="{E2714EBD-89DF-5C14-9CC7-76ED4F4A5EE1}"/>
                    </a:ext>
                  </a:extLst>
                </p:cNvPr>
                <p:cNvSpPr/>
                <p:nvPr/>
              </p:nvSpPr>
              <p:spPr>
                <a:xfrm>
                  <a:off x="237827" y="72369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171" y="17999"/>
                      </a:move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12342" y="21600"/>
                        <a:pt x="18514" y="17999"/>
                        <a:pt x="21600" y="10800"/>
                      </a:cubicBezTo>
                      <a:cubicBezTo>
                        <a:pt x="21600" y="7200"/>
                        <a:pt x="21600" y="7200"/>
                        <a:pt x="18514" y="3599"/>
                      </a:cubicBezTo>
                      <a:cubicBezTo>
                        <a:pt x="15428" y="0"/>
                        <a:pt x="15428" y="0"/>
                        <a:pt x="15428" y="0"/>
                      </a:cubicBezTo>
                      <a:cubicBezTo>
                        <a:pt x="12342" y="0"/>
                        <a:pt x="12342" y="3599"/>
                        <a:pt x="9257" y="3599"/>
                      </a:cubicBezTo>
                      <a:cubicBezTo>
                        <a:pt x="6171" y="7200"/>
                        <a:pt x="6171" y="10800"/>
                        <a:pt x="0" y="10800"/>
                      </a:cubicBezTo>
                      <a:cubicBezTo>
                        <a:pt x="3085" y="14400"/>
                        <a:pt x="6171" y="17999"/>
                        <a:pt x="6171" y="179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67" name="Shape">
                  <a:extLst>
                    <a:ext uri="{FF2B5EF4-FFF2-40B4-BE49-F238E27FC236}">
                      <a16:creationId xmlns:a16="http://schemas.microsoft.com/office/drawing/2014/main" id="{19104572-FA22-E948-BD50-875ACB306A29}"/>
                    </a:ext>
                  </a:extLst>
                </p:cNvPr>
                <p:cNvSpPr/>
                <p:nvPr/>
              </p:nvSpPr>
              <p:spPr>
                <a:xfrm>
                  <a:off x="176442" y="906357"/>
                  <a:ext cx="44761" cy="26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343" y="20700"/>
                      </a:moveTo>
                      <a:cubicBezTo>
                        <a:pt x="12961" y="21600"/>
                        <a:pt x="12961" y="21600"/>
                        <a:pt x="13578" y="21600"/>
                      </a:cubicBezTo>
                      <a:cubicBezTo>
                        <a:pt x="14812" y="19800"/>
                        <a:pt x="16663" y="18900"/>
                        <a:pt x="18515" y="18900"/>
                      </a:cubicBezTo>
                      <a:cubicBezTo>
                        <a:pt x="19749" y="18900"/>
                        <a:pt x="20983" y="18900"/>
                        <a:pt x="21600" y="18000"/>
                      </a:cubicBezTo>
                      <a:cubicBezTo>
                        <a:pt x="20983" y="18000"/>
                        <a:pt x="19749" y="18000"/>
                        <a:pt x="18515" y="18000"/>
                      </a:cubicBezTo>
                      <a:cubicBezTo>
                        <a:pt x="14812" y="17100"/>
                        <a:pt x="9874" y="11700"/>
                        <a:pt x="5554" y="6299"/>
                      </a:cubicBezTo>
                      <a:cubicBezTo>
                        <a:pt x="4937" y="5400"/>
                        <a:pt x="4319" y="4500"/>
                        <a:pt x="3702" y="3600"/>
                      </a:cubicBezTo>
                      <a:cubicBezTo>
                        <a:pt x="2468" y="2700"/>
                        <a:pt x="2468" y="900"/>
                        <a:pt x="1851" y="0"/>
                      </a:cubicBezTo>
                      <a:cubicBezTo>
                        <a:pt x="1851" y="0"/>
                        <a:pt x="1851" y="0"/>
                        <a:pt x="1851" y="0"/>
                      </a:cubicBezTo>
                      <a:cubicBezTo>
                        <a:pt x="1851" y="0"/>
                        <a:pt x="1851" y="0"/>
                        <a:pt x="1234" y="0"/>
                      </a:cubicBezTo>
                      <a:cubicBezTo>
                        <a:pt x="1234" y="0"/>
                        <a:pt x="617" y="0"/>
                        <a:pt x="617" y="0"/>
                      </a:cubicBezTo>
                      <a:cubicBezTo>
                        <a:pt x="617" y="0"/>
                        <a:pt x="617" y="900"/>
                        <a:pt x="617" y="900"/>
                      </a:cubicBezTo>
                      <a:cubicBezTo>
                        <a:pt x="617" y="1800"/>
                        <a:pt x="617" y="1800"/>
                        <a:pt x="617" y="2700"/>
                      </a:cubicBezTo>
                      <a:cubicBezTo>
                        <a:pt x="617" y="2700"/>
                        <a:pt x="617" y="3600"/>
                        <a:pt x="617" y="3600"/>
                      </a:cubicBezTo>
                      <a:cubicBezTo>
                        <a:pt x="617" y="4500"/>
                        <a:pt x="0" y="5400"/>
                        <a:pt x="0" y="5400"/>
                      </a:cubicBezTo>
                      <a:cubicBezTo>
                        <a:pt x="0" y="6299"/>
                        <a:pt x="0" y="7200"/>
                        <a:pt x="0" y="8100"/>
                      </a:cubicBezTo>
                      <a:cubicBezTo>
                        <a:pt x="0" y="8100"/>
                        <a:pt x="0" y="8999"/>
                        <a:pt x="0" y="8999"/>
                      </a:cubicBezTo>
                      <a:cubicBezTo>
                        <a:pt x="0" y="9899"/>
                        <a:pt x="0" y="9899"/>
                        <a:pt x="0" y="9899"/>
                      </a:cubicBezTo>
                      <a:cubicBezTo>
                        <a:pt x="0" y="10800"/>
                        <a:pt x="0" y="11700"/>
                        <a:pt x="0" y="11700"/>
                      </a:cubicBezTo>
                      <a:cubicBezTo>
                        <a:pt x="0" y="12600"/>
                        <a:pt x="0" y="12600"/>
                        <a:pt x="0" y="13500"/>
                      </a:cubicBezTo>
                      <a:cubicBezTo>
                        <a:pt x="0" y="13500"/>
                        <a:pt x="0" y="14401"/>
                        <a:pt x="0" y="14401"/>
                      </a:cubicBezTo>
                      <a:cubicBezTo>
                        <a:pt x="0" y="14401"/>
                        <a:pt x="0" y="15301"/>
                        <a:pt x="0" y="15301"/>
                      </a:cubicBezTo>
                      <a:cubicBezTo>
                        <a:pt x="0" y="15301"/>
                        <a:pt x="0" y="16200"/>
                        <a:pt x="0" y="16200"/>
                      </a:cubicBezTo>
                      <a:cubicBezTo>
                        <a:pt x="0" y="17100"/>
                        <a:pt x="0" y="17100"/>
                        <a:pt x="0" y="17100"/>
                      </a:cubicBezTo>
                      <a:cubicBezTo>
                        <a:pt x="0" y="18000"/>
                        <a:pt x="617" y="18000"/>
                        <a:pt x="617" y="18000"/>
                      </a:cubicBezTo>
                      <a:cubicBezTo>
                        <a:pt x="617" y="18000"/>
                        <a:pt x="617" y="18900"/>
                        <a:pt x="617" y="18900"/>
                      </a:cubicBezTo>
                      <a:cubicBezTo>
                        <a:pt x="617" y="18900"/>
                        <a:pt x="617" y="19800"/>
                        <a:pt x="617" y="19800"/>
                      </a:cubicBezTo>
                      <a:cubicBezTo>
                        <a:pt x="617" y="19800"/>
                        <a:pt x="617" y="19800"/>
                        <a:pt x="617" y="19800"/>
                      </a:cubicBezTo>
                      <a:cubicBezTo>
                        <a:pt x="617" y="19800"/>
                        <a:pt x="1234" y="19800"/>
                        <a:pt x="1851" y="19800"/>
                      </a:cubicBezTo>
                      <a:cubicBezTo>
                        <a:pt x="3085" y="19800"/>
                        <a:pt x="4319" y="19800"/>
                        <a:pt x="6171" y="19800"/>
                      </a:cubicBezTo>
                      <a:cubicBezTo>
                        <a:pt x="6788" y="19800"/>
                        <a:pt x="7405" y="19800"/>
                        <a:pt x="8022" y="19800"/>
                      </a:cubicBezTo>
                      <a:cubicBezTo>
                        <a:pt x="8022" y="19800"/>
                        <a:pt x="8639" y="19800"/>
                        <a:pt x="8639" y="19800"/>
                      </a:cubicBezTo>
                      <a:cubicBezTo>
                        <a:pt x="8639" y="19800"/>
                        <a:pt x="9257" y="19800"/>
                        <a:pt x="9874" y="19800"/>
                      </a:cubicBezTo>
                      <a:cubicBezTo>
                        <a:pt x="9874" y="19800"/>
                        <a:pt x="9874" y="19800"/>
                        <a:pt x="9874" y="19800"/>
                      </a:cubicBezTo>
                      <a:cubicBezTo>
                        <a:pt x="10491" y="19800"/>
                        <a:pt x="10491" y="19800"/>
                        <a:pt x="11109" y="19800"/>
                      </a:cubicBezTo>
                      <a:cubicBezTo>
                        <a:pt x="11109" y="20700"/>
                        <a:pt x="11109" y="20700"/>
                        <a:pt x="11109" y="20700"/>
                      </a:cubicBezTo>
                      <a:cubicBezTo>
                        <a:pt x="11726" y="20700"/>
                        <a:pt x="11726" y="20700"/>
                        <a:pt x="11726" y="20700"/>
                      </a:cubicBezTo>
                      <a:cubicBezTo>
                        <a:pt x="11726" y="20700"/>
                        <a:pt x="12343" y="20700"/>
                        <a:pt x="12343" y="207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68" name="Shape">
                  <a:extLst>
                    <a:ext uri="{FF2B5EF4-FFF2-40B4-BE49-F238E27FC236}">
                      <a16:creationId xmlns:a16="http://schemas.microsoft.com/office/drawing/2014/main" id="{42244935-A591-25C6-AFEB-76DC858DB6A2}"/>
                    </a:ext>
                  </a:extLst>
                </p:cNvPr>
                <p:cNvSpPr/>
                <p:nvPr/>
              </p:nvSpPr>
              <p:spPr>
                <a:xfrm>
                  <a:off x="109299" y="440258"/>
                  <a:ext cx="278968" cy="443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6" h="21600" extrusionOk="0">
                      <a:moveTo>
                        <a:pt x="17121" y="5467"/>
                      </a:moveTo>
                      <a:cubicBezTo>
                        <a:pt x="17315" y="5305"/>
                        <a:pt x="17315" y="5305"/>
                        <a:pt x="17315" y="5305"/>
                      </a:cubicBezTo>
                      <a:cubicBezTo>
                        <a:pt x="17411" y="5305"/>
                        <a:pt x="17411" y="5251"/>
                        <a:pt x="17411" y="5251"/>
                      </a:cubicBezTo>
                      <a:cubicBezTo>
                        <a:pt x="17508" y="5251"/>
                        <a:pt x="17508" y="5251"/>
                        <a:pt x="17508" y="5251"/>
                      </a:cubicBezTo>
                      <a:cubicBezTo>
                        <a:pt x="17508" y="5251"/>
                        <a:pt x="17508" y="5251"/>
                        <a:pt x="17508" y="5251"/>
                      </a:cubicBezTo>
                      <a:cubicBezTo>
                        <a:pt x="17508" y="5196"/>
                        <a:pt x="17605" y="5196"/>
                        <a:pt x="17605" y="5142"/>
                      </a:cubicBezTo>
                      <a:cubicBezTo>
                        <a:pt x="17896" y="4980"/>
                        <a:pt x="18186" y="4818"/>
                        <a:pt x="18380" y="4655"/>
                      </a:cubicBezTo>
                      <a:cubicBezTo>
                        <a:pt x="18768" y="4276"/>
                        <a:pt x="19542" y="3843"/>
                        <a:pt x="20124" y="3627"/>
                      </a:cubicBezTo>
                      <a:cubicBezTo>
                        <a:pt x="20124" y="3572"/>
                        <a:pt x="20220" y="3518"/>
                        <a:pt x="20317" y="3518"/>
                      </a:cubicBezTo>
                      <a:cubicBezTo>
                        <a:pt x="20511" y="3464"/>
                        <a:pt x="20705" y="3410"/>
                        <a:pt x="20898" y="3356"/>
                      </a:cubicBezTo>
                      <a:cubicBezTo>
                        <a:pt x="21092" y="3302"/>
                        <a:pt x="21480" y="3193"/>
                        <a:pt x="21576" y="3139"/>
                      </a:cubicBezTo>
                      <a:cubicBezTo>
                        <a:pt x="21576" y="3085"/>
                        <a:pt x="21576" y="2490"/>
                        <a:pt x="21383" y="2381"/>
                      </a:cubicBezTo>
                      <a:cubicBezTo>
                        <a:pt x="21383" y="2381"/>
                        <a:pt x="21286" y="2327"/>
                        <a:pt x="21092" y="2327"/>
                      </a:cubicBezTo>
                      <a:cubicBezTo>
                        <a:pt x="21092" y="2327"/>
                        <a:pt x="21092" y="2327"/>
                        <a:pt x="20995" y="2327"/>
                      </a:cubicBezTo>
                      <a:cubicBezTo>
                        <a:pt x="20995" y="2327"/>
                        <a:pt x="20995" y="2327"/>
                        <a:pt x="20995" y="2327"/>
                      </a:cubicBezTo>
                      <a:cubicBezTo>
                        <a:pt x="20995" y="2381"/>
                        <a:pt x="20995" y="2381"/>
                        <a:pt x="20995" y="2381"/>
                      </a:cubicBezTo>
                      <a:cubicBezTo>
                        <a:pt x="20995" y="2381"/>
                        <a:pt x="20995" y="2381"/>
                        <a:pt x="20995" y="2436"/>
                      </a:cubicBezTo>
                      <a:cubicBezTo>
                        <a:pt x="20995" y="2436"/>
                        <a:pt x="20995" y="2490"/>
                        <a:pt x="20995" y="2490"/>
                      </a:cubicBezTo>
                      <a:cubicBezTo>
                        <a:pt x="20995" y="2490"/>
                        <a:pt x="20995" y="2544"/>
                        <a:pt x="20995" y="2544"/>
                      </a:cubicBezTo>
                      <a:cubicBezTo>
                        <a:pt x="20995" y="2544"/>
                        <a:pt x="20995" y="2598"/>
                        <a:pt x="20995" y="2598"/>
                      </a:cubicBezTo>
                      <a:cubicBezTo>
                        <a:pt x="20995" y="2652"/>
                        <a:pt x="20995" y="2652"/>
                        <a:pt x="20995" y="2652"/>
                      </a:cubicBezTo>
                      <a:cubicBezTo>
                        <a:pt x="20995" y="2706"/>
                        <a:pt x="20898" y="2706"/>
                        <a:pt x="20898" y="2760"/>
                      </a:cubicBezTo>
                      <a:cubicBezTo>
                        <a:pt x="20898" y="2760"/>
                        <a:pt x="20898" y="2760"/>
                        <a:pt x="20898" y="2815"/>
                      </a:cubicBezTo>
                      <a:cubicBezTo>
                        <a:pt x="20898" y="2815"/>
                        <a:pt x="20898" y="2815"/>
                        <a:pt x="20898" y="2869"/>
                      </a:cubicBezTo>
                      <a:cubicBezTo>
                        <a:pt x="20898" y="2869"/>
                        <a:pt x="20898" y="2923"/>
                        <a:pt x="20802" y="2923"/>
                      </a:cubicBezTo>
                      <a:cubicBezTo>
                        <a:pt x="20802" y="2923"/>
                        <a:pt x="20802" y="2977"/>
                        <a:pt x="20802" y="2977"/>
                      </a:cubicBezTo>
                      <a:cubicBezTo>
                        <a:pt x="20802" y="3031"/>
                        <a:pt x="20802" y="3031"/>
                        <a:pt x="20802" y="3031"/>
                      </a:cubicBezTo>
                      <a:cubicBezTo>
                        <a:pt x="20705" y="3085"/>
                        <a:pt x="20705" y="3085"/>
                        <a:pt x="20705" y="3085"/>
                      </a:cubicBezTo>
                      <a:cubicBezTo>
                        <a:pt x="20705" y="3139"/>
                        <a:pt x="20705" y="3139"/>
                        <a:pt x="20705" y="3139"/>
                      </a:cubicBezTo>
                      <a:cubicBezTo>
                        <a:pt x="20608" y="3139"/>
                        <a:pt x="20608" y="3193"/>
                        <a:pt x="20608" y="3193"/>
                      </a:cubicBezTo>
                      <a:cubicBezTo>
                        <a:pt x="20608" y="3193"/>
                        <a:pt x="20608" y="3193"/>
                        <a:pt x="20608" y="3193"/>
                      </a:cubicBezTo>
                      <a:cubicBezTo>
                        <a:pt x="20511" y="3302"/>
                        <a:pt x="20414" y="3302"/>
                        <a:pt x="20220" y="3302"/>
                      </a:cubicBezTo>
                      <a:cubicBezTo>
                        <a:pt x="20220" y="3302"/>
                        <a:pt x="20220" y="3302"/>
                        <a:pt x="20220" y="3302"/>
                      </a:cubicBezTo>
                      <a:cubicBezTo>
                        <a:pt x="20220" y="3302"/>
                        <a:pt x="20220" y="3302"/>
                        <a:pt x="20220" y="3302"/>
                      </a:cubicBezTo>
                      <a:cubicBezTo>
                        <a:pt x="20220" y="3302"/>
                        <a:pt x="20220" y="3302"/>
                        <a:pt x="20220" y="3302"/>
                      </a:cubicBezTo>
                      <a:cubicBezTo>
                        <a:pt x="20124" y="3302"/>
                        <a:pt x="20027" y="3356"/>
                        <a:pt x="19930" y="3410"/>
                      </a:cubicBezTo>
                      <a:cubicBezTo>
                        <a:pt x="19736" y="3518"/>
                        <a:pt x="19542" y="3572"/>
                        <a:pt x="19349" y="3572"/>
                      </a:cubicBezTo>
                      <a:cubicBezTo>
                        <a:pt x="19349" y="3572"/>
                        <a:pt x="19349" y="3572"/>
                        <a:pt x="19349" y="3572"/>
                      </a:cubicBezTo>
                      <a:cubicBezTo>
                        <a:pt x="19252" y="3572"/>
                        <a:pt x="19155" y="3572"/>
                        <a:pt x="19155" y="3572"/>
                      </a:cubicBezTo>
                      <a:cubicBezTo>
                        <a:pt x="18961" y="3627"/>
                        <a:pt x="18768" y="3681"/>
                        <a:pt x="18671" y="3681"/>
                      </a:cubicBezTo>
                      <a:cubicBezTo>
                        <a:pt x="18574" y="3681"/>
                        <a:pt x="18477" y="3681"/>
                        <a:pt x="18477" y="3681"/>
                      </a:cubicBezTo>
                      <a:cubicBezTo>
                        <a:pt x="18380" y="3681"/>
                        <a:pt x="18380" y="3681"/>
                        <a:pt x="18380" y="3627"/>
                      </a:cubicBezTo>
                      <a:cubicBezTo>
                        <a:pt x="18283" y="3627"/>
                        <a:pt x="18090" y="3627"/>
                        <a:pt x="17896" y="3627"/>
                      </a:cubicBezTo>
                      <a:cubicBezTo>
                        <a:pt x="17605" y="3627"/>
                        <a:pt x="17411" y="3627"/>
                        <a:pt x="17315" y="3572"/>
                      </a:cubicBezTo>
                      <a:cubicBezTo>
                        <a:pt x="17315" y="3572"/>
                        <a:pt x="17218" y="3572"/>
                        <a:pt x="17218" y="3572"/>
                      </a:cubicBezTo>
                      <a:cubicBezTo>
                        <a:pt x="17121" y="3572"/>
                        <a:pt x="16927" y="3572"/>
                        <a:pt x="16830" y="3572"/>
                      </a:cubicBezTo>
                      <a:cubicBezTo>
                        <a:pt x="16637" y="3518"/>
                        <a:pt x="16346" y="3518"/>
                        <a:pt x="16249" y="3464"/>
                      </a:cubicBezTo>
                      <a:cubicBezTo>
                        <a:pt x="16249" y="3464"/>
                        <a:pt x="16152" y="3410"/>
                        <a:pt x="16152" y="3356"/>
                      </a:cubicBezTo>
                      <a:cubicBezTo>
                        <a:pt x="16152" y="3248"/>
                        <a:pt x="16346" y="3248"/>
                        <a:pt x="16346" y="3193"/>
                      </a:cubicBezTo>
                      <a:cubicBezTo>
                        <a:pt x="16443" y="3139"/>
                        <a:pt x="16540" y="3139"/>
                        <a:pt x="16540" y="2977"/>
                      </a:cubicBezTo>
                      <a:cubicBezTo>
                        <a:pt x="16540" y="2760"/>
                        <a:pt x="16927" y="2544"/>
                        <a:pt x="17121" y="2381"/>
                      </a:cubicBezTo>
                      <a:cubicBezTo>
                        <a:pt x="17218" y="2273"/>
                        <a:pt x="17315" y="2219"/>
                        <a:pt x="17411" y="2165"/>
                      </a:cubicBezTo>
                      <a:cubicBezTo>
                        <a:pt x="17315" y="2111"/>
                        <a:pt x="16830" y="2057"/>
                        <a:pt x="16540" y="2003"/>
                      </a:cubicBezTo>
                      <a:cubicBezTo>
                        <a:pt x="15959" y="1840"/>
                        <a:pt x="15571" y="1732"/>
                        <a:pt x="15377" y="1624"/>
                      </a:cubicBezTo>
                      <a:cubicBezTo>
                        <a:pt x="15377" y="1569"/>
                        <a:pt x="15281" y="1515"/>
                        <a:pt x="15184" y="1515"/>
                      </a:cubicBezTo>
                      <a:cubicBezTo>
                        <a:pt x="14990" y="1407"/>
                        <a:pt x="14699" y="1353"/>
                        <a:pt x="14312" y="1353"/>
                      </a:cubicBezTo>
                      <a:cubicBezTo>
                        <a:pt x="14021" y="1299"/>
                        <a:pt x="13828" y="1245"/>
                        <a:pt x="13634" y="1190"/>
                      </a:cubicBezTo>
                      <a:cubicBezTo>
                        <a:pt x="13537" y="1136"/>
                        <a:pt x="13537" y="1136"/>
                        <a:pt x="13440" y="1082"/>
                      </a:cubicBezTo>
                      <a:cubicBezTo>
                        <a:pt x="13343" y="1028"/>
                        <a:pt x="13246" y="974"/>
                        <a:pt x="13053" y="920"/>
                      </a:cubicBezTo>
                      <a:cubicBezTo>
                        <a:pt x="12956" y="866"/>
                        <a:pt x="12859" y="866"/>
                        <a:pt x="12859" y="812"/>
                      </a:cubicBezTo>
                      <a:cubicBezTo>
                        <a:pt x="12762" y="812"/>
                        <a:pt x="12762" y="812"/>
                        <a:pt x="12762" y="757"/>
                      </a:cubicBezTo>
                      <a:cubicBezTo>
                        <a:pt x="12665" y="757"/>
                        <a:pt x="12665" y="757"/>
                        <a:pt x="12568" y="703"/>
                      </a:cubicBezTo>
                      <a:cubicBezTo>
                        <a:pt x="12568" y="703"/>
                        <a:pt x="12568" y="703"/>
                        <a:pt x="12472" y="649"/>
                      </a:cubicBezTo>
                      <a:cubicBezTo>
                        <a:pt x="12472" y="649"/>
                        <a:pt x="12472" y="649"/>
                        <a:pt x="12375" y="595"/>
                      </a:cubicBezTo>
                      <a:cubicBezTo>
                        <a:pt x="12375" y="595"/>
                        <a:pt x="12278" y="595"/>
                        <a:pt x="12278" y="541"/>
                      </a:cubicBezTo>
                      <a:cubicBezTo>
                        <a:pt x="12278" y="541"/>
                        <a:pt x="12181" y="487"/>
                        <a:pt x="12181" y="487"/>
                      </a:cubicBezTo>
                      <a:cubicBezTo>
                        <a:pt x="12181" y="487"/>
                        <a:pt x="12084" y="433"/>
                        <a:pt x="12084" y="433"/>
                      </a:cubicBezTo>
                      <a:cubicBezTo>
                        <a:pt x="11987" y="378"/>
                        <a:pt x="11987" y="378"/>
                        <a:pt x="11987" y="378"/>
                      </a:cubicBezTo>
                      <a:cubicBezTo>
                        <a:pt x="11890" y="324"/>
                        <a:pt x="11890" y="324"/>
                        <a:pt x="11890" y="324"/>
                      </a:cubicBezTo>
                      <a:cubicBezTo>
                        <a:pt x="11794" y="270"/>
                        <a:pt x="11794" y="270"/>
                        <a:pt x="11794" y="216"/>
                      </a:cubicBezTo>
                      <a:cubicBezTo>
                        <a:pt x="11697" y="216"/>
                        <a:pt x="11697" y="216"/>
                        <a:pt x="11697" y="162"/>
                      </a:cubicBezTo>
                      <a:cubicBezTo>
                        <a:pt x="11697" y="162"/>
                        <a:pt x="11600" y="162"/>
                        <a:pt x="11600" y="108"/>
                      </a:cubicBezTo>
                      <a:cubicBezTo>
                        <a:pt x="11600" y="108"/>
                        <a:pt x="11600" y="108"/>
                        <a:pt x="11503" y="54"/>
                      </a:cubicBezTo>
                      <a:cubicBezTo>
                        <a:pt x="11503" y="54"/>
                        <a:pt x="11503" y="54"/>
                        <a:pt x="11503" y="54"/>
                      </a:cubicBezTo>
                      <a:cubicBezTo>
                        <a:pt x="11503" y="54"/>
                        <a:pt x="11503" y="54"/>
                        <a:pt x="11406" y="54"/>
                      </a:cubicBezTo>
                      <a:cubicBezTo>
                        <a:pt x="11212" y="0"/>
                        <a:pt x="11019" y="0"/>
                        <a:pt x="10825" y="0"/>
                      </a:cubicBezTo>
                      <a:cubicBezTo>
                        <a:pt x="10727" y="0"/>
                        <a:pt x="10727" y="0"/>
                        <a:pt x="10630" y="0"/>
                      </a:cubicBezTo>
                      <a:cubicBezTo>
                        <a:pt x="10630" y="0"/>
                        <a:pt x="10630" y="0"/>
                        <a:pt x="10630" y="0"/>
                      </a:cubicBezTo>
                      <a:cubicBezTo>
                        <a:pt x="10630" y="54"/>
                        <a:pt x="10630" y="54"/>
                        <a:pt x="10630" y="108"/>
                      </a:cubicBezTo>
                      <a:cubicBezTo>
                        <a:pt x="10533" y="108"/>
                        <a:pt x="10533" y="162"/>
                        <a:pt x="10533" y="162"/>
                      </a:cubicBezTo>
                      <a:cubicBezTo>
                        <a:pt x="10436" y="324"/>
                        <a:pt x="10243" y="487"/>
                        <a:pt x="10049" y="487"/>
                      </a:cubicBezTo>
                      <a:cubicBezTo>
                        <a:pt x="9952" y="487"/>
                        <a:pt x="9855" y="433"/>
                        <a:pt x="9758" y="324"/>
                      </a:cubicBezTo>
                      <a:cubicBezTo>
                        <a:pt x="9565" y="216"/>
                        <a:pt x="9274" y="162"/>
                        <a:pt x="8790" y="108"/>
                      </a:cubicBezTo>
                      <a:cubicBezTo>
                        <a:pt x="8596" y="108"/>
                        <a:pt x="8596" y="108"/>
                        <a:pt x="8596" y="108"/>
                      </a:cubicBezTo>
                      <a:cubicBezTo>
                        <a:pt x="8402" y="108"/>
                        <a:pt x="8306" y="54"/>
                        <a:pt x="8209" y="0"/>
                      </a:cubicBezTo>
                      <a:cubicBezTo>
                        <a:pt x="8112" y="0"/>
                        <a:pt x="8112" y="0"/>
                        <a:pt x="8112" y="0"/>
                      </a:cubicBezTo>
                      <a:cubicBezTo>
                        <a:pt x="8112" y="0"/>
                        <a:pt x="8015" y="0"/>
                        <a:pt x="7821" y="108"/>
                      </a:cubicBezTo>
                      <a:cubicBezTo>
                        <a:pt x="7724" y="162"/>
                        <a:pt x="7724" y="162"/>
                        <a:pt x="7628" y="216"/>
                      </a:cubicBezTo>
                      <a:cubicBezTo>
                        <a:pt x="7628" y="216"/>
                        <a:pt x="7531" y="270"/>
                        <a:pt x="7434" y="270"/>
                      </a:cubicBezTo>
                      <a:cubicBezTo>
                        <a:pt x="7434" y="270"/>
                        <a:pt x="7434" y="270"/>
                        <a:pt x="7434" y="270"/>
                      </a:cubicBezTo>
                      <a:cubicBezTo>
                        <a:pt x="7337" y="378"/>
                        <a:pt x="7143" y="433"/>
                        <a:pt x="7046" y="487"/>
                      </a:cubicBezTo>
                      <a:cubicBezTo>
                        <a:pt x="7046" y="487"/>
                        <a:pt x="7046" y="487"/>
                        <a:pt x="7046" y="487"/>
                      </a:cubicBezTo>
                      <a:cubicBezTo>
                        <a:pt x="7046" y="487"/>
                        <a:pt x="7046" y="487"/>
                        <a:pt x="7046" y="541"/>
                      </a:cubicBezTo>
                      <a:cubicBezTo>
                        <a:pt x="7046" y="541"/>
                        <a:pt x="7046" y="541"/>
                        <a:pt x="7046" y="595"/>
                      </a:cubicBezTo>
                      <a:cubicBezTo>
                        <a:pt x="7046" y="595"/>
                        <a:pt x="7046" y="595"/>
                        <a:pt x="7046" y="649"/>
                      </a:cubicBezTo>
                      <a:cubicBezTo>
                        <a:pt x="7046" y="649"/>
                        <a:pt x="7046" y="649"/>
                        <a:pt x="7046" y="703"/>
                      </a:cubicBezTo>
                      <a:cubicBezTo>
                        <a:pt x="7046" y="703"/>
                        <a:pt x="7046" y="703"/>
                        <a:pt x="7046" y="757"/>
                      </a:cubicBezTo>
                      <a:cubicBezTo>
                        <a:pt x="6949" y="757"/>
                        <a:pt x="6949" y="757"/>
                        <a:pt x="6949" y="812"/>
                      </a:cubicBezTo>
                      <a:cubicBezTo>
                        <a:pt x="6949" y="812"/>
                        <a:pt x="6949" y="812"/>
                        <a:pt x="6949" y="812"/>
                      </a:cubicBezTo>
                      <a:cubicBezTo>
                        <a:pt x="6949" y="866"/>
                        <a:pt x="6949" y="866"/>
                        <a:pt x="6949" y="920"/>
                      </a:cubicBezTo>
                      <a:cubicBezTo>
                        <a:pt x="6949" y="920"/>
                        <a:pt x="6949" y="920"/>
                        <a:pt x="6949" y="920"/>
                      </a:cubicBezTo>
                      <a:cubicBezTo>
                        <a:pt x="6949" y="974"/>
                        <a:pt x="6949" y="974"/>
                        <a:pt x="6949" y="974"/>
                      </a:cubicBezTo>
                      <a:cubicBezTo>
                        <a:pt x="6949" y="1028"/>
                        <a:pt x="6949" y="1028"/>
                        <a:pt x="6949" y="1028"/>
                      </a:cubicBezTo>
                      <a:cubicBezTo>
                        <a:pt x="6853" y="1028"/>
                        <a:pt x="6853" y="1082"/>
                        <a:pt x="6853" y="1082"/>
                      </a:cubicBezTo>
                      <a:cubicBezTo>
                        <a:pt x="6853" y="1082"/>
                        <a:pt x="6853" y="1082"/>
                        <a:pt x="6853" y="1082"/>
                      </a:cubicBezTo>
                      <a:cubicBezTo>
                        <a:pt x="6853" y="1136"/>
                        <a:pt x="6853" y="1136"/>
                        <a:pt x="6853" y="1190"/>
                      </a:cubicBezTo>
                      <a:cubicBezTo>
                        <a:pt x="6756" y="1245"/>
                        <a:pt x="6562" y="1299"/>
                        <a:pt x="6175" y="1461"/>
                      </a:cubicBezTo>
                      <a:cubicBezTo>
                        <a:pt x="5981" y="1515"/>
                        <a:pt x="5593" y="1624"/>
                        <a:pt x="5593" y="1678"/>
                      </a:cubicBezTo>
                      <a:cubicBezTo>
                        <a:pt x="5593" y="1732"/>
                        <a:pt x="5593" y="1786"/>
                        <a:pt x="5593" y="1840"/>
                      </a:cubicBezTo>
                      <a:cubicBezTo>
                        <a:pt x="5593" y="1948"/>
                        <a:pt x="5690" y="2057"/>
                        <a:pt x="5497" y="2165"/>
                      </a:cubicBezTo>
                      <a:cubicBezTo>
                        <a:pt x="5497" y="2219"/>
                        <a:pt x="5593" y="2273"/>
                        <a:pt x="5593" y="2327"/>
                      </a:cubicBezTo>
                      <a:cubicBezTo>
                        <a:pt x="5593" y="2381"/>
                        <a:pt x="5690" y="2436"/>
                        <a:pt x="5690" y="2490"/>
                      </a:cubicBezTo>
                      <a:cubicBezTo>
                        <a:pt x="5787" y="2598"/>
                        <a:pt x="5787" y="2760"/>
                        <a:pt x="5497" y="2869"/>
                      </a:cubicBezTo>
                      <a:cubicBezTo>
                        <a:pt x="5497" y="2869"/>
                        <a:pt x="5593" y="2923"/>
                        <a:pt x="5593" y="2923"/>
                      </a:cubicBezTo>
                      <a:cubicBezTo>
                        <a:pt x="5690" y="2977"/>
                        <a:pt x="5787" y="3139"/>
                        <a:pt x="5593" y="3248"/>
                      </a:cubicBezTo>
                      <a:cubicBezTo>
                        <a:pt x="5497" y="3302"/>
                        <a:pt x="5400" y="3356"/>
                        <a:pt x="5303" y="3356"/>
                      </a:cubicBezTo>
                      <a:cubicBezTo>
                        <a:pt x="5206" y="3410"/>
                        <a:pt x="5012" y="3410"/>
                        <a:pt x="5012" y="3464"/>
                      </a:cubicBezTo>
                      <a:cubicBezTo>
                        <a:pt x="5012" y="3627"/>
                        <a:pt x="4915" y="3951"/>
                        <a:pt x="4528" y="4060"/>
                      </a:cubicBezTo>
                      <a:cubicBezTo>
                        <a:pt x="4334" y="4114"/>
                        <a:pt x="4141" y="4330"/>
                        <a:pt x="4141" y="4547"/>
                      </a:cubicBezTo>
                      <a:cubicBezTo>
                        <a:pt x="4141" y="4655"/>
                        <a:pt x="3947" y="4709"/>
                        <a:pt x="3850" y="4763"/>
                      </a:cubicBezTo>
                      <a:cubicBezTo>
                        <a:pt x="3850" y="4763"/>
                        <a:pt x="3850" y="4763"/>
                        <a:pt x="3850" y="4763"/>
                      </a:cubicBezTo>
                      <a:cubicBezTo>
                        <a:pt x="3850" y="4763"/>
                        <a:pt x="3850" y="4763"/>
                        <a:pt x="3850" y="4818"/>
                      </a:cubicBezTo>
                      <a:cubicBezTo>
                        <a:pt x="4044" y="5034"/>
                        <a:pt x="4141" y="5305"/>
                        <a:pt x="4044" y="5467"/>
                      </a:cubicBezTo>
                      <a:cubicBezTo>
                        <a:pt x="3947" y="5521"/>
                        <a:pt x="3850" y="5575"/>
                        <a:pt x="3753" y="5575"/>
                      </a:cubicBezTo>
                      <a:cubicBezTo>
                        <a:pt x="3656" y="5575"/>
                        <a:pt x="3559" y="5738"/>
                        <a:pt x="3559" y="5792"/>
                      </a:cubicBezTo>
                      <a:cubicBezTo>
                        <a:pt x="3559" y="5900"/>
                        <a:pt x="3462" y="6009"/>
                        <a:pt x="3269" y="6063"/>
                      </a:cubicBezTo>
                      <a:cubicBezTo>
                        <a:pt x="3269" y="6117"/>
                        <a:pt x="3172" y="6387"/>
                        <a:pt x="3366" y="6550"/>
                      </a:cubicBezTo>
                      <a:cubicBezTo>
                        <a:pt x="3753" y="6821"/>
                        <a:pt x="3753" y="7037"/>
                        <a:pt x="3753" y="7200"/>
                      </a:cubicBezTo>
                      <a:cubicBezTo>
                        <a:pt x="3753" y="7254"/>
                        <a:pt x="3850" y="7308"/>
                        <a:pt x="3947" y="7362"/>
                      </a:cubicBezTo>
                      <a:cubicBezTo>
                        <a:pt x="4044" y="7470"/>
                        <a:pt x="4141" y="7633"/>
                        <a:pt x="4044" y="7795"/>
                      </a:cubicBezTo>
                      <a:cubicBezTo>
                        <a:pt x="4044" y="7849"/>
                        <a:pt x="3947" y="7903"/>
                        <a:pt x="3947" y="8012"/>
                      </a:cubicBezTo>
                      <a:cubicBezTo>
                        <a:pt x="3947" y="8120"/>
                        <a:pt x="3850" y="8282"/>
                        <a:pt x="3656" y="8336"/>
                      </a:cubicBezTo>
                      <a:cubicBezTo>
                        <a:pt x="3656" y="8336"/>
                        <a:pt x="3656" y="8445"/>
                        <a:pt x="3656" y="8499"/>
                      </a:cubicBezTo>
                      <a:cubicBezTo>
                        <a:pt x="3559" y="8607"/>
                        <a:pt x="3559" y="8715"/>
                        <a:pt x="3366" y="8769"/>
                      </a:cubicBezTo>
                      <a:cubicBezTo>
                        <a:pt x="3366" y="8824"/>
                        <a:pt x="3366" y="8986"/>
                        <a:pt x="3366" y="9094"/>
                      </a:cubicBezTo>
                      <a:cubicBezTo>
                        <a:pt x="3462" y="9257"/>
                        <a:pt x="3559" y="9473"/>
                        <a:pt x="3366" y="9527"/>
                      </a:cubicBezTo>
                      <a:cubicBezTo>
                        <a:pt x="3269" y="9581"/>
                        <a:pt x="3269" y="9581"/>
                        <a:pt x="3172" y="9636"/>
                      </a:cubicBezTo>
                      <a:cubicBezTo>
                        <a:pt x="2881" y="9744"/>
                        <a:pt x="2591" y="9798"/>
                        <a:pt x="2591" y="10069"/>
                      </a:cubicBezTo>
                      <a:cubicBezTo>
                        <a:pt x="2591" y="10231"/>
                        <a:pt x="2591" y="10393"/>
                        <a:pt x="2688" y="10502"/>
                      </a:cubicBezTo>
                      <a:cubicBezTo>
                        <a:pt x="2688" y="10664"/>
                        <a:pt x="2688" y="10772"/>
                        <a:pt x="2591" y="10882"/>
                      </a:cubicBezTo>
                      <a:cubicBezTo>
                        <a:pt x="2591" y="10882"/>
                        <a:pt x="2688" y="10936"/>
                        <a:pt x="2688" y="10936"/>
                      </a:cubicBezTo>
                      <a:cubicBezTo>
                        <a:pt x="2784" y="10990"/>
                        <a:pt x="2978" y="11044"/>
                        <a:pt x="2881" y="11261"/>
                      </a:cubicBezTo>
                      <a:cubicBezTo>
                        <a:pt x="2881" y="11477"/>
                        <a:pt x="2494" y="11477"/>
                        <a:pt x="2397" y="11477"/>
                      </a:cubicBezTo>
                      <a:cubicBezTo>
                        <a:pt x="2300" y="11477"/>
                        <a:pt x="2300" y="11477"/>
                        <a:pt x="2300" y="11477"/>
                      </a:cubicBezTo>
                      <a:cubicBezTo>
                        <a:pt x="2300" y="11531"/>
                        <a:pt x="2300" y="11585"/>
                        <a:pt x="2300" y="11640"/>
                      </a:cubicBezTo>
                      <a:cubicBezTo>
                        <a:pt x="2300" y="11802"/>
                        <a:pt x="2397" y="12019"/>
                        <a:pt x="2010" y="12019"/>
                      </a:cubicBezTo>
                      <a:cubicBezTo>
                        <a:pt x="1913" y="12019"/>
                        <a:pt x="1913" y="12235"/>
                        <a:pt x="1913" y="12289"/>
                      </a:cubicBezTo>
                      <a:cubicBezTo>
                        <a:pt x="1913" y="12506"/>
                        <a:pt x="1816" y="12614"/>
                        <a:pt x="1719" y="12668"/>
                      </a:cubicBezTo>
                      <a:cubicBezTo>
                        <a:pt x="1622" y="12722"/>
                        <a:pt x="1622" y="12722"/>
                        <a:pt x="1622" y="12722"/>
                      </a:cubicBezTo>
                      <a:cubicBezTo>
                        <a:pt x="1622" y="12776"/>
                        <a:pt x="1622" y="12831"/>
                        <a:pt x="1719" y="12885"/>
                      </a:cubicBezTo>
                      <a:cubicBezTo>
                        <a:pt x="1816" y="12993"/>
                        <a:pt x="1816" y="13047"/>
                        <a:pt x="1816" y="13155"/>
                      </a:cubicBezTo>
                      <a:cubicBezTo>
                        <a:pt x="1816" y="13210"/>
                        <a:pt x="1913" y="13264"/>
                        <a:pt x="1913" y="13318"/>
                      </a:cubicBezTo>
                      <a:cubicBezTo>
                        <a:pt x="1913" y="13588"/>
                        <a:pt x="2010" y="13859"/>
                        <a:pt x="1622" y="13913"/>
                      </a:cubicBezTo>
                      <a:cubicBezTo>
                        <a:pt x="1525" y="13967"/>
                        <a:pt x="1525" y="14292"/>
                        <a:pt x="1525" y="14346"/>
                      </a:cubicBezTo>
                      <a:cubicBezTo>
                        <a:pt x="1816" y="14455"/>
                        <a:pt x="1816" y="14671"/>
                        <a:pt x="1719" y="14834"/>
                      </a:cubicBezTo>
                      <a:cubicBezTo>
                        <a:pt x="1719" y="14834"/>
                        <a:pt x="1719" y="14834"/>
                        <a:pt x="1816" y="14834"/>
                      </a:cubicBezTo>
                      <a:cubicBezTo>
                        <a:pt x="1913" y="14942"/>
                        <a:pt x="2106" y="15050"/>
                        <a:pt x="1816" y="15267"/>
                      </a:cubicBezTo>
                      <a:cubicBezTo>
                        <a:pt x="1719" y="15267"/>
                        <a:pt x="1719" y="15321"/>
                        <a:pt x="1719" y="15321"/>
                      </a:cubicBezTo>
                      <a:cubicBezTo>
                        <a:pt x="1816" y="15375"/>
                        <a:pt x="1913" y="15375"/>
                        <a:pt x="2010" y="15375"/>
                      </a:cubicBezTo>
                      <a:cubicBezTo>
                        <a:pt x="2300" y="15321"/>
                        <a:pt x="2591" y="15483"/>
                        <a:pt x="2591" y="15646"/>
                      </a:cubicBezTo>
                      <a:cubicBezTo>
                        <a:pt x="2591" y="15700"/>
                        <a:pt x="2494" y="15754"/>
                        <a:pt x="2494" y="15808"/>
                      </a:cubicBezTo>
                      <a:cubicBezTo>
                        <a:pt x="2397" y="15808"/>
                        <a:pt x="2300" y="15862"/>
                        <a:pt x="2203" y="15862"/>
                      </a:cubicBezTo>
                      <a:cubicBezTo>
                        <a:pt x="2106" y="15862"/>
                        <a:pt x="2106" y="15862"/>
                        <a:pt x="2010" y="15862"/>
                      </a:cubicBezTo>
                      <a:cubicBezTo>
                        <a:pt x="2300" y="15970"/>
                        <a:pt x="2397" y="16079"/>
                        <a:pt x="2300" y="16187"/>
                      </a:cubicBezTo>
                      <a:cubicBezTo>
                        <a:pt x="2300" y="16241"/>
                        <a:pt x="2203" y="16349"/>
                        <a:pt x="2010" y="16404"/>
                      </a:cubicBezTo>
                      <a:cubicBezTo>
                        <a:pt x="1913" y="16404"/>
                        <a:pt x="1913" y="16404"/>
                        <a:pt x="1913" y="16512"/>
                      </a:cubicBezTo>
                      <a:cubicBezTo>
                        <a:pt x="1913" y="16566"/>
                        <a:pt x="2010" y="16674"/>
                        <a:pt x="1913" y="16782"/>
                      </a:cubicBezTo>
                      <a:cubicBezTo>
                        <a:pt x="1913" y="16837"/>
                        <a:pt x="1913" y="16945"/>
                        <a:pt x="2010" y="16999"/>
                      </a:cubicBezTo>
                      <a:cubicBezTo>
                        <a:pt x="2010" y="17053"/>
                        <a:pt x="2106" y="17161"/>
                        <a:pt x="2010" y="17270"/>
                      </a:cubicBezTo>
                      <a:cubicBezTo>
                        <a:pt x="2010" y="17270"/>
                        <a:pt x="1913" y="17324"/>
                        <a:pt x="1816" y="17324"/>
                      </a:cubicBezTo>
                      <a:cubicBezTo>
                        <a:pt x="1816" y="17324"/>
                        <a:pt x="1816" y="17378"/>
                        <a:pt x="1816" y="17432"/>
                      </a:cubicBezTo>
                      <a:cubicBezTo>
                        <a:pt x="1816" y="17540"/>
                        <a:pt x="1816" y="17757"/>
                        <a:pt x="1428" y="17757"/>
                      </a:cubicBezTo>
                      <a:cubicBezTo>
                        <a:pt x="1332" y="17757"/>
                        <a:pt x="1332" y="17757"/>
                        <a:pt x="1332" y="17865"/>
                      </a:cubicBezTo>
                      <a:cubicBezTo>
                        <a:pt x="1235" y="17973"/>
                        <a:pt x="1235" y="18082"/>
                        <a:pt x="1041" y="18136"/>
                      </a:cubicBezTo>
                      <a:cubicBezTo>
                        <a:pt x="1041" y="18136"/>
                        <a:pt x="1138" y="18190"/>
                        <a:pt x="1138" y="18244"/>
                      </a:cubicBezTo>
                      <a:cubicBezTo>
                        <a:pt x="1235" y="18298"/>
                        <a:pt x="1428" y="18515"/>
                        <a:pt x="1041" y="18623"/>
                      </a:cubicBezTo>
                      <a:cubicBezTo>
                        <a:pt x="944" y="18677"/>
                        <a:pt x="944" y="18731"/>
                        <a:pt x="944" y="18785"/>
                      </a:cubicBezTo>
                      <a:cubicBezTo>
                        <a:pt x="944" y="18894"/>
                        <a:pt x="847" y="19056"/>
                        <a:pt x="557" y="19056"/>
                      </a:cubicBezTo>
                      <a:cubicBezTo>
                        <a:pt x="266" y="19056"/>
                        <a:pt x="169" y="19273"/>
                        <a:pt x="72" y="19381"/>
                      </a:cubicBezTo>
                      <a:cubicBezTo>
                        <a:pt x="72" y="19435"/>
                        <a:pt x="72" y="19435"/>
                        <a:pt x="72" y="19489"/>
                      </a:cubicBezTo>
                      <a:cubicBezTo>
                        <a:pt x="-24" y="19652"/>
                        <a:pt x="-24" y="19760"/>
                        <a:pt x="72" y="19868"/>
                      </a:cubicBezTo>
                      <a:cubicBezTo>
                        <a:pt x="363" y="19976"/>
                        <a:pt x="266" y="20139"/>
                        <a:pt x="266" y="20193"/>
                      </a:cubicBezTo>
                      <a:cubicBezTo>
                        <a:pt x="266" y="20193"/>
                        <a:pt x="266" y="20247"/>
                        <a:pt x="266" y="20247"/>
                      </a:cubicBezTo>
                      <a:cubicBezTo>
                        <a:pt x="266" y="20247"/>
                        <a:pt x="460" y="20247"/>
                        <a:pt x="654" y="20247"/>
                      </a:cubicBezTo>
                      <a:cubicBezTo>
                        <a:pt x="944" y="20247"/>
                        <a:pt x="1235" y="20247"/>
                        <a:pt x="1332" y="20355"/>
                      </a:cubicBezTo>
                      <a:cubicBezTo>
                        <a:pt x="1332" y="20410"/>
                        <a:pt x="1428" y="20464"/>
                        <a:pt x="1332" y="20572"/>
                      </a:cubicBezTo>
                      <a:cubicBezTo>
                        <a:pt x="1235" y="20734"/>
                        <a:pt x="1235" y="21005"/>
                        <a:pt x="1332" y="21113"/>
                      </a:cubicBezTo>
                      <a:cubicBezTo>
                        <a:pt x="1428" y="21113"/>
                        <a:pt x="1525" y="21222"/>
                        <a:pt x="1622" y="21276"/>
                      </a:cubicBezTo>
                      <a:cubicBezTo>
                        <a:pt x="1622" y="21276"/>
                        <a:pt x="1719" y="21384"/>
                        <a:pt x="1719" y="21384"/>
                      </a:cubicBezTo>
                      <a:cubicBezTo>
                        <a:pt x="1719" y="21384"/>
                        <a:pt x="1719" y="21384"/>
                        <a:pt x="1816" y="21384"/>
                      </a:cubicBezTo>
                      <a:cubicBezTo>
                        <a:pt x="2010" y="21330"/>
                        <a:pt x="2591" y="21330"/>
                        <a:pt x="3075" y="21330"/>
                      </a:cubicBezTo>
                      <a:cubicBezTo>
                        <a:pt x="3366" y="21330"/>
                        <a:pt x="3559" y="21330"/>
                        <a:pt x="3753" y="21330"/>
                      </a:cubicBezTo>
                      <a:cubicBezTo>
                        <a:pt x="3850" y="21384"/>
                        <a:pt x="3947" y="21384"/>
                        <a:pt x="4044" y="21384"/>
                      </a:cubicBezTo>
                      <a:cubicBezTo>
                        <a:pt x="4044" y="21438"/>
                        <a:pt x="4044" y="21438"/>
                        <a:pt x="4044" y="21438"/>
                      </a:cubicBezTo>
                      <a:cubicBezTo>
                        <a:pt x="4141" y="21438"/>
                        <a:pt x="4237" y="21492"/>
                        <a:pt x="4334" y="21492"/>
                      </a:cubicBezTo>
                      <a:cubicBezTo>
                        <a:pt x="4334" y="21492"/>
                        <a:pt x="4334" y="21492"/>
                        <a:pt x="4334" y="21546"/>
                      </a:cubicBezTo>
                      <a:cubicBezTo>
                        <a:pt x="4334" y="21546"/>
                        <a:pt x="4431" y="21492"/>
                        <a:pt x="4431" y="21492"/>
                      </a:cubicBezTo>
                      <a:cubicBezTo>
                        <a:pt x="4625" y="21492"/>
                        <a:pt x="4819" y="21546"/>
                        <a:pt x="4915" y="21600"/>
                      </a:cubicBezTo>
                      <a:cubicBezTo>
                        <a:pt x="5012" y="21600"/>
                        <a:pt x="5012" y="21600"/>
                        <a:pt x="5109" y="21600"/>
                      </a:cubicBezTo>
                      <a:cubicBezTo>
                        <a:pt x="5012" y="21546"/>
                        <a:pt x="4915" y="21492"/>
                        <a:pt x="4915" y="21492"/>
                      </a:cubicBezTo>
                      <a:cubicBezTo>
                        <a:pt x="4625" y="21330"/>
                        <a:pt x="4528" y="21222"/>
                        <a:pt x="4528" y="21113"/>
                      </a:cubicBezTo>
                      <a:cubicBezTo>
                        <a:pt x="4528" y="21113"/>
                        <a:pt x="4528" y="21005"/>
                        <a:pt x="4528" y="20951"/>
                      </a:cubicBezTo>
                      <a:cubicBezTo>
                        <a:pt x="4431" y="20843"/>
                        <a:pt x="4431" y="20788"/>
                        <a:pt x="4431" y="20680"/>
                      </a:cubicBezTo>
                      <a:cubicBezTo>
                        <a:pt x="4431" y="20680"/>
                        <a:pt x="4431" y="20626"/>
                        <a:pt x="4431" y="20626"/>
                      </a:cubicBezTo>
                      <a:cubicBezTo>
                        <a:pt x="4431" y="20464"/>
                        <a:pt x="4334" y="20193"/>
                        <a:pt x="4722" y="20031"/>
                      </a:cubicBezTo>
                      <a:cubicBezTo>
                        <a:pt x="4819" y="19976"/>
                        <a:pt x="4915" y="19922"/>
                        <a:pt x="5012" y="19868"/>
                      </a:cubicBezTo>
                      <a:cubicBezTo>
                        <a:pt x="5109" y="19814"/>
                        <a:pt x="5206" y="19760"/>
                        <a:pt x="5497" y="19760"/>
                      </a:cubicBezTo>
                      <a:cubicBezTo>
                        <a:pt x="5593" y="19760"/>
                        <a:pt x="5884" y="19652"/>
                        <a:pt x="5884" y="19435"/>
                      </a:cubicBezTo>
                      <a:cubicBezTo>
                        <a:pt x="5884" y="19056"/>
                        <a:pt x="6271" y="18948"/>
                        <a:pt x="6756" y="18677"/>
                      </a:cubicBezTo>
                      <a:cubicBezTo>
                        <a:pt x="6949" y="18569"/>
                        <a:pt x="7240" y="18515"/>
                        <a:pt x="7434" y="18407"/>
                      </a:cubicBezTo>
                      <a:cubicBezTo>
                        <a:pt x="7628" y="18352"/>
                        <a:pt x="7918" y="18244"/>
                        <a:pt x="7918" y="18190"/>
                      </a:cubicBezTo>
                      <a:cubicBezTo>
                        <a:pt x="7918" y="18082"/>
                        <a:pt x="8015" y="17919"/>
                        <a:pt x="8015" y="17757"/>
                      </a:cubicBezTo>
                      <a:cubicBezTo>
                        <a:pt x="8112" y="17703"/>
                        <a:pt x="8112" y="17649"/>
                        <a:pt x="8112" y="17594"/>
                      </a:cubicBezTo>
                      <a:cubicBezTo>
                        <a:pt x="8015" y="17594"/>
                        <a:pt x="7821" y="17540"/>
                        <a:pt x="7628" y="17540"/>
                      </a:cubicBezTo>
                      <a:cubicBezTo>
                        <a:pt x="7434" y="17540"/>
                        <a:pt x="7337" y="17540"/>
                        <a:pt x="7143" y="17540"/>
                      </a:cubicBezTo>
                      <a:cubicBezTo>
                        <a:pt x="6949" y="17486"/>
                        <a:pt x="6465" y="17270"/>
                        <a:pt x="6271" y="16999"/>
                      </a:cubicBezTo>
                      <a:cubicBezTo>
                        <a:pt x="6175" y="16782"/>
                        <a:pt x="6175" y="16620"/>
                        <a:pt x="6368" y="16404"/>
                      </a:cubicBezTo>
                      <a:cubicBezTo>
                        <a:pt x="6562" y="16187"/>
                        <a:pt x="7143" y="15862"/>
                        <a:pt x="8209" y="15808"/>
                      </a:cubicBezTo>
                      <a:cubicBezTo>
                        <a:pt x="8209" y="15808"/>
                        <a:pt x="8209" y="15754"/>
                        <a:pt x="8209" y="15754"/>
                      </a:cubicBezTo>
                      <a:cubicBezTo>
                        <a:pt x="8209" y="15700"/>
                        <a:pt x="8209" y="15591"/>
                        <a:pt x="8499" y="15483"/>
                      </a:cubicBezTo>
                      <a:cubicBezTo>
                        <a:pt x="8596" y="15429"/>
                        <a:pt x="8693" y="15375"/>
                        <a:pt x="8693" y="15158"/>
                      </a:cubicBezTo>
                      <a:cubicBezTo>
                        <a:pt x="8693" y="14942"/>
                        <a:pt x="8693" y="14455"/>
                        <a:pt x="9274" y="14455"/>
                      </a:cubicBezTo>
                      <a:cubicBezTo>
                        <a:pt x="9371" y="14455"/>
                        <a:pt x="9371" y="14455"/>
                        <a:pt x="9371" y="14401"/>
                      </a:cubicBezTo>
                      <a:cubicBezTo>
                        <a:pt x="9274" y="14346"/>
                        <a:pt x="9177" y="14292"/>
                        <a:pt x="9177" y="14184"/>
                      </a:cubicBezTo>
                      <a:cubicBezTo>
                        <a:pt x="9177" y="14130"/>
                        <a:pt x="9177" y="14022"/>
                        <a:pt x="9565" y="13967"/>
                      </a:cubicBezTo>
                      <a:cubicBezTo>
                        <a:pt x="9565" y="13967"/>
                        <a:pt x="9468" y="13967"/>
                        <a:pt x="9468" y="13967"/>
                      </a:cubicBezTo>
                      <a:cubicBezTo>
                        <a:pt x="9468" y="13913"/>
                        <a:pt x="9371" y="13859"/>
                        <a:pt x="9274" y="13859"/>
                      </a:cubicBezTo>
                      <a:cubicBezTo>
                        <a:pt x="8984" y="13859"/>
                        <a:pt x="8984" y="13643"/>
                        <a:pt x="8984" y="13534"/>
                      </a:cubicBezTo>
                      <a:cubicBezTo>
                        <a:pt x="8984" y="13480"/>
                        <a:pt x="8984" y="13372"/>
                        <a:pt x="8984" y="13372"/>
                      </a:cubicBezTo>
                      <a:cubicBezTo>
                        <a:pt x="8887" y="13210"/>
                        <a:pt x="8693" y="12885"/>
                        <a:pt x="8984" y="12668"/>
                      </a:cubicBezTo>
                      <a:cubicBezTo>
                        <a:pt x="8984" y="12668"/>
                        <a:pt x="9080" y="12614"/>
                        <a:pt x="9274" y="12614"/>
                      </a:cubicBezTo>
                      <a:cubicBezTo>
                        <a:pt x="9371" y="12614"/>
                        <a:pt x="9662" y="12668"/>
                        <a:pt x="9952" y="12722"/>
                      </a:cubicBezTo>
                      <a:cubicBezTo>
                        <a:pt x="10243" y="12776"/>
                        <a:pt x="10533" y="12885"/>
                        <a:pt x="10825" y="12885"/>
                      </a:cubicBezTo>
                      <a:cubicBezTo>
                        <a:pt x="11503" y="12939"/>
                        <a:pt x="11890" y="12722"/>
                        <a:pt x="11890" y="12668"/>
                      </a:cubicBezTo>
                      <a:cubicBezTo>
                        <a:pt x="11890" y="12614"/>
                        <a:pt x="11890" y="12560"/>
                        <a:pt x="11890" y="12560"/>
                      </a:cubicBezTo>
                      <a:cubicBezTo>
                        <a:pt x="11794" y="12397"/>
                        <a:pt x="11697" y="12127"/>
                        <a:pt x="12084" y="11964"/>
                      </a:cubicBezTo>
                      <a:cubicBezTo>
                        <a:pt x="12181" y="11964"/>
                        <a:pt x="12181" y="11910"/>
                        <a:pt x="12181" y="11910"/>
                      </a:cubicBezTo>
                      <a:cubicBezTo>
                        <a:pt x="12181" y="11910"/>
                        <a:pt x="12181" y="11910"/>
                        <a:pt x="12181" y="11856"/>
                      </a:cubicBezTo>
                      <a:cubicBezTo>
                        <a:pt x="12084" y="11802"/>
                        <a:pt x="11987" y="11748"/>
                        <a:pt x="11987" y="11694"/>
                      </a:cubicBezTo>
                      <a:cubicBezTo>
                        <a:pt x="11890" y="11531"/>
                        <a:pt x="11890" y="11423"/>
                        <a:pt x="11987" y="11369"/>
                      </a:cubicBezTo>
                      <a:cubicBezTo>
                        <a:pt x="12181" y="11207"/>
                        <a:pt x="12472" y="11207"/>
                        <a:pt x="12665" y="11315"/>
                      </a:cubicBezTo>
                      <a:cubicBezTo>
                        <a:pt x="12665" y="11315"/>
                        <a:pt x="12762" y="11315"/>
                        <a:pt x="13150" y="11315"/>
                      </a:cubicBezTo>
                      <a:cubicBezTo>
                        <a:pt x="13634" y="11315"/>
                        <a:pt x="14506" y="11261"/>
                        <a:pt x="15281" y="11207"/>
                      </a:cubicBezTo>
                      <a:cubicBezTo>
                        <a:pt x="16637" y="11044"/>
                        <a:pt x="17218" y="10828"/>
                        <a:pt x="17218" y="10718"/>
                      </a:cubicBezTo>
                      <a:cubicBezTo>
                        <a:pt x="17315" y="10556"/>
                        <a:pt x="17508" y="10393"/>
                        <a:pt x="17896" y="10123"/>
                      </a:cubicBezTo>
                      <a:cubicBezTo>
                        <a:pt x="18090" y="10015"/>
                        <a:pt x="18186" y="9906"/>
                        <a:pt x="18283" y="9852"/>
                      </a:cubicBezTo>
                      <a:cubicBezTo>
                        <a:pt x="18283" y="9852"/>
                        <a:pt x="18283" y="9798"/>
                        <a:pt x="18283" y="9744"/>
                      </a:cubicBezTo>
                      <a:cubicBezTo>
                        <a:pt x="18186" y="9690"/>
                        <a:pt x="18090" y="9636"/>
                        <a:pt x="17896" y="9636"/>
                      </a:cubicBezTo>
                      <a:cubicBezTo>
                        <a:pt x="17702" y="9636"/>
                        <a:pt x="17508" y="9527"/>
                        <a:pt x="17411" y="9419"/>
                      </a:cubicBezTo>
                      <a:cubicBezTo>
                        <a:pt x="17315" y="9257"/>
                        <a:pt x="17411" y="9040"/>
                        <a:pt x="17605" y="8932"/>
                      </a:cubicBezTo>
                      <a:cubicBezTo>
                        <a:pt x="17702" y="8878"/>
                        <a:pt x="17702" y="8878"/>
                        <a:pt x="17605" y="8878"/>
                      </a:cubicBezTo>
                      <a:cubicBezTo>
                        <a:pt x="17605" y="8824"/>
                        <a:pt x="17411" y="8769"/>
                        <a:pt x="17121" y="8715"/>
                      </a:cubicBezTo>
                      <a:cubicBezTo>
                        <a:pt x="16830" y="8715"/>
                        <a:pt x="16249" y="8607"/>
                        <a:pt x="16055" y="8390"/>
                      </a:cubicBezTo>
                      <a:cubicBezTo>
                        <a:pt x="16055" y="8336"/>
                        <a:pt x="16055" y="8228"/>
                        <a:pt x="16249" y="8120"/>
                      </a:cubicBezTo>
                      <a:cubicBezTo>
                        <a:pt x="16443" y="8066"/>
                        <a:pt x="16540" y="8012"/>
                        <a:pt x="16637" y="8012"/>
                      </a:cubicBezTo>
                      <a:cubicBezTo>
                        <a:pt x="16637" y="8012"/>
                        <a:pt x="16637" y="8012"/>
                        <a:pt x="16637" y="8012"/>
                      </a:cubicBezTo>
                      <a:cubicBezTo>
                        <a:pt x="16443" y="7957"/>
                        <a:pt x="16346" y="7849"/>
                        <a:pt x="16346" y="7524"/>
                      </a:cubicBezTo>
                      <a:cubicBezTo>
                        <a:pt x="16346" y="7362"/>
                        <a:pt x="16443" y="7254"/>
                        <a:pt x="16540" y="7145"/>
                      </a:cubicBezTo>
                      <a:cubicBezTo>
                        <a:pt x="16540" y="7091"/>
                        <a:pt x="16637" y="6983"/>
                        <a:pt x="16637" y="6766"/>
                      </a:cubicBezTo>
                      <a:cubicBezTo>
                        <a:pt x="16637" y="6442"/>
                        <a:pt x="16733" y="6225"/>
                        <a:pt x="16830" y="6063"/>
                      </a:cubicBezTo>
                      <a:cubicBezTo>
                        <a:pt x="16927" y="5900"/>
                        <a:pt x="17024" y="5792"/>
                        <a:pt x="17024" y="5684"/>
                      </a:cubicBezTo>
                      <a:cubicBezTo>
                        <a:pt x="17024" y="5684"/>
                        <a:pt x="17024" y="5630"/>
                        <a:pt x="17024" y="5630"/>
                      </a:cubicBezTo>
                      <a:cubicBezTo>
                        <a:pt x="17024" y="5630"/>
                        <a:pt x="17024" y="5575"/>
                        <a:pt x="17024" y="5575"/>
                      </a:cubicBezTo>
                      <a:cubicBezTo>
                        <a:pt x="17024" y="5575"/>
                        <a:pt x="17121" y="5521"/>
                        <a:pt x="17121" y="5521"/>
                      </a:cubicBezTo>
                      <a:cubicBezTo>
                        <a:pt x="17121" y="5467"/>
                        <a:pt x="17121" y="5467"/>
                        <a:pt x="17121" y="5467"/>
                      </a:cubicBezTo>
                      <a:cubicBezTo>
                        <a:pt x="17121" y="5467"/>
                        <a:pt x="17121" y="5467"/>
                        <a:pt x="17218" y="5467"/>
                      </a:cubicBezTo>
                      <a:lnTo>
                        <a:pt x="17121" y="546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69" name="Shape">
                  <a:extLst>
                    <a:ext uri="{FF2B5EF4-FFF2-40B4-BE49-F238E27FC236}">
                      <a16:creationId xmlns:a16="http://schemas.microsoft.com/office/drawing/2014/main" id="{947F7B61-F3C5-7280-67D9-79950B957823}"/>
                    </a:ext>
                  </a:extLst>
                </p:cNvPr>
                <p:cNvSpPr/>
                <p:nvPr/>
              </p:nvSpPr>
              <p:spPr>
                <a:xfrm>
                  <a:off x="327089" y="546630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10801" y="21600"/>
                        <a:pt x="10801" y="21600"/>
                        <a:pt x="10801" y="21600"/>
                      </a:cubicBezTo>
                      <a:cubicBezTo>
                        <a:pt x="10801" y="14400"/>
                        <a:pt x="10801" y="14400"/>
                        <a:pt x="10801" y="14400"/>
                      </a:cubicBezTo>
                      <a:cubicBezTo>
                        <a:pt x="10801" y="14400"/>
                        <a:pt x="10801" y="14400"/>
                        <a:pt x="10801" y="7199"/>
                      </a:cubicBezTo>
                      <a:cubicBezTo>
                        <a:pt x="21600" y="7199"/>
                        <a:pt x="21600" y="7199"/>
                        <a:pt x="21600" y="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170" name="Shape">
                  <a:extLst>
                    <a:ext uri="{FF2B5EF4-FFF2-40B4-BE49-F238E27FC236}">
                      <a16:creationId xmlns:a16="http://schemas.microsoft.com/office/drawing/2014/main" id="{2ED9D11D-3FD8-C3FC-8A40-D57E9CEEF6A1}"/>
                    </a:ext>
                  </a:extLst>
                </p:cNvPr>
                <p:cNvGrpSpPr/>
                <p:nvPr/>
              </p:nvGrpSpPr>
              <p:grpSpPr>
                <a:xfrm>
                  <a:off x="378594" y="484244"/>
                  <a:ext cx="13548" cy="20141"/>
                  <a:chOff x="0" y="0"/>
                  <a:chExt cx="13546" cy="20139"/>
                </a:xfrm>
              </p:grpSpPr>
              <p:sp>
                <p:nvSpPr>
                  <p:cNvPr id="338" name="Line">
                    <a:extLst>
                      <a:ext uri="{FF2B5EF4-FFF2-40B4-BE49-F238E27FC236}">
                        <a16:creationId xmlns:a16="http://schemas.microsoft.com/office/drawing/2014/main" id="{D7A983D7-7E60-E2E4-81D3-051E6E069A8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830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14399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39" name="Line">
                    <a:extLst>
                      <a:ext uri="{FF2B5EF4-FFF2-40B4-BE49-F238E27FC236}">
                        <a16:creationId xmlns:a16="http://schemas.microsoft.com/office/drawing/2014/main" id="{3CEA7BEB-5BAC-8C30-7053-4E030F9C5042}"/>
                      </a:ext>
                    </a:extLst>
                  </p:cNvPr>
                  <p:cNvSpPr/>
                  <p:nvPr/>
                </p:nvSpPr>
                <p:spPr>
                  <a:xfrm>
                    <a:off x="1584" y="3867"/>
                    <a:ext cx="9435" cy="162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8640" y="0"/>
                          <a:pt x="12961" y="1439"/>
                          <a:pt x="12961" y="1439"/>
                        </a:cubicBezTo>
                        <a:cubicBezTo>
                          <a:pt x="21600" y="4319"/>
                          <a:pt x="21600" y="2016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40" name="Line">
                    <a:extLst>
                      <a:ext uri="{FF2B5EF4-FFF2-40B4-BE49-F238E27FC236}">
                        <a16:creationId xmlns:a16="http://schemas.microsoft.com/office/drawing/2014/main" id="{3F6EB91D-92EF-F6C3-04AB-D9F34E0810EC}"/>
                      </a:ext>
                    </a:extLst>
                  </p:cNvPr>
                  <p:cNvSpPr/>
                  <p:nvPr/>
                </p:nvSpPr>
                <p:spPr>
                  <a:xfrm>
                    <a:off x="4716" y="4951"/>
                    <a:ext cx="8831" cy="151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0057"/>
                          <a:pt x="21600" y="3086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71" name="Shape">
                  <a:extLst>
                    <a:ext uri="{FF2B5EF4-FFF2-40B4-BE49-F238E27FC236}">
                      <a16:creationId xmlns:a16="http://schemas.microsoft.com/office/drawing/2014/main" id="{C47841BB-D553-AB03-B33C-87171410E967}"/>
                    </a:ext>
                  </a:extLst>
                </p:cNvPr>
                <p:cNvGrpSpPr/>
                <p:nvPr/>
              </p:nvGrpSpPr>
              <p:grpSpPr>
                <a:xfrm>
                  <a:off x="346119" y="514910"/>
                  <a:ext cx="23945" cy="21059"/>
                  <a:chOff x="0" y="0"/>
                  <a:chExt cx="23944" cy="21057"/>
                </a:xfrm>
              </p:grpSpPr>
              <p:sp>
                <p:nvSpPr>
                  <p:cNvPr id="336" name="Line">
                    <a:extLst>
                      <a:ext uri="{FF2B5EF4-FFF2-40B4-BE49-F238E27FC236}">
                        <a16:creationId xmlns:a16="http://schemas.microsoft.com/office/drawing/2014/main" id="{C75FA232-925F-ECB1-E807-F97CF145114A}"/>
                      </a:ext>
                    </a:extLst>
                  </p:cNvPr>
                  <p:cNvSpPr/>
                  <p:nvPr/>
                </p:nvSpPr>
                <p:spPr>
                  <a:xfrm>
                    <a:off x="-1" y="-1"/>
                    <a:ext cx="23945" cy="210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4400" y="4547"/>
                          <a:pt x="4800" y="13642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37" name="Line">
                    <a:extLst>
                      <a:ext uri="{FF2B5EF4-FFF2-40B4-BE49-F238E27FC236}">
                        <a16:creationId xmlns:a16="http://schemas.microsoft.com/office/drawing/2014/main" id="{DDAC0E68-A6A9-B9ED-F3EF-4B6783E21ABE}"/>
                      </a:ext>
                    </a:extLst>
                  </p:cNvPr>
                  <p:cNvSpPr/>
                  <p:nvPr/>
                </p:nvSpPr>
                <p:spPr>
                  <a:xfrm>
                    <a:off x="-1" y="-1"/>
                    <a:ext cx="23945" cy="210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4800" y="13642"/>
                          <a:pt x="14400" y="4547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172" name="Shape">
                  <a:extLst>
                    <a:ext uri="{FF2B5EF4-FFF2-40B4-BE49-F238E27FC236}">
                      <a16:creationId xmlns:a16="http://schemas.microsoft.com/office/drawing/2014/main" id="{D807E37B-4FE2-90FD-E8F5-52469CB2A31C}"/>
                    </a:ext>
                  </a:extLst>
                </p:cNvPr>
                <p:cNvSpPr/>
                <p:nvPr/>
              </p:nvSpPr>
              <p:spPr>
                <a:xfrm>
                  <a:off x="96776" y="720683"/>
                  <a:ext cx="9435" cy="186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3977"/>
                      </a:moveTo>
                      <a:cubicBezTo>
                        <a:pt x="0" y="16518"/>
                        <a:pt x="0" y="2033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4320" y="21600"/>
                        <a:pt x="8640" y="21600"/>
                        <a:pt x="12961" y="20330"/>
                      </a:cubicBezTo>
                      <a:cubicBezTo>
                        <a:pt x="12961" y="20330"/>
                        <a:pt x="12961" y="20330"/>
                        <a:pt x="12961" y="20330"/>
                      </a:cubicBezTo>
                      <a:cubicBezTo>
                        <a:pt x="21600" y="20330"/>
                        <a:pt x="21600" y="11436"/>
                        <a:pt x="21600" y="7623"/>
                      </a:cubicBezTo>
                      <a:cubicBezTo>
                        <a:pt x="21600" y="5082"/>
                        <a:pt x="21600" y="2541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7281" y="1270"/>
                        <a:pt x="17281" y="1270"/>
                        <a:pt x="12961" y="1270"/>
                      </a:cubicBezTo>
                      <a:cubicBezTo>
                        <a:pt x="12961" y="1270"/>
                        <a:pt x="4320" y="1270"/>
                        <a:pt x="0" y="139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73" name="Shape">
                  <a:extLst>
                    <a:ext uri="{FF2B5EF4-FFF2-40B4-BE49-F238E27FC236}">
                      <a16:creationId xmlns:a16="http://schemas.microsoft.com/office/drawing/2014/main" id="{D773C576-D5AB-C59C-A917-21C2A5FB0520}"/>
                    </a:ext>
                  </a:extLst>
                </p:cNvPr>
                <p:cNvSpPr/>
                <p:nvPr/>
              </p:nvSpPr>
              <p:spPr>
                <a:xfrm>
                  <a:off x="177972" y="938078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74" name="Shape">
                  <a:extLst>
                    <a:ext uri="{FF2B5EF4-FFF2-40B4-BE49-F238E27FC236}">
                      <a16:creationId xmlns:a16="http://schemas.microsoft.com/office/drawing/2014/main" id="{BC381C04-D2D7-F00A-E61E-932D01D96766}"/>
                    </a:ext>
                  </a:extLst>
                </p:cNvPr>
                <p:cNvSpPr/>
                <p:nvPr/>
              </p:nvSpPr>
              <p:spPr>
                <a:xfrm>
                  <a:off x="122541" y="890463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10800" y="10800"/>
                        <a:pt x="7199" y="10800"/>
                        <a:pt x="0" y="21600"/>
                      </a:cubicBezTo>
                      <a:cubicBezTo>
                        <a:pt x="10800" y="21600"/>
                        <a:pt x="17999" y="10800"/>
                        <a:pt x="21600" y="0"/>
                      </a:cubicBezTo>
                      <a:cubicBezTo>
                        <a:pt x="14400" y="0"/>
                        <a:pt x="14400" y="0"/>
                        <a:pt x="14400" y="0"/>
                      </a:cubicBezTo>
                      <a:cubicBezTo>
                        <a:pt x="14400" y="0"/>
                        <a:pt x="144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75" name="Shape">
                  <a:extLst>
                    <a:ext uri="{FF2B5EF4-FFF2-40B4-BE49-F238E27FC236}">
                      <a16:creationId xmlns:a16="http://schemas.microsoft.com/office/drawing/2014/main" id="{CC832D20-60A7-3A69-BA35-F1747820D319}"/>
                    </a:ext>
                  </a:extLst>
                </p:cNvPr>
                <p:cNvSpPr/>
                <p:nvPr/>
              </p:nvSpPr>
              <p:spPr>
                <a:xfrm>
                  <a:off x="102763" y="883524"/>
                  <a:ext cx="9433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9" h="21600" extrusionOk="0">
                      <a:moveTo>
                        <a:pt x="5400" y="0"/>
                      </a:moveTo>
                      <a:cubicBezTo>
                        <a:pt x="5400" y="0"/>
                        <a:pt x="5400" y="0"/>
                        <a:pt x="5400" y="0"/>
                      </a:cubicBezTo>
                      <a:cubicBezTo>
                        <a:pt x="2314" y="0"/>
                        <a:pt x="2314" y="5400"/>
                        <a:pt x="2314" y="5400"/>
                      </a:cubicBezTo>
                      <a:cubicBezTo>
                        <a:pt x="-771" y="10800"/>
                        <a:pt x="-771" y="16200"/>
                        <a:pt x="2314" y="21600"/>
                      </a:cubicBezTo>
                      <a:cubicBezTo>
                        <a:pt x="2314" y="21600"/>
                        <a:pt x="2314" y="21600"/>
                        <a:pt x="5400" y="21600"/>
                      </a:cubicBezTo>
                      <a:cubicBezTo>
                        <a:pt x="8486" y="21600"/>
                        <a:pt x="14657" y="10800"/>
                        <a:pt x="17743" y="5400"/>
                      </a:cubicBezTo>
                      <a:cubicBezTo>
                        <a:pt x="17743" y="5400"/>
                        <a:pt x="17743" y="5400"/>
                        <a:pt x="17743" y="5400"/>
                      </a:cubicBezTo>
                      <a:cubicBezTo>
                        <a:pt x="17743" y="5400"/>
                        <a:pt x="20829" y="0"/>
                        <a:pt x="20829" y="0"/>
                      </a:cubicBezTo>
                      <a:cubicBezTo>
                        <a:pt x="14657" y="0"/>
                        <a:pt x="11571" y="0"/>
                        <a:pt x="54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76" name="Shape">
                  <a:extLst>
                    <a:ext uri="{FF2B5EF4-FFF2-40B4-BE49-F238E27FC236}">
                      <a16:creationId xmlns:a16="http://schemas.microsoft.com/office/drawing/2014/main" id="{28E53365-5C6C-1A4D-2B3C-1B106C02F612}"/>
                    </a:ext>
                  </a:extLst>
                </p:cNvPr>
                <p:cNvSpPr/>
                <p:nvPr/>
              </p:nvSpPr>
              <p:spPr>
                <a:xfrm>
                  <a:off x="106177" y="900615"/>
                  <a:ext cx="33313" cy="15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8" h="21600" extrusionOk="0">
                      <a:moveTo>
                        <a:pt x="20829" y="0"/>
                      </a:moveTo>
                      <a:cubicBezTo>
                        <a:pt x="18515" y="4628"/>
                        <a:pt x="14658" y="6171"/>
                        <a:pt x="12343" y="3085"/>
                      </a:cubicBezTo>
                      <a:cubicBezTo>
                        <a:pt x="12343" y="1542"/>
                        <a:pt x="11572" y="1542"/>
                        <a:pt x="11572" y="3085"/>
                      </a:cubicBezTo>
                      <a:cubicBezTo>
                        <a:pt x="10800" y="4628"/>
                        <a:pt x="10800" y="6171"/>
                        <a:pt x="10800" y="9257"/>
                      </a:cubicBezTo>
                      <a:cubicBezTo>
                        <a:pt x="10800" y="10800"/>
                        <a:pt x="10028" y="12343"/>
                        <a:pt x="10028" y="12343"/>
                      </a:cubicBezTo>
                      <a:cubicBezTo>
                        <a:pt x="8485" y="15429"/>
                        <a:pt x="6171" y="13886"/>
                        <a:pt x="3085" y="10800"/>
                      </a:cubicBezTo>
                      <a:cubicBezTo>
                        <a:pt x="1542" y="10800"/>
                        <a:pt x="771" y="9257"/>
                        <a:pt x="0" y="9257"/>
                      </a:cubicBezTo>
                      <a:cubicBezTo>
                        <a:pt x="0" y="10800"/>
                        <a:pt x="771" y="12343"/>
                        <a:pt x="1542" y="15429"/>
                      </a:cubicBezTo>
                      <a:cubicBezTo>
                        <a:pt x="2314" y="16972"/>
                        <a:pt x="3085" y="16972"/>
                        <a:pt x="3085" y="16972"/>
                      </a:cubicBezTo>
                      <a:cubicBezTo>
                        <a:pt x="3857" y="16972"/>
                        <a:pt x="3857" y="16972"/>
                        <a:pt x="3857" y="16972"/>
                      </a:cubicBezTo>
                      <a:cubicBezTo>
                        <a:pt x="4628" y="16972"/>
                        <a:pt x="5400" y="16972"/>
                        <a:pt x="6171" y="16972"/>
                      </a:cubicBezTo>
                      <a:cubicBezTo>
                        <a:pt x="6942" y="16972"/>
                        <a:pt x="7714" y="16972"/>
                        <a:pt x="9257" y="18515"/>
                      </a:cubicBezTo>
                      <a:cubicBezTo>
                        <a:pt x="9257" y="20058"/>
                        <a:pt x="10028" y="20058"/>
                        <a:pt x="10800" y="21600"/>
                      </a:cubicBezTo>
                      <a:cubicBezTo>
                        <a:pt x="10028" y="20058"/>
                        <a:pt x="10028" y="18515"/>
                        <a:pt x="10028" y="16972"/>
                      </a:cubicBezTo>
                      <a:cubicBezTo>
                        <a:pt x="10800" y="12343"/>
                        <a:pt x="13886" y="9257"/>
                        <a:pt x="16201" y="12343"/>
                      </a:cubicBezTo>
                      <a:cubicBezTo>
                        <a:pt x="17743" y="13886"/>
                        <a:pt x="19286" y="12343"/>
                        <a:pt x="20058" y="10800"/>
                      </a:cubicBezTo>
                      <a:cubicBezTo>
                        <a:pt x="20829" y="9257"/>
                        <a:pt x="21600" y="6171"/>
                        <a:pt x="20829" y="3085"/>
                      </a:cubicBezTo>
                      <a:cubicBezTo>
                        <a:pt x="20829" y="3085"/>
                        <a:pt x="20829" y="1542"/>
                        <a:pt x="2082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77" name="Shape">
                  <a:extLst>
                    <a:ext uri="{FF2B5EF4-FFF2-40B4-BE49-F238E27FC236}">
                      <a16:creationId xmlns:a16="http://schemas.microsoft.com/office/drawing/2014/main" id="{B2A25F20-9DD6-269D-D4C0-7093D881D3A6}"/>
                    </a:ext>
                  </a:extLst>
                </p:cNvPr>
                <p:cNvSpPr/>
                <p:nvPr/>
              </p:nvSpPr>
              <p:spPr>
                <a:xfrm>
                  <a:off x="95476" y="762692"/>
                  <a:ext cx="9433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400" y="10800"/>
                      </a:moveTo>
                      <a:cubicBezTo>
                        <a:pt x="14400" y="5400"/>
                        <a:pt x="7199" y="0"/>
                        <a:pt x="0" y="0"/>
                      </a:cubicBezTo>
                      <a:cubicBezTo>
                        <a:pt x="0" y="0"/>
                        <a:pt x="7199" y="5400"/>
                        <a:pt x="7199" y="5400"/>
                      </a:cubicBezTo>
                      <a:cubicBezTo>
                        <a:pt x="14400" y="10800"/>
                        <a:pt x="14400" y="16200"/>
                        <a:pt x="21600" y="21600"/>
                      </a:cubicBezTo>
                      <a:cubicBezTo>
                        <a:pt x="21600" y="16200"/>
                        <a:pt x="21600" y="16200"/>
                        <a:pt x="144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78" name="Shape">
                  <a:extLst>
                    <a:ext uri="{FF2B5EF4-FFF2-40B4-BE49-F238E27FC236}">
                      <a16:creationId xmlns:a16="http://schemas.microsoft.com/office/drawing/2014/main" id="{618EF45D-0631-41F5-1982-A1ABAD9B24E1}"/>
                    </a:ext>
                  </a:extLst>
                </p:cNvPr>
                <p:cNvSpPr/>
                <p:nvPr/>
              </p:nvSpPr>
              <p:spPr>
                <a:xfrm>
                  <a:off x="108487" y="893334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961" y="0"/>
                      </a:moveTo>
                      <a:cubicBezTo>
                        <a:pt x="8640" y="0"/>
                        <a:pt x="4320" y="8640"/>
                        <a:pt x="4320" y="12960"/>
                      </a:cubicBezTo>
                      <a:cubicBezTo>
                        <a:pt x="4320" y="1728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4320" y="17280"/>
                      </a:cubicBezTo>
                      <a:cubicBezTo>
                        <a:pt x="8640" y="12960"/>
                        <a:pt x="12961" y="8640"/>
                        <a:pt x="21600" y="4320"/>
                      </a:cubicBezTo>
                      <a:cubicBezTo>
                        <a:pt x="17281" y="4320"/>
                        <a:pt x="17281" y="4320"/>
                        <a:pt x="12961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79" name="Shape">
                  <a:extLst>
                    <a:ext uri="{FF2B5EF4-FFF2-40B4-BE49-F238E27FC236}">
                      <a16:creationId xmlns:a16="http://schemas.microsoft.com/office/drawing/2014/main" id="{5D02C17A-37FB-2E65-A580-DCA7D71BD452}"/>
                    </a:ext>
                  </a:extLst>
                </p:cNvPr>
                <p:cNvSpPr/>
                <p:nvPr/>
              </p:nvSpPr>
              <p:spPr>
                <a:xfrm>
                  <a:off x="144661" y="908647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0" h="21600" extrusionOk="0">
                      <a:moveTo>
                        <a:pt x="18900" y="21600"/>
                      </a:moveTo>
                      <a:cubicBezTo>
                        <a:pt x="8100" y="21600"/>
                        <a:pt x="8100" y="17280"/>
                        <a:pt x="8100" y="12960"/>
                      </a:cubicBezTo>
                      <a:cubicBezTo>
                        <a:pt x="8100" y="8640"/>
                        <a:pt x="8100" y="0"/>
                        <a:pt x="8100" y="0"/>
                      </a:cubicBezTo>
                      <a:cubicBezTo>
                        <a:pt x="-2700" y="0"/>
                        <a:pt x="-2700" y="8640"/>
                        <a:pt x="8100" y="21600"/>
                      </a:cubicBezTo>
                      <a:cubicBezTo>
                        <a:pt x="8100" y="21600"/>
                        <a:pt x="8100" y="21600"/>
                        <a:pt x="189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80" name="Shape">
                  <a:extLst>
                    <a:ext uri="{FF2B5EF4-FFF2-40B4-BE49-F238E27FC236}">
                      <a16:creationId xmlns:a16="http://schemas.microsoft.com/office/drawing/2014/main" id="{82FD6ECA-E9F1-5506-64DD-E0F67E387117}"/>
                    </a:ext>
                  </a:extLst>
                </p:cNvPr>
                <p:cNvSpPr/>
                <p:nvPr/>
              </p:nvSpPr>
              <p:spPr>
                <a:xfrm>
                  <a:off x="80153" y="384746"/>
                  <a:ext cx="116064" cy="5555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61" y="2678"/>
                      </a:moveTo>
                      <a:cubicBezTo>
                        <a:pt x="20661" y="2678"/>
                        <a:pt x="20661" y="2678"/>
                        <a:pt x="20661" y="2678"/>
                      </a:cubicBezTo>
                      <a:cubicBezTo>
                        <a:pt x="20661" y="2678"/>
                        <a:pt x="20661" y="2678"/>
                        <a:pt x="20661" y="2678"/>
                      </a:cubicBezTo>
                      <a:cubicBezTo>
                        <a:pt x="20427" y="2678"/>
                        <a:pt x="20427" y="2678"/>
                        <a:pt x="20192" y="2678"/>
                      </a:cubicBezTo>
                      <a:cubicBezTo>
                        <a:pt x="20192" y="2635"/>
                        <a:pt x="20192" y="2635"/>
                        <a:pt x="20192" y="2635"/>
                      </a:cubicBezTo>
                      <a:cubicBezTo>
                        <a:pt x="20192" y="2635"/>
                        <a:pt x="19957" y="2635"/>
                        <a:pt x="19957" y="2591"/>
                      </a:cubicBezTo>
                      <a:cubicBezTo>
                        <a:pt x="19957" y="2591"/>
                        <a:pt x="19957" y="2591"/>
                        <a:pt x="19957" y="2591"/>
                      </a:cubicBezTo>
                      <a:cubicBezTo>
                        <a:pt x="19957" y="2591"/>
                        <a:pt x="19957" y="2591"/>
                        <a:pt x="19957" y="2591"/>
                      </a:cubicBezTo>
                      <a:cubicBezTo>
                        <a:pt x="19957" y="2548"/>
                        <a:pt x="19957" y="2505"/>
                        <a:pt x="19957" y="2419"/>
                      </a:cubicBezTo>
                      <a:cubicBezTo>
                        <a:pt x="19722" y="2289"/>
                        <a:pt x="19722" y="2159"/>
                        <a:pt x="19487" y="2116"/>
                      </a:cubicBezTo>
                      <a:cubicBezTo>
                        <a:pt x="19018" y="2030"/>
                        <a:pt x="19018" y="1900"/>
                        <a:pt x="18783" y="1814"/>
                      </a:cubicBezTo>
                      <a:cubicBezTo>
                        <a:pt x="18783" y="1771"/>
                        <a:pt x="18783" y="1684"/>
                        <a:pt x="18783" y="1684"/>
                      </a:cubicBezTo>
                      <a:cubicBezTo>
                        <a:pt x="18079" y="1598"/>
                        <a:pt x="17374" y="1468"/>
                        <a:pt x="17374" y="1295"/>
                      </a:cubicBezTo>
                      <a:cubicBezTo>
                        <a:pt x="17140" y="1209"/>
                        <a:pt x="17374" y="1166"/>
                        <a:pt x="17609" y="1123"/>
                      </a:cubicBezTo>
                      <a:cubicBezTo>
                        <a:pt x="17844" y="1123"/>
                        <a:pt x="17844" y="1079"/>
                        <a:pt x="17844" y="993"/>
                      </a:cubicBezTo>
                      <a:cubicBezTo>
                        <a:pt x="17844" y="950"/>
                        <a:pt x="17844" y="863"/>
                        <a:pt x="18079" y="777"/>
                      </a:cubicBezTo>
                      <a:cubicBezTo>
                        <a:pt x="18079" y="777"/>
                        <a:pt x="18079" y="777"/>
                        <a:pt x="18079" y="777"/>
                      </a:cubicBezTo>
                      <a:cubicBezTo>
                        <a:pt x="17609" y="734"/>
                        <a:pt x="17374" y="691"/>
                        <a:pt x="17140" y="647"/>
                      </a:cubicBezTo>
                      <a:cubicBezTo>
                        <a:pt x="16435" y="518"/>
                        <a:pt x="16670" y="388"/>
                        <a:pt x="16670" y="302"/>
                      </a:cubicBezTo>
                      <a:cubicBezTo>
                        <a:pt x="16670" y="215"/>
                        <a:pt x="16670" y="172"/>
                        <a:pt x="16435" y="129"/>
                      </a:cubicBezTo>
                      <a:cubicBezTo>
                        <a:pt x="16435" y="86"/>
                        <a:pt x="16201" y="86"/>
                        <a:pt x="16201" y="43"/>
                      </a:cubicBezTo>
                      <a:cubicBezTo>
                        <a:pt x="15966" y="43"/>
                        <a:pt x="15966" y="43"/>
                        <a:pt x="15966" y="43"/>
                      </a:cubicBezTo>
                      <a:cubicBezTo>
                        <a:pt x="15966" y="43"/>
                        <a:pt x="15966" y="0"/>
                        <a:pt x="15731" y="0"/>
                      </a:cubicBezTo>
                      <a:cubicBezTo>
                        <a:pt x="15731" y="0"/>
                        <a:pt x="15731" y="0"/>
                        <a:pt x="15731" y="0"/>
                      </a:cubicBezTo>
                      <a:cubicBezTo>
                        <a:pt x="15731" y="0"/>
                        <a:pt x="15731" y="0"/>
                        <a:pt x="15731" y="0"/>
                      </a:cubicBezTo>
                      <a:cubicBezTo>
                        <a:pt x="15731" y="43"/>
                        <a:pt x="15731" y="43"/>
                        <a:pt x="15731" y="86"/>
                      </a:cubicBezTo>
                      <a:cubicBezTo>
                        <a:pt x="15731" y="86"/>
                        <a:pt x="15496" y="86"/>
                        <a:pt x="15496" y="129"/>
                      </a:cubicBezTo>
                      <a:cubicBezTo>
                        <a:pt x="15496" y="129"/>
                        <a:pt x="15496" y="129"/>
                        <a:pt x="15496" y="172"/>
                      </a:cubicBezTo>
                      <a:cubicBezTo>
                        <a:pt x="15496" y="172"/>
                        <a:pt x="15261" y="215"/>
                        <a:pt x="15261" y="215"/>
                      </a:cubicBezTo>
                      <a:cubicBezTo>
                        <a:pt x="15261" y="215"/>
                        <a:pt x="15261" y="215"/>
                        <a:pt x="15261" y="259"/>
                      </a:cubicBezTo>
                      <a:cubicBezTo>
                        <a:pt x="15027" y="259"/>
                        <a:pt x="14792" y="302"/>
                        <a:pt x="14792" y="302"/>
                      </a:cubicBezTo>
                      <a:cubicBezTo>
                        <a:pt x="14792" y="302"/>
                        <a:pt x="14557" y="302"/>
                        <a:pt x="14557" y="302"/>
                      </a:cubicBezTo>
                      <a:cubicBezTo>
                        <a:pt x="14557" y="302"/>
                        <a:pt x="14557" y="302"/>
                        <a:pt x="14557" y="302"/>
                      </a:cubicBezTo>
                      <a:cubicBezTo>
                        <a:pt x="14557" y="302"/>
                        <a:pt x="14557" y="345"/>
                        <a:pt x="14322" y="345"/>
                      </a:cubicBezTo>
                      <a:cubicBezTo>
                        <a:pt x="14322" y="345"/>
                        <a:pt x="14322" y="345"/>
                        <a:pt x="14322" y="345"/>
                      </a:cubicBezTo>
                      <a:cubicBezTo>
                        <a:pt x="14322" y="388"/>
                        <a:pt x="14322" y="388"/>
                        <a:pt x="14322" y="431"/>
                      </a:cubicBezTo>
                      <a:cubicBezTo>
                        <a:pt x="14322" y="518"/>
                        <a:pt x="14322" y="647"/>
                        <a:pt x="14322" y="691"/>
                      </a:cubicBezTo>
                      <a:cubicBezTo>
                        <a:pt x="14792" y="907"/>
                        <a:pt x="15027" y="1684"/>
                        <a:pt x="14557" y="2030"/>
                      </a:cubicBezTo>
                      <a:cubicBezTo>
                        <a:pt x="14322" y="2332"/>
                        <a:pt x="13853" y="2591"/>
                        <a:pt x="13618" y="2764"/>
                      </a:cubicBezTo>
                      <a:cubicBezTo>
                        <a:pt x="13383" y="2807"/>
                        <a:pt x="13383" y="2807"/>
                        <a:pt x="13618" y="2851"/>
                      </a:cubicBezTo>
                      <a:cubicBezTo>
                        <a:pt x="14087" y="2937"/>
                        <a:pt x="14087" y="3023"/>
                        <a:pt x="13853" y="3067"/>
                      </a:cubicBezTo>
                      <a:cubicBezTo>
                        <a:pt x="13618" y="3110"/>
                        <a:pt x="13618" y="3239"/>
                        <a:pt x="13618" y="3412"/>
                      </a:cubicBezTo>
                      <a:cubicBezTo>
                        <a:pt x="13618" y="3499"/>
                        <a:pt x="13618" y="3585"/>
                        <a:pt x="13618" y="3671"/>
                      </a:cubicBezTo>
                      <a:cubicBezTo>
                        <a:pt x="13618" y="3887"/>
                        <a:pt x="13148" y="4190"/>
                        <a:pt x="12914" y="4449"/>
                      </a:cubicBezTo>
                      <a:cubicBezTo>
                        <a:pt x="12679" y="4579"/>
                        <a:pt x="12444" y="4708"/>
                        <a:pt x="12444" y="4795"/>
                      </a:cubicBezTo>
                      <a:cubicBezTo>
                        <a:pt x="12444" y="4881"/>
                        <a:pt x="12209" y="4967"/>
                        <a:pt x="11974" y="5011"/>
                      </a:cubicBezTo>
                      <a:cubicBezTo>
                        <a:pt x="11740" y="5097"/>
                        <a:pt x="11740" y="5183"/>
                        <a:pt x="11740" y="5270"/>
                      </a:cubicBezTo>
                      <a:cubicBezTo>
                        <a:pt x="11740" y="5486"/>
                        <a:pt x="11035" y="5659"/>
                        <a:pt x="10330" y="5745"/>
                      </a:cubicBezTo>
                      <a:cubicBezTo>
                        <a:pt x="10330" y="5788"/>
                        <a:pt x="10800" y="5875"/>
                        <a:pt x="10800" y="5961"/>
                      </a:cubicBezTo>
                      <a:cubicBezTo>
                        <a:pt x="11270" y="6091"/>
                        <a:pt x="11505" y="6177"/>
                        <a:pt x="11505" y="6307"/>
                      </a:cubicBezTo>
                      <a:cubicBezTo>
                        <a:pt x="11505" y="6393"/>
                        <a:pt x="11270" y="6436"/>
                        <a:pt x="11035" y="6523"/>
                      </a:cubicBezTo>
                      <a:cubicBezTo>
                        <a:pt x="10565" y="6609"/>
                        <a:pt x="10330" y="6652"/>
                        <a:pt x="10565" y="6782"/>
                      </a:cubicBezTo>
                      <a:cubicBezTo>
                        <a:pt x="10800" y="7084"/>
                        <a:pt x="10565" y="7516"/>
                        <a:pt x="10565" y="7732"/>
                      </a:cubicBezTo>
                      <a:cubicBezTo>
                        <a:pt x="10565" y="7819"/>
                        <a:pt x="10565" y="7862"/>
                        <a:pt x="10565" y="7862"/>
                      </a:cubicBezTo>
                      <a:cubicBezTo>
                        <a:pt x="10565" y="7948"/>
                        <a:pt x="10330" y="7991"/>
                        <a:pt x="10095" y="8035"/>
                      </a:cubicBezTo>
                      <a:cubicBezTo>
                        <a:pt x="10095" y="8078"/>
                        <a:pt x="9860" y="8121"/>
                        <a:pt x="9860" y="8208"/>
                      </a:cubicBezTo>
                      <a:cubicBezTo>
                        <a:pt x="10095" y="8337"/>
                        <a:pt x="9860" y="8424"/>
                        <a:pt x="9626" y="8510"/>
                      </a:cubicBezTo>
                      <a:cubicBezTo>
                        <a:pt x="9391" y="8596"/>
                        <a:pt x="9156" y="8683"/>
                        <a:pt x="8921" y="8812"/>
                      </a:cubicBezTo>
                      <a:cubicBezTo>
                        <a:pt x="8921" y="9072"/>
                        <a:pt x="7982" y="9417"/>
                        <a:pt x="7513" y="9676"/>
                      </a:cubicBezTo>
                      <a:cubicBezTo>
                        <a:pt x="7278" y="9763"/>
                        <a:pt x="7043" y="9806"/>
                        <a:pt x="7043" y="9892"/>
                      </a:cubicBezTo>
                      <a:cubicBezTo>
                        <a:pt x="6808" y="9935"/>
                        <a:pt x="6808" y="10022"/>
                        <a:pt x="6573" y="10065"/>
                      </a:cubicBezTo>
                      <a:cubicBezTo>
                        <a:pt x="6339" y="10195"/>
                        <a:pt x="6104" y="10324"/>
                        <a:pt x="5165" y="10324"/>
                      </a:cubicBezTo>
                      <a:cubicBezTo>
                        <a:pt x="5165" y="10324"/>
                        <a:pt x="5165" y="10324"/>
                        <a:pt x="5165" y="10324"/>
                      </a:cubicBezTo>
                      <a:cubicBezTo>
                        <a:pt x="5165" y="10367"/>
                        <a:pt x="4930" y="10411"/>
                        <a:pt x="5400" y="10583"/>
                      </a:cubicBezTo>
                      <a:cubicBezTo>
                        <a:pt x="5634" y="10670"/>
                        <a:pt x="5634" y="10800"/>
                        <a:pt x="5400" y="10886"/>
                      </a:cubicBezTo>
                      <a:cubicBezTo>
                        <a:pt x="5400" y="11016"/>
                        <a:pt x="5400" y="11102"/>
                        <a:pt x="5634" y="11188"/>
                      </a:cubicBezTo>
                      <a:cubicBezTo>
                        <a:pt x="6339" y="11404"/>
                        <a:pt x="6104" y="11534"/>
                        <a:pt x="5869" y="11707"/>
                      </a:cubicBezTo>
                      <a:cubicBezTo>
                        <a:pt x="5869" y="11750"/>
                        <a:pt x="5869" y="11750"/>
                        <a:pt x="5869" y="11750"/>
                      </a:cubicBezTo>
                      <a:cubicBezTo>
                        <a:pt x="5634" y="11836"/>
                        <a:pt x="5400" y="11879"/>
                        <a:pt x="5400" y="11923"/>
                      </a:cubicBezTo>
                      <a:cubicBezTo>
                        <a:pt x="5165" y="12009"/>
                        <a:pt x="4930" y="12052"/>
                        <a:pt x="4930" y="12139"/>
                      </a:cubicBezTo>
                      <a:cubicBezTo>
                        <a:pt x="4930" y="12225"/>
                        <a:pt x="4930" y="12311"/>
                        <a:pt x="4695" y="12355"/>
                      </a:cubicBezTo>
                      <a:cubicBezTo>
                        <a:pt x="4460" y="12484"/>
                        <a:pt x="4460" y="12571"/>
                        <a:pt x="4695" y="12657"/>
                      </a:cubicBezTo>
                      <a:cubicBezTo>
                        <a:pt x="4930" y="12744"/>
                        <a:pt x="4930" y="12830"/>
                        <a:pt x="4930" y="12873"/>
                      </a:cubicBezTo>
                      <a:cubicBezTo>
                        <a:pt x="5165" y="12873"/>
                        <a:pt x="5165" y="12873"/>
                        <a:pt x="5400" y="12873"/>
                      </a:cubicBezTo>
                      <a:cubicBezTo>
                        <a:pt x="5400" y="12873"/>
                        <a:pt x="5400" y="12873"/>
                        <a:pt x="5400" y="12873"/>
                      </a:cubicBezTo>
                      <a:cubicBezTo>
                        <a:pt x="5400" y="12830"/>
                        <a:pt x="5400" y="12744"/>
                        <a:pt x="6104" y="12700"/>
                      </a:cubicBezTo>
                      <a:cubicBezTo>
                        <a:pt x="6573" y="12657"/>
                        <a:pt x="6808" y="12700"/>
                        <a:pt x="7043" y="12744"/>
                      </a:cubicBezTo>
                      <a:cubicBezTo>
                        <a:pt x="7278" y="12787"/>
                        <a:pt x="7278" y="12830"/>
                        <a:pt x="7278" y="12873"/>
                      </a:cubicBezTo>
                      <a:cubicBezTo>
                        <a:pt x="7278" y="12873"/>
                        <a:pt x="7278" y="12873"/>
                        <a:pt x="7278" y="12873"/>
                      </a:cubicBezTo>
                      <a:cubicBezTo>
                        <a:pt x="7747" y="12916"/>
                        <a:pt x="7982" y="12960"/>
                        <a:pt x="7982" y="13046"/>
                      </a:cubicBezTo>
                      <a:cubicBezTo>
                        <a:pt x="8217" y="13089"/>
                        <a:pt x="7982" y="13176"/>
                        <a:pt x="7278" y="13262"/>
                      </a:cubicBezTo>
                      <a:cubicBezTo>
                        <a:pt x="7278" y="13262"/>
                        <a:pt x="7278" y="13305"/>
                        <a:pt x="7278" y="13391"/>
                      </a:cubicBezTo>
                      <a:cubicBezTo>
                        <a:pt x="7513" y="13478"/>
                        <a:pt x="7513" y="13564"/>
                        <a:pt x="7278" y="13651"/>
                      </a:cubicBezTo>
                      <a:cubicBezTo>
                        <a:pt x="7043" y="13694"/>
                        <a:pt x="7043" y="13694"/>
                        <a:pt x="7043" y="13694"/>
                      </a:cubicBezTo>
                      <a:cubicBezTo>
                        <a:pt x="6808" y="13780"/>
                        <a:pt x="6573" y="13867"/>
                        <a:pt x="6573" y="13953"/>
                      </a:cubicBezTo>
                      <a:cubicBezTo>
                        <a:pt x="7043" y="14083"/>
                        <a:pt x="6808" y="14126"/>
                        <a:pt x="6573" y="14169"/>
                      </a:cubicBezTo>
                      <a:cubicBezTo>
                        <a:pt x="6339" y="14212"/>
                        <a:pt x="6339" y="14255"/>
                        <a:pt x="6339" y="14299"/>
                      </a:cubicBezTo>
                      <a:cubicBezTo>
                        <a:pt x="6339" y="14385"/>
                        <a:pt x="6339" y="14385"/>
                        <a:pt x="6339" y="14428"/>
                      </a:cubicBezTo>
                      <a:cubicBezTo>
                        <a:pt x="6573" y="14472"/>
                        <a:pt x="6573" y="14558"/>
                        <a:pt x="6339" y="14601"/>
                      </a:cubicBezTo>
                      <a:cubicBezTo>
                        <a:pt x="6339" y="14601"/>
                        <a:pt x="6339" y="14601"/>
                        <a:pt x="6339" y="14601"/>
                      </a:cubicBezTo>
                      <a:cubicBezTo>
                        <a:pt x="6573" y="14644"/>
                        <a:pt x="6573" y="14688"/>
                        <a:pt x="6339" y="14774"/>
                      </a:cubicBezTo>
                      <a:cubicBezTo>
                        <a:pt x="6339" y="14774"/>
                        <a:pt x="6339" y="14817"/>
                        <a:pt x="6104" y="14817"/>
                      </a:cubicBezTo>
                      <a:cubicBezTo>
                        <a:pt x="6104" y="14860"/>
                        <a:pt x="6339" y="14947"/>
                        <a:pt x="6339" y="14990"/>
                      </a:cubicBezTo>
                      <a:cubicBezTo>
                        <a:pt x="6573" y="15033"/>
                        <a:pt x="6573" y="15076"/>
                        <a:pt x="6339" y="15119"/>
                      </a:cubicBezTo>
                      <a:cubicBezTo>
                        <a:pt x="6339" y="15206"/>
                        <a:pt x="5869" y="15206"/>
                        <a:pt x="5634" y="15206"/>
                      </a:cubicBezTo>
                      <a:cubicBezTo>
                        <a:pt x="5400" y="15206"/>
                        <a:pt x="5165" y="15206"/>
                        <a:pt x="4930" y="15249"/>
                      </a:cubicBezTo>
                      <a:cubicBezTo>
                        <a:pt x="4930" y="15249"/>
                        <a:pt x="4930" y="15249"/>
                        <a:pt x="4930" y="15249"/>
                      </a:cubicBezTo>
                      <a:cubicBezTo>
                        <a:pt x="4930" y="15249"/>
                        <a:pt x="4930" y="15249"/>
                        <a:pt x="5165" y="15292"/>
                      </a:cubicBezTo>
                      <a:cubicBezTo>
                        <a:pt x="5165" y="15335"/>
                        <a:pt x="5634" y="15422"/>
                        <a:pt x="5165" y="15551"/>
                      </a:cubicBezTo>
                      <a:cubicBezTo>
                        <a:pt x="5165" y="15595"/>
                        <a:pt x="4930" y="15638"/>
                        <a:pt x="4460" y="15638"/>
                      </a:cubicBezTo>
                      <a:cubicBezTo>
                        <a:pt x="3991" y="15638"/>
                        <a:pt x="3521" y="15508"/>
                        <a:pt x="3052" y="15465"/>
                      </a:cubicBezTo>
                      <a:cubicBezTo>
                        <a:pt x="2817" y="15422"/>
                        <a:pt x="2817" y="15422"/>
                        <a:pt x="2817" y="15422"/>
                      </a:cubicBezTo>
                      <a:cubicBezTo>
                        <a:pt x="2582" y="15422"/>
                        <a:pt x="2582" y="15379"/>
                        <a:pt x="2582" y="15335"/>
                      </a:cubicBezTo>
                      <a:cubicBezTo>
                        <a:pt x="2582" y="15335"/>
                        <a:pt x="2582" y="15335"/>
                        <a:pt x="2582" y="15335"/>
                      </a:cubicBezTo>
                      <a:cubicBezTo>
                        <a:pt x="2347" y="15379"/>
                        <a:pt x="2113" y="15379"/>
                        <a:pt x="1878" y="15422"/>
                      </a:cubicBezTo>
                      <a:cubicBezTo>
                        <a:pt x="1643" y="15422"/>
                        <a:pt x="1408" y="15422"/>
                        <a:pt x="1173" y="15465"/>
                      </a:cubicBezTo>
                      <a:cubicBezTo>
                        <a:pt x="1173" y="15465"/>
                        <a:pt x="1408" y="15508"/>
                        <a:pt x="1408" y="15508"/>
                      </a:cubicBezTo>
                      <a:cubicBezTo>
                        <a:pt x="1408" y="15551"/>
                        <a:pt x="1643" y="15595"/>
                        <a:pt x="1643" y="15638"/>
                      </a:cubicBezTo>
                      <a:cubicBezTo>
                        <a:pt x="1643" y="15681"/>
                        <a:pt x="1408" y="15681"/>
                        <a:pt x="1173" y="15724"/>
                      </a:cubicBezTo>
                      <a:cubicBezTo>
                        <a:pt x="939" y="15724"/>
                        <a:pt x="704" y="15724"/>
                        <a:pt x="704" y="15767"/>
                      </a:cubicBezTo>
                      <a:cubicBezTo>
                        <a:pt x="1173" y="15767"/>
                        <a:pt x="1408" y="15811"/>
                        <a:pt x="1643" y="15897"/>
                      </a:cubicBezTo>
                      <a:cubicBezTo>
                        <a:pt x="1643" y="15897"/>
                        <a:pt x="1643" y="15940"/>
                        <a:pt x="1643" y="15940"/>
                      </a:cubicBezTo>
                      <a:cubicBezTo>
                        <a:pt x="1643" y="15940"/>
                        <a:pt x="1643" y="15897"/>
                        <a:pt x="1643" y="15897"/>
                      </a:cubicBezTo>
                      <a:cubicBezTo>
                        <a:pt x="2113" y="15897"/>
                        <a:pt x="2347" y="15897"/>
                        <a:pt x="2817" y="15897"/>
                      </a:cubicBezTo>
                      <a:cubicBezTo>
                        <a:pt x="3521" y="15940"/>
                        <a:pt x="3756" y="16027"/>
                        <a:pt x="3756" y="16156"/>
                      </a:cubicBezTo>
                      <a:cubicBezTo>
                        <a:pt x="3756" y="16243"/>
                        <a:pt x="3521" y="16329"/>
                        <a:pt x="3052" y="16329"/>
                      </a:cubicBezTo>
                      <a:cubicBezTo>
                        <a:pt x="2817" y="16329"/>
                        <a:pt x="2582" y="16416"/>
                        <a:pt x="2582" y="16502"/>
                      </a:cubicBezTo>
                      <a:cubicBezTo>
                        <a:pt x="2582" y="16502"/>
                        <a:pt x="3052" y="16502"/>
                        <a:pt x="3521" y="16502"/>
                      </a:cubicBezTo>
                      <a:cubicBezTo>
                        <a:pt x="3991" y="16502"/>
                        <a:pt x="4460" y="16459"/>
                        <a:pt x="4695" y="16502"/>
                      </a:cubicBezTo>
                      <a:cubicBezTo>
                        <a:pt x="5400" y="16545"/>
                        <a:pt x="5634" y="16632"/>
                        <a:pt x="5634" y="16761"/>
                      </a:cubicBezTo>
                      <a:cubicBezTo>
                        <a:pt x="5400" y="16804"/>
                        <a:pt x="5165" y="16891"/>
                        <a:pt x="4930" y="16891"/>
                      </a:cubicBezTo>
                      <a:cubicBezTo>
                        <a:pt x="4695" y="16891"/>
                        <a:pt x="4460" y="16848"/>
                        <a:pt x="4226" y="16848"/>
                      </a:cubicBezTo>
                      <a:cubicBezTo>
                        <a:pt x="3991" y="16761"/>
                        <a:pt x="3521" y="16718"/>
                        <a:pt x="3521" y="16718"/>
                      </a:cubicBezTo>
                      <a:cubicBezTo>
                        <a:pt x="3286" y="16718"/>
                        <a:pt x="3286" y="16718"/>
                        <a:pt x="3286" y="16718"/>
                      </a:cubicBezTo>
                      <a:cubicBezTo>
                        <a:pt x="3052" y="16848"/>
                        <a:pt x="2582" y="16848"/>
                        <a:pt x="2347" y="16848"/>
                      </a:cubicBezTo>
                      <a:cubicBezTo>
                        <a:pt x="1878" y="16848"/>
                        <a:pt x="1643" y="16848"/>
                        <a:pt x="1173" y="16804"/>
                      </a:cubicBezTo>
                      <a:cubicBezTo>
                        <a:pt x="1173" y="16804"/>
                        <a:pt x="1173" y="16804"/>
                        <a:pt x="1173" y="16804"/>
                      </a:cubicBezTo>
                      <a:cubicBezTo>
                        <a:pt x="939" y="16804"/>
                        <a:pt x="234" y="16891"/>
                        <a:pt x="0" y="16934"/>
                      </a:cubicBezTo>
                      <a:cubicBezTo>
                        <a:pt x="234" y="16977"/>
                        <a:pt x="469" y="17063"/>
                        <a:pt x="469" y="17107"/>
                      </a:cubicBezTo>
                      <a:cubicBezTo>
                        <a:pt x="704" y="17107"/>
                        <a:pt x="704" y="17107"/>
                        <a:pt x="704" y="17107"/>
                      </a:cubicBezTo>
                      <a:cubicBezTo>
                        <a:pt x="939" y="17107"/>
                        <a:pt x="1408" y="17063"/>
                        <a:pt x="1408" y="17020"/>
                      </a:cubicBezTo>
                      <a:cubicBezTo>
                        <a:pt x="1643" y="16934"/>
                        <a:pt x="2113" y="16848"/>
                        <a:pt x="2582" y="16848"/>
                      </a:cubicBezTo>
                      <a:cubicBezTo>
                        <a:pt x="2582" y="16848"/>
                        <a:pt x="3286" y="16891"/>
                        <a:pt x="3521" y="17063"/>
                      </a:cubicBezTo>
                      <a:cubicBezTo>
                        <a:pt x="3521" y="17236"/>
                        <a:pt x="2582" y="17279"/>
                        <a:pt x="2347" y="17279"/>
                      </a:cubicBezTo>
                      <a:cubicBezTo>
                        <a:pt x="2347" y="17279"/>
                        <a:pt x="2113" y="17323"/>
                        <a:pt x="2113" y="17323"/>
                      </a:cubicBezTo>
                      <a:cubicBezTo>
                        <a:pt x="1878" y="17409"/>
                        <a:pt x="1408" y="17539"/>
                        <a:pt x="469" y="17625"/>
                      </a:cubicBezTo>
                      <a:cubicBezTo>
                        <a:pt x="469" y="17668"/>
                        <a:pt x="469" y="17668"/>
                        <a:pt x="469" y="17668"/>
                      </a:cubicBezTo>
                      <a:cubicBezTo>
                        <a:pt x="469" y="17668"/>
                        <a:pt x="469" y="17711"/>
                        <a:pt x="469" y="17711"/>
                      </a:cubicBezTo>
                      <a:cubicBezTo>
                        <a:pt x="704" y="17668"/>
                        <a:pt x="939" y="17668"/>
                        <a:pt x="939" y="17668"/>
                      </a:cubicBezTo>
                      <a:cubicBezTo>
                        <a:pt x="1173" y="17668"/>
                        <a:pt x="1173" y="17668"/>
                        <a:pt x="1173" y="17668"/>
                      </a:cubicBezTo>
                      <a:cubicBezTo>
                        <a:pt x="1408" y="17711"/>
                        <a:pt x="1408" y="17711"/>
                        <a:pt x="1408" y="17711"/>
                      </a:cubicBezTo>
                      <a:cubicBezTo>
                        <a:pt x="1643" y="17755"/>
                        <a:pt x="1408" y="17798"/>
                        <a:pt x="1408" y="17798"/>
                      </a:cubicBezTo>
                      <a:cubicBezTo>
                        <a:pt x="1408" y="17841"/>
                        <a:pt x="1408" y="17841"/>
                        <a:pt x="1408" y="17841"/>
                      </a:cubicBezTo>
                      <a:cubicBezTo>
                        <a:pt x="1643" y="17841"/>
                        <a:pt x="1643" y="17841"/>
                        <a:pt x="1643" y="17841"/>
                      </a:cubicBezTo>
                      <a:cubicBezTo>
                        <a:pt x="1643" y="17841"/>
                        <a:pt x="1878" y="17841"/>
                        <a:pt x="1878" y="17841"/>
                      </a:cubicBezTo>
                      <a:cubicBezTo>
                        <a:pt x="1878" y="17798"/>
                        <a:pt x="1878" y="17798"/>
                        <a:pt x="1878" y="17755"/>
                      </a:cubicBezTo>
                      <a:cubicBezTo>
                        <a:pt x="1643" y="17668"/>
                        <a:pt x="1878" y="17539"/>
                        <a:pt x="2113" y="17452"/>
                      </a:cubicBezTo>
                      <a:cubicBezTo>
                        <a:pt x="2347" y="17409"/>
                        <a:pt x="2582" y="17366"/>
                        <a:pt x="3052" y="17366"/>
                      </a:cubicBezTo>
                      <a:cubicBezTo>
                        <a:pt x="3052" y="17366"/>
                        <a:pt x="3521" y="17409"/>
                        <a:pt x="3756" y="17452"/>
                      </a:cubicBezTo>
                      <a:cubicBezTo>
                        <a:pt x="4460" y="17582"/>
                        <a:pt x="3991" y="17711"/>
                        <a:pt x="3756" y="17755"/>
                      </a:cubicBezTo>
                      <a:cubicBezTo>
                        <a:pt x="3521" y="17798"/>
                        <a:pt x="3521" y="17841"/>
                        <a:pt x="3521" y="17841"/>
                      </a:cubicBezTo>
                      <a:cubicBezTo>
                        <a:pt x="3521" y="17928"/>
                        <a:pt x="3286" y="17971"/>
                        <a:pt x="3286" y="18057"/>
                      </a:cubicBezTo>
                      <a:cubicBezTo>
                        <a:pt x="3286" y="18100"/>
                        <a:pt x="3052" y="18187"/>
                        <a:pt x="3052" y="18230"/>
                      </a:cubicBezTo>
                      <a:cubicBezTo>
                        <a:pt x="3052" y="18316"/>
                        <a:pt x="2582" y="18360"/>
                        <a:pt x="2347" y="18360"/>
                      </a:cubicBezTo>
                      <a:cubicBezTo>
                        <a:pt x="2347" y="18403"/>
                        <a:pt x="2347" y="18403"/>
                        <a:pt x="2347" y="18403"/>
                      </a:cubicBezTo>
                      <a:cubicBezTo>
                        <a:pt x="2347" y="18489"/>
                        <a:pt x="2113" y="18532"/>
                        <a:pt x="1643" y="18532"/>
                      </a:cubicBezTo>
                      <a:cubicBezTo>
                        <a:pt x="1878" y="18619"/>
                        <a:pt x="1643" y="18662"/>
                        <a:pt x="1643" y="18662"/>
                      </a:cubicBezTo>
                      <a:cubicBezTo>
                        <a:pt x="1878" y="18662"/>
                        <a:pt x="2113" y="18662"/>
                        <a:pt x="2582" y="18662"/>
                      </a:cubicBezTo>
                      <a:cubicBezTo>
                        <a:pt x="2817" y="18662"/>
                        <a:pt x="2817" y="18705"/>
                        <a:pt x="3052" y="18705"/>
                      </a:cubicBezTo>
                      <a:cubicBezTo>
                        <a:pt x="3052" y="18705"/>
                        <a:pt x="3052" y="18705"/>
                        <a:pt x="3052" y="18705"/>
                      </a:cubicBezTo>
                      <a:cubicBezTo>
                        <a:pt x="3052" y="18705"/>
                        <a:pt x="3286" y="18705"/>
                        <a:pt x="3521" y="18662"/>
                      </a:cubicBezTo>
                      <a:cubicBezTo>
                        <a:pt x="4226" y="18619"/>
                        <a:pt x="4930" y="18705"/>
                        <a:pt x="5165" y="18791"/>
                      </a:cubicBezTo>
                      <a:cubicBezTo>
                        <a:pt x="5165" y="18878"/>
                        <a:pt x="4930" y="18964"/>
                        <a:pt x="4460" y="19007"/>
                      </a:cubicBezTo>
                      <a:cubicBezTo>
                        <a:pt x="4226" y="19007"/>
                        <a:pt x="4226" y="19007"/>
                        <a:pt x="3991" y="19007"/>
                      </a:cubicBezTo>
                      <a:cubicBezTo>
                        <a:pt x="4460" y="19007"/>
                        <a:pt x="4930" y="19051"/>
                        <a:pt x="4930" y="19137"/>
                      </a:cubicBezTo>
                      <a:cubicBezTo>
                        <a:pt x="4930" y="19137"/>
                        <a:pt x="4930" y="19137"/>
                        <a:pt x="4930" y="19137"/>
                      </a:cubicBezTo>
                      <a:cubicBezTo>
                        <a:pt x="5165" y="19007"/>
                        <a:pt x="5400" y="18964"/>
                        <a:pt x="5869" y="18964"/>
                      </a:cubicBezTo>
                      <a:cubicBezTo>
                        <a:pt x="6573" y="18964"/>
                        <a:pt x="7513" y="19094"/>
                        <a:pt x="7747" y="19223"/>
                      </a:cubicBezTo>
                      <a:cubicBezTo>
                        <a:pt x="7747" y="19267"/>
                        <a:pt x="7747" y="19310"/>
                        <a:pt x="7513" y="19353"/>
                      </a:cubicBezTo>
                      <a:cubicBezTo>
                        <a:pt x="7513" y="19396"/>
                        <a:pt x="7278" y="19396"/>
                        <a:pt x="7043" y="19440"/>
                      </a:cubicBezTo>
                      <a:cubicBezTo>
                        <a:pt x="7278" y="19396"/>
                        <a:pt x="7513" y="19396"/>
                        <a:pt x="7747" y="19396"/>
                      </a:cubicBezTo>
                      <a:cubicBezTo>
                        <a:pt x="8452" y="19396"/>
                        <a:pt x="10330" y="19440"/>
                        <a:pt x="10565" y="19612"/>
                      </a:cubicBezTo>
                      <a:cubicBezTo>
                        <a:pt x="10565" y="19656"/>
                        <a:pt x="10565" y="19699"/>
                        <a:pt x="10565" y="19699"/>
                      </a:cubicBezTo>
                      <a:cubicBezTo>
                        <a:pt x="10800" y="19699"/>
                        <a:pt x="11035" y="19742"/>
                        <a:pt x="11270" y="19828"/>
                      </a:cubicBezTo>
                      <a:cubicBezTo>
                        <a:pt x="11270" y="19828"/>
                        <a:pt x="11270" y="19828"/>
                        <a:pt x="11270" y="19871"/>
                      </a:cubicBezTo>
                      <a:cubicBezTo>
                        <a:pt x="11974" y="19699"/>
                        <a:pt x="13148" y="19612"/>
                        <a:pt x="13853" y="19569"/>
                      </a:cubicBezTo>
                      <a:cubicBezTo>
                        <a:pt x="14557" y="19526"/>
                        <a:pt x="15027" y="19612"/>
                        <a:pt x="15027" y="19656"/>
                      </a:cubicBezTo>
                      <a:cubicBezTo>
                        <a:pt x="15261" y="19785"/>
                        <a:pt x="14557" y="19915"/>
                        <a:pt x="13618" y="20001"/>
                      </a:cubicBezTo>
                      <a:cubicBezTo>
                        <a:pt x="13148" y="20001"/>
                        <a:pt x="13148" y="20044"/>
                        <a:pt x="13148" y="20044"/>
                      </a:cubicBezTo>
                      <a:cubicBezTo>
                        <a:pt x="13148" y="20044"/>
                        <a:pt x="13148" y="20044"/>
                        <a:pt x="13383" y="20131"/>
                      </a:cubicBezTo>
                      <a:cubicBezTo>
                        <a:pt x="13618" y="20174"/>
                        <a:pt x="14087" y="20131"/>
                        <a:pt x="14322" y="20131"/>
                      </a:cubicBezTo>
                      <a:cubicBezTo>
                        <a:pt x="14792" y="20088"/>
                        <a:pt x="15496" y="20044"/>
                        <a:pt x="15966" y="20131"/>
                      </a:cubicBezTo>
                      <a:cubicBezTo>
                        <a:pt x="16201" y="20174"/>
                        <a:pt x="16201" y="20260"/>
                        <a:pt x="16201" y="20260"/>
                      </a:cubicBezTo>
                      <a:cubicBezTo>
                        <a:pt x="15966" y="20347"/>
                        <a:pt x="15496" y="20390"/>
                        <a:pt x="15261" y="20390"/>
                      </a:cubicBezTo>
                      <a:cubicBezTo>
                        <a:pt x="15027" y="20433"/>
                        <a:pt x="14557" y="20433"/>
                        <a:pt x="14557" y="20433"/>
                      </a:cubicBezTo>
                      <a:cubicBezTo>
                        <a:pt x="14557" y="20476"/>
                        <a:pt x="14557" y="20520"/>
                        <a:pt x="14792" y="20520"/>
                      </a:cubicBezTo>
                      <a:cubicBezTo>
                        <a:pt x="14792" y="20606"/>
                        <a:pt x="15027" y="20649"/>
                        <a:pt x="15027" y="20735"/>
                      </a:cubicBezTo>
                      <a:cubicBezTo>
                        <a:pt x="14792" y="20779"/>
                        <a:pt x="14792" y="20822"/>
                        <a:pt x="14322" y="20822"/>
                      </a:cubicBezTo>
                      <a:cubicBezTo>
                        <a:pt x="14322" y="20865"/>
                        <a:pt x="14087" y="20865"/>
                        <a:pt x="13853" y="20865"/>
                      </a:cubicBezTo>
                      <a:cubicBezTo>
                        <a:pt x="13618" y="20865"/>
                        <a:pt x="13383" y="20822"/>
                        <a:pt x="13148" y="20735"/>
                      </a:cubicBezTo>
                      <a:cubicBezTo>
                        <a:pt x="13148" y="20779"/>
                        <a:pt x="13148" y="20779"/>
                        <a:pt x="13148" y="20822"/>
                      </a:cubicBezTo>
                      <a:cubicBezTo>
                        <a:pt x="12914" y="20865"/>
                        <a:pt x="12914" y="20865"/>
                        <a:pt x="12914" y="20865"/>
                      </a:cubicBezTo>
                      <a:cubicBezTo>
                        <a:pt x="12679" y="20865"/>
                        <a:pt x="12679" y="20865"/>
                        <a:pt x="12679" y="20865"/>
                      </a:cubicBezTo>
                      <a:cubicBezTo>
                        <a:pt x="12209" y="20865"/>
                        <a:pt x="11505" y="20735"/>
                        <a:pt x="10800" y="20649"/>
                      </a:cubicBezTo>
                      <a:cubicBezTo>
                        <a:pt x="10800" y="20649"/>
                        <a:pt x="10800" y="20606"/>
                        <a:pt x="10800" y="20606"/>
                      </a:cubicBezTo>
                      <a:cubicBezTo>
                        <a:pt x="10800" y="20649"/>
                        <a:pt x="10800" y="20649"/>
                        <a:pt x="10800" y="20649"/>
                      </a:cubicBezTo>
                      <a:cubicBezTo>
                        <a:pt x="10800" y="20649"/>
                        <a:pt x="10800" y="20692"/>
                        <a:pt x="10800" y="20692"/>
                      </a:cubicBezTo>
                      <a:cubicBezTo>
                        <a:pt x="11035" y="20735"/>
                        <a:pt x="11270" y="20779"/>
                        <a:pt x="11035" y="20822"/>
                      </a:cubicBezTo>
                      <a:cubicBezTo>
                        <a:pt x="11035" y="20908"/>
                        <a:pt x="10565" y="20908"/>
                        <a:pt x="10330" y="20908"/>
                      </a:cubicBezTo>
                      <a:cubicBezTo>
                        <a:pt x="9626" y="20908"/>
                        <a:pt x="9626" y="20952"/>
                        <a:pt x="9626" y="20952"/>
                      </a:cubicBezTo>
                      <a:cubicBezTo>
                        <a:pt x="9626" y="20952"/>
                        <a:pt x="9626" y="20952"/>
                        <a:pt x="9626" y="20952"/>
                      </a:cubicBezTo>
                      <a:cubicBezTo>
                        <a:pt x="9626" y="20952"/>
                        <a:pt x="9860" y="20952"/>
                        <a:pt x="9860" y="20952"/>
                      </a:cubicBezTo>
                      <a:cubicBezTo>
                        <a:pt x="10330" y="20952"/>
                        <a:pt x="10800" y="20952"/>
                        <a:pt x="11270" y="20952"/>
                      </a:cubicBezTo>
                      <a:cubicBezTo>
                        <a:pt x="12209" y="20995"/>
                        <a:pt x="12209" y="21124"/>
                        <a:pt x="12444" y="21254"/>
                      </a:cubicBezTo>
                      <a:cubicBezTo>
                        <a:pt x="12444" y="21254"/>
                        <a:pt x="12444" y="21254"/>
                        <a:pt x="12444" y="21297"/>
                      </a:cubicBezTo>
                      <a:cubicBezTo>
                        <a:pt x="12444" y="21167"/>
                        <a:pt x="12679" y="21038"/>
                        <a:pt x="13383" y="20995"/>
                      </a:cubicBezTo>
                      <a:cubicBezTo>
                        <a:pt x="13618" y="20995"/>
                        <a:pt x="13618" y="20995"/>
                        <a:pt x="13618" y="20995"/>
                      </a:cubicBezTo>
                      <a:cubicBezTo>
                        <a:pt x="14087" y="20995"/>
                        <a:pt x="14322" y="21124"/>
                        <a:pt x="14322" y="21211"/>
                      </a:cubicBezTo>
                      <a:cubicBezTo>
                        <a:pt x="14557" y="21297"/>
                        <a:pt x="14557" y="21427"/>
                        <a:pt x="15496" y="21470"/>
                      </a:cubicBezTo>
                      <a:cubicBezTo>
                        <a:pt x="15496" y="21470"/>
                        <a:pt x="15496" y="21470"/>
                        <a:pt x="15496" y="21470"/>
                      </a:cubicBezTo>
                      <a:cubicBezTo>
                        <a:pt x="15496" y="21427"/>
                        <a:pt x="15496" y="21340"/>
                        <a:pt x="15966" y="21297"/>
                      </a:cubicBezTo>
                      <a:cubicBezTo>
                        <a:pt x="16201" y="21297"/>
                        <a:pt x="16435" y="21254"/>
                        <a:pt x="16435" y="21254"/>
                      </a:cubicBezTo>
                      <a:cubicBezTo>
                        <a:pt x="17140" y="21254"/>
                        <a:pt x="17609" y="21383"/>
                        <a:pt x="18079" y="21470"/>
                      </a:cubicBezTo>
                      <a:cubicBezTo>
                        <a:pt x="18314" y="21513"/>
                        <a:pt x="18548" y="21600"/>
                        <a:pt x="18783" y="21600"/>
                      </a:cubicBezTo>
                      <a:cubicBezTo>
                        <a:pt x="18783" y="21556"/>
                        <a:pt x="18548" y="21513"/>
                        <a:pt x="18314" y="21470"/>
                      </a:cubicBezTo>
                      <a:cubicBezTo>
                        <a:pt x="18314" y="21470"/>
                        <a:pt x="18079" y="21427"/>
                        <a:pt x="18079" y="21383"/>
                      </a:cubicBezTo>
                      <a:cubicBezTo>
                        <a:pt x="17844" y="21383"/>
                        <a:pt x="17844" y="21383"/>
                        <a:pt x="17844" y="21383"/>
                      </a:cubicBezTo>
                      <a:cubicBezTo>
                        <a:pt x="17844" y="21383"/>
                        <a:pt x="17844" y="21383"/>
                        <a:pt x="17609" y="21383"/>
                      </a:cubicBezTo>
                      <a:cubicBezTo>
                        <a:pt x="17609" y="21383"/>
                        <a:pt x="17609" y="21383"/>
                        <a:pt x="17609" y="21383"/>
                      </a:cubicBezTo>
                      <a:cubicBezTo>
                        <a:pt x="17609" y="21383"/>
                        <a:pt x="17609" y="21383"/>
                        <a:pt x="17609" y="21383"/>
                      </a:cubicBezTo>
                      <a:cubicBezTo>
                        <a:pt x="17609" y="21383"/>
                        <a:pt x="17609" y="21383"/>
                        <a:pt x="17609" y="21340"/>
                      </a:cubicBezTo>
                      <a:cubicBezTo>
                        <a:pt x="17609" y="21340"/>
                        <a:pt x="17609" y="21340"/>
                        <a:pt x="17609" y="21340"/>
                      </a:cubicBezTo>
                      <a:cubicBezTo>
                        <a:pt x="17609" y="21340"/>
                        <a:pt x="17609" y="21340"/>
                        <a:pt x="17609" y="21340"/>
                      </a:cubicBezTo>
                      <a:cubicBezTo>
                        <a:pt x="17374" y="21340"/>
                        <a:pt x="17374" y="21340"/>
                        <a:pt x="17374" y="21340"/>
                      </a:cubicBezTo>
                      <a:cubicBezTo>
                        <a:pt x="17374" y="21340"/>
                        <a:pt x="17374" y="21340"/>
                        <a:pt x="17374" y="21297"/>
                      </a:cubicBezTo>
                      <a:cubicBezTo>
                        <a:pt x="17374" y="21297"/>
                        <a:pt x="17374" y="21297"/>
                        <a:pt x="17374" y="21297"/>
                      </a:cubicBezTo>
                      <a:cubicBezTo>
                        <a:pt x="17374" y="21297"/>
                        <a:pt x="17374" y="21297"/>
                        <a:pt x="17374" y="21297"/>
                      </a:cubicBezTo>
                      <a:cubicBezTo>
                        <a:pt x="17374" y="21254"/>
                        <a:pt x="17374" y="21254"/>
                        <a:pt x="17374" y="21254"/>
                      </a:cubicBezTo>
                      <a:cubicBezTo>
                        <a:pt x="17374" y="21254"/>
                        <a:pt x="17374" y="21254"/>
                        <a:pt x="17374" y="21211"/>
                      </a:cubicBezTo>
                      <a:cubicBezTo>
                        <a:pt x="17374" y="21211"/>
                        <a:pt x="17374" y="21211"/>
                        <a:pt x="17374" y="21211"/>
                      </a:cubicBezTo>
                      <a:cubicBezTo>
                        <a:pt x="17374" y="21167"/>
                        <a:pt x="17374" y="21167"/>
                        <a:pt x="17374" y="21167"/>
                      </a:cubicBezTo>
                      <a:cubicBezTo>
                        <a:pt x="17374" y="21124"/>
                        <a:pt x="17374" y="21124"/>
                        <a:pt x="17140" y="21124"/>
                      </a:cubicBezTo>
                      <a:cubicBezTo>
                        <a:pt x="17140" y="21081"/>
                        <a:pt x="17140" y="21081"/>
                        <a:pt x="17140" y="21081"/>
                      </a:cubicBezTo>
                      <a:cubicBezTo>
                        <a:pt x="17140" y="21038"/>
                        <a:pt x="17140" y="21038"/>
                        <a:pt x="17140" y="20995"/>
                      </a:cubicBezTo>
                      <a:cubicBezTo>
                        <a:pt x="17140" y="20995"/>
                        <a:pt x="17140" y="20995"/>
                        <a:pt x="17140" y="20952"/>
                      </a:cubicBezTo>
                      <a:cubicBezTo>
                        <a:pt x="17140" y="20952"/>
                        <a:pt x="17140" y="20908"/>
                        <a:pt x="17140" y="20865"/>
                      </a:cubicBezTo>
                      <a:cubicBezTo>
                        <a:pt x="17140" y="20865"/>
                        <a:pt x="17140" y="20865"/>
                        <a:pt x="17140" y="20822"/>
                      </a:cubicBezTo>
                      <a:cubicBezTo>
                        <a:pt x="17140" y="20822"/>
                        <a:pt x="17140" y="20779"/>
                        <a:pt x="17140" y="20735"/>
                      </a:cubicBezTo>
                      <a:cubicBezTo>
                        <a:pt x="17140" y="20692"/>
                        <a:pt x="17140" y="20692"/>
                        <a:pt x="17140" y="20692"/>
                      </a:cubicBezTo>
                      <a:cubicBezTo>
                        <a:pt x="17140" y="20649"/>
                        <a:pt x="17140" y="20606"/>
                        <a:pt x="17140" y="20563"/>
                      </a:cubicBezTo>
                      <a:cubicBezTo>
                        <a:pt x="17140" y="20520"/>
                        <a:pt x="17140" y="20520"/>
                        <a:pt x="17140" y="20476"/>
                      </a:cubicBezTo>
                      <a:cubicBezTo>
                        <a:pt x="17140" y="20433"/>
                        <a:pt x="17374" y="20390"/>
                        <a:pt x="17374" y="20347"/>
                      </a:cubicBezTo>
                      <a:cubicBezTo>
                        <a:pt x="17374" y="20303"/>
                        <a:pt x="17374" y="20303"/>
                        <a:pt x="17374" y="20260"/>
                      </a:cubicBezTo>
                      <a:cubicBezTo>
                        <a:pt x="17374" y="20217"/>
                        <a:pt x="17374" y="20131"/>
                        <a:pt x="17374" y="20088"/>
                      </a:cubicBezTo>
                      <a:cubicBezTo>
                        <a:pt x="17374" y="20088"/>
                        <a:pt x="17374" y="20044"/>
                        <a:pt x="17374" y="20044"/>
                      </a:cubicBezTo>
                      <a:cubicBezTo>
                        <a:pt x="17374" y="19958"/>
                        <a:pt x="17374" y="19871"/>
                        <a:pt x="17374" y="19785"/>
                      </a:cubicBezTo>
                      <a:cubicBezTo>
                        <a:pt x="17374" y="19785"/>
                        <a:pt x="17374" y="19785"/>
                        <a:pt x="17374" y="19785"/>
                      </a:cubicBezTo>
                      <a:cubicBezTo>
                        <a:pt x="17140" y="19785"/>
                        <a:pt x="17140" y="19785"/>
                        <a:pt x="17140" y="19785"/>
                      </a:cubicBezTo>
                      <a:cubicBezTo>
                        <a:pt x="16435" y="19785"/>
                        <a:pt x="15731" y="19742"/>
                        <a:pt x="15261" y="19656"/>
                      </a:cubicBezTo>
                      <a:cubicBezTo>
                        <a:pt x="15027" y="19656"/>
                        <a:pt x="15027" y="19569"/>
                        <a:pt x="15027" y="19483"/>
                      </a:cubicBezTo>
                      <a:cubicBezTo>
                        <a:pt x="15027" y="19483"/>
                        <a:pt x="15027" y="19440"/>
                        <a:pt x="15261" y="19440"/>
                      </a:cubicBezTo>
                      <a:cubicBezTo>
                        <a:pt x="15027" y="19440"/>
                        <a:pt x="15027" y="19440"/>
                        <a:pt x="15027" y="19440"/>
                      </a:cubicBezTo>
                      <a:cubicBezTo>
                        <a:pt x="15027" y="19440"/>
                        <a:pt x="15027" y="19396"/>
                        <a:pt x="14792" y="19396"/>
                      </a:cubicBezTo>
                      <a:cubicBezTo>
                        <a:pt x="14792" y="19396"/>
                        <a:pt x="14792" y="19396"/>
                        <a:pt x="14792" y="19396"/>
                      </a:cubicBezTo>
                      <a:cubicBezTo>
                        <a:pt x="14557" y="19396"/>
                        <a:pt x="14557" y="19353"/>
                        <a:pt x="14322" y="19353"/>
                      </a:cubicBezTo>
                      <a:cubicBezTo>
                        <a:pt x="14087" y="19353"/>
                        <a:pt x="13618" y="19353"/>
                        <a:pt x="12914" y="19353"/>
                      </a:cubicBezTo>
                      <a:cubicBezTo>
                        <a:pt x="11505" y="19353"/>
                        <a:pt x="9860" y="19353"/>
                        <a:pt x="9860" y="19396"/>
                      </a:cubicBezTo>
                      <a:cubicBezTo>
                        <a:pt x="9626" y="19396"/>
                        <a:pt x="9626" y="19396"/>
                        <a:pt x="9626" y="19396"/>
                      </a:cubicBezTo>
                      <a:cubicBezTo>
                        <a:pt x="9626" y="19396"/>
                        <a:pt x="9626" y="19396"/>
                        <a:pt x="9626" y="19396"/>
                      </a:cubicBezTo>
                      <a:cubicBezTo>
                        <a:pt x="9626" y="19396"/>
                        <a:pt x="9626" y="19396"/>
                        <a:pt x="9626" y="19396"/>
                      </a:cubicBezTo>
                      <a:cubicBezTo>
                        <a:pt x="9391" y="19396"/>
                        <a:pt x="9156" y="19353"/>
                        <a:pt x="8921" y="19310"/>
                      </a:cubicBezTo>
                      <a:cubicBezTo>
                        <a:pt x="8686" y="19310"/>
                        <a:pt x="8686" y="19267"/>
                        <a:pt x="8452" y="19223"/>
                      </a:cubicBezTo>
                      <a:cubicBezTo>
                        <a:pt x="8452" y="19223"/>
                        <a:pt x="8452" y="19180"/>
                        <a:pt x="8452" y="19180"/>
                      </a:cubicBezTo>
                      <a:cubicBezTo>
                        <a:pt x="8217" y="19180"/>
                        <a:pt x="7982" y="19137"/>
                        <a:pt x="7982" y="19137"/>
                      </a:cubicBezTo>
                      <a:cubicBezTo>
                        <a:pt x="7513" y="19007"/>
                        <a:pt x="7513" y="18662"/>
                        <a:pt x="7747" y="18532"/>
                      </a:cubicBezTo>
                      <a:cubicBezTo>
                        <a:pt x="7747" y="18489"/>
                        <a:pt x="7278" y="18489"/>
                        <a:pt x="6808" y="18489"/>
                      </a:cubicBezTo>
                      <a:cubicBezTo>
                        <a:pt x="6339" y="18489"/>
                        <a:pt x="5869" y="18489"/>
                        <a:pt x="5634" y="18446"/>
                      </a:cubicBezTo>
                      <a:cubicBezTo>
                        <a:pt x="4930" y="18403"/>
                        <a:pt x="5165" y="18316"/>
                        <a:pt x="5165" y="18230"/>
                      </a:cubicBezTo>
                      <a:cubicBezTo>
                        <a:pt x="5165" y="18187"/>
                        <a:pt x="5165" y="18187"/>
                        <a:pt x="4930" y="18100"/>
                      </a:cubicBezTo>
                      <a:cubicBezTo>
                        <a:pt x="4226" y="17971"/>
                        <a:pt x="4460" y="17798"/>
                        <a:pt x="4695" y="17668"/>
                      </a:cubicBezTo>
                      <a:cubicBezTo>
                        <a:pt x="4695" y="17625"/>
                        <a:pt x="4695" y="17625"/>
                        <a:pt x="4695" y="17582"/>
                      </a:cubicBezTo>
                      <a:cubicBezTo>
                        <a:pt x="4930" y="17452"/>
                        <a:pt x="5400" y="17193"/>
                        <a:pt x="6808" y="17193"/>
                      </a:cubicBezTo>
                      <a:cubicBezTo>
                        <a:pt x="6808" y="17193"/>
                        <a:pt x="6808" y="17150"/>
                        <a:pt x="6808" y="17150"/>
                      </a:cubicBezTo>
                      <a:cubicBezTo>
                        <a:pt x="6808" y="17063"/>
                        <a:pt x="7043" y="16934"/>
                        <a:pt x="7513" y="16891"/>
                      </a:cubicBezTo>
                      <a:cubicBezTo>
                        <a:pt x="7513" y="16848"/>
                        <a:pt x="7513" y="16804"/>
                        <a:pt x="7513" y="16804"/>
                      </a:cubicBezTo>
                      <a:cubicBezTo>
                        <a:pt x="7278" y="16718"/>
                        <a:pt x="6808" y="16588"/>
                        <a:pt x="7513" y="16502"/>
                      </a:cubicBezTo>
                      <a:cubicBezTo>
                        <a:pt x="7513" y="16502"/>
                        <a:pt x="7513" y="16459"/>
                        <a:pt x="7747" y="16416"/>
                      </a:cubicBezTo>
                      <a:cubicBezTo>
                        <a:pt x="7747" y="16329"/>
                        <a:pt x="7747" y="16200"/>
                        <a:pt x="8686" y="16156"/>
                      </a:cubicBezTo>
                      <a:cubicBezTo>
                        <a:pt x="8921" y="16156"/>
                        <a:pt x="8921" y="16156"/>
                        <a:pt x="8921" y="16156"/>
                      </a:cubicBezTo>
                      <a:cubicBezTo>
                        <a:pt x="8921" y="16156"/>
                        <a:pt x="8921" y="16113"/>
                        <a:pt x="8921" y="16070"/>
                      </a:cubicBezTo>
                      <a:cubicBezTo>
                        <a:pt x="8921" y="16027"/>
                        <a:pt x="8686" y="15854"/>
                        <a:pt x="9391" y="15854"/>
                      </a:cubicBezTo>
                      <a:cubicBezTo>
                        <a:pt x="9391" y="15811"/>
                        <a:pt x="9391" y="15811"/>
                        <a:pt x="9391" y="15767"/>
                      </a:cubicBezTo>
                      <a:cubicBezTo>
                        <a:pt x="9391" y="15724"/>
                        <a:pt x="9156" y="15595"/>
                        <a:pt x="9156" y="15508"/>
                      </a:cubicBezTo>
                      <a:cubicBezTo>
                        <a:pt x="9391" y="15465"/>
                        <a:pt x="9391" y="15422"/>
                        <a:pt x="9156" y="15379"/>
                      </a:cubicBezTo>
                      <a:cubicBezTo>
                        <a:pt x="9156" y="15292"/>
                        <a:pt x="8921" y="15163"/>
                        <a:pt x="9860" y="15076"/>
                      </a:cubicBezTo>
                      <a:cubicBezTo>
                        <a:pt x="10095" y="15076"/>
                        <a:pt x="10095" y="15033"/>
                        <a:pt x="10095" y="15033"/>
                      </a:cubicBezTo>
                      <a:cubicBezTo>
                        <a:pt x="10095" y="15033"/>
                        <a:pt x="10095" y="15033"/>
                        <a:pt x="10095" y="15033"/>
                      </a:cubicBezTo>
                      <a:cubicBezTo>
                        <a:pt x="10095" y="15033"/>
                        <a:pt x="9860" y="14947"/>
                        <a:pt x="9391" y="14904"/>
                      </a:cubicBezTo>
                      <a:cubicBezTo>
                        <a:pt x="9391" y="14904"/>
                        <a:pt x="8921" y="14817"/>
                        <a:pt x="8921" y="14774"/>
                      </a:cubicBezTo>
                      <a:cubicBezTo>
                        <a:pt x="8921" y="14774"/>
                        <a:pt x="8921" y="14731"/>
                        <a:pt x="8921" y="14731"/>
                      </a:cubicBezTo>
                      <a:cubicBezTo>
                        <a:pt x="9156" y="14644"/>
                        <a:pt x="9860" y="14644"/>
                        <a:pt x="10800" y="14644"/>
                      </a:cubicBezTo>
                      <a:cubicBezTo>
                        <a:pt x="10800" y="14644"/>
                        <a:pt x="10800" y="14644"/>
                        <a:pt x="10565" y="14601"/>
                      </a:cubicBezTo>
                      <a:cubicBezTo>
                        <a:pt x="10565" y="14601"/>
                        <a:pt x="10565" y="14601"/>
                        <a:pt x="10565" y="14601"/>
                      </a:cubicBezTo>
                      <a:cubicBezTo>
                        <a:pt x="10330" y="14601"/>
                        <a:pt x="10095" y="14601"/>
                        <a:pt x="10095" y="14601"/>
                      </a:cubicBezTo>
                      <a:cubicBezTo>
                        <a:pt x="9391" y="14601"/>
                        <a:pt x="9156" y="14558"/>
                        <a:pt x="8921" y="14472"/>
                      </a:cubicBezTo>
                      <a:cubicBezTo>
                        <a:pt x="8686" y="14385"/>
                        <a:pt x="8921" y="14299"/>
                        <a:pt x="9156" y="14212"/>
                      </a:cubicBezTo>
                      <a:cubicBezTo>
                        <a:pt x="9391" y="14169"/>
                        <a:pt x="9391" y="14169"/>
                        <a:pt x="9391" y="14169"/>
                      </a:cubicBezTo>
                      <a:cubicBezTo>
                        <a:pt x="9391" y="14169"/>
                        <a:pt x="9156" y="14126"/>
                        <a:pt x="9156" y="14126"/>
                      </a:cubicBezTo>
                      <a:cubicBezTo>
                        <a:pt x="8921" y="14083"/>
                        <a:pt x="8452" y="13996"/>
                        <a:pt x="8686" y="13910"/>
                      </a:cubicBezTo>
                      <a:cubicBezTo>
                        <a:pt x="8921" y="13867"/>
                        <a:pt x="8921" y="13780"/>
                        <a:pt x="8686" y="13780"/>
                      </a:cubicBezTo>
                      <a:cubicBezTo>
                        <a:pt x="7982" y="13694"/>
                        <a:pt x="8452" y="13348"/>
                        <a:pt x="8452" y="13348"/>
                      </a:cubicBezTo>
                      <a:cubicBezTo>
                        <a:pt x="8452" y="13219"/>
                        <a:pt x="8686" y="13132"/>
                        <a:pt x="9156" y="13089"/>
                      </a:cubicBezTo>
                      <a:cubicBezTo>
                        <a:pt x="9156" y="13046"/>
                        <a:pt x="9156" y="12873"/>
                        <a:pt x="9156" y="12787"/>
                      </a:cubicBezTo>
                      <a:cubicBezTo>
                        <a:pt x="9156" y="12744"/>
                        <a:pt x="8921" y="12700"/>
                        <a:pt x="8921" y="12657"/>
                      </a:cubicBezTo>
                      <a:cubicBezTo>
                        <a:pt x="8921" y="12614"/>
                        <a:pt x="8921" y="12571"/>
                        <a:pt x="8686" y="12527"/>
                      </a:cubicBezTo>
                      <a:cubicBezTo>
                        <a:pt x="8686" y="12441"/>
                        <a:pt x="8452" y="12398"/>
                        <a:pt x="8452" y="12311"/>
                      </a:cubicBezTo>
                      <a:cubicBezTo>
                        <a:pt x="8452" y="12225"/>
                        <a:pt x="8686" y="12182"/>
                        <a:pt x="8921" y="12182"/>
                      </a:cubicBezTo>
                      <a:cubicBezTo>
                        <a:pt x="8921" y="12139"/>
                        <a:pt x="9156" y="12095"/>
                        <a:pt x="9156" y="11966"/>
                      </a:cubicBezTo>
                      <a:cubicBezTo>
                        <a:pt x="9156" y="11879"/>
                        <a:pt x="9156" y="11663"/>
                        <a:pt x="10095" y="11577"/>
                      </a:cubicBezTo>
                      <a:cubicBezTo>
                        <a:pt x="10095" y="11577"/>
                        <a:pt x="10095" y="11491"/>
                        <a:pt x="10095" y="11491"/>
                      </a:cubicBezTo>
                      <a:cubicBezTo>
                        <a:pt x="10095" y="11404"/>
                        <a:pt x="10095" y="11361"/>
                        <a:pt x="10095" y="11318"/>
                      </a:cubicBezTo>
                      <a:cubicBezTo>
                        <a:pt x="10095" y="11188"/>
                        <a:pt x="10800" y="11145"/>
                        <a:pt x="11035" y="11145"/>
                      </a:cubicBezTo>
                      <a:cubicBezTo>
                        <a:pt x="11505" y="11145"/>
                        <a:pt x="11505" y="11145"/>
                        <a:pt x="11505" y="11102"/>
                      </a:cubicBezTo>
                      <a:cubicBezTo>
                        <a:pt x="11505" y="11059"/>
                        <a:pt x="11505" y="11059"/>
                        <a:pt x="11270" y="11016"/>
                      </a:cubicBezTo>
                      <a:cubicBezTo>
                        <a:pt x="11270" y="10972"/>
                        <a:pt x="10800" y="10929"/>
                        <a:pt x="11035" y="10800"/>
                      </a:cubicBezTo>
                      <a:cubicBezTo>
                        <a:pt x="11035" y="10756"/>
                        <a:pt x="11035" y="10670"/>
                        <a:pt x="11035" y="10540"/>
                      </a:cubicBezTo>
                      <a:cubicBezTo>
                        <a:pt x="10800" y="10454"/>
                        <a:pt x="10800" y="10324"/>
                        <a:pt x="10800" y="10195"/>
                      </a:cubicBezTo>
                      <a:cubicBezTo>
                        <a:pt x="10800" y="9892"/>
                        <a:pt x="11974" y="9763"/>
                        <a:pt x="12679" y="9720"/>
                      </a:cubicBezTo>
                      <a:cubicBezTo>
                        <a:pt x="12679" y="9676"/>
                        <a:pt x="12914" y="9676"/>
                        <a:pt x="12914" y="9633"/>
                      </a:cubicBezTo>
                      <a:cubicBezTo>
                        <a:pt x="13148" y="9633"/>
                        <a:pt x="12914" y="9503"/>
                        <a:pt x="12914" y="9417"/>
                      </a:cubicBezTo>
                      <a:cubicBezTo>
                        <a:pt x="12679" y="9244"/>
                        <a:pt x="12444" y="9072"/>
                        <a:pt x="13148" y="9028"/>
                      </a:cubicBezTo>
                      <a:cubicBezTo>
                        <a:pt x="13148" y="9028"/>
                        <a:pt x="13148" y="8985"/>
                        <a:pt x="13383" y="8899"/>
                      </a:cubicBezTo>
                      <a:cubicBezTo>
                        <a:pt x="13383" y="8812"/>
                        <a:pt x="13383" y="8726"/>
                        <a:pt x="13853" y="8683"/>
                      </a:cubicBezTo>
                      <a:cubicBezTo>
                        <a:pt x="14087" y="8639"/>
                        <a:pt x="14087" y="8596"/>
                        <a:pt x="14087" y="8510"/>
                      </a:cubicBezTo>
                      <a:cubicBezTo>
                        <a:pt x="14087" y="8467"/>
                        <a:pt x="14322" y="8380"/>
                        <a:pt x="14322" y="8294"/>
                      </a:cubicBezTo>
                      <a:cubicBezTo>
                        <a:pt x="14557" y="8251"/>
                        <a:pt x="14322" y="8208"/>
                        <a:pt x="14087" y="8121"/>
                      </a:cubicBezTo>
                      <a:cubicBezTo>
                        <a:pt x="13853" y="8078"/>
                        <a:pt x="13618" y="7991"/>
                        <a:pt x="13618" y="7905"/>
                      </a:cubicBezTo>
                      <a:cubicBezTo>
                        <a:pt x="13618" y="7775"/>
                        <a:pt x="13618" y="7646"/>
                        <a:pt x="12914" y="7473"/>
                      </a:cubicBezTo>
                      <a:cubicBezTo>
                        <a:pt x="12209" y="7344"/>
                        <a:pt x="12209" y="7084"/>
                        <a:pt x="12444" y="6955"/>
                      </a:cubicBezTo>
                      <a:cubicBezTo>
                        <a:pt x="12444" y="6955"/>
                        <a:pt x="12679" y="6911"/>
                        <a:pt x="12679" y="6911"/>
                      </a:cubicBezTo>
                      <a:cubicBezTo>
                        <a:pt x="12679" y="6911"/>
                        <a:pt x="12679" y="6868"/>
                        <a:pt x="12679" y="6868"/>
                      </a:cubicBezTo>
                      <a:cubicBezTo>
                        <a:pt x="12914" y="6868"/>
                        <a:pt x="12914" y="6825"/>
                        <a:pt x="13148" y="6825"/>
                      </a:cubicBezTo>
                      <a:cubicBezTo>
                        <a:pt x="13148" y="6825"/>
                        <a:pt x="13148" y="6782"/>
                        <a:pt x="13148" y="6739"/>
                      </a:cubicBezTo>
                      <a:cubicBezTo>
                        <a:pt x="13383" y="6652"/>
                        <a:pt x="13618" y="6480"/>
                        <a:pt x="14322" y="6436"/>
                      </a:cubicBezTo>
                      <a:cubicBezTo>
                        <a:pt x="14322" y="6436"/>
                        <a:pt x="14322" y="6436"/>
                        <a:pt x="14322" y="6436"/>
                      </a:cubicBezTo>
                      <a:cubicBezTo>
                        <a:pt x="14557" y="6350"/>
                        <a:pt x="14087" y="6177"/>
                        <a:pt x="14087" y="6047"/>
                      </a:cubicBezTo>
                      <a:cubicBezTo>
                        <a:pt x="13618" y="5875"/>
                        <a:pt x="14087" y="5831"/>
                        <a:pt x="14557" y="5788"/>
                      </a:cubicBezTo>
                      <a:cubicBezTo>
                        <a:pt x="14557" y="5788"/>
                        <a:pt x="14557" y="5788"/>
                        <a:pt x="14557" y="5788"/>
                      </a:cubicBezTo>
                      <a:cubicBezTo>
                        <a:pt x="14557" y="5572"/>
                        <a:pt x="15261" y="5313"/>
                        <a:pt x="16201" y="5270"/>
                      </a:cubicBezTo>
                      <a:cubicBezTo>
                        <a:pt x="16435" y="5227"/>
                        <a:pt x="16670" y="5097"/>
                        <a:pt x="16670" y="4924"/>
                      </a:cubicBezTo>
                      <a:cubicBezTo>
                        <a:pt x="16670" y="4795"/>
                        <a:pt x="17140" y="4751"/>
                        <a:pt x="17844" y="4708"/>
                      </a:cubicBezTo>
                      <a:cubicBezTo>
                        <a:pt x="18079" y="4665"/>
                        <a:pt x="18079" y="4665"/>
                        <a:pt x="18314" y="4622"/>
                      </a:cubicBezTo>
                      <a:cubicBezTo>
                        <a:pt x="18314" y="4622"/>
                        <a:pt x="18314" y="4579"/>
                        <a:pt x="18314" y="4579"/>
                      </a:cubicBezTo>
                      <a:cubicBezTo>
                        <a:pt x="18079" y="4535"/>
                        <a:pt x="17844" y="4449"/>
                        <a:pt x="17844" y="4406"/>
                      </a:cubicBezTo>
                      <a:cubicBezTo>
                        <a:pt x="18079" y="4363"/>
                        <a:pt x="18079" y="4319"/>
                        <a:pt x="18314" y="4276"/>
                      </a:cubicBezTo>
                      <a:cubicBezTo>
                        <a:pt x="18548" y="4276"/>
                        <a:pt x="18314" y="4147"/>
                        <a:pt x="18079" y="4103"/>
                      </a:cubicBezTo>
                      <a:cubicBezTo>
                        <a:pt x="17844" y="3974"/>
                        <a:pt x="17609" y="3844"/>
                        <a:pt x="18079" y="3758"/>
                      </a:cubicBezTo>
                      <a:cubicBezTo>
                        <a:pt x="18314" y="3758"/>
                        <a:pt x="18079" y="3671"/>
                        <a:pt x="18079" y="3628"/>
                      </a:cubicBezTo>
                      <a:cubicBezTo>
                        <a:pt x="18079" y="3585"/>
                        <a:pt x="18079" y="3542"/>
                        <a:pt x="18079" y="3455"/>
                      </a:cubicBezTo>
                      <a:cubicBezTo>
                        <a:pt x="18079" y="3369"/>
                        <a:pt x="18783" y="3283"/>
                        <a:pt x="19957" y="3153"/>
                      </a:cubicBezTo>
                      <a:cubicBezTo>
                        <a:pt x="20427" y="3110"/>
                        <a:pt x="21131" y="3023"/>
                        <a:pt x="21131" y="3023"/>
                      </a:cubicBezTo>
                      <a:cubicBezTo>
                        <a:pt x="21131" y="2980"/>
                        <a:pt x="21131" y="2980"/>
                        <a:pt x="21131" y="2980"/>
                      </a:cubicBezTo>
                      <a:cubicBezTo>
                        <a:pt x="21131" y="2980"/>
                        <a:pt x="21131" y="2980"/>
                        <a:pt x="21131" y="2980"/>
                      </a:cubicBezTo>
                      <a:cubicBezTo>
                        <a:pt x="21366" y="2980"/>
                        <a:pt x="21366" y="2937"/>
                        <a:pt x="21366" y="2937"/>
                      </a:cubicBezTo>
                      <a:cubicBezTo>
                        <a:pt x="21366" y="2937"/>
                        <a:pt x="21366" y="2937"/>
                        <a:pt x="21366" y="2937"/>
                      </a:cubicBezTo>
                      <a:cubicBezTo>
                        <a:pt x="21366" y="2937"/>
                        <a:pt x="21366" y="2894"/>
                        <a:pt x="21366" y="2894"/>
                      </a:cubicBezTo>
                      <a:cubicBezTo>
                        <a:pt x="21366" y="2894"/>
                        <a:pt x="21366" y="2894"/>
                        <a:pt x="21366" y="2894"/>
                      </a:cubicBezTo>
                      <a:cubicBezTo>
                        <a:pt x="21366" y="2851"/>
                        <a:pt x="21366" y="2851"/>
                        <a:pt x="21366" y="2807"/>
                      </a:cubicBezTo>
                      <a:cubicBezTo>
                        <a:pt x="21366" y="2807"/>
                        <a:pt x="21366" y="2807"/>
                        <a:pt x="21366" y="2807"/>
                      </a:cubicBezTo>
                      <a:cubicBezTo>
                        <a:pt x="21366" y="2764"/>
                        <a:pt x="21366" y="2764"/>
                        <a:pt x="21366" y="2764"/>
                      </a:cubicBezTo>
                      <a:cubicBezTo>
                        <a:pt x="21600" y="2721"/>
                        <a:pt x="21600" y="2721"/>
                        <a:pt x="21600" y="2721"/>
                      </a:cubicBezTo>
                      <a:cubicBezTo>
                        <a:pt x="21600" y="2721"/>
                        <a:pt x="21600" y="2678"/>
                        <a:pt x="21600" y="2678"/>
                      </a:cubicBezTo>
                      <a:cubicBezTo>
                        <a:pt x="21600" y="2678"/>
                        <a:pt x="21600" y="2635"/>
                        <a:pt x="21600" y="2635"/>
                      </a:cubicBezTo>
                      <a:cubicBezTo>
                        <a:pt x="21600" y="2635"/>
                        <a:pt x="21600" y="2635"/>
                        <a:pt x="21600" y="2635"/>
                      </a:cubicBezTo>
                      <a:cubicBezTo>
                        <a:pt x="21600" y="2635"/>
                        <a:pt x="21600" y="2635"/>
                        <a:pt x="21600" y="2635"/>
                      </a:cubicBezTo>
                      <a:cubicBezTo>
                        <a:pt x="21131" y="2678"/>
                        <a:pt x="20896" y="2678"/>
                        <a:pt x="20661" y="267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181" name="Shape">
                  <a:extLst>
                    <a:ext uri="{FF2B5EF4-FFF2-40B4-BE49-F238E27FC236}">
                      <a16:creationId xmlns:a16="http://schemas.microsoft.com/office/drawing/2014/main" id="{920DD3E7-63C1-B4CD-8848-238EB9F9611D}"/>
                    </a:ext>
                  </a:extLst>
                </p:cNvPr>
                <p:cNvGrpSpPr/>
                <p:nvPr/>
              </p:nvGrpSpPr>
              <p:grpSpPr>
                <a:xfrm>
                  <a:off x="133763" y="878260"/>
                  <a:ext cx="15618" cy="8821"/>
                  <a:chOff x="0" y="0"/>
                  <a:chExt cx="15616" cy="8819"/>
                </a:xfrm>
              </p:grpSpPr>
              <p:sp>
                <p:nvSpPr>
                  <p:cNvPr id="334" name="Line">
                    <a:extLst>
                      <a:ext uri="{FF2B5EF4-FFF2-40B4-BE49-F238E27FC236}">
                        <a16:creationId xmlns:a16="http://schemas.microsoft.com/office/drawing/2014/main" id="{1C83C0AA-6CEF-2FE9-1A4B-79B0F07F916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5617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1163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35" name="Line">
                    <a:extLst>
                      <a:ext uri="{FF2B5EF4-FFF2-40B4-BE49-F238E27FC236}">
                        <a16:creationId xmlns:a16="http://schemas.microsoft.com/office/drawing/2014/main" id="{CA110FB0-DB5F-BF56-7729-CC4F4AC4B76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5617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1630" y="0"/>
                          <a:pt x="0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82" name="Shape">
                  <a:extLst>
                    <a:ext uri="{FF2B5EF4-FFF2-40B4-BE49-F238E27FC236}">
                      <a16:creationId xmlns:a16="http://schemas.microsoft.com/office/drawing/2014/main" id="{01D52479-D887-AAEB-5AEA-9C9475994EBF}"/>
                    </a:ext>
                  </a:extLst>
                </p:cNvPr>
                <p:cNvGrpSpPr/>
                <p:nvPr/>
              </p:nvGrpSpPr>
              <p:grpSpPr>
                <a:xfrm>
                  <a:off x="167562" y="905059"/>
                  <a:ext cx="9436" cy="8821"/>
                  <a:chOff x="0" y="0"/>
                  <a:chExt cx="9434" cy="8819"/>
                </a:xfrm>
              </p:grpSpPr>
              <p:sp>
                <p:nvSpPr>
                  <p:cNvPr id="332" name="Line">
                    <a:extLst>
                      <a:ext uri="{FF2B5EF4-FFF2-40B4-BE49-F238E27FC236}">
                        <a16:creationId xmlns:a16="http://schemas.microsoft.com/office/drawing/2014/main" id="{59875406-7215-B8A1-2D3D-5F48E535B46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7200"/>
                          <a:pt x="0" y="144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33" name="Line">
                    <a:extLst>
                      <a:ext uri="{FF2B5EF4-FFF2-40B4-BE49-F238E27FC236}">
                        <a16:creationId xmlns:a16="http://schemas.microsoft.com/office/drawing/2014/main" id="{3E423105-B7CD-B8B9-A19F-39FF7325DD8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14400"/>
                          <a:pt x="21600" y="72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83" name="Shape">
                  <a:extLst>
                    <a:ext uri="{FF2B5EF4-FFF2-40B4-BE49-F238E27FC236}">
                      <a16:creationId xmlns:a16="http://schemas.microsoft.com/office/drawing/2014/main" id="{DC24239D-FD19-9C60-55D4-14B3F6EBCC65}"/>
                    </a:ext>
                  </a:extLst>
                </p:cNvPr>
                <p:cNvGrpSpPr/>
                <p:nvPr/>
              </p:nvGrpSpPr>
              <p:grpSpPr>
                <a:xfrm>
                  <a:off x="189423" y="456426"/>
                  <a:ext cx="9434" cy="8821"/>
                  <a:chOff x="0" y="0"/>
                  <a:chExt cx="9433" cy="8819"/>
                </a:xfrm>
              </p:grpSpPr>
              <p:sp>
                <p:nvSpPr>
                  <p:cNvPr id="330" name="Line">
                    <a:extLst>
                      <a:ext uri="{FF2B5EF4-FFF2-40B4-BE49-F238E27FC236}">
                        <a16:creationId xmlns:a16="http://schemas.microsoft.com/office/drawing/2014/main" id="{F87F415F-4450-341B-0C4B-E85A18FE7F1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31" name="Line">
                    <a:extLst>
                      <a:ext uri="{FF2B5EF4-FFF2-40B4-BE49-F238E27FC236}">
                        <a16:creationId xmlns:a16="http://schemas.microsoft.com/office/drawing/2014/main" id="{4D164E48-632A-A979-AABA-58609F0C941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184" name="Shape">
                  <a:extLst>
                    <a:ext uri="{FF2B5EF4-FFF2-40B4-BE49-F238E27FC236}">
                      <a16:creationId xmlns:a16="http://schemas.microsoft.com/office/drawing/2014/main" id="{2E91DBBB-D621-C039-0130-B6D1F81376A5}"/>
                    </a:ext>
                  </a:extLst>
                </p:cNvPr>
                <p:cNvSpPr/>
                <p:nvPr/>
              </p:nvSpPr>
              <p:spPr>
                <a:xfrm>
                  <a:off x="142840" y="563721"/>
                  <a:ext cx="9434" cy="129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06" h="21600" extrusionOk="0">
                      <a:moveTo>
                        <a:pt x="18706" y="21600"/>
                      </a:moveTo>
                      <a:cubicBezTo>
                        <a:pt x="4306" y="16200"/>
                        <a:pt x="-2894" y="5399"/>
                        <a:pt x="4306" y="0"/>
                      </a:cubicBezTo>
                      <a:cubicBezTo>
                        <a:pt x="-2894" y="5399"/>
                        <a:pt x="-2894" y="16200"/>
                        <a:pt x="18706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185" name="Shape">
                  <a:extLst>
                    <a:ext uri="{FF2B5EF4-FFF2-40B4-BE49-F238E27FC236}">
                      <a16:creationId xmlns:a16="http://schemas.microsoft.com/office/drawing/2014/main" id="{7A59710B-717C-70CD-6D34-DB640791DB88}"/>
                    </a:ext>
                  </a:extLst>
                </p:cNvPr>
                <p:cNvGrpSpPr/>
                <p:nvPr/>
              </p:nvGrpSpPr>
              <p:grpSpPr>
                <a:xfrm>
                  <a:off x="125664" y="878260"/>
                  <a:ext cx="9435" cy="8821"/>
                  <a:chOff x="0" y="0"/>
                  <a:chExt cx="9434" cy="8819"/>
                </a:xfrm>
              </p:grpSpPr>
              <p:sp>
                <p:nvSpPr>
                  <p:cNvPr id="328" name="Line">
                    <a:extLst>
                      <a:ext uri="{FF2B5EF4-FFF2-40B4-BE49-F238E27FC236}">
                        <a16:creationId xmlns:a16="http://schemas.microsoft.com/office/drawing/2014/main" id="{D6CE7D04-B7EE-BF61-2364-461E5F2AD65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21600"/>
                          <a:pt x="7199" y="108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29" name="Line">
                    <a:extLst>
                      <a:ext uri="{FF2B5EF4-FFF2-40B4-BE49-F238E27FC236}">
                        <a16:creationId xmlns:a16="http://schemas.microsoft.com/office/drawing/2014/main" id="{64EDB840-EF93-A80E-F932-2842D762642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7199" y="10800"/>
                          <a:pt x="144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86" name="Shape">
                  <a:extLst>
                    <a:ext uri="{FF2B5EF4-FFF2-40B4-BE49-F238E27FC236}">
                      <a16:creationId xmlns:a16="http://schemas.microsoft.com/office/drawing/2014/main" id="{1DE54BAC-5064-8BA2-6C3F-3DCD00AA8277}"/>
                    </a:ext>
                  </a:extLst>
                </p:cNvPr>
                <p:cNvGrpSpPr/>
                <p:nvPr/>
              </p:nvGrpSpPr>
              <p:grpSpPr>
                <a:xfrm>
                  <a:off x="167562" y="924918"/>
                  <a:ext cx="9436" cy="8821"/>
                  <a:chOff x="0" y="0"/>
                  <a:chExt cx="9434" cy="8819"/>
                </a:xfrm>
              </p:grpSpPr>
              <p:sp>
                <p:nvSpPr>
                  <p:cNvPr id="326" name="Line">
                    <a:extLst>
                      <a:ext uri="{FF2B5EF4-FFF2-40B4-BE49-F238E27FC236}">
                        <a16:creationId xmlns:a16="http://schemas.microsoft.com/office/drawing/2014/main" id="{9FD65578-1845-1AD4-3116-A87F6A83B70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27" name="Line">
                    <a:extLst>
                      <a:ext uri="{FF2B5EF4-FFF2-40B4-BE49-F238E27FC236}">
                        <a16:creationId xmlns:a16="http://schemas.microsoft.com/office/drawing/2014/main" id="{6860FCFF-D85B-AC8A-2033-3F9F5B65C95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187" name="Shape">
                  <a:extLst>
                    <a:ext uri="{FF2B5EF4-FFF2-40B4-BE49-F238E27FC236}">
                      <a16:creationId xmlns:a16="http://schemas.microsoft.com/office/drawing/2014/main" id="{61A858C2-D69E-AB47-6F02-9CDFC8255EFE}"/>
                    </a:ext>
                  </a:extLst>
                </p:cNvPr>
                <p:cNvSpPr/>
                <p:nvPr/>
              </p:nvSpPr>
              <p:spPr>
                <a:xfrm>
                  <a:off x="263883" y="405803"/>
                  <a:ext cx="114513" cy="1057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extrusionOk="0">
                      <a:moveTo>
                        <a:pt x="11504" y="1136"/>
                      </a:moveTo>
                      <a:cubicBezTo>
                        <a:pt x="11504" y="1136"/>
                        <a:pt x="11504" y="1136"/>
                        <a:pt x="11504" y="1136"/>
                      </a:cubicBezTo>
                      <a:cubicBezTo>
                        <a:pt x="11504" y="1136"/>
                        <a:pt x="11504" y="1136"/>
                        <a:pt x="11504" y="1136"/>
                      </a:cubicBezTo>
                      <a:cubicBezTo>
                        <a:pt x="11269" y="1136"/>
                        <a:pt x="11269" y="1136"/>
                        <a:pt x="11269" y="1136"/>
                      </a:cubicBezTo>
                      <a:cubicBezTo>
                        <a:pt x="11034" y="909"/>
                        <a:pt x="11034" y="909"/>
                        <a:pt x="11034" y="909"/>
                      </a:cubicBezTo>
                      <a:cubicBezTo>
                        <a:pt x="11034" y="909"/>
                        <a:pt x="10800" y="909"/>
                        <a:pt x="10800" y="909"/>
                      </a:cubicBezTo>
                      <a:cubicBezTo>
                        <a:pt x="10800" y="909"/>
                        <a:pt x="10800" y="909"/>
                        <a:pt x="10800" y="909"/>
                      </a:cubicBezTo>
                      <a:cubicBezTo>
                        <a:pt x="10565" y="682"/>
                        <a:pt x="10565" y="682"/>
                        <a:pt x="10330" y="682"/>
                      </a:cubicBezTo>
                      <a:cubicBezTo>
                        <a:pt x="10095" y="454"/>
                        <a:pt x="9626" y="0"/>
                        <a:pt x="9156" y="0"/>
                      </a:cubicBezTo>
                      <a:cubicBezTo>
                        <a:pt x="8217" y="0"/>
                        <a:pt x="8217" y="0"/>
                        <a:pt x="8217" y="0"/>
                      </a:cubicBezTo>
                      <a:cubicBezTo>
                        <a:pt x="7513" y="0"/>
                        <a:pt x="6808" y="0"/>
                        <a:pt x="6339" y="227"/>
                      </a:cubicBezTo>
                      <a:cubicBezTo>
                        <a:pt x="5869" y="454"/>
                        <a:pt x="5165" y="454"/>
                        <a:pt x="4695" y="454"/>
                      </a:cubicBezTo>
                      <a:cubicBezTo>
                        <a:pt x="4226" y="454"/>
                        <a:pt x="3521" y="454"/>
                        <a:pt x="3052" y="909"/>
                      </a:cubicBezTo>
                      <a:cubicBezTo>
                        <a:pt x="2113" y="1364"/>
                        <a:pt x="1173" y="2501"/>
                        <a:pt x="1173" y="2728"/>
                      </a:cubicBezTo>
                      <a:cubicBezTo>
                        <a:pt x="1408" y="3183"/>
                        <a:pt x="1173" y="6821"/>
                        <a:pt x="234" y="7275"/>
                      </a:cubicBezTo>
                      <a:cubicBezTo>
                        <a:pt x="234" y="7275"/>
                        <a:pt x="0" y="7275"/>
                        <a:pt x="0" y="7275"/>
                      </a:cubicBezTo>
                      <a:cubicBezTo>
                        <a:pt x="0" y="7275"/>
                        <a:pt x="0" y="7275"/>
                        <a:pt x="0" y="7275"/>
                      </a:cubicBezTo>
                      <a:cubicBezTo>
                        <a:pt x="234" y="7503"/>
                        <a:pt x="234" y="7503"/>
                        <a:pt x="234" y="7503"/>
                      </a:cubicBezTo>
                      <a:cubicBezTo>
                        <a:pt x="234" y="7503"/>
                        <a:pt x="469" y="7730"/>
                        <a:pt x="469" y="7730"/>
                      </a:cubicBezTo>
                      <a:cubicBezTo>
                        <a:pt x="469" y="7957"/>
                        <a:pt x="469" y="7957"/>
                        <a:pt x="704" y="7957"/>
                      </a:cubicBezTo>
                      <a:cubicBezTo>
                        <a:pt x="704" y="7957"/>
                        <a:pt x="939" y="8185"/>
                        <a:pt x="939" y="8412"/>
                      </a:cubicBezTo>
                      <a:cubicBezTo>
                        <a:pt x="939" y="8412"/>
                        <a:pt x="939" y="8412"/>
                        <a:pt x="1173" y="8412"/>
                      </a:cubicBezTo>
                      <a:cubicBezTo>
                        <a:pt x="1173" y="8640"/>
                        <a:pt x="1408" y="8640"/>
                        <a:pt x="1408" y="8867"/>
                      </a:cubicBezTo>
                      <a:cubicBezTo>
                        <a:pt x="1643" y="8867"/>
                        <a:pt x="1643" y="8867"/>
                        <a:pt x="1643" y="8867"/>
                      </a:cubicBezTo>
                      <a:cubicBezTo>
                        <a:pt x="1878" y="9094"/>
                        <a:pt x="1878" y="9094"/>
                        <a:pt x="1878" y="9322"/>
                      </a:cubicBezTo>
                      <a:cubicBezTo>
                        <a:pt x="2113" y="9322"/>
                        <a:pt x="2113" y="9322"/>
                        <a:pt x="2113" y="9322"/>
                      </a:cubicBezTo>
                      <a:cubicBezTo>
                        <a:pt x="2347" y="9549"/>
                        <a:pt x="2347" y="9549"/>
                        <a:pt x="2347" y="9549"/>
                      </a:cubicBezTo>
                      <a:cubicBezTo>
                        <a:pt x="2582" y="9776"/>
                        <a:pt x="2582" y="9776"/>
                        <a:pt x="2582" y="9776"/>
                      </a:cubicBezTo>
                      <a:cubicBezTo>
                        <a:pt x="2817" y="9776"/>
                        <a:pt x="2817" y="10004"/>
                        <a:pt x="3052" y="10004"/>
                      </a:cubicBezTo>
                      <a:cubicBezTo>
                        <a:pt x="3521" y="10458"/>
                        <a:pt x="3991" y="10686"/>
                        <a:pt x="4226" y="10913"/>
                      </a:cubicBezTo>
                      <a:cubicBezTo>
                        <a:pt x="4695" y="11368"/>
                        <a:pt x="4930" y="11595"/>
                        <a:pt x="5869" y="11823"/>
                      </a:cubicBezTo>
                      <a:cubicBezTo>
                        <a:pt x="7747" y="11823"/>
                        <a:pt x="8452" y="12732"/>
                        <a:pt x="8921" y="13414"/>
                      </a:cubicBezTo>
                      <a:cubicBezTo>
                        <a:pt x="9156" y="13642"/>
                        <a:pt x="10565" y="14096"/>
                        <a:pt x="11504" y="14551"/>
                      </a:cubicBezTo>
                      <a:cubicBezTo>
                        <a:pt x="11739" y="14551"/>
                        <a:pt x="11973" y="14778"/>
                        <a:pt x="11973" y="14778"/>
                      </a:cubicBezTo>
                      <a:cubicBezTo>
                        <a:pt x="13382" y="15233"/>
                        <a:pt x="13852" y="15461"/>
                        <a:pt x="14086" y="15915"/>
                      </a:cubicBezTo>
                      <a:cubicBezTo>
                        <a:pt x="14086" y="15915"/>
                        <a:pt x="14086" y="16143"/>
                        <a:pt x="14086" y="16143"/>
                      </a:cubicBezTo>
                      <a:cubicBezTo>
                        <a:pt x="14086" y="16597"/>
                        <a:pt x="13852" y="16825"/>
                        <a:pt x="13382" y="17280"/>
                      </a:cubicBezTo>
                      <a:cubicBezTo>
                        <a:pt x="13382" y="17280"/>
                        <a:pt x="13382" y="17507"/>
                        <a:pt x="13147" y="17507"/>
                      </a:cubicBezTo>
                      <a:cubicBezTo>
                        <a:pt x="12678" y="18189"/>
                        <a:pt x="11973" y="18871"/>
                        <a:pt x="11973" y="19553"/>
                      </a:cubicBezTo>
                      <a:cubicBezTo>
                        <a:pt x="11973" y="20235"/>
                        <a:pt x="11739" y="20690"/>
                        <a:pt x="11504" y="20917"/>
                      </a:cubicBezTo>
                      <a:cubicBezTo>
                        <a:pt x="11504" y="20917"/>
                        <a:pt x="11739" y="21145"/>
                        <a:pt x="11739" y="21145"/>
                      </a:cubicBezTo>
                      <a:cubicBezTo>
                        <a:pt x="12443" y="21145"/>
                        <a:pt x="12913" y="21145"/>
                        <a:pt x="13382" y="21372"/>
                      </a:cubicBezTo>
                      <a:cubicBezTo>
                        <a:pt x="13382" y="21372"/>
                        <a:pt x="13617" y="21372"/>
                        <a:pt x="13617" y="21372"/>
                      </a:cubicBezTo>
                      <a:cubicBezTo>
                        <a:pt x="13852" y="21372"/>
                        <a:pt x="14086" y="21372"/>
                        <a:pt x="14321" y="21372"/>
                      </a:cubicBezTo>
                      <a:cubicBezTo>
                        <a:pt x="14321" y="21372"/>
                        <a:pt x="14556" y="21372"/>
                        <a:pt x="14791" y="21372"/>
                      </a:cubicBezTo>
                      <a:cubicBezTo>
                        <a:pt x="14791" y="21372"/>
                        <a:pt x="14791" y="21372"/>
                        <a:pt x="14791" y="21372"/>
                      </a:cubicBezTo>
                      <a:cubicBezTo>
                        <a:pt x="15026" y="21372"/>
                        <a:pt x="15026" y="21372"/>
                        <a:pt x="15026" y="21372"/>
                      </a:cubicBezTo>
                      <a:cubicBezTo>
                        <a:pt x="15026" y="21372"/>
                        <a:pt x="15026" y="21372"/>
                        <a:pt x="15260" y="21372"/>
                      </a:cubicBezTo>
                      <a:cubicBezTo>
                        <a:pt x="15260" y="21372"/>
                        <a:pt x="15495" y="21372"/>
                        <a:pt x="15495" y="21372"/>
                      </a:cubicBezTo>
                      <a:cubicBezTo>
                        <a:pt x="15730" y="21372"/>
                        <a:pt x="15730" y="21600"/>
                        <a:pt x="15965" y="21600"/>
                      </a:cubicBezTo>
                      <a:cubicBezTo>
                        <a:pt x="16199" y="21600"/>
                        <a:pt x="16434" y="21600"/>
                        <a:pt x="16904" y="21372"/>
                      </a:cubicBezTo>
                      <a:cubicBezTo>
                        <a:pt x="17139" y="21145"/>
                        <a:pt x="17373" y="21145"/>
                        <a:pt x="17843" y="21145"/>
                      </a:cubicBezTo>
                      <a:cubicBezTo>
                        <a:pt x="17843" y="20917"/>
                        <a:pt x="18078" y="21145"/>
                        <a:pt x="18078" y="21145"/>
                      </a:cubicBezTo>
                      <a:cubicBezTo>
                        <a:pt x="18078" y="21145"/>
                        <a:pt x="18547" y="20917"/>
                        <a:pt x="18547" y="20690"/>
                      </a:cubicBezTo>
                      <a:cubicBezTo>
                        <a:pt x="19017" y="20463"/>
                        <a:pt x="19486" y="20008"/>
                        <a:pt x="19956" y="20008"/>
                      </a:cubicBezTo>
                      <a:cubicBezTo>
                        <a:pt x="19956" y="20008"/>
                        <a:pt x="19956" y="20008"/>
                        <a:pt x="19956" y="20008"/>
                      </a:cubicBezTo>
                      <a:cubicBezTo>
                        <a:pt x="20426" y="19781"/>
                        <a:pt x="20895" y="17962"/>
                        <a:pt x="20895" y="17052"/>
                      </a:cubicBezTo>
                      <a:cubicBezTo>
                        <a:pt x="20895" y="17052"/>
                        <a:pt x="20895" y="17052"/>
                        <a:pt x="20895" y="17052"/>
                      </a:cubicBezTo>
                      <a:cubicBezTo>
                        <a:pt x="20895" y="16370"/>
                        <a:pt x="20895" y="16370"/>
                        <a:pt x="20895" y="16370"/>
                      </a:cubicBezTo>
                      <a:cubicBezTo>
                        <a:pt x="20895" y="16370"/>
                        <a:pt x="20895" y="16370"/>
                        <a:pt x="20895" y="16370"/>
                      </a:cubicBezTo>
                      <a:cubicBezTo>
                        <a:pt x="20895" y="16370"/>
                        <a:pt x="20895" y="16370"/>
                        <a:pt x="20895" y="16370"/>
                      </a:cubicBezTo>
                      <a:cubicBezTo>
                        <a:pt x="20895" y="16143"/>
                        <a:pt x="20895" y="16143"/>
                        <a:pt x="20895" y="16143"/>
                      </a:cubicBezTo>
                      <a:cubicBezTo>
                        <a:pt x="20895" y="16143"/>
                        <a:pt x="20895" y="16143"/>
                        <a:pt x="20895" y="16143"/>
                      </a:cubicBezTo>
                      <a:cubicBezTo>
                        <a:pt x="20895" y="15915"/>
                        <a:pt x="20895" y="15915"/>
                        <a:pt x="20895" y="15915"/>
                      </a:cubicBezTo>
                      <a:cubicBezTo>
                        <a:pt x="20895" y="15915"/>
                        <a:pt x="20895" y="15915"/>
                        <a:pt x="20895" y="15688"/>
                      </a:cubicBezTo>
                      <a:cubicBezTo>
                        <a:pt x="20895" y="15688"/>
                        <a:pt x="20895" y="15688"/>
                        <a:pt x="21130" y="15461"/>
                      </a:cubicBezTo>
                      <a:cubicBezTo>
                        <a:pt x="21130" y="15461"/>
                        <a:pt x="21130" y="15233"/>
                        <a:pt x="21130" y="15233"/>
                      </a:cubicBezTo>
                      <a:cubicBezTo>
                        <a:pt x="21130" y="15233"/>
                        <a:pt x="21130" y="15233"/>
                        <a:pt x="21130" y="15233"/>
                      </a:cubicBezTo>
                      <a:cubicBezTo>
                        <a:pt x="21130" y="15006"/>
                        <a:pt x="21130" y="14778"/>
                        <a:pt x="21130" y="14778"/>
                      </a:cubicBezTo>
                      <a:cubicBezTo>
                        <a:pt x="21365" y="14096"/>
                        <a:pt x="21600" y="12505"/>
                        <a:pt x="21365" y="12277"/>
                      </a:cubicBezTo>
                      <a:cubicBezTo>
                        <a:pt x="21365" y="12277"/>
                        <a:pt x="21130" y="12277"/>
                        <a:pt x="21130" y="12277"/>
                      </a:cubicBezTo>
                      <a:cubicBezTo>
                        <a:pt x="20660" y="12277"/>
                        <a:pt x="20426" y="12505"/>
                        <a:pt x="19956" y="12505"/>
                      </a:cubicBezTo>
                      <a:cubicBezTo>
                        <a:pt x="19721" y="12732"/>
                        <a:pt x="19721" y="12732"/>
                        <a:pt x="19486" y="12732"/>
                      </a:cubicBezTo>
                      <a:cubicBezTo>
                        <a:pt x="18782" y="12732"/>
                        <a:pt x="18078" y="11141"/>
                        <a:pt x="17608" y="9549"/>
                      </a:cubicBezTo>
                      <a:cubicBezTo>
                        <a:pt x="17373" y="8867"/>
                        <a:pt x="16669" y="7730"/>
                        <a:pt x="16434" y="7730"/>
                      </a:cubicBezTo>
                      <a:cubicBezTo>
                        <a:pt x="16434" y="7730"/>
                        <a:pt x="16199" y="7957"/>
                        <a:pt x="15965" y="7957"/>
                      </a:cubicBezTo>
                      <a:cubicBezTo>
                        <a:pt x="15965" y="7957"/>
                        <a:pt x="15965" y="7957"/>
                        <a:pt x="15965" y="7957"/>
                      </a:cubicBezTo>
                      <a:cubicBezTo>
                        <a:pt x="15965" y="7957"/>
                        <a:pt x="15965" y="7957"/>
                        <a:pt x="15965" y="7957"/>
                      </a:cubicBezTo>
                      <a:cubicBezTo>
                        <a:pt x="15730" y="7957"/>
                        <a:pt x="15730" y="7957"/>
                        <a:pt x="15730" y="7957"/>
                      </a:cubicBezTo>
                      <a:cubicBezTo>
                        <a:pt x="15495" y="7957"/>
                        <a:pt x="15495" y="7957"/>
                        <a:pt x="15495" y="7730"/>
                      </a:cubicBezTo>
                      <a:cubicBezTo>
                        <a:pt x="15260" y="7730"/>
                        <a:pt x="14791" y="7503"/>
                        <a:pt x="13852" y="7503"/>
                      </a:cubicBezTo>
                      <a:cubicBezTo>
                        <a:pt x="13147" y="7503"/>
                        <a:pt x="12443" y="7503"/>
                        <a:pt x="12208" y="7048"/>
                      </a:cubicBezTo>
                      <a:cubicBezTo>
                        <a:pt x="11739" y="6593"/>
                        <a:pt x="11973" y="5911"/>
                        <a:pt x="12208" y="5002"/>
                      </a:cubicBezTo>
                      <a:cubicBezTo>
                        <a:pt x="12443" y="4092"/>
                        <a:pt x="11973" y="3637"/>
                        <a:pt x="11739" y="2955"/>
                      </a:cubicBezTo>
                      <a:cubicBezTo>
                        <a:pt x="11504" y="2501"/>
                        <a:pt x="11269" y="1818"/>
                        <a:pt x="11973" y="1591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136"/>
                      </a:cubicBezTo>
                      <a:cubicBezTo>
                        <a:pt x="11973" y="1136"/>
                        <a:pt x="11973" y="1136"/>
                        <a:pt x="11973" y="1136"/>
                      </a:cubicBezTo>
                      <a:cubicBezTo>
                        <a:pt x="11739" y="1136"/>
                        <a:pt x="11739" y="1136"/>
                        <a:pt x="11504" y="113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188" name="Shape">
                  <a:extLst>
                    <a:ext uri="{FF2B5EF4-FFF2-40B4-BE49-F238E27FC236}">
                      <a16:creationId xmlns:a16="http://schemas.microsoft.com/office/drawing/2014/main" id="{0D5F3919-CDC7-B82F-8235-28C12331D34B}"/>
                    </a:ext>
                  </a:extLst>
                </p:cNvPr>
                <p:cNvGrpSpPr/>
                <p:nvPr/>
              </p:nvGrpSpPr>
              <p:grpSpPr>
                <a:xfrm>
                  <a:off x="371071" y="478289"/>
                  <a:ext cx="9435" cy="7207"/>
                  <a:chOff x="0" y="0"/>
                  <a:chExt cx="9434" cy="7205"/>
                </a:xfrm>
              </p:grpSpPr>
              <p:sp>
                <p:nvSpPr>
                  <p:cNvPr id="324" name="Line">
                    <a:extLst>
                      <a:ext uri="{FF2B5EF4-FFF2-40B4-BE49-F238E27FC236}">
                        <a16:creationId xmlns:a16="http://schemas.microsoft.com/office/drawing/2014/main" id="{902D413E-73B2-A9A2-CA23-175067902C42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5" name="Line">
                    <a:extLst>
                      <a:ext uri="{FF2B5EF4-FFF2-40B4-BE49-F238E27FC236}">
                        <a16:creationId xmlns:a16="http://schemas.microsoft.com/office/drawing/2014/main" id="{54E46A96-C9CD-4C41-517D-7964CDE5B9B0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189" name="Shape">
                  <a:extLst>
                    <a:ext uri="{FF2B5EF4-FFF2-40B4-BE49-F238E27FC236}">
                      <a16:creationId xmlns:a16="http://schemas.microsoft.com/office/drawing/2014/main" id="{0BB8796D-CEA1-560F-4150-CF14CC11C5CF}"/>
                    </a:ext>
                  </a:extLst>
                </p:cNvPr>
                <p:cNvGrpSpPr/>
                <p:nvPr/>
              </p:nvGrpSpPr>
              <p:grpSpPr>
                <a:xfrm>
                  <a:off x="367688" y="462886"/>
                  <a:ext cx="9434" cy="8821"/>
                  <a:chOff x="0" y="0"/>
                  <a:chExt cx="9433" cy="8819"/>
                </a:xfrm>
              </p:grpSpPr>
              <p:sp>
                <p:nvSpPr>
                  <p:cNvPr id="322" name="Line">
                    <a:extLst>
                      <a:ext uri="{FF2B5EF4-FFF2-40B4-BE49-F238E27FC236}">
                        <a16:creationId xmlns:a16="http://schemas.microsoft.com/office/drawing/2014/main" id="{5EDE29F6-1D97-2980-B347-07671D6E8A3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5428" y="0"/>
                          <a:pt x="12342" y="10801"/>
                          <a:pt x="6171" y="10801"/>
                        </a:cubicBezTo>
                        <a:cubicBezTo>
                          <a:pt x="3085" y="21600"/>
                          <a:pt x="3085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23" name="Line">
                    <a:extLst>
                      <a:ext uri="{FF2B5EF4-FFF2-40B4-BE49-F238E27FC236}">
                        <a16:creationId xmlns:a16="http://schemas.microsoft.com/office/drawing/2014/main" id="{985EA719-0218-E230-29C6-25CE867535C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3085" y="21600"/>
                          <a:pt x="3085" y="21600"/>
                          <a:pt x="6171" y="10801"/>
                        </a:cubicBezTo>
                        <a:cubicBezTo>
                          <a:pt x="12342" y="10801"/>
                          <a:pt x="15428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90" name="Shape">
                  <a:extLst>
                    <a:ext uri="{FF2B5EF4-FFF2-40B4-BE49-F238E27FC236}">
                      <a16:creationId xmlns:a16="http://schemas.microsoft.com/office/drawing/2014/main" id="{67BBEEDD-486B-3980-3A51-A4FE5EAEE95A}"/>
                    </a:ext>
                  </a:extLst>
                </p:cNvPr>
                <p:cNvGrpSpPr/>
                <p:nvPr/>
              </p:nvGrpSpPr>
              <p:grpSpPr>
                <a:xfrm>
                  <a:off x="269056" y="445180"/>
                  <a:ext cx="9435" cy="8821"/>
                  <a:chOff x="0" y="0"/>
                  <a:chExt cx="9433" cy="8819"/>
                </a:xfrm>
              </p:grpSpPr>
              <p:sp>
                <p:nvSpPr>
                  <p:cNvPr id="320" name="Line">
                    <a:extLst>
                      <a:ext uri="{FF2B5EF4-FFF2-40B4-BE49-F238E27FC236}">
                        <a16:creationId xmlns:a16="http://schemas.microsoft.com/office/drawing/2014/main" id="{E9E990FF-F9BE-B67C-9501-A442A8E2ED3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0801"/>
                          <a:pt x="21600" y="10801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21" name="Line">
                    <a:extLst>
                      <a:ext uri="{FF2B5EF4-FFF2-40B4-BE49-F238E27FC236}">
                        <a16:creationId xmlns:a16="http://schemas.microsoft.com/office/drawing/2014/main" id="{B1DEB874-A160-D2BA-FFF9-3611D637E35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10801"/>
                          <a:pt x="21600" y="10801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91" name="Shape">
                  <a:extLst>
                    <a:ext uri="{FF2B5EF4-FFF2-40B4-BE49-F238E27FC236}">
                      <a16:creationId xmlns:a16="http://schemas.microsoft.com/office/drawing/2014/main" id="{D60D0939-D8FF-486B-E980-DF38155BFEBE}"/>
                    </a:ext>
                  </a:extLst>
                </p:cNvPr>
                <p:cNvGrpSpPr/>
                <p:nvPr/>
              </p:nvGrpSpPr>
              <p:grpSpPr>
                <a:xfrm>
                  <a:off x="271658" y="447902"/>
                  <a:ext cx="9436" cy="7206"/>
                  <a:chOff x="0" y="0"/>
                  <a:chExt cx="9434" cy="7205"/>
                </a:xfrm>
              </p:grpSpPr>
              <p:sp>
                <p:nvSpPr>
                  <p:cNvPr id="318" name="Line">
                    <a:extLst>
                      <a:ext uri="{FF2B5EF4-FFF2-40B4-BE49-F238E27FC236}">
                        <a16:creationId xmlns:a16="http://schemas.microsoft.com/office/drawing/2014/main" id="{8C3F0EB8-3C4E-247A-E194-8183519AFF9D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9" name="Line">
                    <a:extLst>
                      <a:ext uri="{FF2B5EF4-FFF2-40B4-BE49-F238E27FC236}">
                        <a16:creationId xmlns:a16="http://schemas.microsoft.com/office/drawing/2014/main" id="{8E73DD9D-B3B3-4C81-36B9-A204E9E11011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192" name="Shape">
                  <a:extLst>
                    <a:ext uri="{FF2B5EF4-FFF2-40B4-BE49-F238E27FC236}">
                      <a16:creationId xmlns:a16="http://schemas.microsoft.com/office/drawing/2014/main" id="{6837BC2D-3818-D6CA-3B49-6BBFA17CCCF1}"/>
                    </a:ext>
                  </a:extLst>
                </p:cNvPr>
                <p:cNvGrpSpPr/>
                <p:nvPr/>
              </p:nvGrpSpPr>
              <p:grpSpPr>
                <a:xfrm>
                  <a:off x="333076" y="483224"/>
                  <a:ext cx="9435" cy="8821"/>
                  <a:chOff x="0" y="0"/>
                  <a:chExt cx="9434" cy="8819"/>
                </a:xfrm>
              </p:grpSpPr>
              <p:sp>
                <p:nvSpPr>
                  <p:cNvPr id="316" name="Line">
                    <a:extLst>
                      <a:ext uri="{FF2B5EF4-FFF2-40B4-BE49-F238E27FC236}">
                        <a16:creationId xmlns:a16="http://schemas.microsoft.com/office/drawing/2014/main" id="{755053C7-B4E3-C3C0-105E-67F179B3E26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8640"/>
                          <a:pt x="14400" y="1296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17" name="Line">
                    <a:extLst>
                      <a:ext uri="{FF2B5EF4-FFF2-40B4-BE49-F238E27FC236}">
                        <a16:creationId xmlns:a16="http://schemas.microsoft.com/office/drawing/2014/main" id="{0A5ED53E-B552-8C58-B761-FD01596F9EE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4400" y="12960"/>
                          <a:pt x="21600" y="864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93" name="Shape">
                  <a:extLst>
                    <a:ext uri="{FF2B5EF4-FFF2-40B4-BE49-F238E27FC236}">
                      <a16:creationId xmlns:a16="http://schemas.microsoft.com/office/drawing/2014/main" id="{A01D09F7-66F0-7498-29A3-6B8202B31E90}"/>
                    </a:ext>
                  </a:extLst>
                </p:cNvPr>
                <p:cNvGrpSpPr/>
                <p:nvPr/>
              </p:nvGrpSpPr>
              <p:grpSpPr>
                <a:xfrm>
                  <a:off x="355456" y="504758"/>
                  <a:ext cx="9435" cy="8821"/>
                  <a:chOff x="0" y="0"/>
                  <a:chExt cx="9434" cy="8819"/>
                </a:xfrm>
              </p:grpSpPr>
              <p:sp>
                <p:nvSpPr>
                  <p:cNvPr id="314" name="Line">
                    <a:extLst>
                      <a:ext uri="{FF2B5EF4-FFF2-40B4-BE49-F238E27FC236}">
                        <a16:creationId xmlns:a16="http://schemas.microsoft.com/office/drawing/2014/main" id="{0C4E73C3-3365-B178-D781-8AA609D7E50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9600" extrusionOk="0">
                        <a:moveTo>
                          <a:pt x="0" y="9600"/>
                        </a:moveTo>
                        <a:cubicBezTo>
                          <a:pt x="0" y="-12000"/>
                          <a:pt x="21600" y="9600"/>
                          <a:pt x="21600" y="9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15" name="Line">
                    <a:extLst>
                      <a:ext uri="{FF2B5EF4-FFF2-40B4-BE49-F238E27FC236}">
                        <a16:creationId xmlns:a16="http://schemas.microsoft.com/office/drawing/2014/main" id="{F61AD122-9C99-D01D-7ADA-7BFFFC8A5D8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9600" extrusionOk="0">
                        <a:moveTo>
                          <a:pt x="21600" y="9600"/>
                        </a:moveTo>
                        <a:cubicBezTo>
                          <a:pt x="21600" y="9600"/>
                          <a:pt x="0" y="-12000"/>
                          <a:pt x="0" y="9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94" name="Shape">
                  <a:extLst>
                    <a:ext uri="{FF2B5EF4-FFF2-40B4-BE49-F238E27FC236}">
                      <a16:creationId xmlns:a16="http://schemas.microsoft.com/office/drawing/2014/main" id="{0BB002D5-78B6-DE14-103C-CC7A80FB4D41}"/>
                    </a:ext>
                  </a:extLst>
                </p:cNvPr>
                <p:cNvGrpSpPr/>
                <p:nvPr/>
              </p:nvGrpSpPr>
              <p:grpSpPr>
                <a:xfrm>
                  <a:off x="342705" y="506194"/>
                  <a:ext cx="9435" cy="8821"/>
                  <a:chOff x="0" y="0"/>
                  <a:chExt cx="9434" cy="8819"/>
                </a:xfrm>
              </p:grpSpPr>
              <p:sp>
                <p:nvSpPr>
                  <p:cNvPr id="312" name="Line">
                    <a:extLst>
                      <a:ext uri="{FF2B5EF4-FFF2-40B4-BE49-F238E27FC236}">
                        <a16:creationId xmlns:a16="http://schemas.microsoft.com/office/drawing/2014/main" id="{9B6A7DCA-FC30-3582-EDE1-818213C408D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1" y="21600"/>
                          <a:pt x="10801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13" name="Line">
                    <a:extLst>
                      <a:ext uri="{FF2B5EF4-FFF2-40B4-BE49-F238E27FC236}">
                        <a16:creationId xmlns:a16="http://schemas.microsoft.com/office/drawing/2014/main" id="{E2AD5823-653E-23BC-F3EF-72D56907D5B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1" y="0"/>
                          <a:pt x="10801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95" name="Shape">
                  <a:extLst>
                    <a:ext uri="{FF2B5EF4-FFF2-40B4-BE49-F238E27FC236}">
                      <a16:creationId xmlns:a16="http://schemas.microsoft.com/office/drawing/2014/main" id="{FEA30520-3CD7-800F-57BA-516087282376}"/>
                    </a:ext>
                  </a:extLst>
                </p:cNvPr>
                <p:cNvGrpSpPr/>
                <p:nvPr/>
              </p:nvGrpSpPr>
              <p:grpSpPr>
                <a:xfrm>
                  <a:off x="357278" y="503562"/>
                  <a:ext cx="9435" cy="8821"/>
                  <a:chOff x="0" y="0"/>
                  <a:chExt cx="9434" cy="8819"/>
                </a:xfrm>
              </p:grpSpPr>
              <p:sp>
                <p:nvSpPr>
                  <p:cNvPr id="310" name="Line">
                    <a:extLst>
                      <a:ext uri="{FF2B5EF4-FFF2-40B4-BE49-F238E27FC236}">
                        <a16:creationId xmlns:a16="http://schemas.microsoft.com/office/drawing/2014/main" id="{C6C88833-BECA-22CF-591C-0E824BED964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10801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11" name="Line">
                    <a:extLst>
                      <a:ext uri="{FF2B5EF4-FFF2-40B4-BE49-F238E27FC236}">
                        <a16:creationId xmlns:a16="http://schemas.microsoft.com/office/drawing/2014/main" id="{001F0FB1-1CD7-C067-FA80-4E6AFB852F7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10801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96" name="Shape">
                  <a:extLst>
                    <a:ext uri="{FF2B5EF4-FFF2-40B4-BE49-F238E27FC236}">
                      <a16:creationId xmlns:a16="http://schemas.microsoft.com/office/drawing/2014/main" id="{7546BA71-664A-14BE-B66E-44EEFCC54F4D}"/>
                    </a:ext>
                  </a:extLst>
                </p:cNvPr>
                <p:cNvGrpSpPr/>
                <p:nvPr/>
              </p:nvGrpSpPr>
              <p:grpSpPr>
                <a:xfrm>
                  <a:off x="266453" y="443505"/>
                  <a:ext cx="9435" cy="8821"/>
                  <a:chOff x="0" y="0"/>
                  <a:chExt cx="9434" cy="8819"/>
                </a:xfrm>
              </p:grpSpPr>
              <p:sp>
                <p:nvSpPr>
                  <p:cNvPr id="308" name="Line">
                    <a:extLst>
                      <a:ext uri="{FF2B5EF4-FFF2-40B4-BE49-F238E27FC236}">
                        <a16:creationId xmlns:a16="http://schemas.microsoft.com/office/drawing/2014/main" id="{D549BAD6-A6F9-566B-5276-DF4BE6EF1BA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0800"/>
                          <a:pt x="0" y="108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09" name="Line">
                    <a:extLst>
                      <a:ext uri="{FF2B5EF4-FFF2-40B4-BE49-F238E27FC236}">
                        <a16:creationId xmlns:a16="http://schemas.microsoft.com/office/drawing/2014/main" id="{8BFE3873-BD23-6426-1BB2-52B1A9BB7CB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10800"/>
                          <a:pt x="21600" y="108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97" name="Shape">
                  <a:extLst>
                    <a:ext uri="{FF2B5EF4-FFF2-40B4-BE49-F238E27FC236}">
                      <a16:creationId xmlns:a16="http://schemas.microsoft.com/office/drawing/2014/main" id="{CD9C8B65-6EAC-CE52-DBBE-D9DCEC8DA1F4}"/>
                    </a:ext>
                  </a:extLst>
                </p:cNvPr>
                <p:cNvGrpSpPr/>
                <p:nvPr/>
              </p:nvGrpSpPr>
              <p:grpSpPr>
                <a:xfrm>
                  <a:off x="261249" y="439766"/>
                  <a:ext cx="9434" cy="7207"/>
                  <a:chOff x="0" y="0"/>
                  <a:chExt cx="9433" cy="7205"/>
                </a:xfrm>
              </p:grpSpPr>
              <p:sp>
                <p:nvSpPr>
                  <p:cNvPr id="306" name="Line">
                    <a:extLst>
                      <a:ext uri="{FF2B5EF4-FFF2-40B4-BE49-F238E27FC236}">
                        <a16:creationId xmlns:a16="http://schemas.microsoft.com/office/drawing/2014/main" id="{5DBA2A73-2D45-C8D4-5A29-9C12B95118B8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07" name="Line">
                    <a:extLst>
                      <a:ext uri="{FF2B5EF4-FFF2-40B4-BE49-F238E27FC236}">
                        <a16:creationId xmlns:a16="http://schemas.microsoft.com/office/drawing/2014/main" id="{B6FBC0AC-0D75-D520-085A-8E174237C8B0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3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198" name="Shape">
                  <a:extLst>
                    <a:ext uri="{FF2B5EF4-FFF2-40B4-BE49-F238E27FC236}">
                      <a16:creationId xmlns:a16="http://schemas.microsoft.com/office/drawing/2014/main" id="{B0966E3B-A9E8-8F65-A3C1-2A75CBEEDACC}"/>
                    </a:ext>
                  </a:extLst>
                </p:cNvPr>
                <p:cNvGrpSpPr/>
                <p:nvPr/>
              </p:nvGrpSpPr>
              <p:grpSpPr>
                <a:xfrm>
                  <a:off x="275041" y="449248"/>
                  <a:ext cx="9435" cy="8821"/>
                  <a:chOff x="0" y="0"/>
                  <a:chExt cx="9434" cy="8819"/>
                </a:xfrm>
              </p:grpSpPr>
              <p:sp>
                <p:nvSpPr>
                  <p:cNvPr id="304" name="Line">
                    <a:extLst>
                      <a:ext uri="{FF2B5EF4-FFF2-40B4-BE49-F238E27FC236}">
                        <a16:creationId xmlns:a16="http://schemas.microsoft.com/office/drawing/2014/main" id="{53810009-0081-E3F8-7A09-3201721E959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1" y="21600"/>
                          <a:pt x="10801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05" name="Line">
                    <a:extLst>
                      <a:ext uri="{FF2B5EF4-FFF2-40B4-BE49-F238E27FC236}">
                        <a16:creationId xmlns:a16="http://schemas.microsoft.com/office/drawing/2014/main" id="{3817F265-0D9E-EC13-ED9F-E0C1A9869FA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1" y="0"/>
                          <a:pt x="10801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99" name="Shape">
                  <a:extLst>
                    <a:ext uri="{FF2B5EF4-FFF2-40B4-BE49-F238E27FC236}">
                      <a16:creationId xmlns:a16="http://schemas.microsoft.com/office/drawing/2014/main" id="{5CFD1290-43FE-8CA2-961C-C49C29E1AD82}"/>
                    </a:ext>
                  </a:extLst>
                </p:cNvPr>
                <p:cNvGrpSpPr/>
                <p:nvPr/>
              </p:nvGrpSpPr>
              <p:grpSpPr>
                <a:xfrm>
                  <a:off x="263851" y="441830"/>
                  <a:ext cx="9435" cy="8821"/>
                  <a:chOff x="0" y="0"/>
                  <a:chExt cx="9434" cy="8819"/>
                </a:xfrm>
              </p:grpSpPr>
              <p:sp>
                <p:nvSpPr>
                  <p:cNvPr id="302" name="Line">
                    <a:extLst>
                      <a:ext uri="{FF2B5EF4-FFF2-40B4-BE49-F238E27FC236}">
                        <a16:creationId xmlns:a16="http://schemas.microsoft.com/office/drawing/2014/main" id="{0FE2A467-E8AE-07E7-4D4D-63C0FD8E5F3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0801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03" name="Line">
                    <a:extLst>
                      <a:ext uri="{FF2B5EF4-FFF2-40B4-BE49-F238E27FC236}">
                        <a16:creationId xmlns:a16="http://schemas.microsoft.com/office/drawing/2014/main" id="{2C5444F5-3414-3B37-C1C8-C2B6E9D7C11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10801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200" name="Shape">
                  <a:extLst>
                    <a:ext uri="{FF2B5EF4-FFF2-40B4-BE49-F238E27FC236}">
                      <a16:creationId xmlns:a16="http://schemas.microsoft.com/office/drawing/2014/main" id="{E10569EA-B21A-8A90-FED5-540084D95B8F}"/>
                    </a:ext>
                  </a:extLst>
                </p:cNvPr>
                <p:cNvSpPr/>
                <p:nvPr/>
              </p:nvSpPr>
              <p:spPr>
                <a:xfrm>
                  <a:off x="32789" y="-1"/>
                  <a:ext cx="162921" cy="206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extrusionOk="0">
                      <a:moveTo>
                        <a:pt x="6265" y="16374"/>
                      </a:moveTo>
                      <a:cubicBezTo>
                        <a:pt x="6430" y="16374"/>
                        <a:pt x="6595" y="16374"/>
                        <a:pt x="6595" y="16374"/>
                      </a:cubicBezTo>
                      <a:cubicBezTo>
                        <a:pt x="6760" y="16258"/>
                        <a:pt x="6760" y="16258"/>
                        <a:pt x="6925" y="16258"/>
                      </a:cubicBezTo>
                      <a:cubicBezTo>
                        <a:pt x="6925" y="16258"/>
                        <a:pt x="7090" y="16258"/>
                        <a:pt x="7090" y="16258"/>
                      </a:cubicBezTo>
                      <a:cubicBezTo>
                        <a:pt x="7254" y="16258"/>
                        <a:pt x="7254" y="16258"/>
                        <a:pt x="7419" y="16258"/>
                      </a:cubicBezTo>
                      <a:cubicBezTo>
                        <a:pt x="7419" y="16258"/>
                        <a:pt x="7419" y="16258"/>
                        <a:pt x="7419" y="16374"/>
                      </a:cubicBezTo>
                      <a:cubicBezTo>
                        <a:pt x="7584" y="16374"/>
                        <a:pt x="7749" y="16374"/>
                        <a:pt x="7749" y="16374"/>
                      </a:cubicBezTo>
                      <a:cubicBezTo>
                        <a:pt x="8079" y="16490"/>
                        <a:pt x="8244" y="16838"/>
                        <a:pt x="8409" y="17070"/>
                      </a:cubicBezTo>
                      <a:cubicBezTo>
                        <a:pt x="8409" y="17303"/>
                        <a:pt x="8574" y="17419"/>
                        <a:pt x="8738" y="17419"/>
                      </a:cubicBezTo>
                      <a:cubicBezTo>
                        <a:pt x="9233" y="17535"/>
                        <a:pt x="9563" y="17651"/>
                        <a:pt x="9893" y="17883"/>
                      </a:cubicBezTo>
                      <a:cubicBezTo>
                        <a:pt x="10058" y="18116"/>
                        <a:pt x="10222" y="18348"/>
                        <a:pt x="10222" y="18580"/>
                      </a:cubicBezTo>
                      <a:cubicBezTo>
                        <a:pt x="10222" y="18580"/>
                        <a:pt x="10222" y="18580"/>
                        <a:pt x="10387" y="18696"/>
                      </a:cubicBezTo>
                      <a:cubicBezTo>
                        <a:pt x="10552" y="18812"/>
                        <a:pt x="10882" y="19045"/>
                        <a:pt x="10882" y="19277"/>
                      </a:cubicBezTo>
                      <a:cubicBezTo>
                        <a:pt x="11047" y="19393"/>
                        <a:pt x="11212" y="19393"/>
                        <a:pt x="11706" y="19393"/>
                      </a:cubicBezTo>
                      <a:cubicBezTo>
                        <a:pt x="12036" y="19393"/>
                        <a:pt x="12366" y="19393"/>
                        <a:pt x="12531" y="19277"/>
                      </a:cubicBezTo>
                      <a:cubicBezTo>
                        <a:pt x="12861" y="19161"/>
                        <a:pt x="13520" y="19045"/>
                        <a:pt x="14015" y="19277"/>
                      </a:cubicBezTo>
                      <a:cubicBezTo>
                        <a:pt x="14180" y="19277"/>
                        <a:pt x="14180" y="19161"/>
                        <a:pt x="14345" y="19161"/>
                      </a:cubicBezTo>
                      <a:cubicBezTo>
                        <a:pt x="14509" y="19161"/>
                        <a:pt x="14674" y="19161"/>
                        <a:pt x="14839" y="19161"/>
                      </a:cubicBezTo>
                      <a:cubicBezTo>
                        <a:pt x="14839" y="19161"/>
                        <a:pt x="14839" y="19161"/>
                        <a:pt x="15004" y="19161"/>
                      </a:cubicBezTo>
                      <a:cubicBezTo>
                        <a:pt x="15004" y="19161"/>
                        <a:pt x="15004" y="19161"/>
                        <a:pt x="15169" y="19161"/>
                      </a:cubicBezTo>
                      <a:cubicBezTo>
                        <a:pt x="16158" y="19393"/>
                        <a:pt x="16653" y="19625"/>
                        <a:pt x="16653" y="19974"/>
                      </a:cubicBezTo>
                      <a:cubicBezTo>
                        <a:pt x="16818" y="20090"/>
                        <a:pt x="16818" y="20206"/>
                        <a:pt x="16653" y="20322"/>
                      </a:cubicBezTo>
                      <a:cubicBezTo>
                        <a:pt x="16488" y="20438"/>
                        <a:pt x="16323" y="20554"/>
                        <a:pt x="16158" y="20670"/>
                      </a:cubicBezTo>
                      <a:cubicBezTo>
                        <a:pt x="16158" y="20670"/>
                        <a:pt x="16158" y="20787"/>
                        <a:pt x="15993" y="20787"/>
                      </a:cubicBezTo>
                      <a:cubicBezTo>
                        <a:pt x="15829" y="20903"/>
                        <a:pt x="15664" y="21135"/>
                        <a:pt x="15664" y="21135"/>
                      </a:cubicBezTo>
                      <a:cubicBezTo>
                        <a:pt x="15664" y="21135"/>
                        <a:pt x="15993" y="21251"/>
                        <a:pt x="16158" y="21367"/>
                      </a:cubicBezTo>
                      <a:cubicBezTo>
                        <a:pt x="16158" y="21367"/>
                        <a:pt x="16323" y="21367"/>
                        <a:pt x="16323" y="21483"/>
                      </a:cubicBezTo>
                      <a:cubicBezTo>
                        <a:pt x="16488" y="21483"/>
                        <a:pt x="16488" y="21483"/>
                        <a:pt x="16488" y="21483"/>
                      </a:cubicBezTo>
                      <a:cubicBezTo>
                        <a:pt x="16488" y="21600"/>
                        <a:pt x="16488" y="21600"/>
                        <a:pt x="16653" y="21600"/>
                      </a:cubicBezTo>
                      <a:cubicBezTo>
                        <a:pt x="16653" y="21600"/>
                        <a:pt x="16653" y="21600"/>
                        <a:pt x="16653" y="21600"/>
                      </a:cubicBezTo>
                      <a:cubicBezTo>
                        <a:pt x="16653" y="21600"/>
                        <a:pt x="16653" y="21483"/>
                        <a:pt x="16653" y="21483"/>
                      </a:cubicBezTo>
                      <a:cubicBezTo>
                        <a:pt x="16653" y="21483"/>
                        <a:pt x="16653" y="21483"/>
                        <a:pt x="16653" y="21483"/>
                      </a:cubicBezTo>
                      <a:cubicBezTo>
                        <a:pt x="16653" y="21367"/>
                        <a:pt x="16653" y="21367"/>
                        <a:pt x="16653" y="21367"/>
                      </a:cubicBezTo>
                      <a:cubicBezTo>
                        <a:pt x="16653" y="21367"/>
                        <a:pt x="16818" y="21251"/>
                        <a:pt x="16818" y="21251"/>
                      </a:cubicBezTo>
                      <a:cubicBezTo>
                        <a:pt x="16818" y="21251"/>
                        <a:pt x="16818" y="21251"/>
                        <a:pt x="16818" y="21135"/>
                      </a:cubicBezTo>
                      <a:cubicBezTo>
                        <a:pt x="16818" y="21135"/>
                        <a:pt x="16818" y="21135"/>
                        <a:pt x="16818" y="21135"/>
                      </a:cubicBezTo>
                      <a:cubicBezTo>
                        <a:pt x="16818" y="21019"/>
                        <a:pt x="16818" y="21019"/>
                        <a:pt x="16818" y="20903"/>
                      </a:cubicBezTo>
                      <a:cubicBezTo>
                        <a:pt x="16818" y="20903"/>
                        <a:pt x="16818" y="20903"/>
                        <a:pt x="16818" y="20903"/>
                      </a:cubicBezTo>
                      <a:cubicBezTo>
                        <a:pt x="16818" y="20787"/>
                        <a:pt x="16983" y="20787"/>
                        <a:pt x="16983" y="20787"/>
                      </a:cubicBezTo>
                      <a:cubicBezTo>
                        <a:pt x="16983" y="20670"/>
                        <a:pt x="16983" y="20670"/>
                        <a:pt x="16983" y="20554"/>
                      </a:cubicBezTo>
                      <a:cubicBezTo>
                        <a:pt x="16983" y="20554"/>
                        <a:pt x="16983" y="20554"/>
                        <a:pt x="16983" y="20554"/>
                      </a:cubicBezTo>
                      <a:cubicBezTo>
                        <a:pt x="16983" y="20438"/>
                        <a:pt x="16983" y="20438"/>
                        <a:pt x="16983" y="20322"/>
                      </a:cubicBezTo>
                      <a:cubicBezTo>
                        <a:pt x="16983" y="20322"/>
                        <a:pt x="16983" y="20322"/>
                        <a:pt x="16983" y="20322"/>
                      </a:cubicBezTo>
                      <a:cubicBezTo>
                        <a:pt x="16983" y="20206"/>
                        <a:pt x="16983" y="20090"/>
                        <a:pt x="16983" y="20090"/>
                      </a:cubicBezTo>
                      <a:cubicBezTo>
                        <a:pt x="16983" y="19625"/>
                        <a:pt x="17148" y="18580"/>
                        <a:pt x="17312" y="18232"/>
                      </a:cubicBezTo>
                      <a:cubicBezTo>
                        <a:pt x="17477" y="17883"/>
                        <a:pt x="17148" y="17651"/>
                        <a:pt x="16818" y="17303"/>
                      </a:cubicBezTo>
                      <a:cubicBezTo>
                        <a:pt x="16488" y="16954"/>
                        <a:pt x="16158" y="16606"/>
                        <a:pt x="16158" y="16141"/>
                      </a:cubicBezTo>
                      <a:cubicBezTo>
                        <a:pt x="16158" y="15561"/>
                        <a:pt x="16488" y="15445"/>
                        <a:pt x="16983" y="15445"/>
                      </a:cubicBezTo>
                      <a:cubicBezTo>
                        <a:pt x="17312" y="15329"/>
                        <a:pt x="17477" y="15329"/>
                        <a:pt x="17642" y="15329"/>
                      </a:cubicBezTo>
                      <a:cubicBezTo>
                        <a:pt x="17642" y="15212"/>
                        <a:pt x="17642" y="15212"/>
                        <a:pt x="17642" y="15212"/>
                      </a:cubicBezTo>
                      <a:cubicBezTo>
                        <a:pt x="17642" y="15212"/>
                        <a:pt x="17477" y="15212"/>
                        <a:pt x="17312" y="15212"/>
                      </a:cubicBezTo>
                      <a:cubicBezTo>
                        <a:pt x="17148" y="15096"/>
                        <a:pt x="16983" y="14980"/>
                        <a:pt x="16818" y="14864"/>
                      </a:cubicBezTo>
                      <a:cubicBezTo>
                        <a:pt x="16653" y="14632"/>
                        <a:pt x="16488" y="14400"/>
                        <a:pt x="16653" y="14167"/>
                      </a:cubicBezTo>
                      <a:cubicBezTo>
                        <a:pt x="16653" y="13935"/>
                        <a:pt x="17148" y="13819"/>
                        <a:pt x="18302" y="13819"/>
                      </a:cubicBezTo>
                      <a:cubicBezTo>
                        <a:pt x="18632" y="13819"/>
                        <a:pt x="18961" y="13819"/>
                        <a:pt x="19291" y="13819"/>
                      </a:cubicBezTo>
                      <a:cubicBezTo>
                        <a:pt x="19456" y="13819"/>
                        <a:pt x="19621" y="13819"/>
                        <a:pt x="19786" y="13819"/>
                      </a:cubicBezTo>
                      <a:cubicBezTo>
                        <a:pt x="19786" y="13819"/>
                        <a:pt x="19786" y="13819"/>
                        <a:pt x="19951" y="13819"/>
                      </a:cubicBezTo>
                      <a:cubicBezTo>
                        <a:pt x="19951" y="13819"/>
                        <a:pt x="19951" y="13819"/>
                        <a:pt x="19951" y="13819"/>
                      </a:cubicBezTo>
                      <a:cubicBezTo>
                        <a:pt x="20116" y="13819"/>
                        <a:pt x="20116" y="13819"/>
                        <a:pt x="20116" y="13819"/>
                      </a:cubicBezTo>
                      <a:cubicBezTo>
                        <a:pt x="20116" y="13819"/>
                        <a:pt x="20116" y="13819"/>
                        <a:pt x="20280" y="13819"/>
                      </a:cubicBezTo>
                      <a:cubicBezTo>
                        <a:pt x="20280" y="13819"/>
                        <a:pt x="20280" y="13703"/>
                        <a:pt x="20445" y="13703"/>
                      </a:cubicBezTo>
                      <a:cubicBezTo>
                        <a:pt x="20445" y="13703"/>
                        <a:pt x="20445" y="13703"/>
                        <a:pt x="20445" y="13703"/>
                      </a:cubicBezTo>
                      <a:cubicBezTo>
                        <a:pt x="20445" y="13703"/>
                        <a:pt x="20610" y="13703"/>
                        <a:pt x="20610" y="13703"/>
                      </a:cubicBezTo>
                      <a:cubicBezTo>
                        <a:pt x="20610" y="13703"/>
                        <a:pt x="20610" y="13703"/>
                        <a:pt x="20610" y="13703"/>
                      </a:cubicBezTo>
                      <a:cubicBezTo>
                        <a:pt x="20775" y="13703"/>
                        <a:pt x="20775" y="13703"/>
                        <a:pt x="20940" y="13587"/>
                      </a:cubicBezTo>
                      <a:cubicBezTo>
                        <a:pt x="20940" y="13587"/>
                        <a:pt x="20940" y="13587"/>
                        <a:pt x="20940" y="13587"/>
                      </a:cubicBezTo>
                      <a:cubicBezTo>
                        <a:pt x="20940" y="13587"/>
                        <a:pt x="21105" y="13587"/>
                        <a:pt x="21105" y="13587"/>
                      </a:cubicBezTo>
                      <a:cubicBezTo>
                        <a:pt x="21105" y="13587"/>
                        <a:pt x="21105" y="13587"/>
                        <a:pt x="21270" y="13587"/>
                      </a:cubicBezTo>
                      <a:cubicBezTo>
                        <a:pt x="21270" y="13587"/>
                        <a:pt x="21270" y="13587"/>
                        <a:pt x="21270" y="13587"/>
                      </a:cubicBezTo>
                      <a:cubicBezTo>
                        <a:pt x="21270" y="13470"/>
                        <a:pt x="21435" y="13470"/>
                        <a:pt x="21435" y="13470"/>
                      </a:cubicBezTo>
                      <a:cubicBezTo>
                        <a:pt x="21435" y="13470"/>
                        <a:pt x="21435" y="13470"/>
                        <a:pt x="21435" y="13470"/>
                      </a:cubicBezTo>
                      <a:cubicBezTo>
                        <a:pt x="21435" y="13470"/>
                        <a:pt x="21435" y="13470"/>
                        <a:pt x="21435" y="13470"/>
                      </a:cubicBezTo>
                      <a:cubicBezTo>
                        <a:pt x="21435" y="13470"/>
                        <a:pt x="21600" y="13354"/>
                        <a:pt x="21435" y="13354"/>
                      </a:cubicBezTo>
                      <a:cubicBezTo>
                        <a:pt x="21435" y="13354"/>
                        <a:pt x="21435" y="13354"/>
                        <a:pt x="21435" y="13354"/>
                      </a:cubicBezTo>
                      <a:cubicBezTo>
                        <a:pt x="21435" y="13354"/>
                        <a:pt x="21435" y="13354"/>
                        <a:pt x="21435" y="13238"/>
                      </a:cubicBezTo>
                      <a:cubicBezTo>
                        <a:pt x="21435" y="13238"/>
                        <a:pt x="21435" y="13238"/>
                        <a:pt x="21435" y="13238"/>
                      </a:cubicBezTo>
                      <a:cubicBezTo>
                        <a:pt x="21435" y="13238"/>
                        <a:pt x="21435" y="13238"/>
                        <a:pt x="21435" y="13238"/>
                      </a:cubicBezTo>
                      <a:cubicBezTo>
                        <a:pt x="21435" y="13122"/>
                        <a:pt x="21270" y="13122"/>
                        <a:pt x="21270" y="13122"/>
                      </a:cubicBezTo>
                      <a:cubicBezTo>
                        <a:pt x="21105" y="13006"/>
                        <a:pt x="20940" y="12774"/>
                        <a:pt x="20775" y="12541"/>
                      </a:cubicBezTo>
                      <a:cubicBezTo>
                        <a:pt x="20775" y="12309"/>
                        <a:pt x="20940" y="12077"/>
                        <a:pt x="21270" y="11729"/>
                      </a:cubicBezTo>
                      <a:cubicBezTo>
                        <a:pt x="21435" y="11729"/>
                        <a:pt x="21270" y="11612"/>
                        <a:pt x="20940" y="11264"/>
                      </a:cubicBezTo>
                      <a:cubicBezTo>
                        <a:pt x="20775" y="11264"/>
                        <a:pt x="20610" y="11148"/>
                        <a:pt x="20610" y="11032"/>
                      </a:cubicBezTo>
                      <a:cubicBezTo>
                        <a:pt x="19951" y="10567"/>
                        <a:pt x="20445" y="9058"/>
                        <a:pt x="20940" y="8361"/>
                      </a:cubicBezTo>
                      <a:cubicBezTo>
                        <a:pt x="21105" y="8361"/>
                        <a:pt x="21105" y="8361"/>
                        <a:pt x="21105" y="8361"/>
                      </a:cubicBezTo>
                      <a:cubicBezTo>
                        <a:pt x="21105" y="8361"/>
                        <a:pt x="20940" y="8245"/>
                        <a:pt x="20445" y="8245"/>
                      </a:cubicBezTo>
                      <a:cubicBezTo>
                        <a:pt x="20116" y="8245"/>
                        <a:pt x="19456" y="8361"/>
                        <a:pt x="19126" y="8361"/>
                      </a:cubicBezTo>
                      <a:cubicBezTo>
                        <a:pt x="18796" y="8361"/>
                        <a:pt x="18632" y="8361"/>
                        <a:pt x="18302" y="8361"/>
                      </a:cubicBezTo>
                      <a:cubicBezTo>
                        <a:pt x="17477" y="8245"/>
                        <a:pt x="16818" y="8012"/>
                        <a:pt x="16158" y="7432"/>
                      </a:cubicBezTo>
                      <a:cubicBezTo>
                        <a:pt x="16158" y="7316"/>
                        <a:pt x="15993" y="7199"/>
                        <a:pt x="15664" y="7199"/>
                      </a:cubicBezTo>
                      <a:cubicBezTo>
                        <a:pt x="15664" y="7199"/>
                        <a:pt x="15499" y="7199"/>
                        <a:pt x="15499" y="7199"/>
                      </a:cubicBezTo>
                      <a:cubicBezTo>
                        <a:pt x="15169" y="7199"/>
                        <a:pt x="15004" y="7199"/>
                        <a:pt x="14674" y="7316"/>
                      </a:cubicBezTo>
                      <a:cubicBezTo>
                        <a:pt x="14345" y="7316"/>
                        <a:pt x="13850" y="7316"/>
                        <a:pt x="13355" y="7316"/>
                      </a:cubicBezTo>
                      <a:cubicBezTo>
                        <a:pt x="13355" y="7316"/>
                        <a:pt x="13355" y="7316"/>
                        <a:pt x="13355" y="7316"/>
                      </a:cubicBezTo>
                      <a:cubicBezTo>
                        <a:pt x="13355" y="7316"/>
                        <a:pt x="13355" y="7316"/>
                        <a:pt x="13355" y="7316"/>
                      </a:cubicBezTo>
                      <a:cubicBezTo>
                        <a:pt x="12696" y="7316"/>
                        <a:pt x="12366" y="7199"/>
                        <a:pt x="12201" y="7083"/>
                      </a:cubicBezTo>
                      <a:cubicBezTo>
                        <a:pt x="12201" y="7083"/>
                        <a:pt x="12201" y="7083"/>
                        <a:pt x="12201" y="7083"/>
                      </a:cubicBezTo>
                      <a:cubicBezTo>
                        <a:pt x="11706" y="6735"/>
                        <a:pt x="11706" y="6154"/>
                        <a:pt x="11706" y="5806"/>
                      </a:cubicBezTo>
                      <a:cubicBezTo>
                        <a:pt x="11706" y="5690"/>
                        <a:pt x="11706" y="5574"/>
                        <a:pt x="11706" y="5458"/>
                      </a:cubicBezTo>
                      <a:cubicBezTo>
                        <a:pt x="11706" y="5341"/>
                        <a:pt x="11706" y="5341"/>
                        <a:pt x="11706" y="5341"/>
                      </a:cubicBezTo>
                      <a:cubicBezTo>
                        <a:pt x="11871" y="5225"/>
                        <a:pt x="11706" y="5225"/>
                        <a:pt x="11377" y="4993"/>
                      </a:cubicBezTo>
                      <a:cubicBezTo>
                        <a:pt x="11212" y="4877"/>
                        <a:pt x="10882" y="4761"/>
                        <a:pt x="10882" y="4529"/>
                      </a:cubicBezTo>
                      <a:cubicBezTo>
                        <a:pt x="10882" y="4529"/>
                        <a:pt x="10882" y="4412"/>
                        <a:pt x="10717" y="4412"/>
                      </a:cubicBezTo>
                      <a:cubicBezTo>
                        <a:pt x="10552" y="4412"/>
                        <a:pt x="10552" y="4529"/>
                        <a:pt x="10387" y="4529"/>
                      </a:cubicBezTo>
                      <a:cubicBezTo>
                        <a:pt x="10387" y="4529"/>
                        <a:pt x="10387" y="4529"/>
                        <a:pt x="10387" y="4529"/>
                      </a:cubicBezTo>
                      <a:cubicBezTo>
                        <a:pt x="10058" y="4529"/>
                        <a:pt x="10058" y="4412"/>
                        <a:pt x="9893" y="4296"/>
                      </a:cubicBezTo>
                      <a:cubicBezTo>
                        <a:pt x="9893" y="4180"/>
                        <a:pt x="9893" y="4064"/>
                        <a:pt x="10058" y="3948"/>
                      </a:cubicBezTo>
                      <a:cubicBezTo>
                        <a:pt x="10058" y="3832"/>
                        <a:pt x="10222" y="3716"/>
                        <a:pt x="10387" y="3483"/>
                      </a:cubicBezTo>
                      <a:cubicBezTo>
                        <a:pt x="10552" y="3367"/>
                        <a:pt x="10552" y="3251"/>
                        <a:pt x="10717" y="2787"/>
                      </a:cubicBezTo>
                      <a:cubicBezTo>
                        <a:pt x="10717" y="2670"/>
                        <a:pt x="10717" y="2670"/>
                        <a:pt x="10717" y="2670"/>
                      </a:cubicBezTo>
                      <a:cubicBezTo>
                        <a:pt x="10717" y="2206"/>
                        <a:pt x="11212" y="1858"/>
                        <a:pt x="11706" y="1509"/>
                      </a:cubicBezTo>
                      <a:cubicBezTo>
                        <a:pt x="11871" y="1393"/>
                        <a:pt x="12201" y="1277"/>
                        <a:pt x="12366" y="1045"/>
                      </a:cubicBezTo>
                      <a:cubicBezTo>
                        <a:pt x="12366" y="929"/>
                        <a:pt x="12531" y="929"/>
                        <a:pt x="12696" y="812"/>
                      </a:cubicBezTo>
                      <a:cubicBezTo>
                        <a:pt x="12696" y="812"/>
                        <a:pt x="12696" y="812"/>
                        <a:pt x="12696" y="812"/>
                      </a:cubicBezTo>
                      <a:cubicBezTo>
                        <a:pt x="12861" y="812"/>
                        <a:pt x="12861" y="812"/>
                        <a:pt x="12861" y="696"/>
                      </a:cubicBezTo>
                      <a:cubicBezTo>
                        <a:pt x="13025" y="580"/>
                        <a:pt x="13355" y="464"/>
                        <a:pt x="13520" y="464"/>
                      </a:cubicBezTo>
                      <a:cubicBezTo>
                        <a:pt x="14015" y="348"/>
                        <a:pt x="14180" y="232"/>
                        <a:pt x="14180" y="232"/>
                      </a:cubicBezTo>
                      <a:cubicBezTo>
                        <a:pt x="14180" y="232"/>
                        <a:pt x="14180" y="116"/>
                        <a:pt x="13850" y="116"/>
                      </a:cubicBezTo>
                      <a:cubicBezTo>
                        <a:pt x="13850" y="0"/>
                        <a:pt x="13850" y="0"/>
                        <a:pt x="13685" y="0"/>
                      </a:cubicBezTo>
                      <a:cubicBezTo>
                        <a:pt x="13520" y="0"/>
                        <a:pt x="13355" y="232"/>
                        <a:pt x="13190" y="348"/>
                      </a:cubicBezTo>
                      <a:cubicBezTo>
                        <a:pt x="12861" y="580"/>
                        <a:pt x="12531" y="696"/>
                        <a:pt x="12036" y="812"/>
                      </a:cubicBezTo>
                      <a:cubicBezTo>
                        <a:pt x="11541" y="812"/>
                        <a:pt x="11377" y="929"/>
                        <a:pt x="11047" y="1161"/>
                      </a:cubicBezTo>
                      <a:cubicBezTo>
                        <a:pt x="10882" y="1277"/>
                        <a:pt x="10717" y="1393"/>
                        <a:pt x="10552" y="1393"/>
                      </a:cubicBezTo>
                      <a:cubicBezTo>
                        <a:pt x="10222" y="1509"/>
                        <a:pt x="9893" y="1625"/>
                        <a:pt x="9563" y="1625"/>
                      </a:cubicBezTo>
                      <a:cubicBezTo>
                        <a:pt x="9398" y="1625"/>
                        <a:pt x="9068" y="1625"/>
                        <a:pt x="9068" y="1625"/>
                      </a:cubicBezTo>
                      <a:cubicBezTo>
                        <a:pt x="8903" y="1974"/>
                        <a:pt x="8738" y="1974"/>
                        <a:pt x="8574" y="1974"/>
                      </a:cubicBezTo>
                      <a:cubicBezTo>
                        <a:pt x="8409" y="1974"/>
                        <a:pt x="8244" y="1974"/>
                        <a:pt x="8079" y="1858"/>
                      </a:cubicBezTo>
                      <a:cubicBezTo>
                        <a:pt x="7914" y="1858"/>
                        <a:pt x="7914" y="1741"/>
                        <a:pt x="7749" y="1741"/>
                      </a:cubicBezTo>
                      <a:cubicBezTo>
                        <a:pt x="7584" y="1741"/>
                        <a:pt x="7090" y="1858"/>
                        <a:pt x="6760" y="2206"/>
                      </a:cubicBezTo>
                      <a:cubicBezTo>
                        <a:pt x="6595" y="2438"/>
                        <a:pt x="6430" y="2554"/>
                        <a:pt x="6430" y="2670"/>
                      </a:cubicBezTo>
                      <a:cubicBezTo>
                        <a:pt x="6430" y="2670"/>
                        <a:pt x="6430" y="2787"/>
                        <a:pt x="6430" y="2787"/>
                      </a:cubicBezTo>
                      <a:cubicBezTo>
                        <a:pt x="6430" y="3251"/>
                        <a:pt x="6595" y="3716"/>
                        <a:pt x="5606" y="4064"/>
                      </a:cubicBezTo>
                      <a:cubicBezTo>
                        <a:pt x="4946" y="4412"/>
                        <a:pt x="4616" y="4877"/>
                        <a:pt x="4287" y="5225"/>
                      </a:cubicBezTo>
                      <a:cubicBezTo>
                        <a:pt x="4122" y="5341"/>
                        <a:pt x="3957" y="5458"/>
                        <a:pt x="3792" y="5574"/>
                      </a:cubicBezTo>
                      <a:cubicBezTo>
                        <a:pt x="3627" y="5690"/>
                        <a:pt x="3462" y="5690"/>
                        <a:pt x="3462" y="5690"/>
                      </a:cubicBezTo>
                      <a:cubicBezTo>
                        <a:pt x="3462" y="5806"/>
                        <a:pt x="3462" y="5806"/>
                        <a:pt x="3462" y="5806"/>
                      </a:cubicBezTo>
                      <a:cubicBezTo>
                        <a:pt x="3297" y="5806"/>
                        <a:pt x="3297" y="5922"/>
                        <a:pt x="3297" y="5922"/>
                      </a:cubicBezTo>
                      <a:cubicBezTo>
                        <a:pt x="3297" y="5922"/>
                        <a:pt x="3297" y="5922"/>
                        <a:pt x="3297" y="5922"/>
                      </a:cubicBezTo>
                      <a:cubicBezTo>
                        <a:pt x="3297" y="6038"/>
                        <a:pt x="3132" y="6038"/>
                        <a:pt x="3132" y="6038"/>
                      </a:cubicBezTo>
                      <a:cubicBezTo>
                        <a:pt x="3132" y="6154"/>
                        <a:pt x="2967" y="6154"/>
                        <a:pt x="2967" y="6154"/>
                      </a:cubicBezTo>
                      <a:cubicBezTo>
                        <a:pt x="2967" y="6154"/>
                        <a:pt x="2967" y="6154"/>
                        <a:pt x="2967" y="6154"/>
                      </a:cubicBezTo>
                      <a:cubicBezTo>
                        <a:pt x="2803" y="6270"/>
                        <a:pt x="2803" y="6270"/>
                        <a:pt x="2638" y="6387"/>
                      </a:cubicBezTo>
                      <a:cubicBezTo>
                        <a:pt x="2638" y="6387"/>
                        <a:pt x="2638" y="6387"/>
                        <a:pt x="2638" y="6387"/>
                      </a:cubicBezTo>
                      <a:cubicBezTo>
                        <a:pt x="2638" y="6387"/>
                        <a:pt x="2473" y="6503"/>
                        <a:pt x="2473" y="6503"/>
                      </a:cubicBezTo>
                      <a:cubicBezTo>
                        <a:pt x="2473" y="6503"/>
                        <a:pt x="2473" y="6503"/>
                        <a:pt x="2308" y="6503"/>
                      </a:cubicBezTo>
                      <a:cubicBezTo>
                        <a:pt x="2308" y="6619"/>
                        <a:pt x="2143" y="6735"/>
                        <a:pt x="2143" y="6735"/>
                      </a:cubicBezTo>
                      <a:cubicBezTo>
                        <a:pt x="2143" y="6735"/>
                        <a:pt x="2143" y="6735"/>
                        <a:pt x="2143" y="6735"/>
                      </a:cubicBezTo>
                      <a:cubicBezTo>
                        <a:pt x="2308" y="6851"/>
                        <a:pt x="2473" y="6967"/>
                        <a:pt x="2473" y="6967"/>
                      </a:cubicBezTo>
                      <a:cubicBezTo>
                        <a:pt x="2967" y="7316"/>
                        <a:pt x="2967" y="7664"/>
                        <a:pt x="2967" y="7896"/>
                      </a:cubicBezTo>
                      <a:cubicBezTo>
                        <a:pt x="2967" y="8012"/>
                        <a:pt x="2967" y="8012"/>
                        <a:pt x="2967" y="8129"/>
                      </a:cubicBezTo>
                      <a:cubicBezTo>
                        <a:pt x="3297" y="8709"/>
                        <a:pt x="2967" y="8941"/>
                        <a:pt x="2803" y="9058"/>
                      </a:cubicBezTo>
                      <a:cubicBezTo>
                        <a:pt x="2638" y="9406"/>
                        <a:pt x="2967" y="10567"/>
                        <a:pt x="3132" y="10800"/>
                      </a:cubicBezTo>
                      <a:cubicBezTo>
                        <a:pt x="3627" y="11148"/>
                        <a:pt x="3297" y="11496"/>
                        <a:pt x="3132" y="11845"/>
                      </a:cubicBezTo>
                      <a:cubicBezTo>
                        <a:pt x="2967" y="11961"/>
                        <a:pt x="2967" y="12077"/>
                        <a:pt x="2803" y="12193"/>
                      </a:cubicBezTo>
                      <a:cubicBezTo>
                        <a:pt x="2473" y="12774"/>
                        <a:pt x="1978" y="13122"/>
                        <a:pt x="989" y="13122"/>
                      </a:cubicBezTo>
                      <a:cubicBezTo>
                        <a:pt x="824" y="13122"/>
                        <a:pt x="659" y="13354"/>
                        <a:pt x="659" y="13587"/>
                      </a:cubicBezTo>
                      <a:cubicBezTo>
                        <a:pt x="494" y="13819"/>
                        <a:pt x="494" y="13935"/>
                        <a:pt x="164" y="14051"/>
                      </a:cubicBezTo>
                      <a:cubicBezTo>
                        <a:pt x="164" y="14051"/>
                        <a:pt x="0" y="14167"/>
                        <a:pt x="0" y="14283"/>
                      </a:cubicBezTo>
                      <a:cubicBezTo>
                        <a:pt x="0" y="14283"/>
                        <a:pt x="164" y="14283"/>
                        <a:pt x="164" y="14283"/>
                      </a:cubicBezTo>
                      <a:cubicBezTo>
                        <a:pt x="164" y="14283"/>
                        <a:pt x="164" y="14283"/>
                        <a:pt x="329" y="14283"/>
                      </a:cubicBezTo>
                      <a:cubicBezTo>
                        <a:pt x="329" y="14400"/>
                        <a:pt x="329" y="14400"/>
                        <a:pt x="494" y="14400"/>
                      </a:cubicBezTo>
                      <a:cubicBezTo>
                        <a:pt x="494" y="14400"/>
                        <a:pt x="494" y="14516"/>
                        <a:pt x="494" y="14516"/>
                      </a:cubicBezTo>
                      <a:cubicBezTo>
                        <a:pt x="659" y="14516"/>
                        <a:pt x="659" y="14516"/>
                        <a:pt x="659" y="14516"/>
                      </a:cubicBezTo>
                      <a:cubicBezTo>
                        <a:pt x="824" y="14632"/>
                        <a:pt x="824" y="14632"/>
                        <a:pt x="824" y="14632"/>
                      </a:cubicBezTo>
                      <a:cubicBezTo>
                        <a:pt x="989" y="14632"/>
                        <a:pt x="989" y="14632"/>
                        <a:pt x="989" y="14632"/>
                      </a:cubicBezTo>
                      <a:cubicBezTo>
                        <a:pt x="989" y="14748"/>
                        <a:pt x="1154" y="14748"/>
                        <a:pt x="1154" y="14748"/>
                      </a:cubicBezTo>
                      <a:cubicBezTo>
                        <a:pt x="1154" y="14748"/>
                        <a:pt x="1319" y="14748"/>
                        <a:pt x="1319" y="14748"/>
                      </a:cubicBezTo>
                      <a:cubicBezTo>
                        <a:pt x="1319" y="14864"/>
                        <a:pt x="1319" y="14864"/>
                        <a:pt x="1483" y="14864"/>
                      </a:cubicBezTo>
                      <a:cubicBezTo>
                        <a:pt x="1483" y="14864"/>
                        <a:pt x="1483" y="14864"/>
                        <a:pt x="1648" y="14864"/>
                      </a:cubicBezTo>
                      <a:cubicBezTo>
                        <a:pt x="1648" y="14864"/>
                        <a:pt x="1648" y="14864"/>
                        <a:pt x="1648" y="14980"/>
                      </a:cubicBezTo>
                      <a:cubicBezTo>
                        <a:pt x="1648" y="14980"/>
                        <a:pt x="1813" y="14980"/>
                        <a:pt x="1813" y="14980"/>
                      </a:cubicBezTo>
                      <a:cubicBezTo>
                        <a:pt x="1813" y="14980"/>
                        <a:pt x="1813" y="14980"/>
                        <a:pt x="1813" y="14980"/>
                      </a:cubicBezTo>
                      <a:cubicBezTo>
                        <a:pt x="1978" y="14980"/>
                        <a:pt x="1978" y="14980"/>
                        <a:pt x="1978" y="14980"/>
                      </a:cubicBezTo>
                      <a:cubicBezTo>
                        <a:pt x="2308" y="14980"/>
                        <a:pt x="2638" y="15212"/>
                        <a:pt x="2803" y="15329"/>
                      </a:cubicBezTo>
                      <a:cubicBezTo>
                        <a:pt x="2967" y="15445"/>
                        <a:pt x="3132" y="15561"/>
                        <a:pt x="3297" y="15677"/>
                      </a:cubicBezTo>
                      <a:cubicBezTo>
                        <a:pt x="3462" y="15677"/>
                        <a:pt x="3627" y="15793"/>
                        <a:pt x="3957" y="15793"/>
                      </a:cubicBezTo>
                      <a:cubicBezTo>
                        <a:pt x="3957" y="15793"/>
                        <a:pt x="3957" y="15793"/>
                        <a:pt x="4122" y="15793"/>
                      </a:cubicBezTo>
                      <a:cubicBezTo>
                        <a:pt x="4287" y="15677"/>
                        <a:pt x="4287" y="15677"/>
                        <a:pt x="4287" y="15677"/>
                      </a:cubicBezTo>
                      <a:cubicBezTo>
                        <a:pt x="4451" y="15561"/>
                        <a:pt x="4451" y="15561"/>
                        <a:pt x="4616" y="15561"/>
                      </a:cubicBezTo>
                      <a:cubicBezTo>
                        <a:pt x="4781" y="15561"/>
                        <a:pt x="4781" y="15561"/>
                        <a:pt x="4781" y="15561"/>
                      </a:cubicBezTo>
                      <a:cubicBezTo>
                        <a:pt x="4781" y="15561"/>
                        <a:pt x="4781" y="15561"/>
                        <a:pt x="4946" y="15561"/>
                      </a:cubicBezTo>
                      <a:cubicBezTo>
                        <a:pt x="4946" y="15561"/>
                        <a:pt x="4946" y="15561"/>
                        <a:pt x="4946" y="15561"/>
                      </a:cubicBezTo>
                      <a:cubicBezTo>
                        <a:pt x="4946" y="15677"/>
                        <a:pt x="4946" y="15677"/>
                        <a:pt x="4946" y="15677"/>
                      </a:cubicBezTo>
                      <a:cubicBezTo>
                        <a:pt x="5111" y="15677"/>
                        <a:pt x="5111" y="15677"/>
                        <a:pt x="5111" y="15677"/>
                      </a:cubicBezTo>
                      <a:cubicBezTo>
                        <a:pt x="5111" y="15677"/>
                        <a:pt x="5111" y="15677"/>
                        <a:pt x="5111" y="15677"/>
                      </a:cubicBezTo>
                      <a:cubicBezTo>
                        <a:pt x="5276" y="15793"/>
                        <a:pt x="5276" y="15793"/>
                        <a:pt x="5276" y="15793"/>
                      </a:cubicBezTo>
                      <a:cubicBezTo>
                        <a:pt x="5276" y="15793"/>
                        <a:pt x="5276" y="15793"/>
                        <a:pt x="5276" y="15793"/>
                      </a:cubicBezTo>
                      <a:cubicBezTo>
                        <a:pt x="5441" y="15793"/>
                        <a:pt x="5441" y="15909"/>
                        <a:pt x="5441" y="15909"/>
                      </a:cubicBezTo>
                      <a:cubicBezTo>
                        <a:pt x="5441" y="15909"/>
                        <a:pt x="5441" y="15909"/>
                        <a:pt x="5606" y="15909"/>
                      </a:cubicBezTo>
                      <a:cubicBezTo>
                        <a:pt x="5606" y="16025"/>
                        <a:pt x="5606" y="16025"/>
                        <a:pt x="5606" y="16025"/>
                      </a:cubicBezTo>
                      <a:cubicBezTo>
                        <a:pt x="5770" y="16025"/>
                        <a:pt x="5770" y="16141"/>
                        <a:pt x="5770" y="16141"/>
                      </a:cubicBezTo>
                      <a:cubicBezTo>
                        <a:pt x="5770" y="16141"/>
                        <a:pt x="5770" y="16141"/>
                        <a:pt x="5935" y="16141"/>
                      </a:cubicBezTo>
                      <a:cubicBezTo>
                        <a:pt x="5935" y="16258"/>
                        <a:pt x="5935" y="16258"/>
                        <a:pt x="6100" y="16374"/>
                      </a:cubicBezTo>
                      <a:cubicBezTo>
                        <a:pt x="6100" y="16374"/>
                        <a:pt x="6100" y="16374"/>
                        <a:pt x="6100" y="16374"/>
                      </a:cubicBezTo>
                      <a:cubicBezTo>
                        <a:pt x="6265" y="16374"/>
                        <a:pt x="6265" y="16374"/>
                        <a:pt x="6265" y="1637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01" name="Shape">
                  <a:extLst>
                    <a:ext uri="{FF2B5EF4-FFF2-40B4-BE49-F238E27FC236}">
                      <a16:creationId xmlns:a16="http://schemas.microsoft.com/office/drawing/2014/main" id="{CCB5D53E-4C67-1F7D-BF44-35A6815991BD}"/>
                    </a:ext>
                  </a:extLst>
                </p:cNvPr>
                <p:cNvGrpSpPr/>
                <p:nvPr/>
              </p:nvGrpSpPr>
              <p:grpSpPr>
                <a:xfrm>
                  <a:off x="155592" y="200255"/>
                  <a:ext cx="9435" cy="7208"/>
                  <a:chOff x="0" y="0"/>
                  <a:chExt cx="9434" cy="7206"/>
                </a:xfrm>
              </p:grpSpPr>
              <p:sp>
                <p:nvSpPr>
                  <p:cNvPr id="300" name="Line">
                    <a:extLst>
                      <a:ext uri="{FF2B5EF4-FFF2-40B4-BE49-F238E27FC236}">
                        <a16:creationId xmlns:a16="http://schemas.microsoft.com/office/drawing/2014/main" id="{1E807332-1020-9F1F-B0A8-4DC26EF117A1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01" name="Line">
                    <a:extLst>
                      <a:ext uri="{FF2B5EF4-FFF2-40B4-BE49-F238E27FC236}">
                        <a16:creationId xmlns:a16="http://schemas.microsoft.com/office/drawing/2014/main" id="{6A01EAD6-95DE-5288-62FF-D726FFE41585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202" name="Shape">
                  <a:extLst>
                    <a:ext uri="{FF2B5EF4-FFF2-40B4-BE49-F238E27FC236}">
                      <a16:creationId xmlns:a16="http://schemas.microsoft.com/office/drawing/2014/main" id="{169E8A7A-65EE-F8B1-C6C1-242D0EDAC9EF}"/>
                    </a:ext>
                  </a:extLst>
                </p:cNvPr>
                <p:cNvSpPr/>
                <p:nvPr/>
              </p:nvSpPr>
              <p:spPr>
                <a:xfrm>
                  <a:off x="190984" y="125275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03" name="Shape">
                  <a:extLst>
                    <a:ext uri="{FF2B5EF4-FFF2-40B4-BE49-F238E27FC236}">
                      <a16:creationId xmlns:a16="http://schemas.microsoft.com/office/drawing/2014/main" id="{F0E51376-BC3A-8E72-8AE2-326970453BDF}"/>
                    </a:ext>
                  </a:extLst>
                </p:cNvPr>
                <p:cNvGrpSpPr/>
                <p:nvPr/>
              </p:nvGrpSpPr>
              <p:grpSpPr>
                <a:xfrm>
                  <a:off x="53577" y="52058"/>
                  <a:ext cx="9434" cy="8821"/>
                  <a:chOff x="0" y="0"/>
                  <a:chExt cx="9433" cy="8819"/>
                </a:xfrm>
              </p:grpSpPr>
              <p:sp>
                <p:nvSpPr>
                  <p:cNvPr id="298" name="Line">
                    <a:extLst>
                      <a:ext uri="{FF2B5EF4-FFF2-40B4-BE49-F238E27FC236}">
                        <a16:creationId xmlns:a16="http://schemas.microsoft.com/office/drawing/2014/main" id="{BA0F0376-21C7-4DFE-A52B-1BBDD67E84E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99" name="Line">
                    <a:extLst>
                      <a:ext uri="{FF2B5EF4-FFF2-40B4-BE49-F238E27FC236}">
                        <a16:creationId xmlns:a16="http://schemas.microsoft.com/office/drawing/2014/main" id="{99813986-3139-385F-36F5-1040E1872C1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204" name="Shape">
                  <a:extLst>
                    <a:ext uri="{FF2B5EF4-FFF2-40B4-BE49-F238E27FC236}">
                      <a16:creationId xmlns:a16="http://schemas.microsoft.com/office/drawing/2014/main" id="{8AE71C32-D11E-39D8-531D-FD4524D838F1}"/>
                    </a:ext>
                  </a:extLst>
                </p:cNvPr>
                <p:cNvSpPr/>
                <p:nvPr/>
              </p:nvSpPr>
              <p:spPr>
                <a:xfrm>
                  <a:off x="52536" y="53015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205" name="Shape">
                  <a:extLst>
                    <a:ext uri="{FF2B5EF4-FFF2-40B4-BE49-F238E27FC236}">
                      <a16:creationId xmlns:a16="http://schemas.microsoft.com/office/drawing/2014/main" id="{78338ED1-0306-9325-1025-D34BF87EFB20}"/>
                    </a:ext>
                  </a:extLst>
                </p:cNvPr>
                <p:cNvSpPr/>
                <p:nvPr/>
              </p:nvSpPr>
              <p:spPr>
                <a:xfrm>
                  <a:off x="166033" y="283774"/>
                  <a:ext cx="166548" cy="1646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0" h="21600" extrusionOk="0">
                      <a:moveTo>
                        <a:pt x="11531" y="19860"/>
                      </a:moveTo>
                      <a:cubicBezTo>
                        <a:pt x="11531" y="19860"/>
                        <a:pt x="11531" y="19860"/>
                        <a:pt x="11531" y="19860"/>
                      </a:cubicBezTo>
                      <a:cubicBezTo>
                        <a:pt x="11531" y="19860"/>
                        <a:pt x="11531" y="19860"/>
                        <a:pt x="11531" y="19860"/>
                      </a:cubicBezTo>
                      <a:cubicBezTo>
                        <a:pt x="11531" y="20005"/>
                        <a:pt x="11694" y="20005"/>
                        <a:pt x="11856" y="20005"/>
                      </a:cubicBezTo>
                      <a:cubicBezTo>
                        <a:pt x="12019" y="20005"/>
                        <a:pt x="12019" y="20005"/>
                        <a:pt x="12019" y="20005"/>
                      </a:cubicBezTo>
                      <a:cubicBezTo>
                        <a:pt x="12181" y="20005"/>
                        <a:pt x="12343" y="20005"/>
                        <a:pt x="12506" y="20005"/>
                      </a:cubicBezTo>
                      <a:cubicBezTo>
                        <a:pt x="12506" y="20005"/>
                        <a:pt x="12506" y="20005"/>
                        <a:pt x="12506" y="20005"/>
                      </a:cubicBezTo>
                      <a:cubicBezTo>
                        <a:pt x="12506" y="20005"/>
                        <a:pt x="12506" y="19860"/>
                        <a:pt x="12506" y="19860"/>
                      </a:cubicBezTo>
                      <a:cubicBezTo>
                        <a:pt x="12668" y="19860"/>
                        <a:pt x="12668" y="19860"/>
                        <a:pt x="12668" y="19860"/>
                      </a:cubicBezTo>
                      <a:cubicBezTo>
                        <a:pt x="12668" y="19715"/>
                        <a:pt x="12668" y="19715"/>
                        <a:pt x="12668" y="19570"/>
                      </a:cubicBezTo>
                      <a:cubicBezTo>
                        <a:pt x="12668" y="19570"/>
                        <a:pt x="12668" y="19570"/>
                        <a:pt x="12668" y="19570"/>
                      </a:cubicBezTo>
                      <a:cubicBezTo>
                        <a:pt x="12831" y="19135"/>
                        <a:pt x="12831" y="18410"/>
                        <a:pt x="12831" y="17975"/>
                      </a:cubicBezTo>
                      <a:cubicBezTo>
                        <a:pt x="12831" y="17975"/>
                        <a:pt x="12831" y="17975"/>
                        <a:pt x="12831" y="17975"/>
                      </a:cubicBezTo>
                      <a:cubicBezTo>
                        <a:pt x="12831" y="17975"/>
                        <a:pt x="12831" y="17830"/>
                        <a:pt x="12831" y="17830"/>
                      </a:cubicBezTo>
                      <a:cubicBezTo>
                        <a:pt x="12831" y="17251"/>
                        <a:pt x="13805" y="16381"/>
                        <a:pt x="14455" y="15946"/>
                      </a:cubicBezTo>
                      <a:cubicBezTo>
                        <a:pt x="14942" y="15656"/>
                        <a:pt x="15429" y="15656"/>
                        <a:pt x="15916" y="15656"/>
                      </a:cubicBezTo>
                      <a:cubicBezTo>
                        <a:pt x="16241" y="15656"/>
                        <a:pt x="16566" y="15656"/>
                        <a:pt x="16728" y="15656"/>
                      </a:cubicBezTo>
                      <a:cubicBezTo>
                        <a:pt x="17053" y="15366"/>
                        <a:pt x="17703" y="15366"/>
                        <a:pt x="18352" y="15366"/>
                      </a:cubicBezTo>
                      <a:cubicBezTo>
                        <a:pt x="19002" y="15366"/>
                        <a:pt x="19002" y="15366"/>
                        <a:pt x="19002" y="15366"/>
                      </a:cubicBezTo>
                      <a:cubicBezTo>
                        <a:pt x="19489" y="15366"/>
                        <a:pt x="19976" y="15656"/>
                        <a:pt x="20301" y="15801"/>
                      </a:cubicBezTo>
                      <a:cubicBezTo>
                        <a:pt x="20464" y="15946"/>
                        <a:pt x="20626" y="16091"/>
                        <a:pt x="20626" y="16091"/>
                      </a:cubicBezTo>
                      <a:cubicBezTo>
                        <a:pt x="20788" y="16091"/>
                        <a:pt x="20788" y="16091"/>
                        <a:pt x="20788" y="16091"/>
                      </a:cubicBezTo>
                      <a:cubicBezTo>
                        <a:pt x="20788" y="16091"/>
                        <a:pt x="20788" y="16091"/>
                        <a:pt x="20788" y="16091"/>
                      </a:cubicBezTo>
                      <a:cubicBezTo>
                        <a:pt x="20951" y="15946"/>
                        <a:pt x="21113" y="15801"/>
                        <a:pt x="21113" y="15656"/>
                      </a:cubicBezTo>
                      <a:cubicBezTo>
                        <a:pt x="21113" y="15656"/>
                        <a:pt x="21113" y="15656"/>
                        <a:pt x="21113" y="15656"/>
                      </a:cubicBezTo>
                      <a:cubicBezTo>
                        <a:pt x="21113" y="15656"/>
                        <a:pt x="21276" y="15511"/>
                        <a:pt x="21276" y="15511"/>
                      </a:cubicBezTo>
                      <a:cubicBezTo>
                        <a:pt x="21276" y="15511"/>
                        <a:pt x="21276" y="15511"/>
                        <a:pt x="21276" y="15366"/>
                      </a:cubicBezTo>
                      <a:cubicBezTo>
                        <a:pt x="21276" y="15366"/>
                        <a:pt x="21276" y="15221"/>
                        <a:pt x="21276" y="15221"/>
                      </a:cubicBezTo>
                      <a:cubicBezTo>
                        <a:pt x="21113" y="14931"/>
                        <a:pt x="21276" y="14641"/>
                        <a:pt x="21438" y="14206"/>
                      </a:cubicBezTo>
                      <a:cubicBezTo>
                        <a:pt x="21438" y="13916"/>
                        <a:pt x="21600" y="13481"/>
                        <a:pt x="21438" y="13191"/>
                      </a:cubicBezTo>
                      <a:cubicBezTo>
                        <a:pt x="21438" y="12902"/>
                        <a:pt x="21113" y="12757"/>
                        <a:pt x="20951" y="12467"/>
                      </a:cubicBezTo>
                      <a:cubicBezTo>
                        <a:pt x="20626" y="12322"/>
                        <a:pt x="20301" y="12032"/>
                        <a:pt x="20301" y="11452"/>
                      </a:cubicBezTo>
                      <a:cubicBezTo>
                        <a:pt x="20301" y="11017"/>
                        <a:pt x="20301" y="10872"/>
                        <a:pt x="19652" y="10872"/>
                      </a:cubicBezTo>
                      <a:cubicBezTo>
                        <a:pt x="19489" y="10872"/>
                        <a:pt x="19327" y="10872"/>
                        <a:pt x="19164" y="10872"/>
                      </a:cubicBezTo>
                      <a:cubicBezTo>
                        <a:pt x="19164" y="10872"/>
                        <a:pt x="19002" y="10872"/>
                        <a:pt x="18840" y="10872"/>
                      </a:cubicBezTo>
                      <a:cubicBezTo>
                        <a:pt x="17216" y="10872"/>
                        <a:pt x="16891" y="10292"/>
                        <a:pt x="16891" y="9857"/>
                      </a:cubicBezTo>
                      <a:cubicBezTo>
                        <a:pt x="16891" y="9567"/>
                        <a:pt x="16728" y="9422"/>
                        <a:pt x="16566" y="9277"/>
                      </a:cubicBezTo>
                      <a:cubicBezTo>
                        <a:pt x="16404" y="8987"/>
                        <a:pt x="16241" y="8408"/>
                        <a:pt x="16728" y="8263"/>
                      </a:cubicBezTo>
                      <a:cubicBezTo>
                        <a:pt x="16728" y="8118"/>
                        <a:pt x="16728" y="8118"/>
                        <a:pt x="16728" y="8118"/>
                      </a:cubicBezTo>
                      <a:cubicBezTo>
                        <a:pt x="16566" y="7828"/>
                        <a:pt x="16241" y="7538"/>
                        <a:pt x="16404" y="7103"/>
                      </a:cubicBezTo>
                      <a:cubicBezTo>
                        <a:pt x="16404" y="6813"/>
                        <a:pt x="16241" y="6668"/>
                        <a:pt x="15916" y="6378"/>
                      </a:cubicBezTo>
                      <a:cubicBezTo>
                        <a:pt x="15754" y="6233"/>
                        <a:pt x="15754" y="6233"/>
                        <a:pt x="15754" y="6233"/>
                      </a:cubicBezTo>
                      <a:cubicBezTo>
                        <a:pt x="15754" y="6233"/>
                        <a:pt x="15591" y="6233"/>
                        <a:pt x="15267" y="6233"/>
                      </a:cubicBezTo>
                      <a:cubicBezTo>
                        <a:pt x="15267" y="6233"/>
                        <a:pt x="15104" y="6233"/>
                        <a:pt x="15104" y="6233"/>
                      </a:cubicBezTo>
                      <a:cubicBezTo>
                        <a:pt x="14942" y="6233"/>
                        <a:pt x="14779" y="6233"/>
                        <a:pt x="14779" y="6233"/>
                      </a:cubicBezTo>
                      <a:cubicBezTo>
                        <a:pt x="14617" y="6233"/>
                        <a:pt x="14455" y="6233"/>
                        <a:pt x="14130" y="6233"/>
                      </a:cubicBezTo>
                      <a:cubicBezTo>
                        <a:pt x="14130" y="6233"/>
                        <a:pt x="14130" y="6233"/>
                        <a:pt x="14130" y="6233"/>
                      </a:cubicBezTo>
                      <a:cubicBezTo>
                        <a:pt x="14130" y="6233"/>
                        <a:pt x="14130" y="6233"/>
                        <a:pt x="14130" y="6233"/>
                      </a:cubicBezTo>
                      <a:cubicBezTo>
                        <a:pt x="13967" y="6233"/>
                        <a:pt x="13967" y="6088"/>
                        <a:pt x="13805" y="6088"/>
                      </a:cubicBezTo>
                      <a:cubicBezTo>
                        <a:pt x="13805" y="6088"/>
                        <a:pt x="13805" y="6088"/>
                        <a:pt x="13805" y="6088"/>
                      </a:cubicBezTo>
                      <a:cubicBezTo>
                        <a:pt x="13805" y="6088"/>
                        <a:pt x="13805" y="5943"/>
                        <a:pt x="13805" y="5943"/>
                      </a:cubicBezTo>
                      <a:cubicBezTo>
                        <a:pt x="13805" y="5943"/>
                        <a:pt x="13805" y="5943"/>
                        <a:pt x="13643" y="5943"/>
                      </a:cubicBezTo>
                      <a:cubicBezTo>
                        <a:pt x="13643" y="5943"/>
                        <a:pt x="13643" y="5798"/>
                        <a:pt x="13643" y="5798"/>
                      </a:cubicBezTo>
                      <a:cubicBezTo>
                        <a:pt x="13643" y="5798"/>
                        <a:pt x="13643" y="5653"/>
                        <a:pt x="13643" y="5653"/>
                      </a:cubicBezTo>
                      <a:cubicBezTo>
                        <a:pt x="13643" y="5508"/>
                        <a:pt x="13155" y="5363"/>
                        <a:pt x="12506" y="5363"/>
                      </a:cubicBezTo>
                      <a:cubicBezTo>
                        <a:pt x="12019" y="5363"/>
                        <a:pt x="11856" y="4928"/>
                        <a:pt x="11856" y="4783"/>
                      </a:cubicBezTo>
                      <a:cubicBezTo>
                        <a:pt x="11856" y="4783"/>
                        <a:pt x="11694" y="4783"/>
                        <a:pt x="11694" y="4783"/>
                      </a:cubicBezTo>
                      <a:cubicBezTo>
                        <a:pt x="11694" y="4783"/>
                        <a:pt x="11694" y="4783"/>
                        <a:pt x="11694" y="4783"/>
                      </a:cubicBezTo>
                      <a:cubicBezTo>
                        <a:pt x="11694" y="4783"/>
                        <a:pt x="11694" y="4783"/>
                        <a:pt x="11531" y="4783"/>
                      </a:cubicBezTo>
                      <a:cubicBezTo>
                        <a:pt x="11531" y="4783"/>
                        <a:pt x="11531" y="4783"/>
                        <a:pt x="11531" y="4783"/>
                      </a:cubicBezTo>
                      <a:cubicBezTo>
                        <a:pt x="11531" y="4783"/>
                        <a:pt x="11531" y="4783"/>
                        <a:pt x="11531" y="4783"/>
                      </a:cubicBezTo>
                      <a:cubicBezTo>
                        <a:pt x="11531" y="4783"/>
                        <a:pt x="11369" y="4783"/>
                        <a:pt x="11207" y="4783"/>
                      </a:cubicBezTo>
                      <a:cubicBezTo>
                        <a:pt x="11207" y="4638"/>
                        <a:pt x="11044" y="4638"/>
                        <a:pt x="11044" y="4638"/>
                      </a:cubicBezTo>
                      <a:cubicBezTo>
                        <a:pt x="10882" y="4493"/>
                        <a:pt x="10882" y="4493"/>
                        <a:pt x="10718" y="4493"/>
                      </a:cubicBezTo>
                      <a:cubicBezTo>
                        <a:pt x="10556" y="4493"/>
                        <a:pt x="10556" y="4493"/>
                        <a:pt x="10393" y="4493"/>
                      </a:cubicBezTo>
                      <a:cubicBezTo>
                        <a:pt x="9419" y="4638"/>
                        <a:pt x="8932" y="4204"/>
                        <a:pt x="7957" y="3334"/>
                      </a:cubicBezTo>
                      <a:cubicBezTo>
                        <a:pt x="7145" y="2319"/>
                        <a:pt x="7145" y="579"/>
                        <a:pt x="7308" y="0"/>
                      </a:cubicBezTo>
                      <a:cubicBezTo>
                        <a:pt x="7145" y="0"/>
                        <a:pt x="6983" y="0"/>
                        <a:pt x="6658" y="0"/>
                      </a:cubicBezTo>
                      <a:cubicBezTo>
                        <a:pt x="6496" y="0"/>
                        <a:pt x="6171" y="144"/>
                        <a:pt x="5846" y="144"/>
                      </a:cubicBezTo>
                      <a:cubicBezTo>
                        <a:pt x="5521" y="144"/>
                        <a:pt x="4872" y="434"/>
                        <a:pt x="4384" y="724"/>
                      </a:cubicBezTo>
                      <a:cubicBezTo>
                        <a:pt x="4222" y="724"/>
                        <a:pt x="4060" y="869"/>
                        <a:pt x="3897" y="869"/>
                      </a:cubicBezTo>
                      <a:cubicBezTo>
                        <a:pt x="3572" y="1159"/>
                        <a:pt x="3248" y="1159"/>
                        <a:pt x="3085" y="1304"/>
                      </a:cubicBezTo>
                      <a:cubicBezTo>
                        <a:pt x="2760" y="1304"/>
                        <a:pt x="2598" y="1449"/>
                        <a:pt x="2436" y="1594"/>
                      </a:cubicBezTo>
                      <a:cubicBezTo>
                        <a:pt x="2273" y="1594"/>
                        <a:pt x="2273" y="1739"/>
                        <a:pt x="2273" y="1739"/>
                      </a:cubicBezTo>
                      <a:cubicBezTo>
                        <a:pt x="2111" y="1739"/>
                        <a:pt x="2111" y="1739"/>
                        <a:pt x="2111" y="1739"/>
                      </a:cubicBezTo>
                      <a:cubicBezTo>
                        <a:pt x="2111" y="1884"/>
                        <a:pt x="2111" y="1884"/>
                        <a:pt x="1948" y="1884"/>
                      </a:cubicBezTo>
                      <a:cubicBezTo>
                        <a:pt x="1948" y="1884"/>
                        <a:pt x="1948" y="1884"/>
                        <a:pt x="1948" y="1884"/>
                      </a:cubicBezTo>
                      <a:cubicBezTo>
                        <a:pt x="1948" y="1884"/>
                        <a:pt x="1786" y="1884"/>
                        <a:pt x="1786" y="2029"/>
                      </a:cubicBezTo>
                      <a:cubicBezTo>
                        <a:pt x="1786" y="2029"/>
                        <a:pt x="1786" y="2029"/>
                        <a:pt x="1786" y="2029"/>
                      </a:cubicBezTo>
                      <a:cubicBezTo>
                        <a:pt x="1624" y="2029"/>
                        <a:pt x="1624" y="2029"/>
                        <a:pt x="1461" y="2029"/>
                      </a:cubicBezTo>
                      <a:cubicBezTo>
                        <a:pt x="1461" y="2029"/>
                        <a:pt x="1461" y="2029"/>
                        <a:pt x="1461" y="2029"/>
                      </a:cubicBezTo>
                      <a:cubicBezTo>
                        <a:pt x="1461" y="2029"/>
                        <a:pt x="1299" y="2029"/>
                        <a:pt x="1299" y="2029"/>
                      </a:cubicBezTo>
                      <a:cubicBezTo>
                        <a:pt x="1299" y="2029"/>
                        <a:pt x="1299" y="2029"/>
                        <a:pt x="1136" y="2029"/>
                      </a:cubicBezTo>
                      <a:cubicBezTo>
                        <a:pt x="1136" y="2029"/>
                        <a:pt x="1136" y="2029"/>
                        <a:pt x="974" y="2029"/>
                      </a:cubicBezTo>
                      <a:cubicBezTo>
                        <a:pt x="974" y="2029"/>
                        <a:pt x="974" y="2029"/>
                        <a:pt x="974" y="2029"/>
                      </a:cubicBezTo>
                      <a:cubicBezTo>
                        <a:pt x="812" y="2029"/>
                        <a:pt x="812" y="2029"/>
                        <a:pt x="812" y="2029"/>
                      </a:cubicBezTo>
                      <a:cubicBezTo>
                        <a:pt x="812" y="2029"/>
                        <a:pt x="649" y="2029"/>
                        <a:pt x="649" y="2029"/>
                      </a:cubicBezTo>
                      <a:cubicBezTo>
                        <a:pt x="649" y="2029"/>
                        <a:pt x="649" y="2029"/>
                        <a:pt x="487" y="2029"/>
                      </a:cubicBezTo>
                      <a:cubicBezTo>
                        <a:pt x="649" y="2029"/>
                        <a:pt x="649" y="2029"/>
                        <a:pt x="649" y="2029"/>
                      </a:cubicBezTo>
                      <a:cubicBezTo>
                        <a:pt x="649" y="2319"/>
                        <a:pt x="812" y="2609"/>
                        <a:pt x="974" y="2754"/>
                      </a:cubicBezTo>
                      <a:cubicBezTo>
                        <a:pt x="1299" y="3189"/>
                        <a:pt x="1461" y="3624"/>
                        <a:pt x="1624" y="3769"/>
                      </a:cubicBezTo>
                      <a:cubicBezTo>
                        <a:pt x="1786" y="4493"/>
                        <a:pt x="1299" y="4783"/>
                        <a:pt x="1136" y="4928"/>
                      </a:cubicBezTo>
                      <a:cubicBezTo>
                        <a:pt x="1136" y="4928"/>
                        <a:pt x="1136" y="4928"/>
                        <a:pt x="974" y="4928"/>
                      </a:cubicBezTo>
                      <a:cubicBezTo>
                        <a:pt x="974" y="5073"/>
                        <a:pt x="974" y="5798"/>
                        <a:pt x="1136" y="6813"/>
                      </a:cubicBezTo>
                      <a:cubicBezTo>
                        <a:pt x="1299" y="7103"/>
                        <a:pt x="1299" y="7103"/>
                        <a:pt x="1299" y="7103"/>
                      </a:cubicBezTo>
                      <a:cubicBezTo>
                        <a:pt x="1299" y="7103"/>
                        <a:pt x="1299" y="7103"/>
                        <a:pt x="1299" y="7103"/>
                      </a:cubicBezTo>
                      <a:cubicBezTo>
                        <a:pt x="1299" y="7103"/>
                        <a:pt x="1299" y="7103"/>
                        <a:pt x="1299" y="7103"/>
                      </a:cubicBezTo>
                      <a:cubicBezTo>
                        <a:pt x="1299" y="7248"/>
                        <a:pt x="1136" y="7538"/>
                        <a:pt x="974" y="7828"/>
                      </a:cubicBezTo>
                      <a:cubicBezTo>
                        <a:pt x="812" y="7973"/>
                        <a:pt x="812" y="8118"/>
                        <a:pt x="812" y="8263"/>
                      </a:cubicBezTo>
                      <a:cubicBezTo>
                        <a:pt x="1136" y="8553"/>
                        <a:pt x="812" y="8987"/>
                        <a:pt x="649" y="9277"/>
                      </a:cubicBezTo>
                      <a:cubicBezTo>
                        <a:pt x="487" y="9567"/>
                        <a:pt x="324" y="9712"/>
                        <a:pt x="324" y="9857"/>
                      </a:cubicBezTo>
                      <a:cubicBezTo>
                        <a:pt x="324" y="9857"/>
                        <a:pt x="487" y="10002"/>
                        <a:pt x="649" y="10002"/>
                      </a:cubicBezTo>
                      <a:cubicBezTo>
                        <a:pt x="812" y="10147"/>
                        <a:pt x="1136" y="10292"/>
                        <a:pt x="1136" y="10582"/>
                      </a:cubicBezTo>
                      <a:cubicBezTo>
                        <a:pt x="1136" y="11017"/>
                        <a:pt x="487" y="11887"/>
                        <a:pt x="0" y="12177"/>
                      </a:cubicBezTo>
                      <a:cubicBezTo>
                        <a:pt x="0" y="12177"/>
                        <a:pt x="0" y="12177"/>
                        <a:pt x="0" y="12177"/>
                      </a:cubicBezTo>
                      <a:cubicBezTo>
                        <a:pt x="0" y="12177"/>
                        <a:pt x="0" y="12322"/>
                        <a:pt x="0" y="12322"/>
                      </a:cubicBezTo>
                      <a:cubicBezTo>
                        <a:pt x="0" y="12322"/>
                        <a:pt x="0" y="12322"/>
                        <a:pt x="0" y="12322"/>
                      </a:cubicBezTo>
                      <a:cubicBezTo>
                        <a:pt x="0" y="12322"/>
                        <a:pt x="0" y="12322"/>
                        <a:pt x="0" y="12467"/>
                      </a:cubicBezTo>
                      <a:cubicBezTo>
                        <a:pt x="0" y="12467"/>
                        <a:pt x="0" y="12467"/>
                        <a:pt x="0" y="12467"/>
                      </a:cubicBezTo>
                      <a:cubicBezTo>
                        <a:pt x="0" y="12467"/>
                        <a:pt x="0" y="12612"/>
                        <a:pt x="0" y="12612"/>
                      </a:cubicBezTo>
                      <a:cubicBezTo>
                        <a:pt x="162" y="12757"/>
                        <a:pt x="324" y="12902"/>
                        <a:pt x="649" y="13191"/>
                      </a:cubicBezTo>
                      <a:cubicBezTo>
                        <a:pt x="1136" y="13481"/>
                        <a:pt x="974" y="13916"/>
                        <a:pt x="974" y="14206"/>
                      </a:cubicBezTo>
                      <a:cubicBezTo>
                        <a:pt x="974" y="14496"/>
                        <a:pt x="974" y="14786"/>
                        <a:pt x="1136" y="14931"/>
                      </a:cubicBezTo>
                      <a:cubicBezTo>
                        <a:pt x="1299" y="15076"/>
                        <a:pt x="1461" y="15221"/>
                        <a:pt x="1624" y="15366"/>
                      </a:cubicBezTo>
                      <a:cubicBezTo>
                        <a:pt x="1786" y="15511"/>
                        <a:pt x="1948" y="15656"/>
                        <a:pt x="1948" y="15801"/>
                      </a:cubicBezTo>
                      <a:cubicBezTo>
                        <a:pt x="2111" y="16091"/>
                        <a:pt x="1786" y="16236"/>
                        <a:pt x="1786" y="16236"/>
                      </a:cubicBezTo>
                      <a:cubicBezTo>
                        <a:pt x="1786" y="16236"/>
                        <a:pt x="1786" y="16381"/>
                        <a:pt x="1786" y="16526"/>
                      </a:cubicBezTo>
                      <a:cubicBezTo>
                        <a:pt x="1786" y="16816"/>
                        <a:pt x="1786" y="17251"/>
                        <a:pt x="1461" y="17395"/>
                      </a:cubicBezTo>
                      <a:cubicBezTo>
                        <a:pt x="1299" y="17395"/>
                        <a:pt x="1299" y="17540"/>
                        <a:pt x="1461" y="17540"/>
                      </a:cubicBezTo>
                      <a:cubicBezTo>
                        <a:pt x="1461" y="17830"/>
                        <a:pt x="1786" y="18120"/>
                        <a:pt x="1948" y="18265"/>
                      </a:cubicBezTo>
                      <a:cubicBezTo>
                        <a:pt x="2436" y="18410"/>
                        <a:pt x="2436" y="18845"/>
                        <a:pt x="2436" y="19135"/>
                      </a:cubicBezTo>
                      <a:cubicBezTo>
                        <a:pt x="2598" y="19425"/>
                        <a:pt x="2598" y="19715"/>
                        <a:pt x="2760" y="19860"/>
                      </a:cubicBezTo>
                      <a:cubicBezTo>
                        <a:pt x="3085" y="20150"/>
                        <a:pt x="3085" y="20730"/>
                        <a:pt x="3248" y="21310"/>
                      </a:cubicBezTo>
                      <a:cubicBezTo>
                        <a:pt x="3248" y="21310"/>
                        <a:pt x="3248" y="21310"/>
                        <a:pt x="3248" y="21455"/>
                      </a:cubicBezTo>
                      <a:cubicBezTo>
                        <a:pt x="3248" y="21455"/>
                        <a:pt x="3248" y="21455"/>
                        <a:pt x="3248" y="21455"/>
                      </a:cubicBezTo>
                      <a:cubicBezTo>
                        <a:pt x="3248" y="21455"/>
                        <a:pt x="3248" y="21600"/>
                        <a:pt x="3248" y="21600"/>
                      </a:cubicBezTo>
                      <a:cubicBezTo>
                        <a:pt x="3410" y="21600"/>
                        <a:pt x="3572" y="21455"/>
                        <a:pt x="3897" y="21310"/>
                      </a:cubicBezTo>
                      <a:cubicBezTo>
                        <a:pt x="3897" y="21310"/>
                        <a:pt x="3897" y="21310"/>
                        <a:pt x="3897" y="21310"/>
                      </a:cubicBezTo>
                      <a:cubicBezTo>
                        <a:pt x="4060" y="21165"/>
                        <a:pt x="4060" y="21165"/>
                        <a:pt x="4222" y="21020"/>
                      </a:cubicBezTo>
                      <a:cubicBezTo>
                        <a:pt x="4222" y="21020"/>
                        <a:pt x="4222" y="21020"/>
                        <a:pt x="4222" y="21020"/>
                      </a:cubicBezTo>
                      <a:cubicBezTo>
                        <a:pt x="4384" y="21020"/>
                        <a:pt x="4547" y="20875"/>
                        <a:pt x="4547" y="20875"/>
                      </a:cubicBezTo>
                      <a:cubicBezTo>
                        <a:pt x="4547" y="20875"/>
                        <a:pt x="4547" y="20875"/>
                        <a:pt x="4547" y="20875"/>
                      </a:cubicBezTo>
                      <a:cubicBezTo>
                        <a:pt x="4872" y="20585"/>
                        <a:pt x="5034" y="20440"/>
                        <a:pt x="5196" y="20295"/>
                      </a:cubicBezTo>
                      <a:cubicBezTo>
                        <a:pt x="5521" y="20005"/>
                        <a:pt x="5684" y="19860"/>
                        <a:pt x="5846" y="19860"/>
                      </a:cubicBezTo>
                      <a:cubicBezTo>
                        <a:pt x="6009" y="19860"/>
                        <a:pt x="6009" y="19860"/>
                        <a:pt x="6171" y="19860"/>
                      </a:cubicBezTo>
                      <a:cubicBezTo>
                        <a:pt x="6333" y="19860"/>
                        <a:pt x="6496" y="19860"/>
                        <a:pt x="6658" y="20005"/>
                      </a:cubicBezTo>
                      <a:cubicBezTo>
                        <a:pt x="6821" y="20150"/>
                        <a:pt x="6821" y="20150"/>
                        <a:pt x="7145" y="20150"/>
                      </a:cubicBezTo>
                      <a:cubicBezTo>
                        <a:pt x="7470" y="20150"/>
                        <a:pt x="7470" y="20150"/>
                        <a:pt x="7470" y="20150"/>
                      </a:cubicBezTo>
                      <a:cubicBezTo>
                        <a:pt x="8120" y="20295"/>
                        <a:pt x="8932" y="20440"/>
                        <a:pt x="9419" y="21020"/>
                      </a:cubicBezTo>
                      <a:cubicBezTo>
                        <a:pt x="9581" y="20875"/>
                        <a:pt x="9581" y="20730"/>
                        <a:pt x="9744" y="20585"/>
                      </a:cubicBezTo>
                      <a:cubicBezTo>
                        <a:pt x="9744" y="20440"/>
                        <a:pt x="9906" y="20150"/>
                        <a:pt x="10069" y="20150"/>
                      </a:cubicBezTo>
                      <a:cubicBezTo>
                        <a:pt x="10069" y="20005"/>
                        <a:pt x="10393" y="19860"/>
                        <a:pt x="10718" y="19860"/>
                      </a:cubicBezTo>
                      <a:cubicBezTo>
                        <a:pt x="11044" y="19860"/>
                        <a:pt x="11207" y="19860"/>
                        <a:pt x="11531" y="198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06" name="Shape">
                  <a:extLst>
                    <a:ext uri="{FF2B5EF4-FFF2-40B4-BE49-F238E27FC236}">
                      <a16:creationId xmlns:a16="http://schemas.microsoft.com/office/drawing/2014/main" id="{AAAEB144-197E-C4C6-1432-AFEF7B6D591D}"/>
                    </a:ext>
                  </a:extLst>
                </p:cNvPr>
                <p:cNvGrpSpPr/>
                <p:nvPr/>
              </p:nvGrpSpPr>
              <p:grpSpPr>
                <a:xfrm>
                  <a:off x="269837" y="326263"/>
                  <a:ext cx="9434" cy="8821"/>
                  <a:chOff x="0" y="0"/>
                  <a:chExt cx="9433" cy="8819"/>
                </a:xfrm>
              </p:grpSpPr>
              <p:sp>
                <p:nvSpPr>
                  <p:cNvPr id="296" name="Line">
                    <a:extLst>
                      <a:ext uri="{FF2B5EF4-FFF2-40B4-BE49-F238E27FC236}">
                        <a16:creationId xmlns:a16="http://schemas.microsoft.com/office/drawing/2014/main" id="{D8F32CB0-F0EA-B0FD-A43B-0D513EE8AC4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1" y="0"/>
                          <a:pt x="10801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97" name="Line">
                    <a:extLst>
                      <a:ext uri="{FF2B5EF4-FFF2-40B4-BE49-F238E27FC236}">
                        <a16:creationId xmlns:a16="http://schemas.microsoft.com/office/drawing/2014/main" id="{FD95B3AD-DEB8-E749-3C7A-8645DA10B8B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1" y="21600"/>
                          <a:pt x="10801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07" name="Shape">
                  <a:extLst>
                    <a:ext uri="{FF2B5EF4-FFF2-40B4-BE49-F238E27FC236}">
                      <a16:creationId xmlns:a16="http://schemas.microsoft.com/office/drawing/2014/main" id="{A0D015D1-25EC-CFB5-FF78-741CCDEF6F06}"/>
                    </a:ext>
                  </a:extLst>
                </p:cNvPr>
                <p:cNvGrpSpPr/>
                <p:nvPr/>
              </p:nvGrpSpPr>
              <p:grpSpPr>
                <a:xfrm>
                  <a:off x="227449" y="309137"/>
                  <a:ext cx="19782" cy="9573"/>
                  <a:chOff x="0" y="0"/>
                  <a:chExt cx="19780" cy="9572"/>
                </a:xfrm>
              </p:grpSpPr>
              <p:sp>
                <p:nvSpPr>
                  <p:cNvPr id="294" name="Line">
                    <a:extLst>
                      <a:ext uri="{FF2B5EF4-FFF2-40B4-BE49-F238E27FC236}">
                        <a16:creationId xmlns:a16="http://schemas.microsoft.com/office/drawing/2014/main" id="{AA6C5443-F495-D992-9D6B-FD4476027CD0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9782" cy="95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655" extrusionOk="0">
                        <a:moveTo>
                          <a:pt x="21600" y="19200"/>
                        </a:moveTo>
                        <a:cubicBezTo>
                          <a:pt x="12960" y="21600"/>
                          <a:pt x="8639" y="144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95" name="Line">
                    <a:extLst>
                      <a:ext uri="{FF2B5EF4-FFF2-40B4-BE49-F238E27FC236}">
                        <a16:creationId xmlns:a16="http://schemas.microsoft.com/office/drawing/2014/main" id="{5929D14C-AB13-7A20-47F2-BE5093F12C3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9782" cy="95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655" extrusionOk="0">
                        <a:moveTo>
                          <a:pt x="0" y="0"/>
                        </a:moveTo>
                        <a:cubicBezTo>
                          <a:pt x="8639" y="14400"/>
                          <a:pt x="12960" y="21600"/>
                          <a:pt x="21600" y="192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08" name="Shape">
                  <a:extLst>
                    <a:ext uri="{FF2B5EF4-FFF2-40B4-BE49-F238E27FC236}">
                      <a16:creationId xmlns:a16="http://schemas.microsoft.com/office/drawing/2014/main" id="{73B98533-3C00-D383-5FD7-7030B271F02C}"/>
                    </a:ext>
                  </a:extLst>
                </p:cNvPr>
                <p:cNvGrpSpPr/>
                <p:nvPr/>
              </p:nvGrpSpPr>
              <p:grpSpPr>
                <a:xfrm>
                  <a:off x="325268" y="399091"/>
                  <a:ext cx="9435" cy="7206"/>
                  <a:chOff x="0" y="0"/>
                  <a:chExt cx="9434" cy="7205"/>
                </a:xfrm>
              </p:grpSpPr>
              <p:sp>
                <p:nvSpPr>
                  <p:cNvPr id="292" name="Line">
                    <a:extLst>
                      <a:ext uri="{FF2B5EF4-FFF2-40B4-BE49-F238E27FC236}">
                        <a16:creationId xmlns:a16="http://schemas.microsoft.com/office/drawing/2014/main" id="{60A3B341-6C98-CDC5-1DEC-A279851D7005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93" name="Line">
                    <a:extLst>
                      <a:ext uri="{FF2B5EF4-FFF2-40B4-BE49-F238E27FC236}">
                        <a16:creationId xmlns:a16="http://schemas.microsoft.com/office/drawing/2014/main" id="{E08098C0-8639-430E-A8E6-0D170EADAC26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209" name="Shape">
                  <a:extLst>
                    <a:ext uri="{FF2B5EF4-FFF2-40B4-BE49-F238E27FC236}">
                      <a16:creationId xmlns:a16="http://schemas.microsoft.com/office/drawing/2014/main" id="{4BE90A1B-B832-67B0-B39D-D33EE9CBCA91}"/>
                    </a:ext>
                  </a:extLst>
                </p:cNvPr>
                <p:cNvSpPr/>
                <p:nvPr/>
              </p:nvSpPr>
              <p:spPr>
                <a:xfrm>
                  <a:off x="323446" y="400676"/>
                  <a:ext cx="9435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1" y="14400"/>
                        <a:pt x="10801" y="14400"/>
                        <a:pt x="10801" y="14400"/>
                      </a:cubicBezTo>
                      <a:cubicBezTo>
                        <a:pt x="21600" y="7200"/>
                        <a:pt x="21600" y="7200"/>
                        <a:pt x="21600" y="0"/>
                      </a:cubicBezTo>
                      <a:cubicBezTo>
                        <a:pt x="21600" y="7200"/>
                        <a:pt x="10801" y="144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10" name="Shape">
                  <a:extLst>
                    <a:ext uri="{FF2B5EF4-FFF2-40B4-BE49-F238E27FC236}">
                      <a16:creationId xmlns:a16="http://schemas.microsoft.com/office/drawing/2014/main" id="{C30F364B-FF2E-85A6-2E58-374F7DEED57E}"/>
                    </a:ext>
                  </a:extLst>
                </p:cNvPr>
                <p:cNvGrpSpPr/>
                <p:nvPr/>
              </p:nvGrpSpPr>
              <p:grpSpPr>
                <a:xfrm>
                  <a:off x="195408" y="440155"/>
                  <a:ext cx="9435" cy="8821"/>
                  <a:chOff x="0" y="0"/>
                  <a:chExt cx="9434" cy="8819"/>
                </a:xfrm>
              </p:grpSpPr>
              <p:sp>
                <p:nvSpPr>
                  <p:cNvPr id="290" name="Line">
                    <a:extLst>
                      <a:ext uri="{FF2B5EF4-FFF2-40B4-BE49-F238E27FC236}">
                        <a16:creationId xmlns:a16="http://schemas.microsoft.com/office/drawing/2014/main" id="{8C68FBD0-64B7-1290-3CDD-828B66A1DB7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10801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91" name="Line">
                    <a:extLst>
                      <a:ext uri="{FF2B5EF4-FFF2-40B4-BE49-F238E27FC236}">
                        <a16:creationId xmlns:a16="http://schemas.microsoft.com/office/drawing/2014/main" id="{EE1AED08-1AE2-7B3C-D28F-F6C7BC7503A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1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211" name="Shape">
                  <a:extLst>
                    <a:ext uri="{FF2B5EF4-FFF2-40B4-BE49-F238E27FC236}">
                      <a16:creationId xmlns:a16="http://schemas.microsoft.com/office/drawing/2014/main" id="{A249A09E-DA2B-E0EA-8392-B55D82864314}"/>
                    </a:ext>
                  </a:extLst>
                </p:cNvPr>
                <p:cNvSpPr/>
                <p:nvPr/>
              </p:nvSpPr>
              <p:spPr>
                <a:xfrm>
                  <a:off x="244625" y="432738"/>
                  <a:ext cx="10412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600" y="0"/>
                      </a:moveTo>
                      <a:cubicBezTo>
                        <a:pt x="4800" y="0"/>
                        <a:pt x="0" y="10801"/>
                        <a:pt x="0" y="21600"/>
                      </a:cubicBezTo>
                      <a:cubicBezTo>
                        <a:pt x="0" y="10801"/>
                        <a:pt x="4800" y="0"/>
                        <a:pt x="9600" y="0"/>
                      </a:cubicBezTo>
                      <a:cubicBezTo>
                        <a:pt x="14400" y="0"/>
                        <a:pt x="16801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6801" y="0"/>
                        <a:pt x="14400" y="0"/>
                        <a:pt x="9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212" name="Shape">
                  <a:extLst>
                    <a:ext uri="{FF2B5EF4-FFF2-40B4-BE49-F238E27FC236}">
                      <a16:creationId xmlns:a16="http://schemas.microsoft.com/office/drawing/2014/main" id="{025FE99C-05F7-662E-0016-FFB4F06D4DCF}"/>
                    </a:ext>
                  </a:extLst>
                </p:cNvPr>
                <p:cNvSpPr/>
                <p:nvPr/>
              </p:nvSpPr>
              <p:spPr>
                <a:xfrm>
                  <a:off x="192806" y="441830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1" y="10801"/>
                        <a:pt x="21600" y="10801"/>
                        <a:pt x="21600" y="0"/>
                      </a:cubicBezTo>
                      <a:cubicBezTo>
                        <a:pt x="10801" y="10801"/>
                        <a:pt x="10801" y="10801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213" name="Shape">
                  <a:extLst>
                    <a:ext uri="{FF2B5EF4-FFF2-40B4-BE49-F238E27FC236}">
                      <a16:creationId xmlns:a16="http://schemas.microsoft.com/office/drawing/2014/main" id="{8FDE5641-8B23-B014-339E-0505153C79D4}"/>
                    </a:ext>
                  </a:extLst>
                </p:cNvPr>
                <p:cNvSpPr/>
                <p:nvPr/>
              </p:nvSpPr>
              <p:spPr>
                <a:xfrm>
                  <a:off x="252141" y="432021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400" y="21600"/>
                      </a:moveTo>
                      <a:cubicBezTo>
                        <a:pt x="7199" y="21600"/>
                        <a:pt x="0" y="21600"/>
                        <a:pt x="0" y="0"/>
                      </a:cubicBezTo>
                      <a:cubicBezTo>
                        <a:pt x="14400" y="21600"/>
                        <a:pt x="14400" y="21600"/>
                        <a:pt x="14400" y="21600"/>
                      </a:cubicBezTo>
                      <a:cubicBezTo>
                        <a:pt x="14400" y="21600"/>
                        <a:pt x="14400" y="21600"/>
                        <a:pt x="21600" y="21600"/>
                      </a:cubicBezTo>
                      <a:lnTo>
                        <a:pt x="1440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214" name="Shape">
                  <a:extLst>
                    <a:ext uri="{FF2B5EF4-FFF2-40B4-BE49-F238E27FC236}">
                      <a16:creationId xmlns:a16="http://schemas.microsoft.com/office/drawing/2014/main" id="{19153A27-39DC-01D7-5783-DA95C8E75237}"/>
                    </a:ext>
                  </a:extLst>
                </p:cNvPr>
                <p:cNvSpPr/>
                <p:nvPr/>
              </p:nvSpPr>
              <p:spPr>
                <a:xfrm>
                  <a:off x="201426" y="435609"/>
                  <a:ext cx="10411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5400" y="18514"/>
                        <a:pt x="8100" y="12342"/>
                        <a:pt x="10801" y="9257"/>
                      </a:cubicBezTo>
                      <a:cubicBezTo>
                        <a:pt x="16201" y="3085"/>
                        <a:pt x="18900" y="0"/>
                        <a:pt x="21600" y="0"/>
                      </a:cubicBezTo>
                      <a:cubicBezTo>
                        <a:pt x="18900" y="0"/>
                        <a:pt x="16201" y="3085"/>
                        <a:pt x="10801" y="9257"/>
                      </a:cubicBezTo>
                      <a:cubicBezTo>
                        <a:pt x="8100" y="12342"/>
                        <a:pt x="5400" y="15428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215" name="Shape">
                  <a:extLst>
                    <a:ext uri="{FF2B5EF4-FFF2-40B4-BE49-F238E27FC236}">
                      <a16:creationId xmlns:a16="http://schemas.microsoft.com/office/drawing/2014/main" id="{5C2EA2E6-C480-875D-B482-60A4B06B8A8F}"/>
                    </a:ext>
                  </a:extLst>
                </p:cNvPr>
                <p:cNvSpPr/>
                <p:nvPr/>
              </p:nvSpPr>
              <p:spPr>
                <a:xfrm>
                  <a:off x="189423" y="443505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5399" y="21600"/>
                        <a:pt x="10800" y="10800"/>
                        <a:pt x="16199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0800" y="10800"/>
                        <a:pt x="5399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216" name="Shape">
                  <a:extLst>
                    <a:ext uri="{FF2B5EF4-FFF2-40B4-BE49-F238E27FC236}">
                      <a16:creationId xmlns:a16="http://schemas.microsoft.com/office/drawing/2014/main" id="{A896E561-1CF8-3BBB-958E-34BF78E9E7F1}"/>
                    </a:ext>
                  </a:extLst>
                </p:cNvPr>
                <p:cNvSpPr/>
                <p:nvPr/>
              </p:nvSpPr>
              <p:spPr>
                <a:xfrm>
                  <a:off x="163919" y="377466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cubicBezTo>
                        <a:pt x="0" y="432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4320"/>
                        <a:pt x="0" y="4320"/>
                      </a:cubicBezTo>
                      <a:cubicBezTo>
                        <a:pt x="5400" y="8640"/>
                        <a:pt x="10801" y="12960"/>
                        <a:pt x="21600" y="21600"/>
                      </a:cubicBezTo>
                      <a:cubicBezTo>
                        <a:pt x="10801" y="12960"/>
                        <a:pt x="5400" y="8640"/>
                        <a:pt x="0" y="432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217" name="Shape">
                  <a:extLst>
                    <a:ext uri="{FF2B5EF4-FFF2-40B4-BE49-F238E27FC236}">
                      <a16:creationId xmlns:a16="http://schemas.microsoft.com/office/drawing/2014/main" id="{94200BC2-00B3-FADA-060A-C6E1623EA3F5}"/>
                    </a:ext>
                  </a:extLst>
                </p:cNvPr>
                <p:cNvSpPr/>
                <p:nvPr/>
              </p:nvSpPr>
              <p:spPr>
                <a:xfrm>
                  <a:off x="251620" y="432021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600"/>
                        <a:pt x="10801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218" name="Shape">
                  <a:extLst>
                    <a:ext uri="{FF2B5EF4-FFF2-40B4-BE49-F238E27FC236}">
                      <a16:creationId xmlns:a16="http://schemas.microsoft.com/office/drawing/2014/main" id="{787363C1-DD9F-7E03-EBFC-370BB4D9276D}"/>
                    </a:ext>
                  </a:extLst>
                </p:cNvPr>
                <p:cNvSpPr/>
                <p:nvPr/>
              </p:nvSpPr>
              <p:spPr>
                <a:xfrm>
                  <a:off x="0" y="160311"/>
                  <a:ext cx="173834" cy="229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7" h="21600" extrusionOk="0">
                      <a:moveTo>
                        <a:pt x="19945" y="20656"/>
                      </a:moveTo>
                      <a:cubicBezTo>
                        <a:pt x="19945" y="20656"/>
                        <a:pt x="19945" y="20551"/>
                        <a:pt x="19945" y="20551"/>
                      </a:cubicBezTo>
                      <a:cubicBezTo>
                        <a:pt x="19945" y="20551"/>
                        <a:pt x="19945" y="20551"/>
                        <a:pt x="19945" y="20551"/>
                      </a:cubicBezTo>
                      <a:cubicBezTo>
                        <a:pt x="19945" y="20446"/>
                        <a:pt x="19945" y="20446"/>
                        <a:pt x="19945" y="20341"/>
                      </a:cubicBezTo>
                      <a:cubicBezTo>
                        <a:pt x="19945" y="20341"/>
                        <a:pt x="19945" y="20341"/>
                        <a:pt x="19945" y="20341"/>
                      </a:cubicBezTo>
                      <a:cubicBezTo>
                        <a:pt x="19945" y="20341"/>
                        <a:pt x="19945" y="20236"/>
                        <a:pt x="19945" y="20236"/>
                      </a:cubicBezTo>
                      <a:cubicBezTo>
                        <a:pt x="19945" y="20236"/>
                        <a:pt x="20099" y="20236"/>
                        <a:pt x="20099" y="20236"/>
                      </a:cubicBezTo>
                      <a:cubicBezTo>
                        <a:pt x="20099" y="20132"/>
                        <a:pt x="20099" y="20132"/>
                        <a:pt x="20253" y="20132"/>
                      </a:cubicBezTo>
                      <a:cubicBezTo>
                        <a:pt x="20253" y="20132"/>
                        <a:pt x="20253" y="20132"/>
                        <a:pt x="20253" y="20132"/>
                      </a:cubicBezTo>
                      <a:cubicBezTo>
                        <a:pt x="20407" y="20027"/>
                        <a:pt x="20716" y="19817"/>
                        <a:pt x="20870" y="19607"/>
                      </a:cubicBezTo>
                      <a:cubicBezTo>
                        <a:pt x="20870" y="19502"/>
                        <a:pt x="21025" y="19398"/>
                        <a:pt x="21025" y="19293"/>
                      </a:cubicBezTo>
                      <a:cubicBezTo>
                        <a:pt x="21025" y="19293"/>
                        <a:pt x="20870" y="19293"/>
                        <a:pt x="20870" y="19293"/>
                      </a:cubicBezTo>
                      <a:cubicBezTo>
                        <a:pt x="20562" y="19188"/>
                        <a:pt x="20253" y="19083"/>
                        <a:pt x="20253" y="18768"/>
                      </a:cubicBezTo>
                      <a:cubicBezTo>
                        <a:pt x="20253" y="18559"/>
                        <a:pt x="20407" y="18349"/>
                        <a:pt x="20562" y="18244"/>
                      </a:cubicBezTo>
                      <a:cubicBezTo>
                        <a:pt x="20716" y="18139"/>
                        <a:pt x="20716" y="17930"/>
                        <a:pt x="20870" y="17930"/>
                      </a:cubicBezTo>
                      <a:cubicBezTo>
                        <a:pt x="20562" y="17720"/>
                        <a:pt x="20716" y="17405"/>
                        <a:pt x="20870" y="17091"/>
                      </a:cubicBezTo>
                      <a:cubicBezTo>
                        <a:pt x="21025" y="16986"/>
                        <a:pt x="21179" y="16881"/>
                        <a:pt x="21179" y="16776"/>
                      </a:cubicBezTo>
                      <a:cubicBezTo>
                        <a:pt x="21179" y="16566"/>
                        <a:pt x="21179" y="16566"/>
                        <a:pt x="21179" y="16566"/>
                      </a:cubicBezTo>
                      <a:cubicBezTo>
                        <a:pt x="21025" y="15937"/>
                        <a:pt x="20870" y="15623"/>
                        <a:pt x="20870" y="15308"/>
                      </a:cubicBezTo>
                      <a:cubicBezTo>
                        <a:pt x="20870" y="15203"/>
                        <a:pt x="20870" y="15099"/>
                        <a:pt x="21025" y="15099"/>
                      </a:cubicBezTo>
                      <a:cubicBezTo>
                        <a:pt x="21025" y="14994"/>
                        <a:pt x="21025" y="14994"/>
                        <a:pt x="21025" y="14889"/>
                      </a:cubicBezTo>
                      <a:cubicBezTo>
                        <a:pt x="21179" y="14889"/>
                        <a:pt x="21179" y="14889"/>
                        <a:pt x="21333" y="14784"/>
                      </a:cubicBezTo>
                      <a:cubicBezTo>
                        <a:pt x="21487" y="14679"/>
                        <a:pt x="21487" y="14679"/>
                        <a:pt x="21487" y="14574"/>
                      </a:cubicBezTo>
                      <a:cubicBezTo>
                        <a:pt x="21333" y="14365"/>
                        <a:pt x="21179" y="14155"/>
                        <a:pt x="21025" y="13840"/>
                      </a:cubicBezTo>
                      <a:cubicBezTo>
                        <a:pt x="20870" y="13735"/>
                        <a:pt x="20716" y="13631"/>
                        <a:pt x="20716" y="13526"/>
                      </a:cubicBezTo>
                      <a:cubicBezTo>
                        <a:pt x="20716" y="13421"/>
                        <a:pt x="20716" y="13421"/>
                        <a:pt x="20562" y="13421"/>
                      </a:cubicBezTo>
                      <a:cubicBezTo>
                        <a:pt x="20562" y="13316"/>
                        <a:pt x="20407" y="13106"/>
                        <a:pt x="20407" y="13001"/>
                      </a:cubicBezTo>
                      <a:cubicBezTo>
                        <a:pt x="20407" y="13001"/>
                        <a:pt x="20407" y="13001"/>
                        <a:pt x="20407" y="13001"/>
                      </a:cubicBezTo>
                      <a:cubicBezTo>
                        <a:pt x="20099" y="13001"/>
                        <a:pt x="19790" y="13001"/>
                        <a:pt x="19482" y="13001"/>
                      </a:cubicBezTo>
                      <a:cubicBezTo>
                        <a:pt x="19482" y="13001"/>
                        <a:pt x="19328" y="13001"/>
                        <a:pt x="19328" y="13001"/>
                      </a:cubicBezTo>
                      <a:cubicBezTo>
                        <a:pt x="19328" y="13001"/>
                        <a:pt x="19328" y="13001"/>
                        <a:pt x="19173" y="13001"/>
                      </a:cubicBezTo>
                      <a:cubicBezTo>
                        <a:pt x="19173" y="13001"/>
                        <a:pt x="19019" y="13001"/>
                        <a:pt x="19019" y="13001"/>
                      </a:cubicBezTo>
                      <a:cubicBezTo>
                        <a:pt x="19019" y="13001"/>
                        <a:pt x="19019" y="13001"/>
                        <a:pt x="19019" y="13001"/>
                      </a:cubicBezTo>
                      <a:cubicBezTo>
                        <a:pt x="19019" y="13106"/>
                        <a:pt x="18865" y="13106"/>
                        <a:pt x="18865" y="13106"/>
                      </a:cubicBezTo>
                      <a:cubicBezTo>
                        <a:pt x="18865" y="13106"/>
                        <a:pt x="18865" y="13106"/>
                        <a:pt x="18865" y="13106"/>
                      </a:cubicBezTo>
                      <a:cubicBezTo>
                        <a:pt x="18710" y="13106"/>
                        <a:pt x="18556" y="13001"/>
                        <a:pt x="18402" y="13001"/>
                      </a:cubicBezTo>
                      <a:cubicBezTo>
                        <a:pt x="18093" y="12792"/>
                        <a:pt x="18093" y="12267"/>
                        <a:pt x="18093" y="11533"/>
                      </a:cubicBezTo>
                      <a:cubicBezTo>
                        <a:pt x="18093" y="11429"/>
                        <a:pt x="18093" y="11429"/>
                        <a:pt x="18093" y="11324"/>
                      </a:cubicBezTo>
                      <a:cubicBezTo>
                        <a:pt x="18093" y="11324"/>
                        <a:pt x="18093" y="11429"/>
                        <a:pt x="17939" y="11533"/>
                      </a:cubicBezTo>
                      <a:cubicBezTo>
                        <a:pt x="17785" y="11848"/>
                        <a:pt x="17168" y="11848"/>
                        <a:pt x="17013" y="11848"/>
                      </a:cubicBezTo>
                      <a:cubicBezTo>
                        <a:pt x="16705" y="11848"/>
                        <a:pt x="16550" y="11848"/>
                        <a:pt x="16396" y="11848"/>
                      </a:cubicBezTo>
                      <a:cubicBezTo>
                        <a:pt x="16242" y="11848"/>
                        <a:pt x="16087" y="11848"/>
                        <a:pt x="15779" y="11848"/>
                      </a:cubicBezTo>
                      <a:cubicBezTo>
                        <a:pt x="15162" y="11848"/>
                        <a:pt x="15008" y="11429"/>
                        <a:pt x="15008" y="11219"/>
                      </a:cubicBezTo>
                      <a:cubicBezTo>
                        <a:pt x="15008" y="11219"/>
                        <a:pt x="14853" y="11219"/>
                        <a:pt x="14853" y="11114"/>
                      </a:cubicBezTo>
                      <a:cubicBezTo>
                        <a:pt x="14545" y="11114"/>
                        <a:pt x="14082" y="11114"/>
                        <a:pt x="13928" y="10904"/>
                      </a:cubicBezTo>
                      <a:cubicBezTo>
                        <a:pt x="13773" y="10800"/>
                        <a:pt x="13773" y="10695"/>
                        <a:pt x="13773" y="10485"/>
                      </a:cubicBezTo>
                      <a:cubicBezTo>
                        <a:pt x="13773" y="10275"/>
                        <a:pt x="13619" y="10066"/>
                        <a:pt x="13310" y="9856"/>
                      </a:cubicBezTo>
                      <a:cubicBezTo>
                        <a:pt x="13310" y="9751"/>
                        <a:pt x="13156" y="9646"/>
                        <a:pt x="13002" y="9541"/>
                      </a:cubicBezTo>
                      <a:cubicBezTo>
                        <a:pt x="13002" y="9436"/>
                        <a:pt x="13002" y="9436"/>
                        <a:pt x="13002" y="9436"/>
                      </a:cubicBezTo>
                      <a:cubicBezTo>
                        <a:pt x="12693" y="9227"/>
                        <a:pt x="12385" y="8912"/>
                        <a:pt x="12385" y="8598"/>
                      </a:cubicBezTo>
                      <a:cubicBezTo>
                        <a:pt x="12385" y="8493"/>
                        <a:pt x="12539" y="8493"/>
                        <a:pt x="12539" y="8493"/>
                      </a:cubicBezTo>
                      <a:cubicBezTo>
                        <a:pt x="12539" y="8388"/>
                        <a:pt x="12539" y="8388"/>
                        <a:pt x="12693" y="8283"/>
                      </a:cubicBezTo>
                      <a:cubicBezTo>
                        <a:pt x="12693" y="8283"/>
                        <a:pt x="12693" y="8283"/>
                        <a:pt x="12693" y="8178"/>
                      </a:cubicBezTo>
                      <a:cubicBezTo>
                        <a:pt x="12539" y="7968"/>
                        <a:pt x="12539" y="7759"/>
                        <a:pt x="12848" y="7549"/>
                      </a:cubicBezTo>
                      <a:cubicBezTo>
                        <a:pt x="13156" y="7444"/>
                        <a:pt x="13310" y="7339"/>
                        <a:pt x="13465" y="7234"/>
                      </a:cubicBezTo>
                      <a:cubicBezTo>
                        <a:pt x="13465" y="7234"/>
                        <a:pt x="13619" y="7234"/>
                        <a:pt x="13619" y="7234"/>
                      </a:cubicBezTo>
                      <a:cubicBezTo>
                        <a:pt x="13619" y="7234"/>
                        <a:pt x="13619" y="7130"/>
                        <a:pt x="13619" y="7130"/>
                      </a:cubicBezTo>
                      <a:cubicBezTo>
                        <a:pt x="13465" y="6815"/>
                        <a:pt x="13619" y="6500"/>
                        <a:pt x="13928" y="6396"/>
                      </a:cubicBezTo>
                      <a:cubicBezTo>
                        <a:pt x="14082" y="6186"/>
                        <a:pt x="14082" y="6081"/>
                        <a:pt x="14082" y="5871"/>
                      </a:cubicBezTo>
                      <a:cubicBezTo>
                        <a:pt x="14236" y="5557"/>
                        <a:pt x="14699" y="5452"/>
                        <a:pt x="15008" y="5347"/>
                      </a:cubicBezTo>
                      <a:cubicBezTo>
                        <a:pt x="15316" y="5242"/>
                        <a:pt x="15625" y="5242"/>
                        <a:pt x="15779" y="5033"/>
                      </a:cubicBezTo>
                      <a:cubicBezTo>
                        <a:pt x="16242" y="4823"/>
                        <a:pt x="16705" y="4823"/>
                        <a:pt x="17013" y="4718"/>
                      </a:cubicBezTo>
                      <a:cubicBezTo>
                        <a:pt x="17322" y="4718"/>
                        <a:pt x="17630" y="4718"/>
                        <a:pt x="17939" y="4508"/>
                      </a:cubicBezTo>
                      <a:cubicBezTo>
                        <a:pt x="17939" y="4508"/>
                        <a:pt x="18093" y="4508"/>
                        <a:pt x="18093" y="4403"/>
                      </a:cubicBezTo>
                      <a:cubicBezTo>
                        <a:pt x="18093" y="4403"/>
                        <a:pt x="18248" y="4403"/>
                        <a:pt x="18248" y="4403"/>
                      </a:cubicBezTo>
                      <a:cubicBezTo>
                        <a:pt x="18248" y="4403"/>
                        <a:pt x="18248" y="4403"/>
                        <a:pt x="18402" y="4403"/>
                      </a:cubicBezTo>
                      <a:cubicBezTo>
                        <a:pt x="18402" y="4403"/>
                        <a:pt x="18402" y="4403"/>
                        <a:pt x="18402" y="4403"/>
                      </a:cubicBezTo>
                      <a:cubicBezTo>
                        <a:pt x="18402" y="4299"/>
                        <a:pt x="18402" y="4299"/>
                        <a:pt x="18402" y="4299"/>
                      </a:cubicBezTo>
                      <a:cubicBezTo>
                        <a:pt x="18402" y="4299"/>
                        <a:pt x="18248" y="4299"/>
                        <a:pt x="18248" y="4299"/>
                      </a:cubicBezTo>
                      <a:cubicBezTo>
                        <a:pt x="18248" y="4299"/>
                        <a:pt x="18248" y="4194"/>
                        <a:pt x="18248" y="4194"/>
                      </a:cubicBezTo>
                      <a:cubicBezTo>
                        <a:pt x="17939" y="3879"/>
                        <a:pt x="18402" y="3565"/>
                        <a:pt x="18710" y="3250"/>
                      </a:cubicBezTo>
                      <a:cubicBezTo>
                        <a:pt x="18865" y="3145"/>
                        <a:pt x="19019" y="3040"/>
                        <a:pt x="19173" y="3040"/>
                      </a:cubicBezTo>
                      <a:cubicBezTo>
                        <a:pt x="19019" y="3040"/>
                        <a:pt x="19019" y="2831"/>
                        <a:pt x="17939" y="2621"/>
                      </a:cubicBezTo>
                      <a:cubicBezTo>
                        <a:pt x="17939" y="2621"/>
                        <a:pt x="17785" y="2621"/>
                        <a:pt x="17630" y="2621"/>
                      </a:cubicBezTo>
                      <a:cubicBezTo>
                        <a:pt x="17322" y="2726"/>
                        <a:pt x="17013" y="2726"/>
                        <a:pt x="16859" y="2621"/>
                      </a:cubicBezTo>
                      <a:cubicBezTo>
                        <a:pt x="16705" y="2516"/>
                        <a:pt x="16242" y="2621"/>
                        <a:pt x="16087" y="2726"/>
                      </a:cubicBezTo>
                      <a:cubicBezTo>
                        <a:pt x="15779" y="2831"/>
                        <a:pt x="15008" y="2831"/>
                        <a:pt x="15008" y="2831"/>
                      </a:cubicBezTo>
                      <a:cubicBezTo>
                        <a:pt x="14853" y="2831"/>
                        <a:pt x="14699" y="2831"/>
                        <a:pt x="14545" y="2831"/>
                      </a:cubicBezTo>
                      <a:cubicBezTo>
                        <a:pt x="14236" y="2831"/>
                        <a:pt x="13928" y="2726"/>
                        <a:pt x="13773" y="2621"/>
                      </a:cubicBezTo>
                      <a:cubicBezTo>
                        <a:pt x="13619" y="2516"/>
                        <a:pt x="13619" y="2411"/>
                        <a:pt x="13619" y="2306"/>
                      </a:cubicBezTo>
                      <a:cubicBezTo>
                        <a:pt x="13619" y="2201"/>
                        <a:pt x="13619" y="2201"/>
                        <a:pt x="13310" y="2097"/>
                      </a:cubicBezTo>
                      <a:cubicBezTo>
                        <a:pt x="13156" y="1992"/>
                        <a:pt x="12848" y="1782"/>
                        <a:pt x="13002" y="1572"/>
                      </a:cubicBezTo>
                      <a:cubicBezTo>
                        <a:pt x="13002" y="1572"/>
                        <a:pt x="13002" y="1467"/>
                        <a:pt x="12848" y="1363"/>
                      </a:cubicBezTo>
                      <a:cubicBezTo>
                        <a:pt x="12693" y="1153"/>
                        <a:pt x="12385" y="1048"/>
                        <a:pt x="12076" y="1048"/>
                      </a:cubicBezTo>
                      <a:cubicBezTo>
                        <a:pt x="11613" y="1048"/>
                        <a:pt x="11459" y="733"/>
                        <a:pt x="11305" y="419"/>
                      </a:cubicBezTo>
                      <a:cubicBezTo>
                        <a:pt x="11150" y="314"/>
                        <a:pt x="11150" y="104"/>
                        <a:pt x="10996" y="104"/>
                      </a:cubicBezTo>
                      <a:cubicBezTo>
                        <a:pt x="10996" y="104"/>
                        <a:pt x="10842" y="0"/>
                        <a:pt x="10687" y="0"/>
                      </a:cubicBezTo>
                      <a:cubicBezTo>
                        <a:pt x="10687" y="0"/>
                        <a:pt x="10532" y="0"/>
                        <a:pt x="10532" y="0"/>
                      </a:cubicBezTo>
                      <a:cubicBezTo>
                        <a:pt x="10532" y="0"/>
                        <a:pt x="10532" y="0"/>
                        <a:pt x="10378" y="0"/>
                      </a:cubicBezTo>
                      <a:cubicBezTo>
                        <a:pt x="10378" y="0"/>
                        <a:pt x="10378" y="0"/>
                        <a:pt x="10224" y="104"/>
                      </a:cubicBezTo>
                      <a:cubicBezTo>
                        <a:pt x="10224" y="104"/>
                        <a:pt x="10224" y="104"/>
                        <a:pt x="10224" y="104"/>
                      </a:cubicBezTo>
                      <a:cubicBezTo>
                        <a:pt x="10224" y="104"/>
                        <a:pt x="10378" y="104"/>
                        <a:pt x="10378" y="104"/>
                      </a:cubicBezTo>
                      <a:cubicBezTo>
                        <a:pt x="10378" y="209"/>
                        <a:pt x="10378" y="209"/>
                        <a:pt x="10378" y="209"/>
                      </a:cubicBezTo>
                      <a:cubicBezTo>
                        <a:pt x="10378" y="209"/>
                        <a:pt x="10532" y="314"/>
                        <a:pt x="10532" y="314"/>
                      </a:cubicBezTo>
                      <a:cubicBezTo>
                        <a:pt x="10532" y="419"/>
                        <a:pt x="10532" y="419"/>
                        <a:pt x="10532" y="419"/>
                      </a:cubicBezTo>
                      <a:cubicBezTo>
                        <a:pt x="10532" y="419"/>
                        <a:pt x="10532" y="524"/>
                        <a:pt x="10532" y="524"/>
                      </a:cubicBezTo>
                      <a:cubicBezTo>
                        <a:pt x="10532" y="524"/>
                        <a:pt x="10532" y="524"/>
                        <a:pt x="10532" y="524"/>
                      </a:cubicBezTo>
                      <a:cubicBezTo>
                        <a:pt x="10532" y="733"/>
                        <a:pt x="10378" y="838"/>
                        <a:pt x="10224" y="943"/>
                      </a:cubicBezTo>
                      <a:cubicBezTo>
                        <a:pt x="10224" y="943"/>
                        <a:pt x="10069" y="943"/>
                        <a:pt x="10069" y="1048"/>
                      </a:cubicBezTo>
                      <a:cubicBezTo>
                        <a:pt x="10069" y="1048"/>
                        <a:pt x="10069" y="1048"/>
                        <a:pt x="10069" y="1048"/>
                      </a:cubicBezTo>
                      <a:cubicBezTo>
                        <a:pt x="10069" y="1048"/>
                        <a:pt x="10069" y="1153"/>
                        <a:pt x="10069" y="1153"/>
                      </a:cubicBezTo>
                      <a:cubicBezTo>
                        <a:pt x="10069" y="1258"/>
                        <a:pt x="9915" y="1572"/>
                        <a:pt x="9298" y="2097"/>
                      </a:cubicBezTo>
                      <a:cubicBezTo>
                        <a:pt x="8372" y="2935"/>
                        <a:pt x="6984" y="3145"/>
                        <a:pt x="6058" y="3355"/>
                      </a:cubicBezTo>
                      <a:cubicBezTo>
                        <a:pt x="5904" y="3355"/>
                        <a:pt x="5904" y="3355"/>
                        <a:pt x="5749" y="3460"/>
                      </a:cubicBezTo>
                      <a:cubicBezTo>
                        <a:pt x="5287" y="3565"/>
                        <a:pt x="4978" y="4089"/>
                        <a:pt x="4669" y="4613"/>
                      </a:cubicBezTo>
                      <a:cubicBezTo>
                        <a:pt x="4669" y="4823"/>
                        <a:pt x="4515" y="5033"/>
                        <a:pt x="4361" y="5137"/>
                      </a:cubicBezTo>
                      <a:cubicBezTo>
                        <a:pt x="4206" y="5452"/>
                        <a:pt x="4052" y="5766"/>
                        <a:pt x="3589" y="5766"/>
                      </a:cubicBezTo>
                      <a:cubicBezTo>
                        <a:pt x="3127" y="5766"/>
                        <a:pt x="2818" y="5557"/>
                        <a:pt x="2664" y="5242"/>
                      </a:cubicBezTo>
                      <a:cubicBezTo>
                        <a:pt x="2509" y="5242"/>
                        <a:pt x="2509" y="5242"/>
                        <a:pt x="2509" y="5242"/>
                      </a:cubicBezTo>
                      <a:cubicBezTo>
                        <a:pt x="2355" y="5242"/>
                        <a:pt x="2355" y="5242"/>
                        <a:pt x="2201" y="5242"/>
                      </a:cubicBezTo>
                      <a:cubicBezTo>
                        <a:pt x="2201" y="5242"/>
                        <a:pt x="2047" y="5242"/>
                        <a:pt x="1892" y="5242"/>
                      </a:cubicBezTo>
                      <a:cubicBezTo>
                        <a:pt x="1738" y="5242"/>
                        <a:pt x="1584" y="5137"/>
                        <a:pt x="1275" y="5033"/>
                      </a:cubicBezTo>
                      <a:cubicBezTo>
                        <a:pt x="812" y="4718"/>
                        <a:pt x="812" y="4613"/>
                        <a:pt x="1121" y="4299"/>
                      </a:cubicBezTo>
                      <a:cubicBezTo>
                        <a:pt x="1121" y="4299"/>
                        <a:pt x="1275" y="4194"/>
                        <a:pt x="1275" y="4194"/>
                      </a:cubicBezTo>
                      <a:cubicBezTo>
                        <a:pt x="1275" y="4194"/>
                        <a:pt x="1275" y="4194"/>
                        <a:pt x="1275" y="4194"/>
                      </a:cubicBezTo>
                      <a:cubicBezTo>
                        <a:pt x="1275" y="4194"/>
                        <a:pt x="1275" y="4194"/>
                        <a:pt x="1275" y="4194"/>
                      </a:cubicBezTo>
                      <a:cubicBezTo>
                        <a:pt x="1275" y="4089"/>
                        <a:pt x="1275" y="4089"/>
                        <a:pt x="1275" y="4089"/>
                      </a:cubicBezTo>
                      <a:cubicBezTo>
                        <a:pt x="1275" y="4089"/>
                        <a:pt x="1275" y="4089"/>
                        <a:pt x="1275" y="4089"/>
                      </a:cubicBezTo>
                      <a:cubicBezTo>
                        <a:pt x="1275" y="4089"/>
                        <a:pt x="1121" y="3984"/>
                        <a:pt x="1121" y="3984"/>
                      </a:cubicBezTo>
                      <a:cubicBezTo>
                        <a:pt x="1121" y="3984"/>
                        <a:pt x="1121" y="3984"/>
                        <a:pt x="1121" y="3984"/>
                      </a:cubicBezTo>
                      <a:cubicBezTo>
                        <a:pt x="1121" y="3984"/>
                        <a:pt x="1121" y="3984"/>
                        <a:pt x="1121" y="3984"/>
                      </a:cubicBezTo>
                      <a:cubicBezTo>
                        <a:pt x="658" y="4089"/>
                        <a:pt x="349" y="4508"/>
                        <a:pt x="41" y="4823"/>
                      </a:cubicBezTo>
                      <a:cubicBezTo>
                        <a:pt x="-113" y="5033"/>
                        <a:pt x="195" y="5557"/>
                        <a:pt x="504" y="5871"/>
                      </a:cubicBezTo>
                      <a:cubicBezTo>
                        <a:pt x="504" y="6081"/>
                        <a:pt x="658" y="6186"/>
                        <a:pt x="658" y="6291"/>
                      </a:cubicBezTo>
                      <a:cubicBezTo>
                        <a:pt x="658" y="6396"/>
                        <a:pt x="812" y="6500"/>
                        <a:pt x="658" y="6605"/>
                      </a:cubicBezTo>
                      <a:cubicBezTo>
                        <a:pt x="504" y="6710"/>
                        <a:pt x="349" y="6710"/>
                        <a:pt x="195" y="6710"/>
                      </a:cubicBezTo>
                      <a:cubicBezTo>
                        <a:pt x="195" y="6710"/>
                        <a:pt x="195" y="6710"/>
                        <a:pt x="195" y="6710"/>
                      </a:cubicBezTo>
                      <a:cubicBezTo>
                        <a:pt x="349" y="6815"/>
                        <a:pt x="967" y="7130"/>
                        <a:pt x="1275" y="7234"/>
                      </a:cubicBezTo>
                      <a:cubicBezTo>
                        <a:pt x="1429" y="7339"/>
                        <a:pt x="1738" y="7444"/>
                        <a:pt x="1892" y="7549"/>
                      </a:cubicBezTo>
                      <a:cubicBezTo>
                        <a:pt x="2355" y="7759"/>
                        <a:pt x="2664" y="8073"/>
                        <a:pt x="2972" y="8493"/>
                      </a:cubicBezTo>
                      <a:cubicBezTo>
                        <a:pt x="3281" y="8702"/>
                        <a:pt x="3435" y="9017"/>
                        <a:pt x="3744" y="9227"/>
                      </a:cubicBezTo>
                      <a:cubicBezTo>
                        <a:pt x="4206" y="9541"/>
                        <a:pt x="4361" y="9751"/>
                        <a:pt x="4515" y="10275"/>
                      </a:cubicBezTo>
                      <a:cubicBezTo>
                        <a:pt x="4669" y="10485"/>
                        <a:pt x="4824" y="10695"/>
                        <a:pt x="4978" y="11009"/>
                      </a:cubicBezTo>
                      <a:cubicBezTo>
                        <a:pt x="5595" y="12058"/>
                        <a:pt x="6829" y="13735"/>
                        <a:pt x="7601" y="14469"/>
                      </a:cubicBezTo>
                      <a:cubicBezTo>
                        <a:pt x="8372" y="15099"/>
                        <a:pt x="9144" y="15833"/>
                        <a:pt x="8681" y="16252"/>
                      </a:cubicBezTo>
                      <a:cubicBezTo>
                        <a:pt x="8681" y="16357"/>
                        <a:pt x="8835" y="16776"/>
                        <a:pt x="9298" y="17091"/>
                      </a:cubicBezTo>
                      <a:cubicBezTo>
                        <a:pt x="9452" y="17091"/>
                        <a:pt x="9761" y="17196"/>
                        <a:pt x="9915" y="17405"/>
                      </a:cubicBezTo>
                      <a:cubicBezTo>
                        <a:pt x="10378" y="17615"/>
                        <a:pt x="10842" y="17930"/>
                        <a:pt x="12076" y="18349"/>
                      </a:cubicBezTo>
                      <a:cubicBezTo>
                        <a:pt x="16705" y="19922"/>
                        <a:pt x="17013" y="20341"/>
                        <a:pt x="17168" y="20551"/>
                      </a:cubicBezTo>
                      <a:cubicBezTo>
                        <a:pt x="17476" y="20866"/>
                        <a:pt x="18556" y="21285"/>
                        <a:pt x="19019" y="21495"/>
                      </a:cubicBezTo>
                      <a:cubicBezTo>
                        <a:pt x="19173" y="21495"/>
                        <a:pt x="19173" y="21495"/>
                        <a:pt x="19173" y="21495"/>
                      </a:cubicBezTo>
                      <a:cubicBezTo>
                        <a:pt x="19173" y="21495"/>
                        <a:pt x="19173" y="21600"/>
                        <a:pt x="19173" y="21600"/>
                      </a:cubicBezTo>
                      <a:cubicBezTo>
                        <a:pt x="19328" y="21600"/>
                        <a:pt x="19328" y="21600"/>
                        <a:pt x="19328" y="21495"/>
                      </a:cubicBezTo>
                      <a:cubicBezTo>
                        <a:pt x="19482" y="21495"/>
                        <a:pt x="19636" y="21180"/>
                        <a:pt x="19790" y="20970"/>
                      </a:cubicBezTo>
                      <a:cubicBezTo>
                        <a:pt x="19790" y="20866"/>
                        <a:pt x="19790" y="20761"/>
                        <a:pt x="19945" y="20656"/>
                      </a:cubicBezTo>
                      <a:cubicBezTo>
                        <a:pt x="19945" y="20656"/>
                        <a:pt x="19945" y="20656"/>
                        <a:pt x="19945" y="2065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19" name="Shape">
                  <a:extLst>
                    <a:ext uri="{FF2B5EF4-FFF2-40B4-BE49-F238E27FC236}">
                      <a16:creationId xmlns:a16="http://schemas.microsoft.com/office/drawing/2014/main" id="{720492D1-0F37-1324-426D-FE99F9A00C23}"/>
                    </a:ext>
                  </a:extLst>
                </p:cNvPr>
                <p:cNvGrpSpPr/>
                <p:nvPr/>
              </p:nvGrpSpPr>
              <p:grpSpPr>
                <a:xfrm>
                  <a:off x="141018" y="203038"/>
                  <a:ext cx="9435" cy="8821"/>
                  <a:chOff x="0" y="0"/>
                  <a:chExt cx="9434" cy="8819"/>
                </a:xfrm>
              </p:grpSpPr>
              <p:sp>
                <p:nvSpPr>
                  <p:cNvPr id="288" name="Line">
                    <a:extLst>
                      <a:ext uri="{FF2B5EF4-FFF2-40B4-BE49-F238E27FC236}">
                        <a16:creationId xmlns:a16="http://schemas.microsoft.com/office/drawing/2014/main" id="{F019E6F2-1B69-4B04-225B-7BF307507BD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216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89" name="Line">
                    <a:extLst>
                      <a:ext uri="{FF2B5EF4-FFF2-40B4-BE49-F238E27FC236}">
                        <a16:creationId xmlns:a16="http://schemas.microsoft.com/office/drawing/2014/main" id="{37B7C969-1CF2-1798-3D58-22CDDFDD610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20" name="Shape">
                  <a:extLst>
                    <a:ext uri="{FF2B5EF4-FFF2-40B4-BE49-F238E27FC236}">
                      <a16:creationId xmlns:a16="http://schemas.microsoft.com/office/drawing/2014/main" id="{70142DFB-D178-0155-B53C-5CF55137D337}"/>
                    </a:ext>
                  </a:extLst>
                </p:cNvPr>
                <p:cNvGrpSpPr/>
                <p:nvPr/>
              </p:nvGrpSpPr>
              <p:grpSpPr>
                <a:xfrm>
                  <a:off x="146483" y="293722"/>
                  <a:ext cx="9435" cy="8821"/>
                  <a:chOff x="0" y="0"/>
                  <a:chExt cx="9433" cy="8819"/>
                </a:xfrm>
              </p:grpSpPr>
              <p:sp>
                <p:nvSpPr>
                  <p:cNvPr id="286" name="Line">
                    <a:extLst>
                      <a:ext uri="{FF2B5EF4-FFF2-40B4-BE49-F238E27FC236}">
                        <a16:creationId xmlns:a16="http://schemas.microsoft.com/office/drawing/2014/main" id="{29F127DC-A736-C3FC-B118-938204C50C6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21600"/>
                          <a:pt x="7199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87" name="Line">
                    <a:extLst>
                      <a:ext uri="{FF2B5EF4-FFF2-40B4-BE49-F238E27FC236}">
                        <a16:creationId xmlns:a16="http://schemas.microsoft.com/office/drawing/2014/main" id="{6500AA26-0CE3-E359-D73D-1B7B15D5018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7199" y="0"/>
                          <a:pt x="144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21" name="Shape">
                  <a:extLst>
                    <a:ext uri="{FF2B5EF4-FFF2-40B4-BE49-F238E27FC236}">
                      <a16:creationId xmlns:a16="http://schemas.microsoft.com/office/drawing/2014/main" id="{D650D487-8AC2-91EC-2772-8AE7D5C1756C}"/>
                    </a:ext>
                  </a:extLst>
                </p:cNvPr>
                <p:cNvGrpSpPr/>
                <p:nvPr/>
              </p:nvGrpSpPr>
              <p:grpSpPr>
                <a:xfrm>
                  <a:off x="96777" y="245867"/>
                  <a:ext cx="9434" cy="8821"/>
                  <a:chOff x="0" y="0"/>
                  <a:chExt cx="9433" cy="8819"/>
                </a:xfrm>
              </p:grpSpPr>
              <p:sp>
                <p:nvSpPr>
                  <p:cNvPr id="284" name="Line">
                    <a:extLst>
                      <a:ext uri="{FF2B5EF4-FFF2-40B4-BE49-F238E27FC236}">
                        <a16:creationId xmlns:a16="http://schemas.microsoft.com/office/drawing/2014/main" id="{D53349E3-091A-253B-8C36-DC75B535300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85" name="Line">
                    <a:extLst>
                      <a:ext uri="{FF2B5EF4-FFF2-40B4-BE49-F238E27FC236}">
                        <a16:creationId xmlns:a16="http://schemas.microsoft.com/office/drawing/2014/main" id="{7D7D3953-A9F4-BADC-41E4-5FE17F15A59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0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22" name="Shape">
                  <a:extLst>
                    <a:ext uri="{FF2B5EF4-FFF2-40B4-BE49-F238E27FC236}">
                      <a16:creationId xmlns:a16="http://schemas.microsoft.com/office/drawing/2014/main" id="{A70B79A1-08F1-F5BA-15EF-3DB202272AC6}"/>
                    </a:ext>
                  </a:extLst>
                </p:cNvPr>
                <p:cNvGrpSpPr/>
                <p:nvPr/>
              </p:nvGrpSpPr>
              <p:grpSpPr>
                <a:xfrm>
                  <a:off x="148825" y="293722"/>
                  <a:ext cx="9435" cy="8821"/>
                  <a:chOff x="0" y="0"/>
                  <a:chExt cx="9434" cy="8819"/>
                </a:xfrm>
              </p:grpSpPr>
              <p:sp>
                <p:nvSpPr>
                  <p:cNvPr id="282" name="Line">
                    <a:extLst>
                      <a:ext uri="{FF2B5EF4-FFF2-40B4-BE49-F238E27FC236}">
                        <a16:creationId xmlns:a16="http://schemas.microsoft.com/office/drawing/2014/main" id="{8266CFB7-95C9-9285-6BC6-A4D99CAB9BE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2160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83" name="Line">
                    <a:extLst>
                      <a:ext uri="{FF2B5EF4-FFF2-40B4-BE49-F238E27FC236}">
                        <a16:creationId xmlns:a16="http://schemas.microsoft.com/office/drawing/2014/main" id="{2C215CF4-5842-D88C-97CC-85B8BA3E281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2160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23" name="Shape">
                  <a:extLst>
                    <a:ext uri="{FF2B5EF4-FFF2-40B4-BE49-F238E27FC236}">
                      <a16:creationId xmlns:a16="http://schemas.microsoft.com/office/drawing/2014/main" id="{707E2F32-FD34-D5DA-480D-00C0C1794467}"/>
                    </a:ext>
                  </a:extLst>
                </p:cNvPr>
                <p:cNvGrpSpPr/>
                <p:nvPr/>
              </p:nvGrpSpPr>
              <p:grpSpPr>
                <a:xfrm>
                  <a:off x="109008" y="183178"/>
                  <a:ext cx="9436" cy="8821"/>
                  <a:chOff x="0" y="0"/>
                  <a:chExt cx="9434" cy="8819"/>
                </a:xfrm>
              </p:grpSpPr>
              <p:sp>
                <p:nvSpPr>
                  <p:cNvPr id="280" name="Line">
                    <a:extLst>
                      <a:ext uri="{FF2B5EF4-FFF2-40B4-BE49-F238E27FC236}">
                        <a16:creationId xmlns:a16="http://schemas.microsoft.com/office/drawing/2014/main" id="{2010F21C-17AE-DFE5-59E1-39B4C2AAA16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4320"/>
                          <a:pt x="0" y="8640"/>
                          <a:pt x="3599" y="12960"/>
                        </a:cubicBezTo>
                        <a:cubicBezTo>
                          <a:pt x="7199" y="17280"/>
                          <a:pt x="144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81" name="Line">
                    <a:extLst>
                      <a:ext uri="{FF2B5EF4-FFF2-40B4-BE49-F238E27FC236}">
                        <a16:creationId xmlns:a16="http://schemas.microsoft.com/office/drawing/2014/main" id="{C07E584A-25E5-03AC-DEAB-0EEBB15E78E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21600"/>
                          <a:pt x="7199" y="17280"/>
                          <a:pt x="3599" y="12960"/>
                        </a:cubicBezTo>
                        <a:cubicBezTo>
                          <a:pt x="0" y="8640"/>
                          <a:pt x="0" y="432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24" name="Shape">
                  <a:extLst>
                    <a:ext uri="{FF2B5EF4-FFF2-40B4-BE49-F238E27FC236}">
                      <a16:creationId xmlns:a16="http://schemas.microsoft.com/office/drawing/2014/main" id="{3434F577-A588-8200-8166-8BFC6EA483CA}"/>
                    </a:ext>
                  </a:extLst>
                </p:cNvPr>
                <p:cNvGrpSpPr/>
                <p:nvPr/>
              </p:nvGrpSpPr>
              <p:grpSpPr>
                <a:xfrm>
                  <a:off x="164179" y="300660"/>
                  <a:ext cx="9435" cy="8821"/>
                  <a:chOff x="0" y="0"/>
                  <a:chExt cx="9433" cy="8819"/>
                </a:xfrm>
              </p:grpSpPr>
              <p:sp>
                <p:nvSpPr>
                  <p:cNvPr id="278" name="Line">
                    <a:extLst>
                      <a:ext uri="{FF2B5EF4-FFF2-40B4-BE49-F238E27FC236}">
                        <a16:creationId xmlns:a16="http://schemas.microsoft.com/office/drawing/2014/main" id="{7D33388D-CA46-8524-BE51-CEBEB43AC85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7200"/>
                          <a:pt x="10801" y="144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79" name="Line">
                    <a:extLst>
                      <a:ext uri="{FF2B5EF4-FFF2-40B4-BE49-F238E27FC236}">
                        <a16:creationId xmlns:a16="http://schemas.microsoft.com/office/drawing/2014/main" id="{0125C859-8961-9BF6-F6DF-FF52D9E6C55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1" y="14400"/>
                          <a:pt x="0" y="72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25" name="Shape">
                  <a:extLst>
                    <a:ext uri="{FF2B5EF4-FFF2-40B4-BE49-F238E27FC236}">
                      <a16:creationId xmlns:a16="http://schemas.microsoft.com/office/drawing/2014/main" id="{E6968935-B0AA-D428-DBD9-F2B24C9F2C77}"/>
                    </a:ext>
                  </a:extLst>
                </p:cNvPr>
                <p:cNvGrpSpPr/>
                <p:nvPr/>
              </p:nvGrpSpPr>
              <p:grpSpPr>
                <a:xfrm>
                  <a:off x="161317" y="295396"/>
                  <a:ext cx="9435" cy="8821"/>
                  <a:chOff x="0" y="0"/>
                  <a:chExt cx="9434" cy="8819"/>
                </a:xfrm>
              </p:grpSpPr>
              <p:sp>
                <p:nvSpPr>
                  <p:cNvPr id="276" name="Line">
                    <a:extLst>
                      <a:ext uri="{FF2B5EF4-FFF2-40B4-BE49-F238E27FC236}">
                        <a16:creationId xmlns:a16="http://schemas.microsoft.com/office/drawing/2014/main" id="{593DC7B9-76FC-6D7E-8193-B788AA4C6C7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5400"/>
                          <a:pt x="21600" y="162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77" name="Line">
                    <a:extLst>
                      <a:ext uri="{FF2B5EF4-FFF2-40B4-BE49-F238E27FC236}">
                        <a16:creationId xmlns:a16="http://schemas.microsoft.com/office/drawing/2014/main" id="{456D0CA3-A635-B5AD-4B17-F6FCB6ABE8D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6200"/>
                          <a:pt x="0" y="54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26" name="Shape">
                  <a:extLst>
                    <a:ext uri="{FF2B5EF4-FFF2-40B4-BE49-F238E27FC236}">
                      <a16:creationId xmlns:a16="http://schemas.microsoft.com/office/drawing/2014/main" id="{3DADF9D7-0036-88BA-4EA2-5B58EDCBE491}"/>
                    </a:ext>
                  </a:extLst>
                </p:cNvPr>
                <p:cNvGrpSpPr/>
                <p:nvPr/>
              </p:nvGrpSpPr>
              <p:grpSpPr>
                <a:xfrm>
                  <a:off x="164960" y="316931"/>
                  <a:ext cx="9435" cy="8821"/>
                  <a:chOff x="0" y="0"/>
                  <a:chExt cx="9434" cy="8819"/>
                </a:xfrm>
              </p:grpSpPr>
              <p:sp>
                <p:nvSpPr>
                  <p:cNvPr id="274" name="Line">
                    <a:extLst>
                      <a:ext uri="{FF2B5EF4-FFF2-40B4-BE49-F238E27FC236}">
                        <a16:creationId xmlns:a16="http://schemas.microsoft.com/office/drawing/2014/main" id="{11012B2D-1202-06BD-6D5A-AC7EB87AF39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1080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75" name="Line">
                    <a:extLst>
                      <a:ext uri="{FF2B5EF4-FFF2-40B4-BE49-F238E27FC236}">
                        <a16:creationId xmlns:a16="http://schemas.microsoft.com/office/drawing/2014/main" id="{C86436BE-A3C2-BBA6-57BD-AF3DD16E3AA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108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27" name="Shape">
                  <a:extLst>
                    <a:ext uri="{FF2B5EF4-FFF2-40B4-BE49-F238E27FC236}">
                      <a16:creationId xmlns:a16="http://schemas.microsoft.com/office/drawing/2014/main" id="{903F069E-3833-FB60-6E9E-25E12030DA9D}"/>
                    </a:ext>
                  </a:extLst>
                </p:cNvPr>
                <p:cNvGrpSpPr/>
                <p:nvPr/>
              </p:nvGrpSpPr>
              <p:grpSpPr>
                <a:xfrm>
                  <a:off x="159755" y="369331"/>
                  <a:ext cx="9435" cy="8821"/>
                  <a:chOff x="0" y="0"/>
                  <a:chExt cx="9434" cy="8819"/>
                </a:xfrm>
              </p:grpSpPr>
              <p:sp>
                <p:nvSpPr>
                  <p:cNvPr id="272" name="Line">
                    <a:extLst>
                      <a:ext uri="{FF2B5EF4-FFF2-40B4-BE49-F238E27FC236}">
                        <a16:creationId xmlns:a16="http://schemas.microsoft.com/office/drawing/2014/main" id="{D0864A04-4771-3EFB-A5D1-CEDBD95ADDA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73" name="Line">
                    <a:extLst>
                      <a:ext uri="{FF2B5EF4-FFF2-40B4-BE49-F238E27FC236}">
                        <a16:creationId xmlns:a16="http://schemas.microsoft.com/office/drawing/2014/main" id="{D70D2960-A693-827A-6464-238797D8FA6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228" name="Shape">
                  <a:extLst>
                    <a:ext uri="{FF2B5EF4-FFF2-40B4-BE49-F238E27FC236}">
                      <a16:creationId xmlns:a16="http://schemas.microsoft.com/office/drawing/2014/main" id="{657CEB87-AD23-418C-B097-295471033356}"/>
                    </a:ext>
                  </a:extLst>
                </p:cNvPr>
                <p:cNvSpPr/>
                <p:nvPr/>
              </p:nvSpPr>
              <p:spPr>
                <a:xfrm>
                  <a:off x="113985" y="4784"/>
                  <a:ext cx="186846" cy="139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002" y="19542"/>
                      </a:moveTo>
                      <a:cubicBezTo>
                        <a:pt x="10147" y="19714"/>
                        <a:pt x="10147" y="19885"/>
                        <a:pt x="10292" y="20057"/>
                      </a:cubicBezTo>
                      <a:cubicBezTo>
                        <a:pt x="10292" y="20057"/>
                        <a:pt x="10292" y="20057"/>
                        <a:pt x="10292" y="20228"/>
                      </a:cubicBezTo>
                      <a:cubicBezTo>
                        <a:pt x="10437" y="20228"/>
                        <a:pt x="10437" y="20400"/>
                        <a:pt x="10582" y="20571"/>
                      </a:cubicBezTo>
                      <a:cubicBezTo>
                        <a:pt x="10727" y="20914"/>
                        <a:pt x="10873" y="21085"/>
                        <a:pt x="11018" y="21257"/>
                      </a:cubicBezTo>
                      <a:cubicBezTo>
                        <a:pt x="11163" y="21428"/>
                        <a:pt x="11163" y="21428"/>
                        <a:pt x="11163" y="21428"/>
                      </a:cubicBezTo>
                      <a:cubicBezTo>
                        <a:pt x="11308" y="21600"/>
                        <a:pt x="11453" y="21600"/>
                        <a:pt x="11453" y="21600"/>
                      </a:cubicBezTo>
                      <a:cubicBezTo>
                        <a:pt x="11598" y="21600"/>
                        <a:pt x="11598" y="21600"/>
                        <a:pt x="11598" y="21600"/>
                      </a:cubicBezTo>
                      <a:cubicBezTo>
                        <a:pt x="11888" y="21428"/>
                        <a:pt x="12033" y="21257"/>
                        <a:pt x="12323" y="21257"/>
                      </a:cubicBezTo>
                      <a:cubicBezTo>
                        <a:pt x="12468" y="21257"/>
                        <a:pt x="12613" y="21428"/>
                        <a:pt x="12758" y="21428"/>
                      </a:cubicBezTo>
                      <a:cubicBezTo>
                        <a:pt x="12903" y="21428"/>
                        <a:pt x="13192" y="21085"/>
                        <a:pt x="13482" y="20914"/>
                      </a:cubicBezTo>
                      <a:cubicBezTo>
                        <a:pt x="13627" y="20742"/>
                        <a:pt x="13627" y="20742"/>
                        <a:pt x="13627" y="20742"/>
                      </a:cubicBezTo>
                      <a:cubicBezTo>
                        <a:pt x="13917" y="20571"/>
                        <a:pt x="14062" y="20571"/>
                        <a:pt x="14352" y="20400"/>
                      </a:cubicBezTo>
                      <a:cubicBezTo>
                        <a:pt x="14497" y="20400"/>
                        <a:pt x="14497" y="20400"/>
                        <a:pt x="14497" y="20400"/>
                      </a:cubicBezTo>
                      <a:cubicBezTo>
                        <a:pt x="14787" y="19542"/>
                        <a:pt x="15077" y="19200"/>
                        <a:pt x="15657" y="19028"/>
                      </a:cubicBezTo>
                      <a:cubicBezTo>
                        <a:pt x="15802" y="19028"/>
                        <a:pt x="15802" y="19028"/>
                        <a:pt x="15947" y="18857"/>
                      </a:cubicBezTo>
                      <a:cubicBezTo>
                        <a:pt x="15947" y="18857"/>
                        <a:pt x="15947" y="18857"/>
                        <a:pt x="15947" y="18857"/>
                      </a:cubicBezTo>
                      <a:cubicBezTo>
                        <a:pt x="15802" y="18857"/>
                        <a:pt x="15802" y="19028"/>
                        <a:pt x="15802" y="19028"/>
                      </a:cubicBezTo>
                      <a:cubicBezTo>
                        <a:pt x="15657" y="19028"/>
                        <a:pt x="15512" y="19028"/>
                        <a:pt x="15367" y="19028"/>
                      </a:cubicBezTo>
                      <a:cubicBezTo>
                        <a:pt x="15222" y="19028"/>
                        <a:pt x="15077" y="19028"/>
                        <a:pt x="14932" y="18857"/>
                      </a:cubicBezTo>
                      <a:cubicBezTo>
                        <a:pt x="14932" y="18857"/>
                        <a:pt x="14932" y="18857"/>
                        <a:pt x="14932" y="18857"/>
                      </a:cubicBezTo>
                      <a:cubicBezTo>
                        <a:pt x="14932" y="18857"/>
                        <a:pt x="14932" y="18857"/>
                        <a:pt x="14932" y="18857"/>
                      </a:cubicBezTo>
                      <a:cubicBezTo>
                        <a:pt x="14932" y="18857"/>
                        <a:pt x="14932" y="18685"/>
                        <a:pt x="14932" y="18685"/>
                      </a:cubicBezTo>
                      <a:cubicBezTo>
                        <a:pt x="14932" y="18685"/>
                        <a:pt x="14932" y="18685"/>
                        <a:pt x="14932" y="18685"/>
                      </a:cubicBezTo>
                      <a:cubicBezTo>
                        <a:pt x="14932" y="18514"/>
                        <a:pt x="14787" y="18514"/>
                        <a:pt x="14787" y="18342"/>
                      </a:cubicBezTo>
                      <a:cubicBezTo>
                        <a:pt x="14787" y="18171"/>
                        <a:pt x="14787" y="18000"/>
                        <a:pt x="14642" y="18000"/>
                      </a:cubicBezTo>
                      <a:cubicBezTo>
                        <a:pt x="14642" y="17828"/>
                        <a:pt x="14352" y="17485"/>
                        <a:pt x="14352" y="17142"/>
                      </a:cubicBezTo>
                      <a:cubicBezTo>
                        <a:pt x="14352" y="16457"/>
                        <a:pt x="14352" y="16285"/>
                        <a:pt x="13917" y="15942"/>
                      </a:cubicBezTo>
                      <a:cubicBezTo>
                        <a:pt x="13627" y="15771"/>
                        <a:pt x="13627" y="15428"/>
                        <a:pt x="13627" y="15428"/>
                      </a:cubicBezTo>
                      <a:cubicBezTo>
                        <a:pt x="13772" y="14914"/>
                        <a:pt x="14207" y="14914"/>
                        <a:pt x="14497" y="14914"/>
                      </a:cubicBezTo>
                      <a:cubicBezTo>
                        <a:pt x="14787" y="14914"/>
                        <a:pt x="15077" y="14914"/>
                        <a:pt x="15367" y="15257"/>
                      </a:cubicBezTo>
                      <a:cubicBezTo>
                        <a:pt x="15367" y="15257"/>
                        <a:pt x="15657" y="15257"/>
                        <a:pt x="15802" y="15257"/>
                      </a:cubicBezTo>
                      <a:cubicBezTo>
                        <a:pt x="16237" y="15428"/>
                        <a:pt x="16672" y="15428"/>
                        <a:pt x="16817" y="15771"/>
                      </a:cubicBezTo>
                      <a:cubicBezTo>
                        <a:pt x="16817" y="15771"/>
                        <a:pt x="16817" y="15942"/>
                        <a:pt x="16817" y="15942"/>
                      </a:cubicBezTo>
                      <a:cubicBezTo>
                        <a:pt x="16817" y="15942"/>
                        <a:pt x="16817" y="16114"/>
                        <a:pt x="16962" y="16114"/>
                      </a:cubicBezTo>
                      <a:cubicBezTo>
                        <a:pt x="16962" y="16114"/>
                        <a:pt x="16962" y="16114"/>
                        <a:pt x="16962" y="16114"/>
                      </a:cubicBezTo>
                      <a:cubicBezTo>
                        <a:pt x="16962" y="15428"/>
                        <a:pt x="17396" y="14914"/>
                        <a:pt x="18121" y="14914"/>
                      </a:cubicBezTo>
                      <a:cubicBezTo>
                        <a:pt x="18121" y="14914"/>
                        <a:pt x="18266" y="14914"/>
                        <a:pt x="18411" y="14914"/>
                      </a:cubicBezTo>
                      <a:cubicBezTo>
                        <a:pt x="18701" y="15085"/>
                        <a:pt x="19281" y="14742"/>
                        <a:pt x="19571" y="14400"/>
                      </a:cubicBezTo>
                      <a:cubicBezTo>
                        <a:pt x="19861" y="14228"/>
                        <a:pt x="20151" y="14057"/>
                        <a:pt x="20296" y="14057"/>
                      </a:cubicBezTo>
                      <a:cubicBezTo>
                        <a:pt x="20296" y="14057"/>
                        <a:pt x="20441" y="13885"/>
                        <a:pt x="20441" y="13714"/>
                      </a:cubicBezTo>
                      <a:cubicBezTo>
                        <a:pt x="20441" y="13714"/>
                        <a:pt x="20441" y="13714"/>
                        <a:pt x="20441" y="13542"/>
                      </a:cubicBezTo>
                      <a:cubicBezTo>
                        <a:pt x="20296" y="13542"/>
                        <a:pt x="20296" y="13542"/>
                        <a:pt x="20296" y="13371"/>
                      </a:cubicBezTo>
                      <a:cubicBezTo>
                        <a:pt x="20296" y="13371"/>
                        <a:pt x="20151" y="13371"/>
                        <a:pt x="20151" y="13371"/>
                      </a:cubicBezTo>
                      <a:cubicBezTo>
                        <a:pt x="20151" y="13200"/>
                        <a:pt x="20151" y="13200"/>
                        <a:pt x="20006" y="13200"/>
                      </a:cubicBezTo>
                      <a:cubicBezTo>
                        <a:pt x="20006" y="13028"/>
                        <a:pt x="20006" y="13028"/>
                        <a:pt x="20006" y="13028"/>
                      </a:cubicBezTo>
                      <a:cubicBezTo>
                        <a:pt x="20006" y="13028"/>
                        <a:pt x="20006" y="13028"/>
                        <a:pt x="19861" y="12857"/>
                      </a:cubicBezTo>
                      <a:cubicBezTo>
                        <a:pt x="19861" y="12857"/>
                        <a:pt x="19861" y="12857"/>
                        <a:pt x="19861" y="12857"/>
                      </a:cubicBezTo>
                      <a:cubicBezTo>
                        <a:pt x="19861" y="12857"/>
                        <a:pt x="19861" y="12685"/>
                        <a:pt x="19861" y="12685"/>
                      </a:cubicBezTo>
                      <a:cubicBezTo>
                        <a:pt x="19716" y="12685"/>
                        <a:pt x="19716" y="12685"/>
                        <a:pt x="19716" y="12685"/>
                      </a:cubicBezTo>
                      <a:cubicBezTo>
                        <a:pt x="19716" y="12685"/>
                        <a:pt x="19716" y="12685"/>
                        <a:pt x="19716" y="12685"/>
                      </a:cubicBezTo>
                      <a:cubicBezTo>
                        <a:pt x="19716" y="12514"/>
                        <a:pt x="19716" y="12514"/>
                        <a:pt x="19716" y="12514"/>
                      </a:cubicBezTo>
                      <a:cubicBezTo>
                        <a:pt x="19571" y="12514"/>
                        <a:pt x="19571" y="12514"/>
                        <a:pt x="19571" y="12514"/>
                      </a:cubicBezTo>
                      <a:cubicBezTo>
                        <a:pt x="19571" y="12514"/>
                        <a:pt x="19571" y="12514"/>
                        <a:pt x="19571" y="12514"/>
                      </a:cubicBezTo>
                      <a:cubicBezTo>
                        <a:pt x="19571" y="12514"/>
                        <a:pt x="19571" y="12514"/>
                        <a:pt x="19571" y="12514"/>
                      </a:cubicBezTo>
                      <a:cubicBezTo>
                        <a:pt x="19571" y="12342"/>
                        <a:pt x="19571" y="12342"/>
                        <a:pt x="19571" y="12342"/>
                      </a:cubicBezTo>
                      <a:cubicBezTo>
                        <a:pt x="19136" y="12000"/>
                        <a:pt x="19426" y="11657"/>
                        <a:pt x="19426" y="11485"/>
                      </a:cubicBezTo>
                      <a:cubicBezTo>
                        <a:pt x="19571" y="11314"/>
                        <a:pt x="19571" y="11142"/>
                        <a:pt x="19571" y="11142"/>
                      </a:cubicBezTo>
                      <a:cubicBezTo>
                        <a:pt x="19571" y="10800"/>
                        <a:pt x="19571" y="10628"/>
                        <a:pt x="19716" y="10285"/>
                      </a:cubicBezTo>
                      <a:cubicBezTo>
                        <a:pt x="19861" y="10114"/>
                        <a:pt x="20151" y="9942"/>
                        <a:pt x="20586" y="9942"/>
                      </a:cubicBezTo>
                      <a:cubicBezTo>
                        <a:pt x="20876" y="9771"/>
                        <a:pt x="20876" y="9771"/>
                        <a:pt x="20876" y="9771"/>
                      </a:cubicBezTo>
                      <a:cubicBezTo>
                        <a:pt x="20876" y="9600"/>
                        <a:pt x="20876" y="9600"/>
                        <a:pt x="20731" y="9428"/>
                      </a:cubicBezTo>
                      <a:cubicBezTo>
                        <a:pt x="20586" y="9257"/>
                        <a:pt x="20441" y="9085"/>
                        <a:pt x="20441" y="8914"/>
                      </a:cubicBezTo>
                      <a:cubicBezTo>
                        <a:pt x="20441" y="8400"/>
                        <a:pt x="21021" y="7714"/>
                        <a:pt x="21311" y="7542"/>
                      </a:cubicBezTo>
                      <a:cubicBezTo>
                        <a:pt x="21311" y="7542"/>
                        <a:pt x="21311" y="7542"/>
                        <a:pt x="21456" y="7542"/>
                      </a:cubicBezTo>
                      <a:cubicBezTo>
                        <a:pt x="21456" y="7542"/>
                        <a:pt x="21456" y="7542"/>
                        <a:pt x="21456" y="7371"/>
                      </a:cubicBezTo>
                      <a:cubicBezTo>
                        <a:pt x="21456" y="7371"/>
                        <a:pt x="21456" y="7371"/>
                        <a:pt x="21456" y="7371"/>
                      </a:cubicBezTo>
                      <a:cubicBezTo>
                        <a:pt x="21456" y="7371"/>
                        <a:pt x="21456" y="7371"/>
                        <a:pt x="21456" y="7371"/>
                      </a:cubicBezTo>
                      <a:cubicBezTo>
                        <a:pt x="21600" y="7200"/>
                        <a:pt x="21600" y="7200"/>
                        <a:pt x="21600" y="7200"/>
                      </a:cubicBezTo>
                      <a:cubicBezTo>
                        <a:pt x="20876" y="6857"/>
                        <a:pt x="20151" y="7028"/>
                        <a:pt x="19716" y="7028"/>
                      </a:cubicBezTo>
                      <a:cubicBezTo>
                        <a:pt x="19716" y="7028"/>
                        <a:pt x="19716" y="7028"/>
                        <a:pt x="19716" y="7028"/>
                      </a:cubicBezTo>
                      <a:cubicBezTo>
                        <a:pt x="19426" y="7028"/>
                        <a:pt x="19281" y="6857"/>
                        <a:pt x="19281" y="6685"/>
                      </a:cubicBezTo>
                      <a:cubicBezTo>
                        <a:pt x="19136" y="6514"/>
                        <a:pt x="19281" y="6171"/>
                        <a:pt x="19426" y="5828"/>
                      </a:cubicBezTo>
                      <a:cubicBezTo>
                        <a:pt x="19571" y="5657"/>
                        <a:pt x="19861" y="5314"/>
                        <a:pt x="19861" y="4971"/>
                      </a:cubicBezTo>
                      <a:cubicBezTo>
                        <a:pt x="19861" y="4800"/>
                        <a:pt x="19281" y="4628"/>
                        <a:pt x="18121" y="4457"/>
                      </a:cubicBezTo>
                      <a:cubicBezTo>
                        <a:pt x="17976" y="4457"/>
                        <a:pt x="17831" y="4285"/>
                        <a:pt x="17686" y="4285"/>
                      </a:cubicBezTo>
                      <a:cubicBezTo>
                        <a:pt x="17107" y="4114"/>
                        <a:pt x="16962" y="3771"/>
                        <a:pt x="16962" y="3428"/>
                      </a:cubicBezTo>
                      <a:cubicBezTo>
                        <a:pt x="16962" y="3257"/>
                        <a:pt x="17107" y="2914"/>
                        <a:pt x="17396" y="2742"/>
                      </a:cubicBezTo>
                      <a:cubicBezTo>
                        <a:pt x="17107" y="2742"/>
                        <a:pt x="16817" y="2742"/>
                        <a:pt x="16527" y="2742"/>
                      </a:cubicBezTo>
                      <a:cubicBezTo>
                        <a:pt x="15657" y="2914"/>
                        <a:pt x="14352" y="3600"/>
                        <a:pt x="13482" y="4114"/>
                      </a:cubicBezTo>
                      <a:cubicBezTo>
                        <a:pt x="13337" y="4114"/>
                        <a:pt x="13192" y="4114"/>
                        <a:pt x="13047" y="4114"/>
                      </a:cubicBezTo>
                      <a:cubicBezTo>
                        <a:pt x="12613" y="4114"/>
                        <a:pt x="12178" y="3942"/>
                        <a:pt x="11743" y="3600"/>
                      </a:cubicBezTo>
                      <a:cubicBezTo>
                        <a:pt x="11308" y="3257"/>
                        <a:pt x="10727" y="2914"/>
                        <a:pt x="10437" y="3085"/>
                      </a:cubicBezTo>
                      <a:cubicBezTo>
                        <a:pt x="10002" y="3257"/>
                        <a:pt x="9567" y="3257"/>
                        <a:pt x="9132" y="3257"/>
                      </a:cubicBezTo>
                      <a:cubicBezTo>
                        <a:pt x="8697" y="3257"/>
                        <a:pt x="8263" y="3257"/>
                        <a:pt x="8118" y="2914"/>
                      </a:cubicBezTo>
                      <a:cubicBezTo>
                        <a:pt x="7973" y="2742"/>
                        <a:pt x="7828" y="2571"/>
                        <a:pt x="7828" y="2228"/>
                      </a:cubicBezTo>
                      <a:cubicBezTo>
                        <a:pt x="7973" y="1885"/>
                        <a:pt x="7828" y="1542"/>
                        <a:pt x="7683" y="1371"/>
                      </a:cubicBezTo>
                      <a:cubicBezTo>
                        <a:pt x="7538" y="1199"/>
                        <a:pt x="7248" y="1028"/>
                        <a:pt x="6958" y="1028"/>
                      </a:cubicBezTo>
                      <a:cubicBezTo>
                        <a:pt x="6233" y="1199"/>
                        <a:pt x="5943" y="685"/>
                        <a:pt x="5798" y="342"/>
                      </a:cubicBezTo>
                      <a:cubicBezTo>
                        <a:pt x="5653" y="171"/>
                        <a:pt x="5653" y="0"/>
                        <a:pt x="5508" y="0"/>
                      </a:cubicBezTo>
                      <a:cubicBezTo>
                        <a:pt x="5508" y="0"/>
                        <a:pt x="5508" y="0"/>
                        <a:pt x="5508" y="0"/>
                      </a:cubicBezTo>
                      <a:cubicBezTo>
                        <a:pt x="5508" y="0"/>
                        <a:pt x="5508" y="171"/>
                        <a:pt x="5508" y="171"/>
                      </a:cubicBezTo>
                      <a:cubicBezTo>
                        <a:pt x="5508" y="514"/>
                        <a:pt x="5653" y="1028"/>
                        <a:pt x="5218" y="1199"/>
                      </a:cubicBezTo>
                      <a:cubicBezTo>
                        <a:pt x="5073" y="1371"/>
                        <a:pt x="4928" y="1371"/>
                        <a:pt x="4638" y="1542"/>
                      </a:cubicBezTo>
                      <a:cubicBezTo>
                        <a:pt x="4204" y="1714"/>
                        <a:pt x="3189" y="2057"/>
                        <a:pt x="3189" y="2399"/>
                      </a:cubicBezTo>
                      <a:cubicBezTo>
                        <a:pt x="3044" y="2742"/>
                        <a:pt x="3189" y="3085"/>
                        <a:pt x="3334" y="3600"/>
                      </a:cubicBezTo>
                      <a:cubicBezTo>
                        <a:pt x="3624" y="4114"/>
                        <a:pt x="3914" y="4800"/>
                        <a:pt x="3624" y="5485"/>
                      </a:cubicBezTo>
                      <a:cubicBezTo>
                        <a:pt x="3479" y="5828"/>
                        <a:pt x="3189" y="6000"/>
                        <a:pt x="2899" y="6000"/>
                      </a:cubicBezTo>
                      <a:cubicBezTo>
                        <a:pt x="2319" y="6000"/>
                        <a:pt x="1594" y="5314"/>
                        <a:pt x="1449" y="4800"/>
                      </a:cubicBezTo>
                      <a:cubicBezTo>
                        <a:pt x="1159" y="4114"/>
                        <a:pt x="1449" y="3428"/>
                        <a:pt x="1884" y="2742"/>
                      </a:cubicBezTo>
                      <a:cubicBezTo>
                        <a:pt x="1884" y="2571"/>
                        <a:pt x="2174" y="2228"/>
                        <a:pt x="2174" y="2228"/>
                      </a:cubicBezTo>
                      <a:cubicBezTo>
                        <a:pt x="2029" y="2057"/>
                        <a:pt x="1884" y="1714"/>
                        <a:pt x="1884" y="1371"/>
                      </a:cubicBezTo>
                      <a:cubicBezTo>
                        <a:pt x="1739" y="1371"/>
                        <a:pt x="1739" y="1542"/>
                        <a:pt x="1594" y="1542"/>
                      </a:cubicBezTo>
                      <a:cubicBezTo>
                        <a:pt x="1594" y="1714"/>
                        <a:pt x="1594" y="1714"/>
                        <a:pt x="1594" y="1714"/>
                      </a:cubicBezTo>
                      <a:cubicBezTo>
                        <a:pt x="1449" y="1885"/>
                        <a:pt x="1304" y="2057"/>
                        <a:pt x="1304" y="2057"/>
                      </a:cubicBezTo>
                      <a:cubicBezTo>
                        <a:pt x="869" y="2571"/>
                        <a:pt x="579" y="2914"/>
                        <a:pt x="579" y="3257"/>
                      </a:cubicBezTo>
                      <a:cubicBezTo>
                        <a:pt x="579" y="3428"/>
                        <a:pt x="579" y="3428"/>
                        <a:pt x="579" y="3428"/>
                      </a:cubicBezTo>
                      <a:cubicBezTo>
                        <a:pt x="434" y="4114"/>
                        <a:pt x="434" y="4457"/>
                        <a:pt x="144" y="4971"/>
                      </a:cubicBezTo>
                      <a:cubicBezTo>
                        <a:pt x="144" y="4971"/>
                        <a:pt x="0" y="5142"/>
                        <a:pt x="0" y="5142"/>
                      </a:cubicBezTo>
                      <a:cubicBezTo>
                        <a:pt x="724" y="5314"/>
                        <a:pt x="724" y="5828"/>
                        <a:pt x="724" y="6000"/>
                      </a:cubicBezTo>
                      <a:cubicBezTo>
                        <a:pt x="869" y="6000"/>
                        <a:pt x="869" y="6171"/>
                        <a:pt x="1014" y="6171"/>
                      </a:cubicBezTo>
                      <a:cubicBezTo>
                        <a:pt x="1159" y="6342"/>
                        <a:pt x="1594" y="6685"/>
                        <a:pt x="1449" y="7371"/>
                      </a:cubicBezTo>
                      <a:cubicBezTo>
                        <a:pt x="1449" y="7542"/>
                        <a:pt x="1449" y="7542"/>
                        <a:pt x="1449" y="7542"/>
                      </a:cubicBezTo>
                      <a:cubicBezTo>
                        <a:pt x="1449" y="7885"/>
                        <a:pt x="1304" y="8914"/>
                        <a:pt x="1739" y="9257"/>
                      </a:cubicBezTo>
                      <a:cubicBezTo>
                        <a:pt x="1739" y="9428"/>
                        <a:pt x="2029" y="9428"/>
                        <a:pt x="2174" y="9428"/>
                      </a:cubicBezTo>
                      <a:cubicBezTo>
                        <a:pt x="2754" y="9428"/>
                        <a:pt x="3044" y="9428"/>
                        <a:pt x="3334" y="9428"/>
                      </a:cubicBezTo>
                      <a:cubicBezTo>
                        <a:pt x="3624" y="9257"/>
                        <a:pt x="3914" y="9257"/>
                        <a:pt x="4204" y="9257"/>
                      </a:cubicBezTo>
                      <a:cubicBezTo>
                        <a:pt x="4638" y="9257"/>
                        <a:pt x="5073" y="9428"/>
                        <a:pt x="5363" y="9942"/>
                      </a:cubicBezTo>
                      <a:cubicBezTo>
                        <a:pt x="5798" y="10628"/>
                        <a:pt x="6378" y="10971"/>
                        <a:pt x="7103" y="10971"/>
                      </a:cubicBezTo>
                      <a:cubicBezTo>
                        <a:pt x="7103" y="10971"/>
                        <a:pt x="7248" y="10971"/>
                        <a:pt x="7393" y="10971"/>
                      </a:cubicBezTo>
                      <a:cubicBezTo>
                        <a:pt x="7683" y="10971"/>
                        <a:pt x="8118" y="10800"/>
                        <a:pt x="8553" y="10800"/>
                      </a:cubicBezTo>
                      <a:cubicBezTo>
                        <a:pt x="8987" y="10800"/>
                        <a:pt x="9422" y="10971"/>
                        <a:pt x="9567" y="11314"/>
                      </a:cubicBezTo>
                      <a:cubicBezTo>
                        <a:pt x="9712" y="11485"/>
                        <a:pt x="9712" y="11657"/>
                        <a:pt x="9567" y="12000"/>
                      </a:cubicBezTo>
                      <a:cubicBezTo>
                        <a:pt x="8987" y="13028"/>
                        <a:pt x="8842" y="14914"/>
                        <a:pt x="9132" y="15257"/>
                      </a:cubicBezTo>
                      <a:cubicBezTo>
                        <a:pt x="9132" y="15257"/>
                        <a:pt x="9277" y="15428"/>
                        <a:pt x="9277" y="15428"/>
                      </a:cubicBezTo>
                      <a:cubicBezTo>
                        <a:pt x="9712" y="15942"/>
                        <a:pt x="10147" y="16457"/>
                        <a:pt x="9712" y="17142"/>
                      </a:cubicBezTo>
                      <a:cubicBezTo>
                        <a:pt x="9567" y="17314"/>
                        <a:pt x="9422" y="17657"/>
                        <a:pt x="9422" y="17828"/>
                      </a:cubicBezTo>
                      <a:cubicBezTo>
                        <a:pt x="9422" y="17828"/>
                        <a:pt x="9567" y="18000"/>
                        <a:pt x="9567" y="18171"/>
                      </a:cubicBezTo>
                      <a:cubicBezTo>
                        <a:pt x="9857" y="18342"/>
                        <a:pt x="10147" y="18685"/>
                        <a:pt x="10002" y="19371"/>
                      </a:cubicBezTo>
                      <a:cubicBezTo>
                        <a:pt x="10002" y="19371"/>
                        <a:pt x="10002" y="19542"/>
                        <a:pt x="10002" y="19542"/>
                      </a:cubicBezTo>
                      <a:cubicBezTo>
                        <a:pt x="10002" y="19542"/>
                        <a:pt x="10002" y="19542"/>
                        <a:pt x="10002" y="19542"/>
                      </a:cubicBezTo>
                      <a:cubicBezTo>
                        <a:pt x="10002" y="19542"/>
                        <a:pt x="10002" y="19542"/>
                        <a:pt x="10002" y="1954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29" name="Shape">
                  <a:extLst>
                    <a:ext uri="{FF2B5EF4-FFF2-40B4-BE49-F238E27FC236}">
                      <a16:creationId xmlns:a16="http://schemas.microsoft.com/office/drawing/2014/main" id="{EC92ADFD-FB71-BA7F-1150-332014826351}"/>
                    </a:ext>
                  </a:extLst>
                </p:cNvPr>
                <p:cNvGrpSpPr/>
                <p:nvPr/>
              </p:nvGrpSpPr>
              <p:grpSpPr>
                <a:xfrm>
                  <a:off x="250059" y="100629"/>
                  <a:ext cx="9434" cy="8821"/>
                  <a:chOff x="0" y="0"/>
                  <a:chExt cx="9433" cy="8819"/>
                </a:xfrm>
              </p:grpSpPr>
              <p:sp>
                <p:nvSpPr>
                  <p:cNvPr id="270" name="Line">
                    <a:extLst>
                      <a:ext uri="{FF2B5EF4-FFF2-40B4-BE49-F238E27FC236}">
                        <a16:creationId xmlns:a16="http://schemas.microsoft.com/office/drawing/2014/main" id="{C344E4E0-A327-108A-15DB-05EEFA26305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9257" y="7200"/>
                          <a:pt x="18514" y="72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71" name="Line">
                    <a:extLst>
                      <a:ext uri="{FF2B5EF4-FFF2-40B4-BE49-F238E27FC236}">
                        <a16:creationId xmlns:a16="http://schemas.microsoft.com/office/drawing/2014/main" id="{4DA2D3E9-6591-1453-127A-99CEBC73A41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8514" y="7200"/>
                          <a:pt x="9257" y="72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230" name="Shape">
                  <a:extLst>
                    <a:ext uri="{FF2B5EF4-FFF2-40B4-BE49-F238E27FC236}">
                      <a16:creationId xmlns:a16="http://schemas.microsoft.com/office/drawing/2014/main" id="{B50DF273-D410-9900-2C39-C286CC312538}"/>
                    </a:ext>
                  </a:extLst>
                </p:cNvPr>
                <p:cNvSpPr/>
                <p:nvPr/>
              </p:nvSpPr>
              <p:spPr>
                <a:xfrm>
                  <a:off x="284670" y="89623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21600" y="10801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10801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31" name="Shape">
                  <a:extLst>
                    <a:ext uri="{FF2B5EF4-FFF2-40B4-BE49-F238E27FC236}">
                      <a16:creationId xmlns:a16="http://schemas.microsoft.com/office/drawing/2014/main" id="{A7E50D67-1349-E47A-E12D-86414B194563}"/>
                    </a:ext>
                  </a:extLst>
                </p:cNvPr>
                <p:cNvGrpSpPr/>
                <p:nvPr/>
              </p:nvGrpSpPr>
              <p:grpSpPr>
                <a:xfrm>
                  <a:off x="228198" y="102065"/>
                  <a:ext cx="9435" cy="8821"/>
                  <a:chOff x="0" y="0"/>
                  <a:chExt cx="9433" cy="8819"/>
                </a:xfrm>
              </p:grpSpPr>
              <p:sp>
                <p:nvSpPr>
                  <p:cNvPr id="268" name="Line">
                    <a:extLst>
                      <a:ext uri="{FF2B5EF4-FFF2-40B4-BE49-F238E27FC236}">
                        <a16:creationId xmlns:a16="http://schemas.microsoft.com/office/drawing/2014/main" id="{6992E677-C923-5AA9-8D27-3A32FDC67AD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1440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69" name="Line">
                    <a:extLst>
                      <a:ext uri="{FF2B5EF4-FFF2-40B4-BE49-F238E27FC236}">
                        <a16:creationId xmlns:a16="http://schemas.microsoft.com/office/drawing/2014/main" id="{9940B1B6-EDA0-6E3C-17C1-92696CBE476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144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32" name="Shape">
                  <a:extLst>
                    <a:ext uri="{FF2B5EF4-FFF2-40B4-BE49-F238E27FC236}">
                      <a16:creationId xmlns:a16="http://schemas.microsoft.com/office/drawing/2014/main" id="{55BAAB3E-E19A-A181-ACC8-1F1F4EEF8AAE}"/>
                    </a:ext>
                  </a:extLst>
                </p:cNvPr>
                <p:cNvGrpSpPr/>
                <p:nvPr/>
              </p:nvGrpSpPr>
              <p:grpSpPr>
                <a:xfrm>
                  <a:off x="199572" y="132692"/>
                  <a:ext cx="9435" cy="8821"/>
                  <a:chOff x="0" y="0"/>
                  <a:chExt cx="9433" cy="8819"/>
                </a:xfrm>
              </p:grpSpPr>
              <p:sp>
                <p:nvSpPr>
                  <p:cNvPr id="266" name="Line">
                    <a:extLst>
                      <a:ext uri="{FF2B5EF4-FFF2-40B4-BE49-F238E27FC236}">
                        <a16:creationId xmlns:a16="http://schemas.microsoft.com/office/drawing/2014/main" id="{DB503DC1-92CC-634A-4A58-CD30C586B4A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1" y="10801"/>
                          <a:pt x="10801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67" name="Line">
                    <a:extLst>
                      <a:ext uri="{FF2B5EF4-FFF2-40B4-BE49-F238E27FC236}">
                        <a16:creationId xmlns:a16="http://schemas.microsoft.com/office/drawing/2014/main" id="{471B0440-89B4-8CDC-728F-D12AA7D9233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1" y="0"/>
                          <a:pt x="10801" y="10801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33" name="Shape">
                  <a:extLst>
                    <a:ext uri="{FF2B5EF4-FFF2-40B4-BE49-F238E27FC236}">
                      <a16:creationId xmlns:a16="http://schemas.microsoft.com/office/drawing/2014/main" id="{F13AD4CC-F305-FD30-624B-AB4B012261E1}"/>
                    </a:ext>
                  </a:extLst>
                </p:cNvPr>
                <p:cNvGrpSpPr/>
                <p:nvPr/>
              </p:nvGrpSpPr>
              <p:grpSpPr>
                <a:xfrm>
                  <a:off x="237827" y="119771"/>
                  <a:ext cx="9435" cy="8821"/>
                  <a:chOff x="0" y="0"/>
                  <a:chExt cx="9434" cy="8819"/>
                </a:xfrm>
              </p:grpSpPr>
              <p:sp>
                <p:nvSpPr>
                  <p:cNvPr id="264" name="Line">
                    <a:extLst>
                      <a:ext uri="{FF2B5EF4-FFF2-40B4-BE49-F238E27FC236}">
                        <a16:creationId xmlns:a16="http://schemas.microsoft.com/office/drawing/2014/main" id="{AC61EDBA-5337-AF92-6FE7-4777C696125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10801"/>
                          <a:pt x="21600" y="10801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65" name="Line">
                    <a:extLst>
                      <a:ext uri="{FF2B5EF4-FFF2-40B4-BE49-F238E27FC236}">
                        <a16:creationId xmlns:a16="http://schemas.microsoft.com/office/drawing/2014/main" id="{4BE3552C-4078-6B42-B5EE-A3C84E64D60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0801"/>
                          <a:pt x="0" y="10801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34" name="Shape">
                  <a:extLst>
                    <a:ext uri="{FF2B5EF4-FFF2-40B4-BE49-F238E27FC236}">
                      <a16:creationId xmlns:a16="http://schemas.microsoft.com/office/drawing/2014/main" id="{1452ABFC-685D-61C3-BB1D-2F6F91750A25}"/>
                    </a:ext>
                  </a:extLst>
                </p:cNvPr>
                <p:cNvGrpSpPr/>
                <p:nvPr/>
              </p:nvGrpSpPr>
              <p:grpSpPr>
                <a:xfrm>
                  <a:off x="196709" y="128625"/>
                  <a:ext cx="9435" cy="8820"/>
                  <a:chOff x="0" y="0"/>
                  <a:chExt cx="9433" cy="8819"/>
                </a:xfrm>
              </p:grpSpPr>
              <p:sp>
                <p:nvSpPr>
                  <p:cNvPr id="262" name="Line">
                    <a:extLst>
                      <a:ext uri="{FF2B5EF4-FFF2-40B4-BE49-F238E27FC236}">
                        <a16:creationId xmlns:a16="http://schemas.microsoft.com/office/drawing/2014/main" id="{75EA44D1-5D99-DF12-4B28-091CFD4C0F6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0" y="14400"/>
                          <a:pt x="10800" y="72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63" name="Line">
                    <a:extLst>
                      <a:ext uri="{FF2B5EF4-FFF2-40B4-BE49-F238E27FC236}">
                        <a16:creationId xmlns:a16="http://schemas.microsoft.com/office/drawing/2014/main" id="{1DCA4A86-7F73-276D-CC14-1C432C2DAC2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0" y="7200"/>
                          <a:pt x="10800" y="144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235" name="Shape">
                  <a:extLst>
                    <a:ext uri="{FF2B5EF4-FFF2-40B4-BE49-F238E27FC236}">
                      <a16:creationId xmlns:a16="http://schemas.microsoft.com/office/drawing/2014/main" id="{EAA8C487-091A-2110-1BD9-F9161986DC75}"/>
                    </a:ext>
                  </a:extLst>
                </p:cNvPr>
                <p:cNvSpPr/>
                <p:nvPr/>
              </p:nvSpPr>
              <p:spPr>
                <a:xfrm>
                  <a:off x="242252" y="123121"/>
                  <a:ext cx="9433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3500" extrusionOk="0">
                      <a:moveTo>
                        <a:pt x="10800" y="10800"/>
                      </a:moveTo>
                      <a:cubicBezTo>
                        <a:pt x="14400" y="10800"/>
                        <a:pt x="17999" y="10800"/>
                        <a:pt x="21600" y="10800"/>
                      </a:cubicBezTo>
                      <a:cubicBezTo>
                        <a:pt x="14400" y="10800"/>
                        <a:pt x="3599" y="21600"/>
                        <a:pt x="0" y="0"/>
                      </a:cubicBezTo>
                      <a:cubicBezTo>
                        <a:pt x="3599" y="10800"/>
                        <a:pt x="7199" y="10800"/>
                        <a:pt x="108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36" name="Shape">
                  <a:extLst>
                    <a:ext uri="{FF2B5EF4-FFF2-40B4-BE49-F238E27FC236}">
                      <a16:creationId xmlns:a16="http://schemas.microsoft.com/office/drawing/2014/main" id="{3FABC8B4-A680-5F3B-B19D-ADAED3E643C4}"/>
                    </a:ext>
                  </a:extLst>
                </p:cNvPr>
                <p:cNvGrpSpPr/>
                <p:nvPr/>
              </p:nvGrpSpPr>
              <p:grpSpPr>
                <a:xfrm>
                  <a:off x="160828" y="67610"/>
                  <a:ext cx="14577" cy="8821"/>
                  <a:chOff x="0" y="0"/>
                  <a:chExt cx="14575" cy="8819"/>
                </a:xfrm>
              </p:grpSpPr>
              <p:sp>
                <p:nvSpPr>
                  <p:cNvPr id="260" name="Line">
                    <a:extLst>
                      <a:ext uri="{FF2B5EF4-FFF2-40B4-BE49-F238E27FC236}">
                        <a16:creationId xmlns:a16="http://schemas.microsoft.com/office/drawing/2014/main" id="{D18F3212-E04A-DC2B-17AB-3CBBC4C4F80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457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5399" y="14400"/>
                          <a:pt x="12599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61" name="Line">
                    <a:extLst>
                      <a:ext uri="{FF2B5EF4-FFF2-40B4-BE49-F238E27FC236}">
                        <a16:creationId xmlns:a16="http://schemas.microsoft.com/office/drawing/2014/main" id="{0B1E57EE-4366-E7F0-1F56-D05872D95AA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457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2599" y="21600"/>
                          <a:pt x="5399" y="144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237" name="Shape">
                  <a:extLst>
                    <a:ext uri="{FF2B5EF4-FFF2-40B4-BE49-F238E27FC236}">
                      <a16:creationId xmlns:a16="http://schemas.microsoft.com/office/drawing/2014/main" id="{524C53AE-6907-DD8D-3835-DFF178E3526B}"/>
                    </a:ext>
                  </a:extLst>
                </p:cNvPr>
                <p:cNvSpPr/>
                <p:nvPr/>
              </p:nvSpPr>
              <p:spPr>
                <a:xfrm>
                  <a:off x="333107" y="80394"/>
                  <a:ext cx="52569" cy="507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714" y="21130"/>
                      </a:moveTo>
                      <a:cubicBezTo>
                        <a:pt x="8228" y="21130"/>
                        <a:pt x="8228" y="21600"/>
                        <a:pt x="8228" y="21600"/>
                      </a:cubicBezTo>
                      <a:cubicBezTo>
                        <a:pt x="8742" y="21600"/>
                        <a:pt x="8742" y="21600"/>
                        <a:pt x="9257" y="21600"/>
                      </a:cubicBez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9771" y="21130"/>
                        <a:pt x="9771" y="21130"/>
                        <a:pt x="9771" y="20191"/>
                      </a:cubicBezTo>
                      <a:cubicBezTo>
                        <a:pt x="9771" y="20191"/>
                        <a:pt x="9771" y="20191"/>
                        <a:pt x="9771" y="20191"/>
                      </a:cubicBezTo>
                      <a:cubicBezTo>
                        <a:pt x="10285" y="19252"/>
                        <a:pt x="10285" y="17843"/>
                        <a:pt x="12343" y="17843"/>
                      </a:cubicBezTo>
                      <a:cubicBezTo>
                        <a:pt x="12343" y="17843"/>
                        <a:pt x="12343" y="17843"/>
                        <a:pt x="12343" y="17843"/>
                      </a:cubicBezTo>
                      <a:cubicBezTo>
                        <a:pt x="13372" y="17843"/>
                        <a:pt x="14401" y="17843"/>
                        <a:pt x="14915" y="17843"/>
                      </a:cubicBezTo>
                      <a:cubicBezTo>
                        <a:pt x="15943" y="17843"/>
                        <a:pt x="16458" y="17373"/>
                        <a:pt x="17486" y="17373"/>
                      </a:cubicBezTo>
                      <a:cubicBezTo>
                        <a:pt x="17486" y="17373"/>
                        <a:pt x="17486" y="17373"/>
                        <a:pt x="17486" y="17373"/>
                      </a:cubicBezTo>
                      <a:cubicBezTo>
                        <a:pt x="18001" y="17373"/>
                        <a:pt x="18001" y="17843"/>
                        <a:pt x="18001" y="17843"/>
                      </a:cubicBezTo>
                      <a:cubicBezTo>
                        <a:pt x="18001" y="17843"/>
                        <a:pt x="18001" y="17843"/>
                        <a:pt x="18515" y="17843"/>
                      </a:cubicBezTo>
                      <a:cubicBezTo>
                        <a:pt x="18515" y="17843"/>
                        <a:pt x="18515" y="17843"/>
                        <a:pt x="18515" y="17843"/>
                      </a:cubicBezTo>
                      <a:cubicBezTo>
                        <a:pt x="18515" y="17843"/>
                        <a:pt x="19029" y="17843"/>
                        <a:pt x="19029" y="17843"/>
                      </a:cubicBezTo>
                      <a:cubicBezTo>
                        <a:pt x="19029" y="17843"/>
                        <a:pt x="19029" y="17843"/>
                        <a:pt x="19029" y="18313"/>
                      </a:cubicBezTo>
                      <a:cubicBezTo>
                        <a:pt x="19029" y="18313"/>
                        <a:pt x="19543" y="18313"/>
                        <a:pt x="19543" y="18313"/>
                      </a:cubicBezTo>
                      <a:cubicBezTo>
                        <a:pt x="19543" y="18313"/>
                        <a:pt x="19543" y="18313"/>
                        <a:pt x="19543" y="18313"/>
                      </a:cubicBezTo>
                      <a:cubicBezTo>
                        <a:pt x="19543" y="17843"/>
                        <a:pt x="19543" y="17843"/>
                        <a:pt x="19543" y="17843"/>
                      </a:cubicBezTo>
                      <a:cubicBezTo>
                        <a:pt x="19543" y="17843"/>
                        <a:pt x="19543" y="17373"/>
                        <a:pt x="20058" y="17373"/>
                      </a:cubicBezTo>
                      <a:cubicBezTo>
                        <a:pt x="20058" y="17373"/>
                        <a:pt x="20058" y="16904"/>
                        <a:pt x="20058" y="16904"/>
                      </a:cubicBezTo>
                      <a:cubicBezTo>
                        <a:pt x="20058" y="16904"/>
                        <a:pt x="20058" y="16904"/>
                        <a:pt x="20058" y="16904"/>
                      </a:cubicBezTo>
                      <a:cubicBezTo>
                        <a:pt x="20058" y="16904"/>
                        <a:pt x="20058" y="16904"/>
                        <a:pt x="20058" y="16904"/>
                      </a:cubicBezTo>
                      <a:cubicBezTo>
                        <a:pt x="20572" y="16434"/>
                        <a:pt x="20572" y="12678"/>
                        <a:pt x="19543" y="10800"/>
                      </a:cubicBezTo>
                      <a:cubicBezTo>
                        <a:pt x="18515" y="7982"/>
                        <a:pt x="19543" y="4695"/>
                        <a:pt x="21086" y="3286"/>
                      </a:cubicBezTo>
                      <a:cubicBezTo>
                        <a:pt x="21086" y="3286"/>
                        <a:pt x="21086" y="3286"/>
                        <a:pt x="21086" y="2347"/>
                      </a:cubicBezTo>
                      <a:cubicBezTo>
                        <a:pt x="21600" y="2347"/>
                        <a:pt x="21600" y="1878"/>
                        <a:pt x="21600" y="1878"/>
                      </a:cubicBezTo>
                      <a:cubicBezTo>
                        <a:pt x="21600" y="1878"/>
                        <a:pt x="21600" y="1878"/>
                        <a:pt x="21600" y="1878"/>
                      </a:cubicBezTo>
                      <a:cubicBezTo>
                        <a:pt x="20058" y="1408"/>
                        <a:pt x="18515" y="939"/>
                        <a:pt x="16972" y="939"/>
                      </a:cubicBezTo>
                      <a:cubicBezTo>
                        <a:pt x="16458" y="939"/>
                        <a:pt x="15429" y="1408"/>
                        <a:pt x="14401" y="1408"/>
                      </a:cubicBezTo>
                      <a:cubicBezTo>
                        <a:pt x="13372" y="1878"/>
                        <a:pt x="12343" y="1878"/>
                        <a:pt x="11315" y="1878"/>
                      </a:cubicBezTo>
                      <a:cubicBezTo>
                        <a:pt x="10285" y="1878"/>
                        <a:pt x="9257" y="1408"/>
                        <a:pt x="8742" y="939"/>
                      </a:cubicBezTo>
                      <a:cubicBezTo>
                        <a:pt x="8228" y="0"/>
                        <a:pt x="7714" y="0"/>
                        <a:pt x="7714" y="0"/>
                      </a:cubicBezTo>
                      <a:cubicBezTo>
                        <a:pt x="7200" y="0"/>
                        <a:pt x="6171" y="469"/>
                        <a:pt x="5657" y="939"/>
                      </a:cubicBezTo>
                      <a:cubicBezTo>
                        <a:pt x="5657" y="939"/>
                        <a:pt x="5657" y="939"/>
                        <a:pt x="5142" y="939"/>
                      </a:cubicBezTo>
                      <a:cubicBezTo>
                        <a:pt x="5142" y="939"/>
                        <a:pt x="5142" y="939"/>
                        <a:pt x="5142" y="1408"/>
                      </a:cubicBezTo>
                      <a:cubicBezTo>
                        <a:pt x="5142" y="1408"/>
                        <a:pt x="5142" y="1408"/>
                        <a:pt x="5142" y="1408"/>
                      </a:cubicBezTo>
                      <a:cubicBezTo>
                        <a:pt x="5142" y="1878"/>
                        <a:pt x="5142" y="1878"/>
                        <a:pt x="5142" y="1878"/>
                      </a:cubicBezTo>
                      <a:cubicBezTo>
                        <a:pt x="5142" y="1878"/>
                        <a:pt x="5142" y="2347"/>
                        <a:pt x="5142" y="2347"/>
                      </a:cubicBezTo>
                      <a:cubicBezTo>
                        <a:pt x="4628" y="2347"/>
                        <a:pt x="4628" y="2347"/>
                        <a:pt x="4628" y="2817"/>
                      </a:cubicBezTo>
                      <a:cubicBezTo>
                        <a:pt x="4628" y="2817"/>
                        <a:pt x="4628" y="2817"/>
                        <a:pt x="4628" y="2817"/>
                      </a:cubicBezTo>
                      <a:cubicBezTo>
                        <a:pt x="4628" y="2817"/>
                        <a:pt x="4628" y="3286"/>
                        <a:pt x="4628" y="3286"/>
                      </a:cubicBezTo>
                      <a:cubicBezTo>
                        <a:pt x="5142" y="4226"/>
                        <a:pt x="5142" y="4695"/>
                        <a:pt x="4628" y="5165"/>
                      </a:cubicBezTo>
                      <a:cubicBezTo>
                        <a:pt x="4114" y="6573"/>
                        <a:pt x="2057" y="7043"/>
                        <a:pt x="1542" y="7043"/>
                      </a:cubicBezTo>
                      <a:cubicBezTo>
                        <a:pt x="1028" y="7043"/>
                        <a:pt x="1028" y="8452"/>
                        <a:pt x="514" y="8921"/>
                      </a:cubicBezTo>
                      <a:cubicBezTo>
                        <a:pt x="514" y="9391"/>
                        <a:pt x="514" y="10330"/>
                        <a:pt x="0" y="10800"/>
                      </a:cubicBezTo>
                      <a:cubicBezTo>
                        <a:pt x="0" y="11269"/>
                        <a:pt x="1028" y="12208"/>
                        <a:pt x="1542" y="12678"/>
                      </a:cubicBezTo>
                      <a:cubicBezTo>
                        <a:pt x="2571" y="13617"/>
                        <a:pt x="4114" y="14556"/>
                        <a:pt x="4628" y="15965"/>
                      </a:cubicBezTo>
                      <a:cubicBezTo>
                        <a:pt x="4628" y="15965"/>
                        <a:pt x="4628" y="16434"/>
                        <a:pt x="5142" y="16904"/>
                      </a:cubicBezTo>
                      <a:cubicBezTo>
                        <a:pt x="5142" y="16904"/>
                        <a:pt x="5142" y="16904"/>
                        <a:pt x="5142" y="16904"/>
                      </a:cubicBezTo>
                      <a:cubicBezTo>
                        <a:pt x="5657" y="17373"/>
                        <a:pt x="5657" y="17843"/>
                        <a:pt x="5657" y="17843"/>
                      </a:cubicBezTo>
                      <a:cubicBezTo>
                        <a:pt x="5657" y="18313"/>
                        <a:pt x="6171" y="18313"/>
                        <a:pt x="6171" y="18313"/>
                      </a:cubicBezTo>
                      <a:cubicBezTo>
                        <a:pt x="6171" y="18782"/>
                        <a:pt x="6685" y="19252"/>
                        <a:pt x="6685" y="19721"/>
                      </a:cubicBezTo>
                      <a:cubicBezTo>
                        <a:pt x="6685" y="19721"/>
                        <a:pt x="6685" y="19721"/>
                        <a:pt x="7200" y="20191"/>
                      </a:cubicBezTo>
                      <a:cubicBezTo>
                        <a:pt x="7200" y="20660"/>
                        <a:pt x="7714" y="20660"/>
                        <a:pt x="7714" y="21130"/>
                      </a:cubicBezTo>
                      <a:cubicBezTo>
                        <a:pt x="7714" y="21130"/>
                        <a:pt x="7714" y="21130"/>
                        <a:pt x="7714" y="2113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38" name="Shape">
                  <a:extLst>
                    <a:ext uri="{FF2B5EF4-FFF2-40B4-BE49-F238E27FC236}">
                      <a16:creationId xmlns:a16="http://schemas.microsoft.com/office/drawing/2014/main" id="{04123684-F2F6-A1CB-CF06-A326193CBB3D}"/>
                    </a:ext>
                  </a:extLst>
                </p:cNvPr>
                <p:cNvGrpSpPr/>
                <p:nvPr/>
              </p:nvGrpSpPr>
              <p:grpSpPr>
                <a:xfrm>
                  <a:off x="355196" y="120489"/>
                  <a:ext cx="9435" cy="8821"/>
                  <a:chOff x="0" y="0"/>
                  <a:chExt cx="9434" cy="8819"/>
                </a:xfrm>
              </p:grpSpPr>
              <p:sp>
                <p:nvSpPr>
                  <p:cNvPr id="258" name="Line">
                    <a:extLst>
                      <a:ext uri="{FF2B5EF4-FFF2-40B4-BE49-F238E27FC236}">
                        <a16:creationId xmlns:a16="http://schemas.microsoft.com/office/drawing/2014/main" id="{33680EF2-4342-5BE7-3B8B-DF3A5218073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4320" y="0"/>
                          <a:pt x="4320" y="1296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59" name="Line">
                    <a:extLst>
                      <a:ext uri="{FF2B5EF4-FFF2-40B4-BE49-F238E27FC236}">
                        <a16:creationId xmlns:a16="http://schemas.microsoft.com/office/drawing/2014/main" id="{CFB54ABB-32EE-5040-8B56-3F5893479FD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4320" y="12960"/>
                          <a:pt x="432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39" name="Shape">
                  <a:extLst>
                    <a:ext uri="{FF2B5EF4-FFF2-40B4-BE49-F238E27FC236}">
                      <a16:creationId xmlns:a16="http://schemas.microsoft.com/office/drawing/2014/main" id="{358CB845-B392-9F2B-C7D0-88FFC96B8963}"/>
                    </a:ext>
                  </a:extLst>
                </p:cNvPr>
                <p:cNvGrpSpPr/>
                <p:nvPr/>
              </p:nvGrpSpPr>
              <p:grpSpPr>
                <a:xfrm>
                  <a:off x="371071" y="117140"/>
                  <a:ext cx="9435" cy="8821"/>
                  <a:chOff x="0" y="0"/>
                  <a:chExt cx="9434" cy="8819"/>
                </a:xfrm>
              </p:grpSpPr>
              <p:sp>
                <p:nvSpPr>
                  <p:cNvPr id="256" name="Line">
                    <a:extLst>
                      <a:ext uri="{FF2B5EF4-FFF2-40B4-BE49-F238E27FC236}">
                        <a16:creationId xmlns:a16="http://schemas.microsoft.com/office/drawing/2014/main" id="{405D8964-5142-7774-EA52-43C5C744C5F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57" name="Line">
                    <a:extLst>
                      <a:ext uri="{FF2B5EF4-FFF2-40B4-BE49-F238E27FC236}">
                        <a16:creationId xmlns:a16="http://schemas.microsoft.com/office/drawing/2014/main" id="{1A518A03-0F20-3CFF-CAE4-34C7C9883A1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240" name="Shape">
                  <a:extLst>
                    <a:ext uri="{FF2B5EF4-FFF2-40B4-BE49-F238E27FC236}">
                      <a16:creationId xmlns:a16="http://schemas.microsoft.com/office/drawing/2014/main" id="{1CCB8812-35CE-F4FB-4D6B-7491F904C0D4}"/>
                    </a:ext>
                  </a:extLst>
                </p:cNvPr>
                <p:cNvSpPr/>
                <p:nvPr/>
              </p:nvSpPr>
              <p:spPr>
                <a:xfrm>
                  <a:off x="285222" y="52160"/>
                  <a:ext cx="59858" cy="86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699" y="9537"/>
                      </a:moveTo>
                      <a:cubicBezTo>
                        <a:pt x="3149" y="9257"/>
                        <a:pt x="3149" y="9257"/>
                        <a:pt x="3599" y="9257"/>
                      </a:cubicBezTo>
                      <a:cubicBezTo>
                        <a:pt x="3599" y="9257"/>
                        <a:pt x="3599" y="9257"/>
                        <a:pt x="3599" y="9257"/>
                      </a:cubicBezTo>
                      <a:cubicBezTo>
                        <a:pt x="3599" y="9257"/>
                        <a:pt x="4049" y="9257"/>
                        <a:pt x="4499" y="9257"/>
                      </a:cubicBezTo>
                      <a:cubicBezTo>
                        <a:pt x="4499" y="9257"/>
                        <a:pt x="4499" y="8976"/>
                        <a:pt x="4499" y="8976"/>
                      </a:cubicBezTo>
                      <a:cubicBezTo>
                        <a:pt x="4499" y="8976"/>
                        <a:pt x="4499" y="9257"/>
                        <a:pt x="4949" y="9257"/>
                      </a:cubicBezTo>
                      <a:cubicBezTo>
                        <a:pt x="6750" y="9257"/>
                        <a:pt x="6750" y="10379"/>
                        <a:pt x="6750" y="10941"/>
                      </a:cubicBezTo>
                      <a:cubicBezTo>
                        <a:pt x="6750" y="11502"/>
                        <a:pt x="6750" y="11782"/>
                        <a:pt x="7199" y="11782"/>
                      </a:cubicBezTo>
                      <a:cubicBezTo>
                        <a:pt x="8099" y="12063"/>
                        <a:pt x="8999" y="12624"/>
                        <a:pt x="8999" y="13465"/>
                      </a:cubicBezTo>
                      <a:cubicBezTo>
                        <a:pt x="8999" y="14307"/>
                        <a:pt x="8549" y="15149"/>
                        <a:pt x="7649" y="15429"/>
                      </a:cubicBezTo>
                      <a:cubicBezTo>
                        <a:pt x="7649" y="15429"/>
                        <a:pt x="7199" y="15990"/>
                        <a:pt x="7199" y="16551"/>
                      </a:cubicBezTo>
                      <a:cubicBezTo>
                        <a:pt x="7199" y="17673"/>
                        <a:pt x="7649" y="19076"/>
                        <a:pt x="8999" y="20198"/>
                      </a:cubicBezTo>
                      <a:cubicBezTo>
                        <a:pt x="10349" y="21320"/>
                        <a:pt x="11699" y="21600"/>
                        <a:pt x="12149" y="21600"/>
                      </a:cubicBezTo>
                      <a:cubicBezTo>
                        <a:pt x="12149" y="21600"/>
                        <a:pt x="12149" y="21600"/>
                        <a:pt x="12599" y="21600"/>
                      </a:cubicBezTo>
                      <a:cubicBezTo>
                        <a:pt x="13049" y="21600"/>
                        <a:pt x="13049" y="21320"/>
                        <a:pt x="13049" y="21320"/>
                      </a:cubicBezTo>
                      <a:cubicBezTo>
                        <a:pt x="13500" y="21039"/>
                        <a:pt x="14400" y="21039"/>
                        <a:pt x="15299" y="21039"/>
                      </a:cubicBezTo>
                      <a:cubicBezTo>
                        <a:pt x="15749" y="21039"/>
                        <a:pt x="16199" y="20759"/>
                        <a:pt x="16199" y="20759"/>
                      </a:cubicBezTo>
                      <a:cubicBezTo>
                        <a:pt x="16649" y="20198"/>
                        <a:pt x="17099" y="20198"/>
                        <a:pt x="18000" y="20198"/>
                      </a:cubicBezTo>
                      <a:cubicBezTo>
                        <a:pt x="18449" y="20198"/>
                        <a:pt x="18449" y="20198"/>
                        <a:pt x="18449" y="20198"/>
                      </a:cubicBezTo>
                      <a:cubicBezTo>
                        <a:pt x="18449" y="20198"/>
                        <a:pt x="18899" y="20198"/>
                        <a:pt x="18899" y="19917"/>
                      </a:cubicBezTo>
                      <a:cubicBezTo>
                        <a:pt x="19349" y="19917"/>
                        <a:pt x="19349" y="19637"/>
                        <a:pt x="19349" y="19637"/>
                      </a:cubicBezTo>
                      <a:cubicBezTo>
                        <a:pt x="19799" y="19356"/>
                        <a:pt x="20699" y="19356"/>
                        <a:pt x="21600" y="19356"/>
                      </a:cubicBezTo>
                      <a:cubicBezTo>
                        <a:pt x="21600" y="19356"/>
                        <a:pt x="21600" y="19356"/>
                        <a:pt x="21600" y="19356"/>
                      </a:cubicBezTo>
                      <a:cubicBezTo>
                        <a:pt x="21150" y="19076"/>
                        <a:pt x="21150" y="19076"/>
                        <a:pt x="21150" y="18795"/>
                      </a:cubicBezTo>
                      <a:cubicBezTo>
                        <a:pt x="21150" y="18795"/>
                        <a:pt x="20699" y="18795"/>
                        <a:pt x="20699" y="18515"/>
                      </a:cubicBezTo>
                      <a:cubicBezTo>
                        <a:pt x="20699" y="18515"/>
                        <a:pt x="20699" y="18234"/>
                        <a:pt x="20249" y="17954"/>
                      </a:cubicBezTo>
                      <a:cubicBezTo>
                        <a:pt x="20249" y="17954"/>
                        <a:pt x="20249" y="17954"/>
                        <a:pt x="20249" y="17954"/>
                      </a:cubicBezTo>
                      <a:cubicBezTo>
                        <a:pt x="20249" y="17673"/>
                        <a:pt x="19799" y="17673"/>
                        <a:pt x="19799" y="17393"/>
                      </a:cubicBezTo>
                      <a:cubicBezTo>
                        <a:pt x="19799" y="17393"/>
                        <a:pt x="19799" y="17393"/>
                        <a:pt x="19799" y="17393"/>
                      </a:cubicBezTo>
                      <a:cubicBezTo>
                        <a:pt x="19799" y="17112"/>
                        <a:pt x="19349" y="17112"/>
                        <a:pt x="19349" y="16832"/>
                      </a:cubicBezTo>
                      <a:cubicBezTo>
                        <a:pt x="19349" y="16271"/>
                        <a:pt x="18000" y="15710"/>
                        <a:pt x="17099" y="15429"/>
                      </a:cubicBezTo>
                      <a:cubicBezTo>
                        <a:pt x="16199" y="14588"/>
                        <a:pt x="15299" y="14026"/>
                        <a:pt x="15299" y="13465"/>
                      </a:cubicBezTo>
                      <a:cubicBezTo>
                        <a:pt x="15299" y="13465"/>
                        <a:pt x="15299" y="13185"/>
                        <a:pt x="15299" y="12904"/>
                      </a:cubicBezTo>
                      <a:cubicBezTo>
                        <a:pt x="15749" y="12904"/>
                        <a:pt x="15749" y="12343"/>
                        <a:pt x="15749" y="12063"/>
                      </a:cubicBezTo>
                      <a:cubicBezTo>
                        <a:pt x="16199" y="11221"/>
                        <a:pt x="16649" y="10098"/>
                        <a:pt x="18000" y="10098"/>
                      </a:cubicBezTo>
                      <a:cubicBezTo>
                        <a:pt x="18899" y="10098"/>
                        <a:pt x="19799" y="9818"/>
                        <a:pt x="19799" y="9537"/>
                      </a:cubicBezTo>
                      <a:cubicBezTo>
                        <a:pt x="19799" y="9537"/>
                        <a:pt x="19799" y="9537"/>
                        <a:pt x="19799" y="9537"/>
                      </a:cubicBezTo>
                      <a:cubicBezTo>
                        <a:pt x="19349" y="9257"/>
                        <a:pt x="19349" y="8976"/>
                        <a:pt x="19349" y="8976"/>
                      </a:cubicBezTo>
                      <a:cubicBezTo>
                        <a:pt x="19349" y="8976"/>
                        <a:pt x="19349" y="8696"/>
                        <a:pt x="19349" y="8696"/>
                      </a:cubicBezTo>
                      <a:cubicBezTo>
                        <a:pt x="19349" y="8696"/>
                        <a:pt x="19349" y="8415"/>
                        <a:pt x="19349" y="8415"/>
                      </a:cubicBezTo>
                      <a:cubicBezTo>
                        <a:pt x="19349" y="8415"/>
                        <a:pt x="19349" y="8135"/>
                        <a:pt x="19799" y="8135"/>
                      </a:cubicBezTo>
                      <a:cubicBezTo>
                        <a:pt x="19799" y="8135"/>
                        <a:pt x="19799" y="7854"/>
                        <a:pt x="19799" y="7854"/>
                      </a:cubicBezTo>
                      <a:cubicBezTo>
                        <a:pt x="19799" y="7854"/>
                        <a:pt x="19799" y="7574"/>
                        <a:pt x="19799" y="7574"/>
                      </a:cubicBezTo>
                      <a:cubicBezTo>
                        <a:pt x="19799" y="7574"/>
                        <a:pt x="19799" y="7574"/>
                        <a:pt x="19799" y="7574"/>
                      </a:cubicBezTo>
                      <a:cubicBezTo>
                        <a:pt x="19349" y="7293"/>
                        <a:pt x="18449" y="6732"/>
                        <a:pt x="18000" y="6171"/>
                      </a:cubicBezTo>
                      <a:cubicBezTo>
                        <a:pt x="17550" y="5890"/>
                        <a:pt x="16649" y="5049"/>
                        <a:pt x="16199" y="5049"/>
                      </a:cubicBezTo>
                      <a:cubicBezTo>
                        <a:pt x="15299" y="5049"/>
                        <a:pt x="14400" y="4768"/>
                        <a:pt x="13500" y="4207"/>
                      </a:cubicBezTo>
                      <a:cubicBezTo>
                        <a:pt x="13049" y="3927"/>
                        <a:pt x="12599" y="3085"/>
                        <a:pt x="13049" y="2524"/>
                      </a:cubicBezTo>
                      <a:cubicBezTo>
                        <a:pt x="13049" y="2244"/>
                        <a:pt x="12599" y="1963"/>
                        <a:pt x="11249" y="1683"/>
                      </a:cubicBezTo>
                      <a:cubicBezTo>
                        <a:pt x="10349" y="1402"/>
                        <a:pt x="8999" y="1122"/>
                        <a:pt x="8099" y="280"/>
                      </a:cubicBezTo>
                      <a:cubicBezTo>
                        <a:pt x="7649" y="280"/>
                        <a:pt x="7649" y="0"/>
                        <a:pt x="7199" y="0"/>
                      </a:cubicBezTo>
                      <a:cubicBezTo>
                        <a:pt x="7199" y="0"/>
                        <a:pt x="6750" y="280"/>
                        <a:pt x="6750" y="280"/>
                      </a:cubicBezTo>
                      <a:cubicBezTo>
                        <a:pt x="6750" y="561"/>
                        <a:pt x="6750" y="561"/>
                        <a:pt x="6750" y="561"/>
                      </a:cubicBezTo>
                      <a:cubicBezTo>
                        <a:pt x="6750" y="561"/>
                        <a:pt x="6299" y="841"/>
                        <a:pt x="6299" y="841"/>
                      </a:cubicBezTo>
                      <a:cubicBezTo>
                        <a:pt x="6299" y="841"/>
                        <a:pt x="6299" y="841"/>
                        <a:pt x="6299" y="841"/>
                      </a:cubicBezTo>
                      <a:cubicBezTo>
                        <a:pt x="5849" y="1122"/>
                        <a:pt x="5849" y="1122"/>
                        <a:pt x="5399" y="1122"/>
                      </a:cubicBezTo>
                      <a:cubicBezTo>
                        <a:pt x="4499" y="1683"/>
                        <a:pt x="3599" y="2244"/>
                        <a:pt x="3599" y="2524"/>
                      </a:cubicBezTo>
                      <a:cubicBezTo>
                        <a:pt x="4499" y="2805"/>
                        <a:pt x="5399" y="3366"/>
                        <a:pt x="4949" y="4207"/>
                      </a:cubicBezTo>
                      <a:cubicBezTo>
                        <a:pt x="4949" y="4488"/>
                        <a:pt x="4499" y="5049"/>
                        <a:pt x="2699" y="5049"/>
                      </a:cubicBezTo>
                      <a:cubicBezTo>
                        <a:pt x="1349" y="5329"/>
                        <a:pt x="899" y="5329"/>
                        <a:pt x="899" y="5329"/>
                      </a:cubicBezTo>
                      <a:cubicBezTo>
                        <a:pt x="899" y="5610"/>
                        <a:pt x="899" y="5610"/>
                        <a:pt x="899" y="5890"/>
                      </a:cubicBezTo>
                      <a:cubicBezTo>
                        <a:pt x="899" y="6732"/>
                        <a:pt x="449" y="7012"/>
                        <a:pt x="449" y="7293"/>
                      </a:cubicBezTo>
                      <a:cubicBezTo>
                        <a:pt x="449" y="7293"/>
                        <a:pt x="0" y="7293"/>
                        <a:pt x="0" y="7293"/>
                      </a:cubicBezTo>
                      <a:cubicBezTo>
                        <a:pt x="449" y="7574"/>
                        <a:pt x="449" y="7574"/>
                        <a:pt x="899" y="7854"/>
                      </a:cubicBezTo>
                      <a:cubicBezTo>
                        <a:pt x="899" y="7854"/>
                        <a:pt x="899" y="7854"/>
                        <a:pt x="899" y="7854"/>
                      </a:cubicBezTo>
                      <a:cubicBezTo>
                        <a:pt x="899" y="8135"/>
                        <a:pt x="1349" y="8135"/>
                        <a:pt x="1349" y="8415"/>
                      </a:cubicBezTo>
                      <a:cubicBezTo>
                        <a:pt x="1349" y="8415"/>
                        <a:pt x="1799" y="8415"/>
                        <a:pt x="1799" y="8415"/>
                      </a:cubicBezTo>
                      <a:cubicBezTo>
                        <a:pt x="1799" y="8696"/>
                        <a:pt x="2249" y="8696"/>
                        <a:pt x="2249" y="8976"/>
                      </a:cubicBezTo>
                      <a:cubicBezTo>
                        <a:pt x="2249" y="8976"/>
                        <a:pt x="2699" y="9257"/>
                        <a:pt x="2699" y="9257"/>
                      </a:cubicBezTo>
                      <a:cubicBezTo>
                        <a:pt x="2699" y="9257"/>
                        <a:pt x="2699" y="9257"/>
                        <a:pt x="2699" y="9537"/>
                      </a:cubicBezTo>
                      <a:cubicBezTo>
                        <a:pt x="2699" y="9537"/>
                        <a:pt x="2699" y="9537"/>
                        <a:pt x="2699" y="953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41" name="Shape">
                  <a:extLst>
                    <a:ext uri="{FF2B5EF4-FFF2-40B4-BE49-F238E27FC236}">
                      <a16:creationId xmlns:a16="http://schemas.microsoft.com/office/drawing/2014/main" id="{4DAB9445-DA08-94D2-313A-976F93E4F3F4}"/>
                    </a:ext>
                  </a:extLst>
                </p:cNvPr>
                <p:cNvGrpSpPr/>
                <p:nvPr/>
              </p:nvGrpSpPr>
              <p:grpSpPr>
                <a:xfrm>
                  <a:off x="310434" y="131017"/>
                  <a:ext cx="9435" cy="8821"/>
                  <a:chOff x="0" y="0"/>
                  <a:chExt cx="9434" cy="8819"/>
                </a:xfrm>
              </p:grpSpPr>
              <p:sp>
                <p:nvSpPr>
                  <p:cNvPr id="254" name="Line">
                    <a:extLst>
                      <a:ext uri="{FF2B5EF4-FFF2-40B4-BE49-F238E27FC236}">
                        <a16:creationId xmlns:a16="http://schemas.microsoft.com/office/drawing/2014/main" id="{2E941E78-BCEE-B3F2-94A0-B207E53EA90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9257" y="17280"/>
                          <a:pt x="18514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55" name="Line">
                    <a:extLst>
                      <a:ext uri="{FF2B5EF4-FFF2-40B4-BE49-F238E27FC236}">
                        <a16:creationId xmlns:a16="http://schemas.microsoft.com/office/drawing/2014/main" id="{F83AED47-23C2-8BA8-43AA-4999FDFA9A2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8514" y="21600"/>
                          <a:pt x="9257" y="1728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42" name="Shape">
                  <a:extLst>
                    <a:ext uri="{FF2B5EF4-FFF2-40B4-BE49-F238E27FC236}">
                      <a16:creationId xmlns:a16="http://schemas.microsoft.com/office/drawing/2014/main" id="{F148032F-6D92-CCA9-D9DD-183FA6120714}"/>
                    </a:ext>
                  </a:extLst>
                </p:cNvPr>
                <p:cNvGrpSpPr/>
                <p:nvPr/>
              </p:nvGrpSpPr>
              <p:grpSpPr>
                <a:xfrm>
                  <a:off x="289615" y="85556"/>
                  <a:ext cx="9435" cy="8821"/>
                  <a:chOff x="0" y="0"/>
                  <a:chExt cx="9433" cy="8819"/>
                </a:xfrm>
              </p:grpSpPr>
              <p:sp>
                <p:nvSpPr>
                  <p:cNvPr id="252" name="Line">
                    <a:extLst>
                      <a:ext uri="{FF2B5EF4-FFF2-40B4-BE49-F238E27FC236}">
                        <a16:creationId xmlns:a16="http://schemas.microsoft.com/office/drawing/2014/main" id="{29D452C9-791E-1883-59DB-12663ADDB9D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0801" y="0"/>
                          <a:pt x="10801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53" name="Line">
                    <a:extLst>
                      <a:ext uri="{FF2B5EF4-FFF2-40B4-BE49-F238E27FC236}">
                        <a16:creationId xmlns:a16="http://schemas.microsoft.com/office/drawing/2014/main" id="{18AF9AF2-79B5-81BC-050F-5291B51C22F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1" y="0"/>
                          <a:pt x="10801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43" name="Shape">
                  <a:extLst>
                    <a:ext uri="{FF2B5EF4-FFF2-40B4-BE49-F238E27FC236}">
                      <a16:creationId xmlns:a16="http://schemas.microsoft.com/office/drawing/2014/main" id="{C5C38B63-74F9-E2D8-8AB3-93FD30E507EA}"/>
                    </a:ext>
                  </a:extLst>
                </p:cNvPr>
                <p:cNvGrpSpPr/>
                <p:nvPr/>
              </p:nvGrpSpPr>
              <p:grpSpPr>
                <a:xfrm>
                  <a:off x="334637" y="126232"/>
                  <a:ext cx="9435" cy="8821"/>
                  <a:chOff x="0" y="0"/>
                  <a:chExt cx="9433" cy="8819"/>
                </a:xfrm>
              </p:grpSpPr>
              <p:sp>
                <p:nvSpPr>
                  <p:cNvPr id="250" name="Line">
                    <a:extLst>
                      <a:ext uri="{FF2B5EF4-FFF2-40B4-BE49-F238E27FC236}">
                        <a16:creationId xmlns:a16="http://schemas.microsoft.com/office/drawing/2014/main" id="{5FCBF95E-B191-1EF3-B065-0535548E70F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51" name="Line">
                    <a:extLst>
                      <a:ext uri="{FF2B5EF4-FFF2-40B4-BE49-F238E27FC236}">
                        <a16:creationId xmlns:a16="http://schemas.microsoft.com/office/drawing/2014/main" id="{C961AE6E-60FC-0467-3C5B-C0CF745FDDF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44" name="Shape">
                  <a:extLst>
                    <a:ext uri="{FF2B5EF4-FFF2-40B4-BE49-F238E27FC236}">
                      <a16:creationId xmlns:a16="http://schemas.microsoft.com/office/drawing/2014/main" id="{028EFC22-81C0-D015-D361-67D97787B713}"/>
                    </a:ext>
                  </a:extLst>
                </p:cNvPr>
                <p:cNvGrpSpPr/>
                <p:nvPr/>
              </p:nvGrpSpPr>
              <p:grpSpPr>
                <a:xfrm>
                  <a:off x="287273" y="85406"/>
                  <a:ext cx="9434" cy="7207"/>
                  <a:chOff x="0" y="0"/>
                  <a:chExt cx="9433" cy="7205"/>
                </a:xfrm>
              </p:grpSpPr>
              <p:sp>
                <p:nvSpPr>
                  <p:cNvPr id="248" name="Line">
                    <a:extLst>
                      <a:ext uri="{FF2B5EF4-FFF2-40B4-BE49-F238E27FC236}">
                        <a16:creationId xmlns:a16="http://schemas.microsoft.com/office/drawing/2014/main" id="{C09CA3E2-72DB-8C87-E65D-99D9114FEEBD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49" name="Line">
                    <a:extLst>
                      <a:ext uri="{FF2B5EF4-FFF2-40B4-BE49-F238E27FC236}">
                        <a16:creationId xmlns:a16="http://schemas.microsoft.com/office/drawing/2014/main" id="{4D2A2EBD-67B9-6968-1AA5-E0307D741F4F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3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245" name="Shape">
                  <a:extLst>
                    <a:ext uri="{FF2B5EF4-FFF2-40B4-BE49-F238E27FC236}">
                      <a16:creationId xmlns:a16="http://schemas.microsoft.com/office/drawing/2014/main" id="{6E3E248E-4D62-8127-3547-93F651368771}"/>
                    </a:ext>
                  </a:extLst>
                </p:cNvPr>
                <p:cNvGrpSpPr/>
                <p:nvPr/>
              </p:nvGrpSpPr>
              <p:grpSpPr>
                <a:xfrm>
                  <a:off x="340362" y="123599"/>
                  <a:ext cx="9435" cy="8821"/>
                  <a:chOff x="0" y="0"/>
                  <a:chExt cx="9434" cy="8819"/>
                </a:xfrm>
              </p:grpSpPr>
              <p:sp>
                <p:nvSpPr>
                  <p:cNvPr id="246" name="Line">
                    <a:extLst>
                      <a:ext uri="{FF2B5EF4-FFF2-40B4-BE49-F238E27FC236}">
                        <a16:creationId xmlns:a16="http://schemas.microsoft.com/office/drawing/2014/main" id="{61DDED87-E138-87B2-595E-4859C0C98E1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10801"/>
                          <a:pt x="0" y="10801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47" name="Line">
                    <a:extLst>
                      <a:ext uri="{FF2B5EF4-FFF2-40B4-BE49-F238E27FC236}">
                        <a16:creationId xmlns:a16="http://schemas.microsoft.com/office/drawing/2014/main" id="{F9705936-50AC-99B6-E87D-097FAFC7E8F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10801"/>
                          <a:pt x="0" y="10801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14" name="Shape">
                <a:extLst>
                  <a:ext uri="{FF2B5EF4-FFF2-40B4-BE49-F238E27FC236}">
                    <a16:creationId xmlns:a16="http://schemas.microsoft.com/office/drawing/2014/main" id="{3748E449-E244-8AB2-E953-C2B31DB5606A}"/>
                  </a:ext>
                </a:extLst>
              </p:cNvPr>
              <p:cNvGrpSpPr/>
              <p:nvPr/>
            </p:nvGrpSpPr>
            <p:grpSpPr>
              <a:xfrm>
                <a:off x="335677" y="115465"/>
                <a:ext cx="9436" cy="8821"/>
                <a:chOff x="0" y="0"/>
                <a:chExt cx="9434" cy="8819"/>
              </a:xfrm>
            </p:grpSpPr>
            <p:sp>
              <p:nvSpPr>
                <p:cNvPr id="156" name="Line">
                  <a:extLst>
                    <a:ext uri="{FF2B5EF4-FFF2-40B4-BE49-F238E27FC236}">
                      <a16:creationId xmlns:a16="http://schemas.microsoft.com/office/drawing/2014/main" id="{16F5E108-419C-9E7B-6263-66A0CC7DFC89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10801"/>
                        <a:pt x="21600" y="10801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57" name="Line">
                  <a:extLst>
                    <a:ext uri="{FF2B5EF4-FFF2-40B4-BE49-F238E27FC236}">
                      <a16:creationId xmlns:a16="http://schemas.microsoft.com/office/drawing/2014/main" id="{A3E2271B-43B9-3732-4001-6CEE841E5031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10801"/>
                        <a:pt x="0" y="10801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115" name="Shape">
                <a:extLst>
                  <a:ext uri="{FF2B5EF4-FFF2-40B4-BE49-F238E27FC236}">
                    <a16:creationId xmlns:a16="http://schemas.microsoft.com/office/drawing/2014/main" id="{791767E2-CC8B-8168-A97D-6AB5BFA9B9D7}"/>
                  </a:ext>
                </a:extLst>
              </p:cNvPr>
              <p:cNvGrpSpPr/>
              <p:nvPr/>
            </p:nvGrpSpPr>
            <p:grpSpPr>
              <a:xfrm>
                <a:off x="337238" y="117618"/>
                <a:ext cx="9436" cy="8821"/>
                <a:chOff x="0" y="0"/>
                <a:chExt cx="9434" cy="8819"/>
              </a:xfrm>
            </p:grpSpPr>
            <p:sp>
              <p:nvSpPr>
                <p:cNvPr id="154" name="Line">
                  <a:extLst>
                    <a:ext uri="{FF2B5EF4-FFF2-40B4-BE49-F238E27FC236}">
                      <a16:creationId xmlns:a16="http://schemas.microsoft.com/office/drawing/2014/main" id="{3FAB593A-5454-3380-C208-0A0F9B2AF410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10800"/>
                        <a:pt x="21600" y="108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55" name="Line">
                  <a:extLst>
                    <a:ext uri="{FF2B5EF4-FFF2-40B4-BE49-F238E27FC236}">
                      <a16:creationId xmlns:a16="http://schemas.microsoft.com/office/drawing/2014/main" id="{B95E8F33-ED83-3DF6-A17D-F913F8FD7A06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10800"/>
                        <a:pt x="0" y="1080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116" name="Shape">
                <a:extLst>
                  <a:ext uri="{FF2B5EF4-FFF2-40B4-BE49-F238E27FC236}">
                    <a16:creationId xmlns:a16="http://schemas.microsoft.com/office/drawing/2014/main" id="{769F628D-ABBC-43D9-2260-839D51D5355B}"/>
                  </a:ext>
                </a:extLst>
              </p:cNvPr>
              <p:cNvGrpSpPr/>
              <p:nvPr/>
            </p:nvGrpSpPr>
            <p:grpSpPr>
              <a:xfrm>
                <a:off x="335677" y="81249"/>
                <a:ext cx="9436" cy="8821"/>
                <a:chOff x="0" y="0"/>
                <a:chExt cx="9434" cy="8819"/>
              </a:xfrm>
            </p:grpSpPr>
            <p:sp>
              <p:nvSpPr>
                <p:cNvPr id="152" name="Line">
                  <a:extLst>
                    <a:ext uri="{FF2B5EF4-FFF2-40B4-BE49-F238E27FC236}">
                      <a16:creationId xmlns:a16="http://schemas.microsoft.com/office/drawing/2014/main" id="{6151959E-B59E-3AE2-1028-315F956DE934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53" name="Line">
                  <a:extLst>
                    <a:ext uri="{FF2B5EF4-FFF2-40B4-BE49-F238E27FC236}">
                      <a16:creationId xmlns:a16="http://schemas.microsoft.com/office/drawing/2014/main" id="{A33E0F94-1EDF-8674-3EB1-FBBD8EFF4E7B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2160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117" name="Shape">
                <a:extLst>
                  <a:ext uri="{FF2B5EF4-FFF2-40B4-BE49-F238E27FC236}">
                    <a16:creationId xmlns:a16="http://schemas.microsoft.com/office/drawing/2014/main" id="{A3D13B4B-B0CB-B9C0-6A1F-62C35BEC2CE7}"/>
                  </a:ext>
                </a:extLst>
              </p:cNvPr>
              <p:cNvGrpSpPr/>
              <p:nvPr/>
            </p:nvGrpSpPr>
            <p:grpSpPr>
              <a:xfrm>
                <a:off x="338280" y="119771"/>
                <a:ext cx="9435" cy="8821"/>
                <a:chOff x="0" y="0"/>
                <a:chExt cx="9434" cy="8819"/>
              </a:xfrm>
            </p:grpSpPr>
            <p:sp>
              <p:nvSpPr>
                <p:cNvPr id="150" name="Line">
                  <a:extLst>
                    <a:ext uri="{FF2B5EF4-FFF2-40B4-BE49-F238E27FC236}">
                      <a16:creationId xmlns:a16="http://schemas.microsoft.com/office/drawing/2014/main" id="{81F11EBD-ED4F-BA33-298B-3E05D58303C3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9436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1600" y="10801"/>
                        <a:pt x="21600" y="216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51" name="Line">
                  <a:extLst>
                    <a:ext uri="{FF2B5EF4-FFF2-40B4-BE49-F238E27FC236}">
                      <a16:creationId xmlns:a16="http://schemas.microsoft.com/office/drawing/2014/main" id="{62B43A7A-4A86-8742-7654-29CD9382844E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9436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21600" y="10801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sp>
            <p:nvSpPr>
              <p:cNvPr id="118" name="Shape">
                <a:extLst>
                  <a:ext uri="{FF2B5EF4-FFF2-40B4-BE49-F238E27FC236}">
                    <a16:creationId xmlns:a16="http://schemas.microsoft.com/office/drawing/2014/main" id="{85EECF04-06B1-D900-9BE2-7DB38A801C03}"/>
                  </a:ext>
                </a:extLst>
              </p:cNvPr>
              <p:cNvSpPr/>
              <p:nvPr/>
            </p:nvSpPr>
            <p:spPr>
              <a:xfrm>
                <a:off x="383073" y="86136"/>
                <a:ext cx="37475" cy="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" y="21031"/>
                    </a:moveTo>
                    <a:cubicBezTo>
                      <a:pt x="720" y="21031"/>
                      <a:pt x="1440" y="21600"/>
                      <a:pt x="2880" y="21600"/>
                    </a:cubicBezTo>
                    <a:cubicBezTo>
                      <a:pt x="2880" y="21600"/>
                      <a:pt x="2880" y="21600"/>
                      <a:pt x="2880" y="21600"/>
                    </a:cubicBezTo>
                    <a:cubicBezTo>
                      <a:pt x="2880" y="21600"/>
                      <a:pt x="3600" y="21600"/>
                      <a:pt x="3600" y="21600"/>
                    </a:cubicBezTo>
                    <a:cubicBezTo>
                      <a:pt x="3600" y="21600"/>
                      <a:pt x="3600" y="21600"/>
                      <a:pt x="4319" y="21600"/>
                    </a:cubicBezTo>
                    <a:cubicBezTo>
                      <a:pt x="4319" y="21031"/>
                      <a:pt x="5040" y="21031"/>
                      <a:pt x="5040" y="21031"/>
                    </a:cubicBezTo>
                    <a:cubicBezTo>
                      <a:pt x="6479" y="20463"/>
                      <a:pt x="7920" y="20463"/>
                      <a:pt x="8639" y="20463"/>
                    </a:cubicBezTo>
                    <a:cubicBezTo>
                      <a:pt x="10800" y="20463"/>
                      <a:pt x="10800" y="20463"/>
                      <a:pt x="10800" y="20463"/>
                    </a:cubicBezTo>
                    <a:cubicBezTo>
                      <a:pt x="11520" y="20463"/>
                      <a:pt x="12240" y="20463"/>
                      <a:pt x="12960" y="18757"/>
                    </a:cubicBezTo>
                    <a:cubicBezTo>
                      <a:pt x="12960" y="18757"/>
                      <a:pt x="12960" y="18189"/>
                      <a:pt x="13681" y="17621"/>
                    </a:cubicBezTo>
                    <a:cubicBezTo>
                      <a:pt x="13681" y="17621"/>
                      <a:pt x="13681" y="17052"/>
                      <a:pt x="13681" y="17052"/>
                    </a:cubicBezTo>
                    <a:cubicBezTo>
                      <a:pt x="14401" y="16484"/>
                      <a:pt x="14401" y="16484"/>
                      <a:pt x="14401" y="15915"/>
                    </a:cubicBezTo>
                    <a:cubicBezTo>
                      <a:pt x="15121" y="15915"/>
                      <a:pt x="15121" y="15915"/>
                      <a:pt x="15121" y="15347"/>
                    </a:cubicBezTo>
                    <a:cubicBezTo>
                      <a:pt x="15121" y="15347"/>
                      <a:pt x="15841" y="14778"/>
                      <a:pt x="15841" y="14210"/>
                    </a:cubicBezTo>
                    <a:cubicBezTo>
                      <a:pt x="15841" y="14210"/>
                      <a:pt x="16560" y="14210"/>
                      <a:pt x="16560" y="14210"/>
                    </a:cubicBezTo>
                    <a:cubicBezTo>
                      <a:pt x="16560" y="13642"/>
                      <a:pt x="17280" y="13073"/>
                      <a:pt x="17280" y="13073"/>
                    </a:cubicBezTo>
                    <a:cubicBezTo>
                      <a:pt x="17280" y="13073"/>
                      <a:pt x="18000" y="12505"/>
                      <a:pt x="18000" y="12505"/>
                    </a:cubicBezTo>
                    <a:cubicBezTo>
                      <a:pt x="18721" y="11368"/>
                      <a:pt x="19440" y="10800"/>
                      <a:pt x="20880" y="10231"/>
                    </a:cubicBezTo>
                    <a:cubicBezTo>
                      <a:pt x="20880" y="10231"/>
                      <a:pt x="20880" y="10231"/>
                      <a:pt x="20880" y="9663"/>
                    </a:cubicBezTo>
                    <a:cubicBezTo>
                      <a:pt x="20880" y="9663"/>
                      <a:pt x="21600" y="9663"/>
                      <a:pt x="21600" y="9094"/>
                    </a:cubicBezTo>
                    <a:cubicBezTo>
                      <a:pt x="20161" y="8526"/>
                      <a:pt x="18721" y="7389"/>
                      <a:pt x="18000" y="6252"/>
                    </a:cubicBezTo>
                    <a:cubicBezTo>
                      <a:pt x="15121" y="4547"/>
                      <a:pt x="12240" y="2273"/>
                      <a:pt x="9360" y="1705"/>
                    </a:cubicBezTo>
                    <a:cubicBezTo>
                      <a:pt x="7920" y="1136"/>
                      <a:pt x="5759" y="568"/>
                      <a:pt x="3600" y="0"/>
                    </a:cubicBezTo>
                    <a:cubicBezTo>
                      <a:pt x="3600" y="568"/>
                      <a:pt x="3600" y="1136"/>
                      <a:pt x="3600" y="1705"/>
                    </a:cubicBezTo>
                    <a:cubicBezTo>
                      <a:pt x="3600" y="1705"/>
                      <a:pt x="3600" y="1705"/>
                      <a:pt x="3600" y="1705"/>
                    </a:cubicBezTo>
                    <a:cubicBezTo>
                      <a:pt x="3600" y="1705"/>
                      <a:pt x="2880" y="1705"/>
                      <a:pt x="2880" y="1705"/>
                    </a:cubicBezTo>
                    <a:cubicBezTo>
                      <a:pt x="2880" y="1705"/>
                      <a:pt x="2880" y="2273"/>
                      <a:pt x="2880" y="2273"/>
                    </a:cubicBezTo>
                    <a:cubicBezTo>
                      <a:pt x="2880" y="2273"/>
                      <a:pt x="2880" y="2273"/>
                      <a:pt x="2880" y="2273"/>
                    </a:cubicBezTo>
                    <a:cubicBezTo>
                      <a:pt x="2880" y="2273"/>
                      <a:pt x="2880" y="2273"/>
                      <a:pt x="2880" y="2273"/>
                    </a:cubicBezTo>
                    <a:cubicBezTo>
                      <a:pt x="2880" y="2273"/>
                      <a:pt x="2880" y="2273"/>
                      <a:pt x="2880" y="2273"/>
                    </a:cubicBezTo>
                    <a:cubicBezTo>
                      <a:pt x="2880" y="2273"/>
                      <a:pt x="2880" y="2842"/>
                      <a:pt x="2880" y="2842"/>
                    </a:cubicBezTo>
                    <a:cubicBezTo>
                      <a:pt x="2880" y="2842"/>
                      <a:pt x="2880" y="2842"/>
                      <a:pt x="2880" y="2842"/>
                    </a:cubicBezTo>
                    <a:cubicBezTo>
                      <a:pt x="2880" y="2842"/>
                      <a:pt x="2160" y="2842"/>
                      <a:pt x="2160" y="2842"/>
                    </a:cubicBezTo>
                    <a:cubicBezTo>
                      <a:pt x="2160" y="2842"/>
                      <a:pt x="2160" y="2842"/>
                      <a:pt x="2160" y="2842"/>
                    </a:cubicBezTo>
                    <a:cubicBezTo>
                      <a:pt x="1440" y="3410"/>
                      <a:pt x="0" y="6821"/>
                      <a:pt x="1440" y="9094"/>
                    </a:cubicBezTo>
                    <a:cubicBezTo>
                      <a:pt x="2880" y="11936"/>
                      <a:pt x="2880" y="17052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9326"/>
                    </a:cubicBezTo>
                    <a:cubicBezTo>
                      <a:pt x="1440" y="19326"/>
                      <a:pt x="1440" y="19326"/>
                      <a:pt x="1440" y="19326"/>
                    </a:cubicBezTo>
                    <a:cubicBezTo>
                      <a:pt x="1440" y="19326"/>
                      <a:pt x="1440" y="19326"/>
                      <a:pt x="1440" y="19326"/>
                    </a:cubicBezTo>
                    <a:cubicBezTo>
                      <a:pt x="1440" y="19326"/>
                      <a:pt x="1440" y="19326"/>
                      <a:pt x="1440" y="19894"/>
                    </a:cubicBezTo>
                    <a:cubicBezTo>
                      <a:pt x="1440" y="19894"/>
                      <a:pt x="1440" y="19894"/>
                      <a:pt x="1440" y="19894"/>
                    </a:cubicBezTo>
                    <a:cubicBezTo>
                      <a:pt x="720" y="19894"/>
                      <a:pt x="720" y="20463"/>
                      <a:pt x="0" y="21031"/>
                    </a:cubicBezTo>
                    <a:cubicBezTo>
                      <a:pt x="0" y="21031"/>
                      <a:pt x="0" y="21031"/>
                      <a:pt x="720" y="2103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grpSp>
            <p:nvGrpSpPr>
              <p:cNvPr id="119" name="Shape">
                <a:extLst>
                  <a:ext uri="{FF2B5EF4-FFF2-40B4-BE49-F238E27FC236}">
                    <a16:creationId xmlns:a16="http://schemas.microsoft.com/office/drawing/2014/main" id="{4F7827E8-B25D-6AD1-8EC4-1D347963C12F}"/>
                  </a:ext>
                </a:extLst>
              </p:cNvPr>
              <p:cNvGrpSpPr/>
              <p:nvPr/>
            </p:nvGrpSpPr>
            <p:grpSpPr>
              <a:xfrm>
                <a:off x="409065" y="107419"/>
                <a:ext cx="9435" cy="7206"/>
                <a:chOff x="0" y="0"/>
                <a:chExt cx="9434" cy="7205"/>
              </a:xfrm>
            </p:grpSpPr>
            <p:sp>
              <p:nvSpPr>
                <p:cNvPr id="148" name="Line">
                  <a:extLst>
                    <a:ext uri="{FF2B5EF4-FFF2-40B4-BE49-F238E27FC236}">
                      <a16:creationId xmlns:a16="http://schemas.microsoft.com/office/drawing/2014/main" id="{C364B41E-C642-C5D9-F211-1CC11A2BA46B}"/>
                    </a:ext>
                  </a:extLst>
                </p:cNvPr>
                <p:cNvSpPr/>
                <p:nvPr/>
              </p:nvSpPr>
              <p:spPr>
                <a:xfrm flipH="1">
                  <a:off x="0" y="0"/>
                  <a:ext cx="9435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" name="Line">
                  <a:extLst>
                    <a:ext uri="{FF2B5EF4-FFF2-40B4-BE49-F238E27FC236}">
                      <a16:creationId xmlns:a16="http://schemas.microsoft.com/office/drawing/2014/main" id="{244701FF-6B54-9617-0560-28C0F4DFF795}"/>
                    </a:ext>
                  </a:extLst>
                </p:cNvPr>
                <p:cNvSpPr/>
                <p:nvPr/>
              </p:nvSpPr>
              <p:spPr>
                <a:xfrm flipV="1">
                  <a:off x="0" y="0"/>
                  <a:ext cx="9434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20" name="Shape">
                <a:extLst>
                  <a:ext uri="{FF2B5EF4-FFF2-40B4-BE49-F238E27FC236}">
                    <a16:creationId xmlns:a16="http://schemas.microsoft.com/office/drawing/2014/main" id="{2371A599-7E30-D28D-AD25-D53AD234349F}"/>
                  </a:ext>
                </a:extLst>
              </p:cNvPr>
              <p:cNvGrpSpPr/>
              <p:nvPr/>
            </p:nvGrpSpPr>
            <p:grpSpPr>
              <a:xfrm>
                <a:off x="403861" y="112354"/>
                <a:ext cx="9434" cy="8821"/>
                <a:chOff x="0" y="0"/>
                <a:chExt cx="9433" cy="8819"/>
              </a:xfrm>
            </p:grpSpPr>
            <p:sp>
              <p:nvSpPr>
                <p:cNvPr id="146" name="Line">
                  <a:extLst>
                    <a:ext uri="{FF2B5EF4-FFF2-40B4-BE49-F238E27FC236}">
                      <a16:creationId xmlns:a16="http://schemas.microsoft.com/office/drawing/2014/main" id="{9890C165-A8CE-07AD-84AA-542D1F56AA8D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21600"/>
                        <a:pt x="21600" y="21600"/>
                        <a:pt x="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47" name="Line">
                  <a:extLst>
                    <a:ext uri="{FF2B5EF4-FFF2-40B4-BE49-F238E27FC236}">
                      <a16:creationId xmlns:a16="http://schemas.microsoft.com/office/drawing/2014/main" id="{D469E792-599B-9FF3-E928-61E32ECE5D01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1600" y="21600"/>
                        <a:pt x="21600" y="21600"/>
                        <a:pt x="2160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sp>
            <p:nvSpPr>
              <p:cNvPr id="121" name="Shape">
                <a:extLst>
                  <a:ext uri="{FF2B5EF4-FFF2-40B4-BE49-F238E27FC236}">
                    <a16:creationId xmlns:a16="http://schemas.microsoft.com/office/drawing/2014/main" id="{25CD4B1F-E910-C310-F298-7F8FFDE9AA6A}"/>
                  </a:ext>
                </a:extLst>
              </p:cNvPr>
              <p:cNvSpPr/>
              <p:nvPr/>
            </p:nvSpPr>
            <p:spPr>
              <a:xfrm>
                <a:off x="4163" y="141647"/>
                <a:ext cx="75989" cy="75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14" y="3494"/>
                    </a:moveTo>
                    <a:cubicBezTo>
                      <a:pt x="18060" y="3811"/>
                      <a:pt x="17351" y="4129"/>
                      <a:pt x="16643" y="4129"/>
                    </a:cubicBezTo>
                    <a:cubicBezTo>
                      <a:pt x="16289" y="4129"/>
                      <a:pt x="16289" y="3811"/>
                      <a:pt x="16289" y="3811"/>
                    </a:cubicBezTo>
                    <a:cubicBezTo>
                      <a:pt x="15935" y="3811"/>
                      <a:pt x="15935" y="3811"/>
                      <a:pt x="15935" y="3811"/>
                    </a:cubicBezTo>
                    <a:cubicBezTo>
                      <a:pt x="15581" y="3811"/>
                      <a:pt x="15581" y="3811"/>
                      <a:pt x="15227" y="3811"/>
                    </a:cubicBezTo>
                    <a:cubicBezTo>
                      <a:pt x="15227" y="3811"/>
                      <a:pt x="14873" y="3811"/>
                      <a:pt x="14519" y="3494"/>
                    </a:cubicBezTo>
                    <a:cubicBezTo>
                      <a:pt x="14164" y="3176"/>
                      <a:pt x="13456" y="2858"/>
                      <a:pt x="13102" y="2541"/>
                    </a:cubicBezTo>
                    <a:cubicBezTo>
                      <a:pt x="13102" y="2223"/>
                      <a:pt x="12748" y="1905"/>
                      <a:pt x="12394" y="1905"/>
                    </a:cubicBezTo>
                    <a:cubicBezTo>
                      <a:pt x="12394" y="1905"/>
                      <a:pt x="12040" y="1905"/>
                      <a:pt x="12040" y="1905"/>
                    </a:cubicBezTo>
                    <a:cubicBezTo>
                      <a:pt x="12040" y="1905"/>
                      <a:pt x="11686" y="1905"/>
                      <a:pt x="11686" y="1905"/>
                    </a:cubicBezTo>
                    <a:cubicBezTo>
                      <a:pt x="11686" y="1905"/>
                      <a:pt x="11686" y="1905"/>
                      <a:pt x="11332" y="1588"/>
                    </a:cubicBezTo>
                    <a:cubicBezTo>
                      <a:pt x="11332" y="1588"/>
                      <a:pt x="11332" y="1588"/>
                      <a:pt x="11332" y="1588"/>
                    </a:cubicBezTo>
                    <a:cubicBezTo>
                      <a:pt x="10978" y="1588"/>
                      <a:pt x="10978" y="1588"/>
                      <a:pt x="10622" y="1588"/>
                    </a:cubicBezTo>
                    <a:cubicBezTo>
                      <a:pt x="10622" y="1588"/>
                      <a:pt x="10622" y="1270"/>
                      <a:pt x="10622" y="1270"/>
                    </a:cubicBezTo>
                    <a:cubicBezTo>
                      <a:pt x="10268" y="1270"/>
                      <a:pt x="9914" y="1270"/>
                      <a:pt x="9914" y="952"/>
                    </a:cubicBezTo>
                    <a:cubicBezTo>
                      <a:pt x="9914" y="952"/>
                      <a:pt x="9914" y="952"/>
                      <a:pt x="9914" y="952"/>
                    </a:cubicBezTo>
                    <a:cubicBezTo>
                      <a:pt x="9560" y="952"/>
                      <a:pt x="9206" y="635"/>
                      <a:pt x="9206" y="635"/>
                    </a:cubicBezTo>
                    <a:cubicBezTo>
                      <a:pt x="9206" y="635"/>
                      <a:pt x="8852" y="635"/>
                      <a:pt x="8852" y="635"/>
                    </a:cubicBezTo>
                    <a:cubicBezTo>
                      <a:pt x="8852" y="317"/>
                      <a:pt x="8498" y="317"/>
                      <a:pt x="8498" y="317"/>
                    </a:cubicBezTo>
                    <a:cubicBezTo>
                      <a:pt x="8498" y="317"/>
                      <a:pt x="8144" y="317"/>
                      <a:pt x="8144" y="0"/>
                    </a:cubicBezTo>
                    <a:cubicBezTo>
                      <a:pt x="8144" y="0"/>
                      <a:pt x="8144" y="0"/>
                      <a:pt x="8144" y="0"/>
                    </a:cubicBezTo>
                    <a:cubicBezTo>
                      <a:pt x="8144" y="0"/>
                      <a:pt x="7790" y="317"/>
                      <a:pt x="7790" y="317"/>
                    </a:cubicBezTo>
                    <a:cubicBezTo>
                      <a:pt x="7081" y="952"/>
                      <a:pt x="5311" y="1270"/>
                      <a:pt x="4957" y="1270"/>
                    </a:cubicBezTo>
                    <a:cubicBezTo>
                      <a:pt x="4249" y="1270"/>
                      <a:pt x="4249" y="1588"/>
                      <a:pt x="4249" y="2858"/>
                    </a:cubicBezTo>
                    <a:cubicBezTo>
                      <a:pt x="4249" y="3176"/>
                      <a:pt x="4249" y="3176"/>
                      <a:pt x="4249" y="3176"/>
                    </a:cubicBezTo>
                    <a:cubicBezTo>
                      <a:pt x="4249" y="4129"/>
                      <a:pt x="3540" y="4447"/>
                      <a:pt x="3186" y="4764"/>
                    </a:cubicBezTo>
                    <a:cubicBezTo>
                      <a:pt x="2832" y="5082"/>
                      <a:pt x="2478" y="5399"/>
                      <a:pt x="2124" y="5717"/>
                    </a:cubicBezTo>
                    <a:cubicBezTo>
                      <a:pt x="2124" y="6035"/>
                      <a:pt x="2124" y="6035"/>
                      <a:pt x="2124" y="6352"/>
                    </a:cubicBezTo>
                    <a:cubicBezTo>
                      <a:pt x="2124" y="6988"/>
                      <a:pt x="1770" y="7305"/>
                      <a:pt x="1062" y="7941"/>
                    </a:cubicBezTo>
                    <a:cubicBezTo>
                      <a:pt x="354" y="7941"/>
                      <a:pt x="0" y="8258"/>
                      <a:pt x="0" y="8576"/>
                    </a:cubicBezTo>
                    <a:cubicBezTo>
                      <a:pt x="0" y="8894"/>
                      <a:pt x="0" y="9211"/>
                      <a:pt x="354" y="9529"/>
                    </a:cubicBezTo>
                    <a:cubicBezTo>
                      <a:pt x="1062" y="10482"/>
                      <a:pt x="708" y="11435"/>
                      <a:pt x="354" y="12070"/>
                    </a:cubicBezTo>
                    <a:cubicBezTo>
                      <a:pt x="354" y="12070"/>
                      <a:pt x="354" y="12070"/>
                      <a:pt x="0" y="12070"/>
                    </a:cubicBezTo>
                    <a:cubicBezTo>
                      <a:pt x="354" y="12388"/>
                      <a:pt x="354" y="12388"/>
                      <a:pt x="708" y="12388"/>
                    </a:cubicBezTo>
                    <a:cubicBezTo>
                      <a:pt x="1062" y="12705"/>
                      <a:pt x="1770" y="13023"/>
                      <a:pt x="2124" y="13341"/>
                    </a:cubicBezTo>
                    <a:cubicBezTo>
                      <a:pt x="2478" y="13658"/>
                      <a:pt x="2478" y="13658"/>
                      <a:pt x="2478" y="13658"/>
                    </a:cubicBezTo>
                    <a:cubicBezTo>
                      <a:pt x="2478" y="13658"/>
                      <a:pt x="2832" y="13658"/>
                      <a:pt x="2832" y="13658"/>
                    </a:cubicBezTo>
                    <a:cubicBezTo>
                      <a:pt x="2832" y="13658"/>
                      <a:pt x="3186" y="13341"/>
                      <a:pt x="3186" y="13341"/>
                    </a:cubicBezTo>
                    <a:cubicBezTo>
                      <a:pt x="3895" y="13341"/>
                      <a:pt x="3895" y="13658"/>
                      <a:pt x="4249" y="13976"/>
                    </a:cubicBezTo>
                    <a:cubicBezTo>
                      <a:pt x="4603" y="14611"/>
                      <a:pt x="4603" y="15247"/>
                      <a:pt x="4249" y="15882"/>
                    </a:cubicBezTo>
                    <a:cubicBezTo>
                      <a:pt x="3895" y="16517"/>
                      <a:pt x="3540" y="16835"/>
                      <a:pt x="2832" y="17152"/>
                    </a:cubicBezTo>
                    <a:cubicBezTo>
                      <a:pt x="2832" y="17152"/>
                      <a:pt x="2832" y="17152"/>
                      <a:pt x="2832" y="17152"/>
                    </a:cubicBezTo>
                    <a:cubicBezTo>
                      <a:pt x="2832" y="17152"/>
                      <a:pt x="3186" y="17470"/>
                      <a:pt x="3186" y="17470"/>
                    </a:cubicBezTo>
                    <a:cubicBezTo>
                      <a:pt x="3186" y="17788"/>
                      <a:pt x="3186" y="17788"/>
                      <a:pt x="3186" y="17788"/>
                    </a:cubicBezTo>
                    <a:cubicBezTo>
                      <a:pt x="3186" y="17788"/>
                      <a:pt x="3186" y="18105"/>
                      <a:pt x="3186" y="18105"/>
                    </a:cubicBezTo>
                    <a:cubicBezTo>
                      <a:pt x="3186" y="18105"/>
                      <a:pt x="3186" y="18105"/>
                      <a:pt x="3186" y="18105"/>
                    </a:cubicBezTo>
                    <a:cubicBezTo>
                      <a:pt x="3186" y="18423"/>
                      <a:pt x="3186" y="18423"/>
                      <a:pt x="3186" y="18423"/>
                    </a:cubicBezTo>
                    <a:cubicBezTo>
                      <a:pt x="3186" y="18423"/>
                      <a:pt x="3186" y="18423"/>
                      <a:pt x="3186" y="18423"/>
                    </a:cubicBezTo>
                    <a:cubicBezTo>
                      <a:pt x="3186" y="18741"/>
                      <a:pt x="2832" y="18741"/>
                      <a:pt x="2832" y="18741"/>
                    </a:cubicBezTo>
                    <a:cubicBezTo>
                      <a:pt x="2832" y="19058"/>
                      <a:pt x="2478" y="19058"/>
                      <a:pt x="2478" y="19376"/>
                    </a:cubicBezTo>
                    <a:cubicBezTo>
                      <a:pt x="2478" y="19376"/>
                      <a:pt x="2478" y="19376"/>
                      <a:pt x="2478" y="19376"/>
                    </a:cubicBezTo>
                    <a:cubicBezTo>
                      <a:pt x="2478" y="19376"/>
                      <a:pt x="2478" y="19694"/>
                      <a:pt x="2832" y="19694"/>
                    </a:cubicBezTo>
                    <a:cubicBezTo>
                      <a:pt x="3186" y="20011"/>
                      <a:pt x="3540" y="20011"/>
                      <a:pt x="3895" y="20011"/>
                    </a:cubicBezTo>
                    <a:cubicBezTo>
                      <a:pt x="3895" y="20011"/>
                      <a:pt x="4249" y="20011"/>
                      <a:pt x="4603" y="20011"/>
                    </a:cubicBezTo>
                    <a:cubicBezTo>
                      <a:pt x="4957" y="20011"/>
                      <a:pt x="5665" y="20011"/>
                      <a:pt x="6019" y="20647"/>
                    </a:cubicBezTo>
                    <a:cubicBezTo>
                      <a:pt x="6019" y="20964"/>
                      <a:pt x="6373" y="20964"/>
                      <a:pt x="6373" y="20964"/>
                    </a:cubicBezTo>
                    <a:cubicBezTo>
                      <a:pt x="6373" y="21282"/>
                      <a:pt x="6373" y="21282"/>
                      <a:pt x="6373" y="21282"/>
                    </a:cubicBezTo>
                    <a:cubicBezTo>
                      <a:pt x="6373" y="21282"/>
                      <a:pt x="6727" y="21282"/>
                      <a:pt x="6727" y="21282"/>
                    </a:cubicBezTo>
                    <a:cubicBezTo>
                      <a:pt x="6727" y="21282"/>
                      <a:pt x="6727" y="21282"/>
                      <a:pt x="6727" y="21600"/>
                    </a:cubicBezTo>
                    <a:cubicBezTo>
                      <a:pt x="6727" y="21600"/>
                      <a:pt x="6727" y="21600"/>
                      <a:pt x="6727" y="21600"/>
                    </a:cubicBezTo>
                    <a:cubicBezTo>
                      <a:pt x="6727" y="21600"/>
                      <a:pt x="6727" y="21600"/>
                      <a:pt x="6727" y="21600"/>
                    </a:cubicBezTo>
                    <a:cubicBezTo>
                      <a:pt x="7081" y="21600"/>
                      <a:pt x="7081" y="21600"/>
                      <a:pt x="7081" y="21600"/>
                    </a:cubicBezTo>
                    <a:cubicBezTo>
                      <a:pt x="7081" y="21600"/>
                      <a:pt x="7081" y="21600"/>
                      <a:pt x="7081" y="21282"/>
                    </a:cubicBezTo>
                    <a:cubicBezTo>
                      <a:pt x="7081" y="21282"/>
                      <a:pt x="7081" y="21282"/>
                      <a:pt x="7081" y="21282"/>
                    </a:cubicBezTo>
                    <a:cubicBezTo>
                      <a:pt x="7436" y="21282"/>
                      <a:pt x="7436" y="21282"/>
                      <a:pt x="7436" y="20964"/>
                    </a:cubicBezTo>
                    <a:cubicBezTo>
                      <a:pt x="7436" y="20964"/>
                      <a:pt x="7436" y="20964"/>
                      <a:pt x="7790" y="20647"/>
                    </a:cubicBezTo>
                    <a:cubicBezTo>
                      <a:pt x="7790" y="20011"/>
                      <a:pt x="8144" y="19694"/>
                      <a:pt x="8144" y="19058"/>
                    </a:cubicBezTo>
                    <a:cubicBezTo>
                      <a:pt x="9206" y="17152"/>
                      <a:pt x="9914" y="14929"/>
                      <a:pt x="11686" y="14611"/>
                    </a:cubicBezTo>
                    <a:cubicBezTo>
                      <a:pt x="12040" y="14611"/>
                      <a:pt x="12040" y="14294"/>
                      <a:pt x="12394" y="14294"/>
                    </a:cubicBezTo>
                    <a:cubicBezTo>
                      <a:pt x="14519" y="13976"/>
                      <a:pt x="17351" y="13023"/>
                      <a:pt x="19122" y="11117"/>
                    </a:cubicBezTo>
                    <a:cubicBezTo>
                      <a:pt x="20184" y="9529"/>
                      <a:pt x="20538" y="8894"/>
                      <a:pt x="20538" y="8576"/>
                    </a:cubicBezTo>
                    <a:cubicBezTo>
                      <a:pt x="20538" y="7941"/>
                      <a:pt x="20892" y="7623"/>
                      <a:pt x="21600" y="7305"/>
                    </a:cubicBezTo>
                    <a:cubicBezTo>
                      <a:pt x="21600" y="6988"/>
                      <a:pt x="21600" y="6988"/>
                      <a:pt x="21600" y="6988"/>
                    </a:cubicBezTo>
                    <a:cubicBezTo>
                      <a:pt x="21600" y="6988"/>
                      <a:pt x="21600" y="6670"/>
                      <a:pt x="21246" y="6352"/>
                    </a:cubicBezTo>
                    <a:cubicBezTo>
                      <a:pt x="21246" y="6352"/>
                      <a:pt x="21246" y="6352"/>
                      <a:pt x="21246" y="6352"/>
                    </a:cubicBezTo>
                    <a:cubicBezTo>
                      <a:pt x="21246" y="6352"/>
                      <a:pt x="21246" y="6352"/>
                      <a:pt x="20892" y="6035"/>
                    </a:cubicBezTo>
                    <a:cubicBezTo>
                      <a:pt x="20892" y="6035"/>
                      <a:pt x="20892" y="6035"/>
                      <a:pt x="20892" y="6035"/>
                    </a:cubicBezTo>
                    <a:cubicBezTo>
                      <a:pt x="20538" y="5717"/>
                      <a:pt x="20538" y="5717"/>
                      <a:pt x="20538" y="5717"/>
                    </a:cubicBezTo>
                    <a:cubicBezTo>
                      <a:pt x="20184" y="5082"/>
                      <a:pt x="20184" y="5082"/>
                      <a:pt x="20184" y="5082"/>
                    </a:cubicBezTo>
                    <a:cubicBezTo>
                      <a:pt x="19476" y="4764"/>
                      <a:pt x="18768" y="3811"/>
                      <a:pt x="18414" y="349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122" name="Shape">
                <a:extLst>
                  <a:ext uri="{FF2B5EF4-FFF2-40B4-BE49-F238E27FC236}">
                    <a16:creationId xmlns:a16="http://schemas.microsoft.com/office/drawing/2014/main" id="{E6C4CE28-9261-777D-14B2-42A0F1105ACE}"/>
                  </a:ext>
                </a:extLst>
              </p:cNvPr>
              <p:cNvSpPr/>
              <p:nvPr/>
            </p:nvSpPr>
            <p:spPr>
              <a:xfrm>
                <a:off x="61124" y="150159"/>
                <a:ext cx="9435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400" y="10800"/>
                      <a:pt x="7199" y="21600"/>
                      <a:pt x="0" y="10800"/>
                    </a:cubicBezTo>
                    <a:cubicBezTo>
                      <a:pt x="0" y="10800"/>
                      <a:pt x="0" y="21600"/>
                      <a:pt x="3599" y="21600"/>
                    </a:cubicBezTo>
                    <a:cubicBezTo>
                      <a:pt x="10800" y="21600"/>
                      <a:pt x="17999" y="108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grpSp>
            <p:nvGrpSpPr>
              <p:cNvPr id="123" name="Shape">
                <a:extLst>
                  <a:ext uri="{FF2B5EF4-FFF2-40B4-BE49-F238E27FC236}">
                    <a16:creationId xmlns:a16="http://schemas.microsoft.com/office/drawing/2014/main" id="{779CDF79-8DDE-A959-5AF0-1DC5B2D7AADC}"/>
                  </a:ext>
                </a:extLst>
              </p:cNvPr>
              <p:cNvGrpSpPr/>
              <p:nvPr/>
            </p:nvGrpSpPr>
            <p:grpSpPr>
              <a:xfrm>
                <a:off x="29115" y="137956"/>
                <a:ext cx="9434" cy="8821"/>
                <a:chOff x="0" y="0"/>
                <a:chExt cx="9433" cy="8819"/>
              </a:xfrm>
            </p:grpSpPr>
            <p:sp>
              <p:nvSpPr>
                <p:cNvPr id="144" name="Line">
                  <a:extLst>
                    <a:ext uri="{FF2B5EF4-FFF2-40B4-BE49-F238E27FC236}">
                      <a16:creationId xmlns:a16="http://schemas.microsoft.com/office/drawing/2014/main" id="{DA88EB02-B1C3-CA00-4ECD-671F8F7E4462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21600"/>
                        <a:pt x="21600" y="216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45" name="Line">
                  <a:extLst>
                    <a:ext uri="{FF2B5EF4-FFF2-40B4-BE49-F238E27FC236}">
                      <a16:creationId xmlns:a16="http://schemas.microsoft.com/office/drawing/2014/main" id="{C3145AD3-C6B6-95C5-87C9-195BD6EF19B1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0" y="2160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124" name="Shape">
                <a:extLst>
                  <a:ext uri="{FF2B5EF4-FFF2-40B4-BE49-F238E27FC236}">
                    <a16:creationId xmlns:a16="http://schemas.microsoft.com/office/drawing/2014/main" id="{42CB3DFF-EF3D-6A9A-925A-6DE2AA56C1F9}"/>
                  </a:ext>
                </a:extLst>
              </p:cNvPr>
              <p:cNvGrpSpPr/>
              <p:nvPr/>
            </p:nvGrpSpPr>
            <p:grpSpPr>
              <a:xfrm>
                <a:off x="74397" y="161165"/>
                <a:ext cx="9435" cy="8821"/>
                <a:chOff x="0" y="0"/>
                <a:chExt cx="9434" cy="8819"/>
              </a:xfrm>
            </p:grpSpPr>
            <p:sp>
              <p:nvSpPr>
                <p:cNvPr id="142" name="Line">
                  <a:extLst>
                    <a:ext uri="{FF2B5EF4-FFF2-40B4-BE49-F238E27FC236}">
                      <a16:creationId xmlns:a16="http://schemas.microsoft.com/office/drawing/2014/main" id="{9967249E-A24D-39E5-89B9-F7E14ED0ED63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14400"/>
                        <a:pt x="21600" y="14400"/>
                        <a:pt x="21600" y="14400"/>
                      </a:cubicBezTo>
                      <a:cubicBezTo>
                        <a:pt x="21600" y="14400"/>
                        <a:pt x="21600" y="720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43" name="Line">
                  <a:extLst>
                    <a:ext uri="{FF2B5EF4-FFF2-40B4-BE49-F238E27FC236}">
                      <a16:creationId xmlns:a16="http://schemas.microsoft.com/office/drawing/2014/main" id="{B28D5F1D-D3C5-D028-2134-F60A681048E9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1600" y="7200"/>
                        <a:pt x="21600" y="14400"/>
                        <a:pt x="21600" y="14400"/>
                      </a:cubicBezTo>
                      <a:cubicBezTo>
                        <a:pt x="21600" y="14400"/>
                        <a:pt x="21600" y="144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125" name="Shape">
                <a:extLst>
                  <a:ext uri="{FF2B5EF4-FFF2-40B4-BE49-F238E27FC236}">
                    <a16:creationId xmlns:a16="http://schemas.microsoft.com/office/drawing/2014/main" id="{C24720B0-FB0E-4F50-CAE6-258867D29C14}"/>
                  </a:ext>
                </a:extLst>
              </p:cNvPr>
              <p:cNvGrpSpPr/>
              <p:nvPr/>
            </p:nvGrpSpPr>
            <p:grpSpPr>
              <a:xfrm>
                <a:off x="10898" y="197863"/>
                <a:ext cx="9435" cy="7207"/>
                <a:chOff x="0" y="0"/>
                <a:chExt cx="9433" cy="7205"/>
              </a:xfrm>
            </p:grpSpPr>
            <p:sp>
              <p:nvSpPr>
                <p:cNvPr id="140" name="Line">
                  <a:extLst>
                    <a:ext uri="{FF2B5EF4-FFF2-40B4-BE49-F238E27FC236}">
                      <a16:creationId xmlns:a16="http://schemas.microsoft.com/office/drawing/2014/main" id="{992EEAAA-6BFD-0A94-E0AE-A91AD69DAF27}"/>
                    </a:ext>
                  </a:extLst>
                </p:cNvPr>
                <p:cNvSpPr/>
                <p:nvPr/>
              </p:nvSpPr>
              <p:spPr>
                <a:xfrm flipH="1" flipV="1">
                  <a:off x="0" y="0"/>
                  <a:ext cx="9434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1" name="Line">
                  <a:extLst>
                    <a:ext uri="{FF2B5EF4-FFF2-40B4-BE49-F238E27FC236}">
                      <a16:creationId xmlns:a16="http://schemas.microsoft.com/office/drawing/2014/main" id="{D19CE320-8E26-CF33-59BF-896EB5EE8040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3" cy="7207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26" name="Shape">
                <a:extLst>
                  <a:ext uri="{FF2B5EF4-FFF2-40B4-BE49-F238E27FC236}">
                    <a16:creationId xmlns:a16="http://schemas.microsoft.com/office/drawing/2014/main" id="{C04A8369-AB3C-E0BB-CFA0-2D56DF071F3F}"/>
                  </a:ext>
                </a:extLst>
              </p:cNvPr>
              <p:cNvGrpSpPr/>
              <p:nvPr/>
            </p:nvGrpSpPr>
            <p:grpSpPr>
              <a:xfrm>
                <a:off x="10898" y="201841"/>
                <a:ext cx="9435" cy="8821"/>
                <a:chOff x="0" y="0"/>
                <a:chExt cx="9433" cy="8819"/>
              </a:xfrm>
            </p:grpSpPr>
            <p:sp>
              <p:nvSpPr>
                <p:cNvPr id="138" name="Line">
                  <a:extLst>
                    <a:ext uri="{FF2B5EF4-FFF2-40B4-BE49-F238E27FC236}">
                      <a16:creationId xmlns:a16="http://schemas.microsoft.com/office/drawing/2014/main" id="{7E68BC57-E89F-4DFE-65A9-23D0FDE9CC6D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21600" y="21600"/>
                        <a:pt x="2160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39" name="Line">
                  <a:extLst>
                    <a:ext uri="{FF2B5EF4-FFF2-40B4-BE49-F238E27FC236}">
                      <a16:creationId xmlns:a16="http://schemas.microsoft.com/office/drawing/2014/main" id="{AFB02556-01C4-9CD9-59E9-21400F6D3FFB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21600"/>
                        <a:pt x="0" y="21600"/>
                        <a:pt x="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127" name="Shape">
                <a:extLst>
                  <a:ext uri="{FF2B5EF4-FFF2-40B4-BE49-F238E27FC236}">
                    <a16:creationId xmlns:a16="http://schemas.microsoft.com/office/drawing/2014/main" id="{B0BB37D1-CBEC-44B5-77B6-49E39E57A02A}"/>
                  </a:ext>
                </a:extLst>
              </p:cNvPr>
              <p:cNvGrpSpPr/>
              <p:nvPr/>
            </p:nvGrpSpPr>
            <p:grpSpPr>
              <a:xfrm>
                <a:off x="73355" y="159580"/>
                <a:ext cx="9435" cy="7207"/>
                <a:chOff x="0" y="0"/>
                <a:chExt cx="9434" cy="7205"/>
              </a:xfrm>
            </p:grpSpPr>
            <p:sp>
              <p:nvSpPr>
                <p:cNvPr id="136" name="Line">
                  <a:extLst>
                    <a:ext uri="{FF2B5EF4-FFF2-40B4-BE49-F238E27FC236}">
                      <a16:creationId xmlns:a16="http://schemas.microsoft.com/office/drawing/2014/main" id="{819AC022-9900-35BE-0ADA-D2A9F613E7E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434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7" name="Line">
                  <a:extLst>
                    <a:ext uri="{FF2B5EF4-FFF2-40B4-BE49-F238E27FC236}">
                      <a16:creationId xmlns:a16="http://schemas.microsoft.com/office/drawing/2014/main" id="{C5E918CB-0335-1F1D-5939-AA7A2DAE0F86}"/>
                    </a:ext>
                  </a:extLst>
                </p:cNvPr>
                <p:cNvSpPr/>
                <p:nvPr/>
              </p:nvSpPr>
              <p:spPr>
                <a:xfrm flipH="1" flipV="1">
                  <a:off x="0" y="0"/>
                  <a:ext cx="9435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28" name="Shape">
                <a:extLst>
                  <a:ext uri="{FF2B5EF4-FFF2-40B4-BE49-F238E27FC236}">
                    <a16:creationId xmlns:a16="http://schemas.microsoft.com/office/drawing/2014/main" id="{679AA2C0-5941-ADB2-CD4B-C2022BEEAA85}"/>
                  </a:ext>
                </a:extLst>
              </p:cNvPr>
              <p:cNvSpPr/>
              <p:nvPr/>
            </p:nvSpPr>
            <p:spPr>
              <a:xfrm>
                <a:off x="71794" y="156619"/>
                <a:ext cx="9434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0800" y="14400"/>
                      <a:pt x="10800" y="7200"/>
                      <a:pt x="0" y="7200"/>
                    </a:cubicBezTo>
                    <a:cubicBezTo>
                      <a:pt x="0" y="7200"/>
                      <a:pt x="0" y="7200"/>
                      <a:pt x="0" y="0"/>
                    </a:cubicBezTo>
                    <a:cubicBezTo>
                      <a:pt x="10800" y="14400"/>
                      <a:pt x="10800" y="14400"/>
                      <a:pt x="10800" y="14400"/>
                    </a:cubicBezTo>
                    <a:cubicBezTo>
                      <a:pt x="10800" y="14400"/>
                      <a:pt x="10800" y="14400"/>
                      <a:pt x="2160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grpSp>
            <p:nvGrpSpPr>
              <p:cNvPr id="129" name="Shape">
                <a:extLst>
                  <a:ext uri="{FF2B5EF4-FFF2-40B4-BE49-F238E27FC236}">
                    <a16:creationId xmlns:a16="http://schemas.microsoft.com/office/drawing/2014/main" id="{94EDC4E3-FC56-ABD1-9840-E025547750A4}"/>
                  </a:ext>
                </a:extLst>
              </p:cNvPr>
              <p:cNvGrpSpPr/>
              <p:nvPr/>
            </p:nvGrpSpPr>
            <p:grpSpPr>
              <a:xfrm>
                <a:off x="21308" y="209976"/>
                <a:ext cx="9434" cy="8821"/>
                <a:chOff x="0" y="0"/>
                <a:chExt cx="9433" cy="8819"/>
              </a:xfrm>
            </p:grpSpPr>
            <p:sp>
              <p:nvSpPr>
                <p:cNvPr id="134" name="Line">
                  <a:extLst>
                    <a:ext uri="{FF2B5EF4-FFF2-40B4-BE49-F238E27FC236}">
                      <a16:creationId xmlns:a16="http://schemas.microsoft.com/office/drawing/2014/main" id="{F2148422-4FF1-B574-2F60-E9AFE53A7C81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0" y="2160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35" name="Line">
                  <a:extLst>
                    <a:ext uri="{FF2B5EF4-FFF2-40B4-BE49-F238E27FC236}">
                      <a16:creationId xmlns:a16="http://schemas.microsoft.com/office/drawing/2014/main" id="{33D9FCDB-478D-3388-55AE-9A7645A617B4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21600"/>
                        <a:pt x="21600" y="216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130" name="Shape">
                <a:extLst>
                  <a:ext uri="{FF2B5EF4-FFF2-40B4-BE49-F238E27FC236}">
                    <a16:creationId xmlns:a16="http://schemas.microsoft.com/office/drawing/2014/main" id="{CB1B6BBF-99F1-BFE6-9C90-018ED9C3D8F6}"/>
                  </a:ext>
                </a:extLst>
              </p:cNvPr>
              <p:cNvGrpSpPr/>
              <p:nvPr/>
            </p:nvGrpSpPr>
            <p:grpSpPr>
              <a:xfrm>
                <a:off x="26512" y="210783"/>
                <a:ext cx="9435" cy="7208"/>
                <a:chOff x="0" y="0"/>
                <a:chExt cx="9434" cy="7206"/>
              </a:xfrm>
            </p:grpSpPr>
            <p:sp>
              <p:nvSpPr>
                <p:cNvPr id="132" name="Line">
                  <a:extLst>
                    <a:ext uri="{FF2B5EF4-FFF2-40B4-BE49-F238E27FC236}">
                      <a16:creationId xmlns:a16="http://schemas.microsoft.com/office/drawing/2014/main" id="{CADDAB2A-8553-16A0-E82C-9E3BF92FEEFC}"/>
                    </a:ext>
                  </a:extLst>
                </p:cNvPr>
                <p:cNvSpPr/>
                <p:nvPr/>
              </p:nvSpPr>
              <p:spPr>
                <a:xfrm flipH="1">
                  <a:off x="0" y="-1"/>
                  <a:ext cx="9435" cy="7207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3" name="Line">
                  <a:extLst>
                    <a:ext uri="{FF2B5EF4-FFF2-40B4-BE49-F238E27FC236}">
                      <a16:creationId xmlns:a16="http://schemas.microsoft.com/office/drawing/2014/main" id="{8723EB72-3B85-D36B-9907-6EDE7774E1B8}"/>
                    </a:ext>
                  </a:extLst>
                </p:cNvPr>
                <p:cNvSpPr/>
                <p:nvPr/>
              </p:nvSpPr>
              <p:spPr>
                <a:xfrm flipV="1">
                  <a:off x="0" y="0"/>
                  <a:ext cx="9434" cy="7207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31" name="Shape">
                <a:extLst>
                  <a:ext uri="{FF2B5EF4-FFF2-40B4-BE49-F238E27FC236}">
                    <a16:creationId xmlns:a16="http://schemas.microsoft.com/office/drawing/2014/main" id="{F0C16028-52D9-374E-87EB-AE05EF9AF434}"/>
                  </a:ext>
                </a:extLst>
              </p:cNvPr>
              <p:cNvSpPr/>
              <p:nvPr/>
            </p:nvSpPr>
            <p:spPr>
              <a:xfrm>
                <a:off x="277644" y="19995"/>
                <a:ext cx="9434" cy="8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0"/>
                    </a:moveTo>
                    <a:cubicBezTo>
                      <a:pt x="21600" y="10800"/>
                      <a:pt x="18514" y="5400"/>
                      <a:pt x="15428" y="0"/>
                    </a:cubicBezTo>
                    <a:cubicBezTo>
                      <a:pt x="15428" y="0"/>
                      <a:pt x="15428" y="0"/>
                      <a:pt x="12342" y="0"/>
                    </a:cubicBezTo>
                    <a:cubicBezTo>
                      <a:pt x="9257" y="0"/>
                      <a:pt x="6171" y="0"/>
                      <a:pt x="3085" y="0"/>
                    </a:cubicBezTo>
                    <a:cubicBezTo>
                      <a:pt x="3085" y="5400"/>
                      <a:pt x="3085" y="16200"/>
                      <a:pt x="3085" y="21600"/>
                    </a:cubicBezTo>
                    <a:cubicBezTo>
                      <a:pt x="3085" y="21600"/>
                      <a:pt x="0" y="21600"/>
                      <a:pt x="0" y="21600"/>
                    </a:cubicBezTo>
                    <a:cubicBezTo>
                      <a:pt x="6171" y="21600"/>
                      <a:pt x="15428" y="21600"/>
                      <a:pt x="18514" y="16200"/>
                    </a:cubicBezTo>
                    <a:cubicBezTo>
                      <a:pt x="21600" y="16200"/>
                      <a:pt x="21600" y="16200"/>
                      <a:pt x="21600" y="162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</p:grpSp>
        <p:grpSp>
          <p:nvGrpSpPr>
            <p:cNvPr id="10" name="Group">
              <a:extLst>
                <a:ext uri="{FF2B5EF4-FFF2-40B4-BE49-F238E27FC236}">
                  <a16:creationId xmlns:a16="http://schemas.microsoft.com/office/drawing/2014/main" id="{7A847D39-63EF-9A4C-C4C0-94CFFB60D720}"/>
                </a:ext>
              </a:extLst>
            </p:cNvPr>
            <p:cNvGrpSpPr/>
            <p:nvPr/>
          </p:nvGrpSpPr>
          <p:grpSpPr>
            <a:xfrm>
              <a:off x="-1" y="10524"/>
              <a:ext cx="1627017" cy="1329390"/>
              <a:chOff x="0" y="-1"/>
              <a:chExt cx="1627015" cy="1329388"/>
            </a:xfrm>
          </p:grpSpPr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067181A5-6E03-AFDE-2DD2-CCD4F6E96A27}"/>
                  </a:ext>
                </a:extLst>
              </p:cNvPr>
              <p:cNvSpPr/>
              <p:nvPr/>
            </p:nvSpPr>
            <p:spPr>
              <a:xfrm>
                <a:off x="1102373" y="1242291"/>
                <a:ext cx="24465" cy="1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9" y="1963"/>
                    </a:moveTo>
                    <a:cubicBezTo>
                      <a:pt x="4319" y="1963"/>
                      <a:pt x="4319" y="1963"/>
                      <a:pt x="4319" y="1963"/>
                    </a:cubicBezTo>
                    <a:cubicBezTo>
                      <a:pt x="4319" y="1963"/>
                      <a:pt x="3240" y="3927"/>
                      <a:pt x="2159" y="3927"/>
                    </a:cubicBezTo>
                    <a:cubicBezTo>
                      <a:pt x="2159" y="3927"/>
                      <a:pt x="2159" y="3927"/>
                      <a:pt x="2159" y="3927"/>
                    </a:cubicBezTo>
                    <a:cubicBezTo>
                      <a:pt x="2159" y="5890"/>
                      <a:pt x="2159" y="5890"/>
                      <a:pt x="1079" y="5890"/>
                    </a:cubicBezTo>
                    <a:cubicBezTo>
                      <a:pt x="1079" y="5890"/>
                      <a:pt x="1079" y="5890"/>
                      <a:pt x="1079" y="5890"/>
                    </a:cubicBezTo>
                    <a:cubicBezTo>
                      <a:pt x="1079" y="7854"/>
                      <a:pt x="0" y="7854"/>
                      <a:pt x="0" y="9818"/>
                    </a:cubicBezTo>
                    <a:cubicBezTo>
                      <a:pt x="0" y="9818"/>
                      <a:pt x="0" y="9818"/>
                      <a:pt x="0" y="9818"/>
                    </a:cubicBezTo>
                    <a:cubicBezTo>
                      <a:pt x="5399" y="15710"/>
                      <a:pt x="16199" y="21600"/>
                      <a:pt x="19440" y="21600"/>
                    </a:cubicBezTo>
                    <a:cubicBezTo>
                      <a:pt x="20520" y="21600"/>
                      <a:pt x="20520" y="19637"/>
                      <a:pt x="21600" y="19637"/>
                    </a:cubicBezTo>
                    <a:cubicBezTo>
                      <a:pt x="21600" y="19637"/>
                      <a:pt x="21600" y="19637"/>
                      <a:pt x="21600" y="19637"/>
                    </a:cubicBezTo>
                    <a:cubicBezTo>
                      <a:pt x="21600" y="17673"/>
                      <a:pt x="21600" y="17673"/>
                      <a:pt x="21600" y="17673"/>
                    </a:cubicBezTo>
                    <a:cubicBezTo>
                      <a:pt x="21600" y="17673"/>
                      <a:pt x="21600" y="15710"/>
                      <a:pt x="21600" y="15710"/>
                    </a:cubicBezTo>
                    <a:cubicBezTo>
                      <a:pt x="21600" y="15710"/>
                      <a:pt x="21600" y="15710"/>
                      <a:pt x="21600" y="15710"/>
                    </a:cubicBezTo>
                    <a:cubicBezTo>
                      <a:pt x="21600" y="15710"/>
                      <a:pt x="21600" y="13746"/>
                      <a:pt x="21600" y="13746"/>
                    </a:cubicBezTo>
                    <a:cubicBezTo>
                      <a:pt x="21600" y="13746"/>
                      <a:pt x="21600" y="13746"/>
                      <a:pt x="21600" y="13746"/>
                    </a:cubicBezTo>
                    <a:cubicBezTo>
                      <a:pt x="21600" y="13746"/>
                      <a:pt x="21600" y="11782"/>
                      <a:pt x="21600" y="11782"/>
                    </a:cubicBezTo>
                    <a:cubicBezTo>
                      <a:pt x="21600" y="11782"/>
                      <a:pt x="21600" y="11782"/>
                      <a:pt x="21600" y="11782"/>
                    </a:cubicBezTo>
                    <a:cubicBezTo>
                      <a:pt x="21600" y="11782"/>
                      <a:pt x="21600" y="11782"/>
                      <a:pt x="21600" y="11782"/>
                    </a:cubicBezTo>
                    <a:cubicBezTo>
                      <a:pt x="21600" y="11782"/>
                      <a:pt x="21600" y="11782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0520" y="9818"/>
                      <a:pt x="19440" y="9818"/>
                    </a:cubicBezTo>
                    <a:cubicBezTo>
                      <a:pt x="18360" y="9818"/>
                      <a:pt x="18360" y="9818"/>
                      <a:pt x="18360" y="9818"/>
                    </a:cubicBezTo>
                    <a:cubicBezTo>
                      <a:pt x="16199" y="9818"/>
                      <a:pt x="12960" y="9818"/>
                      <a:pt x="8639" y="3927"/>
                    </a:cubicBezTo>
                    <a:cubicBezTo>
                      <a:pt x="8639" y="3927"/>
                      <a:pt x="7559" y="3927"/>
                      <a:pt x="7559" y="1963"/>
                    </a:cubicBezTo>
                    <a:cubicBezTo>
                      <a:pt x="6480" y="1963"/>
                      <a:pt x="6480" y="1963"/>
                      <a:pt x="6480" y="1963"/>
                    </a:cubicBezTo>
                    <a:cubicBezTo>
                      <a:pt x="6480" y="1963"/>
                      <a:pt x="5399" y="1963"/>
                      <a:pt x="5399" y="0"/>
                    </a:cubicBezTo>
                    <a:cubicBezTo>
                      <a:pt x="5399" y="1963"/>
                      <a:pt x="5399" y="1963"/>
                      <a:pt x="4319" y="1963"/>
                    </a:cubicBezTo>
                    <a:cubicBezTo>
                      <a:pt x="4319" y="1963"/>
                      <a:pt x="4319" y="1963"/>
                      <a:pt x="4319" y="196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F46AC589-8F45-5BAA-1615-8663B0FE44A1}"/>
                  </a:ext>
                </a:extLst>
              </p:cNvPr>
              <p:cNvSpPr/>
              <p:nvPr/>
            </p:nvSpPr>
            <p:spPr>
              <a:xfrm>
                <a:off x="1112783" y="1221236"/>
                <a:ext cx="78074" cy="34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4724"/>
                    </a:moveTo>
                    <a:cubicBezTo>
                      <a:pt x="19542" y="4049"/>
                      <a:pt x="18514" y="3374"/>
                      <a:pt x="17828" y="2024"/>
                    </a:cubicBezTo>
                    <a:cubicBezTo>
                      <a:pt x="17142" y="674"/>
                      <a:pt x="16114" y="0"/>
                      <a:pt x="14742" y="0"/>
                    </a:cubicBezTo>
                    <a:cubicBezTo>
                      <a:pt x="12685" y="0"/>
                      <a:pt x="10628" y="1349"/>
                      <a:pt x="10285" y="2024"/>
                    </a:cubicBezTo>
                    <a:cubicBezTo>
                      <a:pt x="9257" y="2699"/>
                      <a:pt x="7885" y="2699"/>
                      <a:pt x="6857" y="2024"/>
                    </a:cubicBezTo>
                    <a:cubicBezTo>
                      <a:pt x="5485" y="2024"/>
                      <a:pt x="4114" y="1349"/>
                      <a:pt x="3085" y="2699"/>
                    </a:cubicBezTo>
                    <a:cubicBezTo>
                      <a:pt x="3085" y="3374"/>
                      <a:pt x="2742" y="3374"/>
                      <a:pt x="2399" y="4049"/>
                    </a:cubicBezTo>
                    <a:cubicBezTo>
                      <a:pt x="2399" y="4049"/>
                      <a:pt x="2399" y="4724"/>
                      <a:pt x="2057" y="4724"/>
                    </a:cubicBezTo>
                    <a:cubicBezTo>
                      <a:pt x="1714" y="5399"/>
                      <a:pt x="1371" y="6074"/>
                      <a:pt x="1028" y="6750"/>
                    </a:cubicBezTo>
                    <a:cubicBezTo>
                      <a:pt x="342" y="8099"/>
                      <a:pt x="0" y="9450"/>
                      <a:pt x="0" y="10125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800"/>
                      <a:pt x="0" y="10800"/>
                      <a:pt x="0" y="11474"/>
                    </a:cubicBezTo>
                    <a:cubicBezTo>
                      <a:pt x="0" y="11474"/>
                      <a:pt x="0" y="11474"/>
                      <a:pt x="342" y="11474"/>
                    </a:cubicBezTo>
                    <a:cubicBezTo>
                      <a:pt x="342" y="11474"/>
                      <a:pt x="685" y="12149"/>
                      <a:pt x="1028" y="12149"/>
                    </a:cubicBezTo>
                    <a:cubicBezTo>
                      <a:pt x="1714" y="12824"/>
                      <a:pt x="2399" y="13500"/>
                      <a:pt x="3085" y="13500"/>
                    </a:cubicBezTo>
                    <a:cubicBezTo>
                      <a:pt x="3428" y="13500"/>
                      <a:pt x="3428" y="13500"/>
                      <a:pt x="3428" y="13500"/>
                    </a:cubicBezTo>
                    <a:cubicBezTo>
                      <a:pt x="4114" y="13500"/>
                      <a:pt x="4799" y="13500"/>
                      <a:pt x="5485" y="14850"/>
                    </a:cubicBezTo>
                    <a:cubicBezTo>
                      <a:pt x="5485" y="14850"/>
                      <a:pt x="5485" y="14850"/>
                      <a:pt x="5485" y="14850"/>
                    </a:cubicBezTo>
                    <a:cubicBezTo>
                      <a:pt x="5485" y="14850"/>
                      <a:pt x="5485" y="14850"/>
                      <a:pt x="5485" y="15525"/>
                    </a:cubicBezTo>
                    <a:cubicBezTo>
                      <a:pt x="5485" y="15525"/>
                      <a:pt x="5485" y="15525"/>
                      <a:pt x="5485" y="15525"/>
                    </a:cubicBezTo>
                    <a:cubicBezTo>
                      <a:pt x="5485" y="16200"/>
                      <a:pt x="5485" y="16200"/>
                      <a:pt x="5485" y="16200"/>
                    </a:cubicBezTo>
                    <a:cubicBezTo>
                      <a:pt x="5485" y="16200"/>
                      <a:pt x="5485" y="16875"/>
                      <a:pt x="5485" y="16875"/>
                    </a:cubicBezTo>
                    <a:cubicBezTo>
                      <a:pt x="5485" y="16875"/>
                      <a:pt x="5485" y="16875"/>
                      <a:pt x="5485" y="16875"/>
                    </a:cubicBezTo>
                    <a:cubicBezTo>
                      <a:pt x="5485" y="17549"/>
                      <a:pt x="5485" y="18225"/>
                      <a:pt x="5485" y="18225"/>
                    </a:cubicBezTo>
                    <a:cubicBezTo>
                      <a:pt x="5485" y="18225"/>
                      <a:pt x="5485" y="18225"/>
                      <a:pt x="5485" y="18225"/>
                    </a:cubicBezTo>
                    <a:cubicBezTo>
                      <a:pt x="5828" y="18900"/>
                      <a:pt x="6171" y="18900"/>
                      <a:pt x="6171" y="19574"/>
                    </a:cubicBezTo>
                    <a:cubicBezTo>
                      <a:pt x="6857" y="20250"/>
                      <a:pt x="6857" y="20925"/>
                      <a:pt x="6857" y="21600"/>
                    </a:cubicBezTo>
                    <a:cubicBezTo>
                      <a:pt x="7199" y="21600"/>
                      <a:pt x="7199" y="21600"/>
                      <a:pt x="7199" y="21600"/>
                    </a:cubicBezTo>
                    <a:cubicBezTo>
                      <a:pt x="7542" y="20925"/>
                      <a:pt x="7885" y="20250"/>
                      <a:pt x="8228" y="20250"/>
                    </a:cubicBezTo>
                    <a:cubicBezTo>
                      <a:pt x="8228" y="20250"/>
                      <a:pt x="8228" y="19574"/>
                      <a:pt x="8228" y="19574"/>
                    </a:cubicBezTo>
                    <a:cubicBezTo>
                      <a:pt x="7885" y="18900"/>
                      <a:pt x="7885" y="17549"/>
                      <a:pt x="8228" y="16200"/>
                    </a:cubicBezTo>
                    <a:cubicBezTo>
                      <a:pt x="8571" y="14850"/>
                      <a:pt x="9257" y="14175"/>
                      <a:pt x="9942" y="14175"/>
                    </a:cubicBezTo>
                    <a:cubicBezTo>
                      <a:pt x="12342" y="14175"/>
                      <a:pt x="13371" y="13500"/>
                      <a:pt x="13714" y="12149"/>
                    </a:cubicBezTo>
                    <a:cubicBezTo>
                      <a:pt x="13714" y="10125"/>
                      <a:pt x="14742" y="8774"/>
                      <a:pt x="16114" y="8774"/>
                    </a:cubicBezTo>
                    <a:cubicBezTo>
                      <a:pt x="16457" y="8774"/>
                      <a:pt x="16800" y="8774"/>
                      <a:pt x="17142" y="8774"/>
                    </a:cubicBezTo>
                    <a:cubicBezTo>
                      <a:pt x="17485" y="9450"/>
                      <a:pt x="17828" y="9450"/>
                      <a:pt x="17828" y="9450"/>
                    </a:cubicBezTo>
                    <a:cubicBezTo>
                      <a:pt x="18171" y="9450"/>
                      <a:pt x="18514" y="8774"/>
                      <a:pt x="18514" y="8099"/>
                    </a:cubicBezTo>
                    <a:cubicBezTo>
                      <a:pt x="18857" y="8099"/>
                      <a:pt x="18857" y="8099"/>
                      <a:pt x="19200" y="7425"/>
                    </a:cubicBezTo>
                    <a:cubicBezTo>
                      <a:pt x="19200" y="7425"/>
                      <a:pt x="19200" y="7425"/>
                      <a:pt x="19200" y="7425"/>
                    </a:cubicBezTo>
                    <a:cubicBezTo>
                      <a:pt x="19542" y="7425"/>
                      <a:pt x="19542" y="7425"/>
                      <a:pt x="19885" y="6750"/>
                    </a:cubicBezTo>
                    <a:cubicBezTo>
                      <a:pt x="19885" y="6750"/>
                      <a:pt x="19885" y="6750"/>
                      <a:pt x="19885" y="6750"/>
                    </a:cubicBezTo>
                    <a:cubicBezTo>
                      <a:pt x="20228" y="6750"/>
                      <a:pt x="20571" y="6750"/>
                      <a:pt x="20571" y="6074"/>
                    </a:cubicBezTo>
                    <a:cubicBezTo>
                      <a:pt x="20571" y="6074"/>
                      <a:pt x="20571" y="6074"/>
                      <a:pt x="20914" y="6074"/>
                    </a:cubicBezTo>
                    <a:cubicBezTo>
                      <a:pt x="20914" y="6074"/>
                      <a:pt x="21257" y="6074"/>
                      <a:pt x="21600" y="6074"/>
                    </a:cubicBezTo>
                    <a:cubicBezTo>
                      <a:pt x="21600" y="6074"/>
                      <a:pt x="21600" y="6074"/>
                      <a:pt x="21600" y="6074"/>
                    </a:cubicBezTo>
                    <a:cubicBezTo>
                      <a:pt x="21257" y="5399"/>
                      <a:pt x="20914" y="5399"/>
                      <a:pt x="20571" y="472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C3E28205-108F-33BA-CE56-3E1152F303AD}"/>
                  </a:ext>
                </a:extLst>
              </p:cNvPr>
              <p:cNvSpPr/>
              <p:nvPr/>
            </p:nvSpPr>
            <p:spPr>
              <a:xfrm>
                <a:off x="720862" y="996800"/>
                <a:ext cx="421570" cy="232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39" y="18292"/>
                    </a:moveTo>
                    <a:cubicBezTo>
                      <a:pt x="20003" y="18292"/>
                      <a:pt x="20003" y="18292"/>
                      <a:pt x="20003" y="18292"/>
                    </a:cubicBezTo>
                    <a:cubicBezTo>
                      <a:pt x="20003" y="18189"/>
                      <a:pt x="20067" y="18189"/>
                      <a:pt x="20067" y="18086"/>
                    </a:cubicBezTo>
                    <a:cubicBezTo>
                      <a:pt x="20195" y="17879"/>
                      <a:pt x="20322" y="17569"/>
                      <a:pt x="20514" y="17466"/>
                    </a:cubicBezTo>
                    <a:cubicBezTo>
                      <a:pt x="20514" y="17466"/>
                      <a:pt x="20514" y="17466"/>
                      <a:pt x="20514" y="17466"/>
                    </a:cubicBezTo>
                    <a:cubicBezTo>
                      <a:pt x="20514" y="17466"/>
                      <a:pt x="20514" y="17466"/>
                      <a:pt x="20514" y="17466"/>
                    </a:cubicBezTo>
                    <a:cubicBezTo>
                      <a:pt x="20514" y="17466"/>
                      <a:pt x="20514" y="17466"/>
                      <a:pt x="20514" y="17466"/>
                    </a:cubicBezTo>
                    <a:cubicBezTo>
                      <a:pt x="20514" y="17466"/>
                      <a:pt x="20578" y="17569"/>
                      <a:pt x="20578" y="17569"/>
                    </a:cubicBezTo>
                    <a:cubicBezTo>
                      <a:pt x="20642" y="17569"/>
                      <a:pt x="20642" y="17569"/>
                      <a:pt x="20642" y="17569"/>
                    </a:cubicBezTo>
                    <a:cubicBezTo>
                      <a:pt x="20642" y="17569"/>
                      <a:pt x="20642" y="17569"/>
                      <a:pt x="20706" y="17569"/>
                    </a:cubicBezTo>
                    <a:cubicBezTo>
                      <a:pt x="20706" y="17569"/>
                      <a:pt x="20706" y="17569"/>
                      <a:pt x="20706" y="17672"/>
                    </a:cubicBezTo>
                    <a:cubicBezTo>
                      <a:pt x="20770" y="17672"/>
                      <a:pt x="20770" y="17672"/>
                      <a:pt x="20770" y="17672"/>
                    </a:cubicBezTo>
                    <a:cubicBezTo>
                      <a:pt x="20834" y="17672"/>
                      <a:pt x="20834" y="17776"/>
                      <a:pt x="20834" y="17776"/>
                    </a:cubicBezTo>
                    <a:cubicBezTo>
                      <a:pt x="20834" y="17776"/>
                      <a:pt x="20834" y="17776"/>
                      <a:pt x="20834" y="17776"/>
                    </a:cubicBezTo>
                    <a:cubicBezTo>
                      <a:pt x="20961" y="17466"/>
                      <a:pt x="21025" y="16845"/>
                      <a:pt x="21025" y="16432"/>
                    </a:cubicBezTo>
                    <a:cubicBezTo>
                      <a:pt x="21089" y="16225"/>
                      <a:pt x="21089" y="16019"/>
                      <a:pt x="21025" y="15915"/>
                    </a:cubicBezTo>
                    <a:cubicBezTo>
                      <a:pt x="21025" y="15605"/>
                      <a:pt x="21025" y="15295"/>
                      <a:pt x="21217" y="14985"/>
                    </a:cubicBezTo>
                    <a:cubicBezTo>
                      <a:pt x="21281" y="14882"/>
                      <a:pt x="21345" y="14778"/>
                      <a:pt x="21409" y="14675"/>
                    </a:cubicBezTo>
                    <a:cubicBezTo>
                      <a:pt x="21537" y="14572"/>
                      <a:pt x="21600" y="14468"/>
                      <a:pt x="21600" y="14262"/>
                    </a:cubicBezTo>
                    <a:cubicBezTo>
                      <a:pt x="21600" y="14158"/>
                      <a:pt x="21537" y="14158"/>
                      <a:pt x="21537" y="14158"/>
                    </a:cubicBezTo>
                    <a:cubicBezTo>
                      <a:pt x="21537" y="14158"/>
                      <a:pt x="21473" y="14158"/>
                      <a:pt x="21473" y="14158"/>
                    </a:cubicBezTo>
                    <a:cubicBezTo>
                      <a:pt x="21345" y="14262"/>
                      <a:pt x="21153" y="14262"/>
                      <a:pt x="21025" y="14158"/>
                    </a:cubicBezTo>
                    <a:cubicBezTo>
                      <a:pt x="20898" y="13952"/>
                      <a:pt x="20706" y="14055"/>
                      <a:pt x="20386" y="14158"/>
                    </a:cubicBezTo>
                    <a:cubicBezTo>
                      <a:pt x="20258" y="14158"/>
                      <a:pt x="20131" y="14158"/>
                      <a:pt x="19939" y="14262"/>
                    </a:cubicBezTo>
                    <a:cubicBezTo>
                      <a:pt x="19172" y="14365"/>
                      <a:pt x="19108" y="14985"/>
                      <a:pt x="19172" y="15399"/>
                    </a:cubicBezTo>
                    <a:cubicBezTo>
                      <a:pt x="19172" y="15812"/>
                      <a:pt x="19108" y="15915"/>
                      <a:pt x="18980" y="16122"/>
                    </a:cubicBezTo>
                    <a:cubicBezTo>
                      <a:pt x="18980" y="16122"/>
                      <a:pt x="18916" y="16225"/>
                      <a:pt x="18916" y="16432"/>
                    </a:cubicBezTo>
                    <a:cubicBezTo>
                      <a:pt x="18980" y="16845"/>
                      <a:pt x="18725" y="17155"/>
                      <a:pt x="18597" y="17259"/>
                    </a:cubicBezTo>
                    <a:cubicBezTo>
                      <a:pt x="18533" y="17362"/>
                      <a:pt x="18469" y="17362"/>
                      <a:pt x="18469" y="17466"/>
                    </a:cubicBezTo>
                    <a:cubicBezTo>
                      <a:pt x="18469" y="17569"/>
                      <a:pt x="18469" y="17672"/>
                      <a:pt x="18405" y="17776"/>
                    </a:cubicBezTo>
                    <a:cubicBezTo>
                      <a:pt x="18405" y="17776"/>
                      <a:pt x="18341" y="17879"/>
                      <a:pt x="18277" y="17879"/>
                    </a:cubicBezTo>
                    <a:cubicBezTo>
                      <a:pt x="18086" y="17879"/>
                      <a:pt x="17766" y="17569"/>
                      <a:pt x="17702" y="17569"/>
                    </a:cubicBezTo>
                    <a:cubicBezTo>
                      <a:pt x="17574" y="17569"/>
                      <a:pt x="16935" y="17776"/>
                      <a:pt x="16552" y="17982"/>
                    </a:cubicBezTo>
                    <a:cubicBezTo>
                      <a:pt x="16296" y="18086"/>
                      <a:pt x="16169" y="18086"/>
                      <a:pt x="16105" y="18189"/>
                    </a:cubicBezTo>
                    <a:cubicBezTo>
                      <a:pt x="16105" y="18189"/>
                      <a:pt x="16105" y="18189"/>
                      <a:pt x="16105" y="18189"/>
                    </a:cubicBezTo>
                    <a:cubicBezTo>
                      <a:pt x="15977" y="18189"/>
                      <a:pt x="15849" y="17982"/>
                      <a:pt x="15657" y="17879"/>
                    </a:cubicBezTo>
                    <a:cubicBezTo>
                      <a:pt x="15529" y="17672"/>
                      <a:pt x="15402" y="17569"/>
                      <a:pt x="15274" y="17569"/>
                    </a:cubicBezTo>
                    <a:cubicBezTo>
                      <a:pt x="15274" y="17362"/>
                      <a:pt x="15274" y="17362"/>
                      <a:pt x="15274" y="17362"/>
                    </a:cubicBezTo>
                    <a:cubicBezTo>
                      <a:pt x="15274" y="17569"/>
                      <a:pt x="15274" y="17569"/>
                      <a:pt x="15274" y="17569"/>
                    </a:cubicBezTo>
                    <a:cubicBezTo>
                      <a:pt x="14954" y="17569"/>
                      <a:pt x="14763" y="17052"/>
                      <a:pt x="14763" y="16122"/>
                    </a:cubicBezTo>
                    <a:cubicBezTo>
                      <a:pt x="14699" y="15915"/>
                      <a:pt x="14507" y="15605"/>
                      <a:pt x="14315" y="15295"/>
                    </a:cubicBezTo>
                    <a:cubicBezTo>
                      <a:pt x="14187" y="15088"/>
                      <a:pt x="14060" y="14882"/>
                      <a:pt x="13996" y="14778"/>
                    </a:cubicBezTo>
                    <a:cubicBezTo>
                      <a:pt x="13740" y="14158"/>
                      <a:pt x="13740" y="13022"/>
                      <a:pt x="13676" y="12298"/>
                    </a:cubicBezTo>
                    <a:cubicBezTo>
                      <a:pt x="13676" y="12195"/>
                      <a:pt x="13676" y="12195"/>
                      <a:pt x="13676" y="12195"/>
                    </a:cubicBezTo>
                    <a:cubicBezTo>
                      <a:pt x="13676" y="11575"/>
                      <a:pt x="13676" y="10334"/>
                      <a:pt x="13932" y="8991"/>
                    </a:cubicBezTo>
                    <a:cubicBezTo>
                      <a:pt x="13996" y="8888"/>
                      <a:pt x="13996" y="8784"/>
                      <a:pt x="13996" y="8681"/>
                    </a:cubicBezTo>
                    <a:cubicBezTo>
                      <a:pt x="13996" y="8681"/>
                      <a:pt x="13996" y="8681"/>
                      <a:pt x="13996" y="8681"/>
                    </a:cubicBezTo>
                    <a:cubicBezTo>
                      <a:pt x="13996" y="8681"/>
                      <a:pt x="13996" y="8681"/>
                      <a:pt x="13932" y="8681"/>
                    </a:cubicBezTo>
                    <a:cubicBezTo>
                      <a:pt x="13932" y="8681"/>
                      <a:pt x="13932" y="8681"/>
                      <a:pt x="13932" y="8681"/>
                    </a:cubicBezTo>
                    <a:cubicBezTo>
                      <a:pt x="13932" y="8681"/>
                      <a:pt x="13932" y="8681"/>
                      <a:pt x="13932" y="8681"/>
                    </a:cubicBezTo>
                    <a:cubicBezTo>
                      <a:pt x="13868" y="8681"/>
                      <a:pt x="13868" y="8681"/>
                      <a:pt x="13868" y="8681"/>
                    </a:cubicBezTo>
                    <a:cubicBezTo>
                      <a:pt x="13868" y="8681"/>
                      <a:pt x="13868" y="8681"/>
                      <a:pt x="13868" y="8577"/>
                    </a:cubicBezTo>
                    <a:cubicBezTo>
                      <a:pt x="13868" y="8577"/>
                      <a:pt x="13868" y="8577"/>
                      <a:pt x="13868" y="8577"/>
                    </a:cubicBezTo>
                    <a:cubicBezTo>
                      <a:pt x="13804" y="8577"/>
                      <a:pt x="13804" y="8577"/>
                      <a:pt x="13804" y="8577"/>
                    </a:cubicBezTo>
                    <a:cubicBezTo>
                      <a:pt x="13612" y="8577"/>
                      <a:pt x="13293" y="8371"/>
                      <a:pt x="13101" y="8267"/>
                    </a:cubicBezTo>
                    <a:cubicBezTo>
                      <a:pt x="12973" y="8164"/>
                      <a:pt x="12845" y="8061"/>
                      <a:pt x="12845" y="8061"/>
                    </a:cubicBezTo>
                    <a:cubicBezTo>
                      <a:pt x="12845" y="8061"/>
                      <a:pt x="12845" y="8061"/>
                      <a:pt x="12845" y="8061"/>
                    </a:cubicBezTo>
                    <a:cubicBezTo>
                      <a:pt x="12654" y="8061"/>
                      <a:pt x="12590" y="7751"/>
                      <a:pt x="12590" y="7544"/>
                    </a:cubicBezTo>
                    <a:cubicBezTo>
                      <a:pt x="12590" y="7441"/>
                      <a:pt x="12526" y="7337"/>
                      <a:pt x="12526" y="7234"/>
                    </a:cubicBezTo>
                    <a:cubicBezTo>
                      <a:pt x="12462" y="7131"/>
                      <a:pt x="12462" y="7027"/>
                      <a:pt x="12462" y="6821"/>
                    </a:cubicBezTo>
                    <a:cubicBezTo>
                      <a:pt x="12462" y="6821"/>
                      <a:pt x="12398" y="6717"/>
                      <a:pt x="12398" y="6717"/>
                    </a:cubicBezTo>
                    <a:cubicBezTo>
                      <a:pt x="12398" y="6614"/>
                      <a:pt x="12398" y="6407"/>
                      <a:pt x="12398" y="6407"/>
                    </a:cubicBezTo>
                    <a:cubicBezTo>
                      <a:pt x="12334" y="6407"/>
                      <a:pt x="12334" y="6304"/>
                      <a:pt x="12334" y="6304"/>
                    </a:cubicBezTo>
                    <a:cubicBezTo>
                      <a:pt x="12143" y="6097"/>
                      <a:pt x="11759" y="5477"/>
                      <a:pt x="11631" y="4754"/>
                    </a:cubicBezTo>
                    <a:cubicBezTo>
                      <a:pt x="11503" y="4030"/>
                      <a:pt x="10736" y="3720"/>
                      <a:pt x="10480" y="3720"/>
                    </a:cubicBezTo>
                    <a:cubicBezTo>
                      <a:pt x="10416" y="3720"/>
                      <a:pt x="10416" y="3720"/>
                      <a:pt x="10352" y="3823"/>
                    </a:cubicBezTo>
                    <a:cubicBezTo>
                      <a:pt x="10288" y="4030"/>
                      <a:pt x="10224" y="4237"/>
                      <a:pt x="10160" y="4340"/>
                    </a:cubicBezTo>
                    <a:cubicBezTo>
                      <a:pt x="10097" y="4547"/>
                      <a:pt x="10097" y="4650"/>
                      <a:pt x="10033" y="4650"/>
                    </a:cubicBezTo>
                    <a:cubicBezTo>
                      <a:pt x="10033" y="4754"/>
                      <a:pt x="9969" y="4754"/>
                      <a:pt x="9969" y="4754"/>
                    </a:cubicBezTo>
                    <a:cubicBezTo>
                      <a:pt x="9905" y="4754"/>
                      <a:pt x="9905" y="4754"/>
                      <a:pt x="9905" y="4754"/>
                    </a:cubicBezTo>
                    <a:cubicBezTo>
                      <a:pt x="9905" y="4754"/>
                      <a:pt x="9841" y="4754"/>
                      <a:pt x="9777" y="4650"/>
                    </a:cubicBezTo>
                    <a:cubicBezTo>
                      <a:pt x="9649" y="4650"/>
                      <a:pt x="9521" y="4444"/>
                      <a:pt x="9266" y="4237"/>
                    </a:cubicBezTo>
                    <a:cubicBezTo>
                      <a:pt x="9202" y="4237"/>
                      <a:pt x="9202" y="4237"/>
                      <a:pt x="9202" y="4133"/>
                    </a:cubicBezTo>
                    <a:cubicBezTo>
                      <a:pt x="9138" y="4133"/>
                      <a:pt x="9074" y="4030"/>
                      <a:pt x="9010" y="4030"/>
                    </a:cubicBezTo>
                    <a:cubicBezTo>
                      <a:pt x="8818" y="3927"/>
                      <a:pt x="8691" y="3513"/>
                      <a:pt x="8691" y="3100"/>
                    </a:cubicBezTo>
                    <a:cubicBezTo>
                      <a:pt x="8691" y="2893"/>
                      <a:pt x="8435" y="2480"/>
                      <a:pt x="8307" y="2377"/>
                    </a:cubicBezTo>
                    <a:cubicBezTo>
                      <a:pt x="8243" y="2377"/>
                      <a:pt x="7988" y="1963"/>
                      <a:pt x="7476" y="1240"/>
                    </a:cubicBezTo>
                    <a:cubicBezTo>
                      <a:pt x="6518" y="1240"/>
                      <a:pt x="6518" y="1240"/>
                      <a:pt x="6518" y="1240"/>
                    </a:cubicBezTo>
                    <a:cubicBezTo>
                      <a:pt x="6262" y="1756"/>
                      <a:pt x="6262" y="1756"/>
                      <a:pt x="6262" y="1756"/>
                    </a:cubicBezTo>
                    <a:cubicBezTo>
                      <a:pt x="4089" y="1756"/>
                      <a:pt x="4089" y="1756"/>
                      <a:pt x="4089" y="1756"/>
                    </a:cubicBezTo>
                    <a:cubicBezTo>
                      <a:pt x="4089" y="1756"/>
                      <a:pt x="4089" y="1756"/>
                      <a:pt x="4089" y="1756"/>
                    </a:cubicBezTo>
                    <a:cubicBezTo>
                      <a:pt x="3578" y="1446"/>
                      <a:pt x="2492" y="826"/>
                      <a:pt x="2236" y="723"/>
                    </a:cubicBezTo>
                    <a:cubicBezTo>
                      <a:pt x="1981" y="620"/>
                      <a:pt x="1597" y="206"/>
                      <a:pt x="1469" y="0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63" y="516"/>
                      <a:pt x="191" y="723"/>
                      <a:pt x="319" y="1033"/>
                    </a:cubicBezTo>
                    <a:cubicBezTo>
                      <a:pt x="639" y="1653"/>
                      <a:pt x="894" y="2893"/>
                      <a:pt x="958" y="3410"/>
                    </a:cubicBezTo>
                    <a:cubicBezTo>
                      <a:pt x="958" y="3617"/>
                      <a:pt x="1214" y="3927"/>
                      <a:pt x="1469" y="4133"/>
                    </a:cubicBezTo>
                    <a:cubicBezTo>
                      <a:pt x="1597" y="4237"/>
                      <a:pt x="1661" y="4340"/>
                      <a:pt x="1789" y="4340"/>
                    </a:cubicBezTo>
                    <a:cubicBezTo>
                      <a:pt x="2236" y="4857"/>
                      <a:pt x="2236" y="5890"/>
                      <a:pt x="2172" y="6200"/>
                    </a:cubicBezTo>
                    <a:cubicBezTo>
                      <a:pt x="2172" y="6304"/>
                      <a:pt x="2108" y="6407"/>
                      <a:pt x="1981" y="6407"/>
                    </a:cubicBezTo>
                    <a:cubicBezTo>
                      <a:pt x="1853" y="6407"/>
                      <a:pt x="1789" y="6407"/>
                      <a:pt x="1725" y="6407"/>
                    </a:cubicBezTo>
                    <a:cubicBezTo>
                      <a:pt x="1725" y="6304"/>
                      <a:pt x="1661" y="6304"/>
                      <a:pt x="1661" y="6304"/>
                    </a:cubicBezTo>
                    <a:cubicBezTo>
                      <a:pt x="1789" y="6614"/>
                      <a:pt x="2172" y="7027"/>
                      <a:pt x="2364" y="7027"/>
                    </a:cubicBezTo>
                    <a:cubicBezTo>
                      <a:pt x="2364" y="7027"/>
                      <a:pt x="2428" y="7027"/>
                      <a:pt x="2428" y="7027"/>
                    </a:cubicBezTo>
                    <a:cubicBezTo>
                      <a:pt x="2684" y="7027"/>
                      <a:pt x="2811" y="7234"/>
                      <a:pt x="3067" y="7647"/>
                    </a:cubicBezTo>
                    <a:cubicBezTo>
                      <a:pt x="3259" y="7854"/>
                      <a:pt x="3259" y="7854"/>
                      <a:pt x="3259" y="7854"/>
                    </a:cubicBezTo>
                    <a:cubicBezTo>
                      <a:pt x="3450" y="8267"/>
                      <a:pt x="3578" y="8681"/>
                      <a:pt x="3578" y="9094"/>
                    </a:cubicBezTo>
                    <a:cubicBezTo>
                      <a:pt x="3578" y="9301"/>
                      <a:pt x="3578" y="9508"/>
                      <a:pt x="3450" y="9611"/>
                    </a:cubicBezTo>
                    <a:cubicBezTo>
                      <a:pt x="3578" y="9818"/>
                      <a:pt x="3834" y="10024"/>
                      <a:pt x="4026" y="10334"/>
                    </a:cubicBezTo>
                    <a:cubicBezTo>
                      <a:pt x="4281" y="10541"/>
                      <a:pt x="4281" y="10541"/>
                      <a:pt x="4281" y="10541"/>
                    </a:cubicBezTo>
                    <a:cubicBezTo>
                      <a:pt x="4856" y="11161"/>
                      <a:pt x="5048" y="11885"/>
                      <a:pt x="5048" y="12091"/>
                    </a:cubicBezTo>
                    <a:cubicBezTo>
                      <a:pt x="5112" y="11988"/>
                      <a:pt x="5176" y="11885"/>
                      <a:pt x="5176" y="11781"/>
                    </a:cubicBezTo>
                    <a:cubicBezTo>
                      <a:pt x="5240" y="11678"/>
                      <a:pt x="5176" y="11575"/>
                      <a:pt x="5176" y="11471"/>
                    </a:cubicBezTo>
                    <a:cubicBezTo>
                      <a:pt x="5112" y="11368"/>
                      <a:pt x="5048" y="11161"/>
                      <a:pt x="5048" y="10851"/>
                    </a:cubicBezTo>
                    <a:cubicBezTo>
                      <a:pt x="5048" y="10748"/>
                      <a:pt x="4920" y="10748"/>
                      <a:pt x="4665" y="10748"/>
                    </a:cubicBezTo>
                    <a:cubicBezTo>
                      <a:pt x="4601" y="10748"/>
                      <a:pt x="4601" y="10748"/>
                      <a:pt x="4537" y="10644"/>
                    </a:cubicBezTo>
                    <a:cubicBezTo>
                      <a:pt x="4345" y="10644"/>
                      <a:pt x="4345" y="10334"/>
                      <a:pt x="4345" y="10024"/>
                    </a:cubicBezTo>
                    <a:cubicBezTo>
                      <a:pt x="4345" y="9921"/>
                      <a:pt x="4345" y="9714"/>
                      <a:pt x="4281" y="9611"/>
                    </a:cubicBezTo>
                    <a:cubicBezTo>
                      <a:pt x="4026" y="9198"/>
                      <a:pt x="3834" y="8164"/>
                      <a:pt x="3770" y="7854"/>
                    </a:cubicBezTo>
                    <a:cubicBezTo>
                      <a:pt x="3770" y="7544"/>
                      <a:pt x="3578" y="7234"/>
                      <a:pt x="3386" y="6924"/>
                    </a:cubicBezTo>
                    <a:cubicBezTo>
                      <a:pt x="3259" y="6717"/>
                      <a:pt x="3067" y="6407"/>
                      <a:pt x="3003" y="6097"/>
                    </a:cubicBezTo>
                    <a:cubicBezTo>
                      <a:pt x="2747" y="5477"/>
                      <a:pt x="2556" y="5064"/>
                      <a:pt x="2492" y="4960"/>
                    </a:cubicBezTo>
                    <a:cubicBezTo>
                      <a:pt x="2428" y="4857"/>
                      <a:pt x="2364" y="4754"/>
                      <a:pt x="2364" y="4754"/>
                    </a:cubicBezTo>
                    <a:cubicBezTo>
                      <a:pt x="2364" y="4547"/>
                      <a:pt x="2428" y="4444"/>
                      <a:pt x="2492" y="4340"/>
                    </a:cubicBezTo>
                    <a:cubicBezTo>
                      <a:pt x="2492" y="4340"/>
                      <a:pt x="2492" y="4237"/>
                      <a:pt x="2492" y="4237"/>
                    </a:cubicBezTo>
                    <a:cubicBezTo>
                      <a:pt x="2492" y="4237"/>
                      <a:pt x="2428" y="4133"/>
                      <a:pt x="2300" y="4133"/>
                    </a:cubicBezTo>
                    <a:cubicBezTo>
                      <a:pt x="2172" y="4030"/>
                      <a:pt x="2108" y="4030"/>
                      <a:pt x="1981" y="3927"/>
                    </a:cubicBezTo>
                    <a:cubicBezTo>
                      <a:pt x="1725" y="3720"/>
                      <a:pt x="1533" y="3307"/>
                      <a:pt x="1533" y="2893"/>
                    </a:cubicBezTo>
                    <a:cubicBezTo>
                      <a:pt x="1533" y="2480"/>
                      <a:pt x="1405" y="1550"/>
                      <a:pt x="1278" y="1240"/>
                    </a:cubicBezTo>
                    <a:cubicBezTo>
                      <a:pt x="1278" y="1033"/>
                      <a:pt x="1278" y="930"/>
                      <a:pt x="1278" y="826"/>
                    </a:cubicBezTo>
                    <a:cubicBezTo>
                      <a:pt x="1405" y="620"/>
                      <a:pt x="1661" y="620"/>
                      <a:pt x="1789" y="826"/>
                    </a:cubicBezTo>
                    <a:cubicBezTo>
                      <a:pt x="1789" y="930"/>
                      <a:pt x="1789" y="930"/>
                      <a:pt x="1789" y="930"/>
                    </a:cubicBezTo>
                    <a:cubicBezTo>
                      <a:pt x="1789" y="930"/>
                      <a:pt x="1853" y="1033"/>
                      <a:pt x="1853" y="1033"/>
                    </a:cubicBezTo>
                    <a:cubicBezTo>
                      <a:pt x="1917" y="930"/>
                      <a:pt x="1981" y="930"/>
                      <a:pt x="2044" y="930"/>
                    </a:cubicBezTo>
                    <a:cubicBezTo>
                      <a:pt x="2172" y="930"/>
                      <a:pt x="2364" y="1136"/>
                      <a:pt x="2428" y="1343"/>
                    </a:cubicBezTo>
                    <a:cubicBezTo>
                      <a:pt x="2428" y="1446"/>
                      <a:pt x="2492" y="1446"/>
                      <a:pt x="2556" y="1343"/>
                    </a:cubicBezTo>
                    <a:cubicBezTo>
                      <a:pt x="2684" y="1343"/>
                      <a:pt x="2811" y="1343"/>
                      <a:pt x="2875" y="1446"/>
                    </a:cubicBezTo>
                    <a:cubicBezTo>
                      <a:pt x="2939" y="1550"/>
                      <a:pt x="2939" y="1653"/>
                      <a:pt x="2875" y="1860"/>
                    </a:cubicBezTo>
                    <a:cubicBezTo>
                      <a:pt x="2875" y="1963"/>
                      <a:pt x="2747" y="2273"/>
                      <a:pt x="3003" y="2997"/>
                    </a:cubicBezTo>
                    <a:cubicBezTo>
                      <a:pt x="3259" y="3720"/>
                      <a:pt x="3323" y="3823"/>
                      <a:pt x="3195" y="4030"/>
                    </a:cubicBezTo>
                    <a:cubicBezTo>
                      <a:pt x="3195" y="4133"/>
                      <a:pt x="3195" y="4133"/>
                      <a:pt x="3195" y="4444"/>
                    </a:cubicBezTo>
                    <a:cubicBezTo>
                      <a:pt x="3195" y="4547"/>
                      <a:pt x="3195" y="4650"/>
                      <a:pt x="3195" y="4650"/>
                    </a:cubicBezTo>
                    <a:cubicBezTo>
                      <a:pt x="3195" y="4650"/>
                      <a:pt x="3259" y="4650"/>
                      <a:pt x="3259" y="4547"/>
                    </a:cubicBezTo>
                    <a:cubicBezTo>
                      <a:pt x="3323" y="4547"/>
                      <a:pt x="3386" y="4444"/>
                      <a:pt x="3450" y="4444"/>
                    </a:cubicBezTo>
                    <a:cubicBezTo>
                      <a:pt x="3514" y="4444"/>
                      <a:pt x="3642" y="4650"/>
                      <a:pt x="3962" y="5270"/>
                    </a:cubicBezTo>
                    <a:cubicBezTo>
                      <a:pt x="4089" y="5477"/>
                      <a:pt x="4217" y="5580"/>
                      <a:pt x="4345" y="5580"/>
                    </a:cubicBezTo>
                    <a:cubicBezTo>
                      <a:pt x="4473" y="5684"/>
                      <a:pt x="4601" y="5787"/>
                      <a:pt x="4601" y="6097"/>
                    </a:cubicBezTo>
                    <a:cubicBezTo>
                      <a:pt x="4601" y="6200"/>
                      <a:pt x="4665" y="6614"/>
                      <a:pt x="4856" y="6614"/>
                    </a:cubicBezTo>
                    <a:cubicBezTo>
                      <a:pt x="5048" y="6717"/>
                      <a:pt x="5176" y="6924"/>
                      <a:pt x="5240" y="7027"/>
                    </a:cubicBezTo>
                    <a:cubicBezTo>
                      <a:pt x="5304" y="7131"/>
                      <a:pt x="5368" y="7234"/>
                      <a:pt x="5368" y="7234"/>
                    </a:cubicBezTo>
                    <a:cubicBezTo>
                      <a:pt x="5495" y="7234"/>
                      <a:pt x="5559" y="7337"/>
                      <a:pt x="5623" y="7544"/>
                    </a:cubicBezTo>
                    <a:cubicBezTo>
                      <a:pt x="5687" y="7751"/>
                      <a:pt x="5623" y="7957"/>
                      <a:pt x="5559" y="8267"/>
                    </a:cubicBezTo>
                    <a:cubicBezTo>
                      <a:pt x="5559" y="8371"/>
                      <a:pt x="5559" y="8371"/>
                      <a:pt x="5559" y="8474"/>
                    </a:cubicBezTo>
                    <a:cubicBezTo>
                      <a:pt x="5559" y="8577"/>
                      <a:pt x="5687" y="8681"/>
                      <a:pt x="5943" y="8888"/>
                    </a:cubicBezTo>
                    <a:cubicBezTo>
                      <a:pt x="6262" y="9094"/>
                      <a:pt x="6262" y="9198"/>
                      <a:pt x="6390" y="9404"/>
                    </a:cubicBezTo>
                    <a:cubicBezTo>
                      <a:pt x="6390" y="9508"/>
                      <a:pt x="6454" y="9611"/>
                      <a:pt x="6582" y="9818"/>
                    </a:cubicBezTo>
                    <a:cubicBezTo>
                      <a:pt x="6901" y="10334"/>
                      <a:pt x="7924" y="12091"/>
                      <a:pt x="8179" y="12608"/>
                    </a:cubicBezTo>
                    <a:cubicBezTo>
                      <a:pt x="8307" y="13022"/>
                      <a:pt x="8435" y="13435"/>
                      <a:pt x="8499" y="13745"/>
                    </a:cubicBezTo>
                    <a:cubicBezTo>
                      <a:pt x="8499" y="13952"/>
                      <a:pt x="8499" y="13952"/>
                      <a:pt x="8499" y="13952"/>
                    </a:cubicBezTo>
                    <a:cubicBezTo>
                      <a:pt x="8563" y="14158"/>
                      <a:pt x="8499" y="14365"/>
                      <a:pt x="8499" y="14468"/>
                    </a:cubicBezTo>
                    <a:cubicBezTo>
                      <a:pt x="8435" y="14675"/>
                      <a:pt x="8435" y="14675"/>
                      <a:pt x="8499" y="14778"/>
                    </a:cubicBezTo>
                    <a:cubicBezTo>
                      <a:pt x="8499" y="14882"/>
                      <a:pt x="8563" y="14985"/>
                      <a:pt x="8499" y="15088"/>
                    </a:cubicBezTo>
                    <a:cubicBezTo>
                      <a:pt x="8499" y="15192"/>
                      <a:pt x="8371" y="15295"/>
                      <a:pt x="8307" y="15295"/>
                    </a:cubicBezTo>
                    <a:cubicBezTo>
                      <a:pt x="8307" y="15295"/>
                      <a:pt x="8307" y="15295"/>
                      <a:pt x="8307" y="15295"/>
                    </a:cubicBezTo>
                    <a:cubicBezTo>
                      <a:pt x="8307" y="15605"/>
                      <a:pt x="8499" y="16432"/>
                      <a:pt x="8755" y="16535"/>
                    </a:cubicBezTo>
                    <a:cubicBezTo>
                      <a:pt x="9074" y="16535"/>
                      <a:pt x="9394" y="17052"/>
                      <a:pt x="9649" y="17466"/>
                    </a:cubicBezTo>
                    <a:cubicBezTo>
                      <a:pt x="9713" y="17569"/>
                      <a:pt x="9777" y="17569"/>
                      <a:pt x="9841" y="17672"/>
                    </a:cubicBezTo>
                    <a:cubicBezTo>
                      <a:pt x="9969" y="17879"/>
                      <a:pt x="10160" y="17982"/>
                      <a:pt x="10416" y="17982"/>
                    </a:cubicBezTo>
                    <a:cubicBezTo>
                      <a:pt x="10608" y="18086"/>
                      <a:pt x="10736" y="18086"/>
                      <a:pt x="10928" y="18189"/>
                    </a:cubicBezTo>
                    <a:cubicBezTo>
                      <a:pt x="11120" y="18292"/>
                      <a:pt x="11312" y="18499"/>
                      <a:pt x="11503" y="18706"/>
                    </a:cubicBezTo>
                    <a:cubicBezTo>
                      <a:pt x="11759" y="18912"/>
                      <a:pt x="12015" y="19222"/>
                      <a:pt x="12334" y="19326"/>
                    </a:cubicBezTo>
                    <a:cubicBezTo>
                      <a:pt x="12973" y="19636"/>
                      <a:pt x="13612" y="20049"/>
                      <a:pt x="13996" y="20566"/>
                    </a:cubicBezTo>
                    <a:cubicBezTo>
                      <a:pt x="14315" y="20876"/>
                      <a:pt x="14699" y="20773"/>
                      <a:pt x="15338" y="20359"/>
                    </a:cubicBezTo>
                    <a:cubicBezTo>
                      <a:pt x="15529" y="20256"/>
                      <a:pt x="15657" y="20256"/>
                      <a:pt x="15849" y="20256"/>
                    </a:cubicBezTo>
                    <a:cubicBezTo>
                      <a:pt x="16169" y="20256"/>
                      <a:pt x="16424" y="20463"/>
                      <a:pt x="16616" y="20566"/>
                    </a:cubicBezTo>
                    <a:cubicBezTo>
                      <a:pt x="16680" y="20669"/>
                      <a:pt x="16744" y="20669"/>
                      <a:pt x="16744" y="20669"/>
                    </a:cubicBezTo>
                    <a:cubicBezTo>
                      <a:pt x="16935" y="20773"/>
                      <a:pt x="17191" y="21083"/>
                      <a:pt x="17447" y="21600"/>
                    </a:cubicBezTo>
                    <a:cubicBezTo>
                      <a:pt x="17511" y="21393"/>
                      <a:pt x="17574" y="21289"/>
                      <a:pt x="17638" y="21186"/>
                    </a:cubicBezTo>
                    <a:cubicBezTo>
                      <a:pt x="17638" y="21186"/>
                      <a:pt x="17638" y="21186"/>
                      <a:pt x="17638" y="21186"/>
                    </a:cubicBezTo>
                    <a:cubicBezTo>
                      <a:pt x="17638" y="21186"/>
                      <a:pt x="17702" y="21083"/>
                      <a:pt x="17702" y="21083"/>
                    </a:cubicBezTo>
                    <a:cubicBezTo>
                      <a:pt x="17702" y="21083"/>
                      <a:pt x="17702" y="21083"/>
                      <a:pt x="17702" y="21083"/>
                    </a:cubicBezTo>
                    <a:cubicBezTo>
                      <a:pt x="17702" y="20979"/>
                      <a:pt x="17766" y="20979"/>
                      <a:pt x="17766" y="20979"/>
                    </a:cubicBezTo>
                    <a:cubicBezTo>
                      <a:pt x="17766" y="20876"/>
                      <a:pt x="17766" y="20876"/>
                      <a:pt x="17766" y="20876"/>
                    </a:cubicBezTo>
                    <a:cubicBezTo>
                      <a:pt x="17766" y="20876"/>
                      <a:pt x="17766" y="20876"/>
                      <a:pt x="17830" y="20773"/>
                    </a:cubicBezTo>
                    <a:cubicBezTo>
                      <a:pt x="17830" y="20773"/>
                      <a:pt x="17830" y="20773"/>
                      <a:pt x="17830" y="20773"/>
                    </a:cubicBezTo>
                    <a:cubicBezTo>
                      <a:pt x="17830" y="20773"/>
                      <a:pt x="17830" y="20773"/>
                      <a:pt x="17830" y="20773"/>
                    </a:cubicBezTo>
                    <a:cubicBezTo>
                      <a:pt x="17830" y="20669"/>
                      <a:pt x="17830" y="20669"/>
                      <a:pt x="17894" y="20669"/>
                    </a:cubicBezTo>
                    <a:cubicBezTo>
                      <a:pt x="17894" y="20669"/>
                      <a:pt x="17894" y="20669"/>
                      <a:pt x="17894" y="20669"/>
                    </a:cubicBezTo>
                    <a:cubicBezTo>
                      <a:pt x="17894" y="20669"/>
                      <a:pt x="17894" y="20669"/>
                      <a:pt x="17894" y="20669"/>
                    </a:cubicBezTo>
                    <a:cubicBezTo>
                      <a:pt x="17894" y="20566"/>
                      <a:pt x="17894" y="20566"/>
                      <a:pt x="17894" y="20566"/>
                    </a:cubicBezTo>
                    <a:cubicBezTo>
                      <a:pt x="17958" y="20566"/>
                      <a:pt x="17958" y="20566"/>
                      <a:pt x="17958" y="20566"/>
                    </a:cubicBezTo>
                    <a:cubicBezTo>
                      <a:pt x="17958" y="20566"/>
                      <a:pt x="17958" y="20566"/>
                      <a:pt x="17958" y="20566"/>
                    </a:cubicBezTo>
                    <a:cubicBezTo>
                      <a:pt x="17958" y="20566"/>
                      <a:pt x="17958" y="20566"/>
                      <a:pt x="17958" y="20463"/>
                    </a:cubicBezTo>
                    <a:cubicBezTo>
                      <a:pt x="17958" y="20463"/>
                      <a:pt x="17958" y="20463"/>
                      <a:pt x="17958" y="20463"/>
                    </a:cubicBezTo>
                    <a:cubicBezTo>
                      <a:pt x="17958" y="20463"/>
                      <a:pt x="17958" y="20463"/>
                      <a:pt x="17958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359"/>
                      <a:pt x="18086" y="20359"/>
                      <a:pt x="18086" y="20359"/>
                    </a:cubicBezTo>
                    <a:cubicBezTo>
                      <a:pt x="18086" y="20359"/>
                      <a:pt x="18150" y="20359"/>
                      <a:pt x="18277" y="20359"/>
                    </a:cubicBezTo>
                    <a:cubicBezTo>
                      <a:pt x="18341" y="20463"/>
                      <a:pt x="18469" y="20463"/>
                      <a:pt x="18597" y="20463"/>
                    </a:cubicBezTo>
                    <a:cubicBezTo>
                      <a:pt x="18789" y="20463"/>
                      <a:pt x="18853" y="20359"/>
                      <a:pt x="18916" y="20359"/>
                    </a:cubicBezTo>
                    <a:cubicBezTo>
                      <a:pt x="18916" y="20359"/>
                      <a:pt x="18916" y="20359"/>
                      <a:pt x="18916" y="20359"/>
                    </a:cubicBezTo>
                    <a:cubicBezTo>
                      <a:pt x="18916" y="20256"/>
                      <a:pt x="18789" y="20049"/>
                      <a:pt x="18661" y="19946"/>
                    </a:cubicBezTo>
                    <a:cubicBezTo>
                      <a:pt x="18661" y="19843"/>
                      <a:pt x="18597" y="19843"/>
                      <a:pt x="18597" y="19843"/>
                    </a:cubicBezTo>
                    <a:cubicBezTo>
                      <a:pt x="18469" y="19533"/>
                      <a:pt x="18405" y="19429"/>
                      <a:pt x="18405" y="19326"/>
                    </a:cubicBezTo>
                    <a:cubicBezTo>
                      <a:pt x="18405" y="19222"/>
                      <a:pt x="18405" y="19222"/>
                      <a:pt x="18405" y="19222"/>
                    </a:cubicBezTo>
                    <a:cubicBezTo>
                      <a:pt x="18405" y="19119"/>
                      <a:pt x="18405" y="19119"/>
                      <a:pt x="18405" y="19119"/>
                    </a:cubicBezTo>
                    <a:cubicBezTo>
                      <a:pt x="18469" y="19119"/>
                      <a:pt x="18469" y="19016"/>
                      <a:pt x="18469" y="18912"/>
                    </a:cubicBezTo>
                    <a:cubicBezTo>
                      <a:pt x="18533" y="18602"/>
                      <a:pt x="18597" y="18189"/>
                      <a:pt x="18725" y="18189"/>
                    </a:cubicBezTo>
                    <a:cubicBezTo>
                      <a:pt x="18789" y="18189"/>
                      <a:pt x="18789" y="18189"/>
                      <a:pt x="18789" y="18189"/>
                    </a:cubicBezTo>
                    <a:cubicBezTo>
                      <a:pt x="18853" y="18189"/>
                      <a:pt x="18853" y="18189"/>
                      <a:pt x="18916" y="18189"/>
                    </a:cubicBezTo>
                    <a:cubicBezTo>
                      <a:pt x="19044" y="18292"/>
                      <a:pt x="19172" y="18292"/>
                      <a:pt x="19300" y="18292"/>
                    </a:cubicBezTo>
                    <a:cubicBezTo>
                      <a:pt x="19364" y="18292"/>
                      <a:pt x="19428" y="18292"/>
                      <a:pt x="19556" y="18292"/>
                    </a:cubicBezTo>
                    <a:cubicBezTo>
                      <a:pt x="19556" y="18292"/>
                      <a:pt x="19556" y="18292"/>
                      <a:pt x="19556" y="18292"/>
                    </a:cubicBezTo>
                    <a:cubicBezTo>
                      <a:pt x="19619" y="18292"/>
                      <a:pt x="19619" y="18292"/>
                      <a:pt x="19683" y="18292"/>
                    </a:cubicBezTo>
                    <a:cubicBezTo>
                      <a:pt x="19683" y="18292"/>
                      <a:pt x="19747" y="18292"/>
                      <a:pt x="19747" y="18292"/>
                    </a:cubicBezTo>
                    <a:cubicBezTo>
                      <a:pt x="19747" y="18292"/>
                      <a:pt x="19747" y="18292"/>
                      <a:pt x="19747" y="18292"/>
                    </a:cubicBezTo>
                    <a:cubicBezTo>
                      <a:pt x="19811" y="18292"/>
                      <a:pt x="19875" y="18292"/>
                      <a:pt x="19939" y="18292"/>
                    </a:cubicBezTo>
                    <a:close/>
                  </a:path>
                </a:pathLst>
              </a:custGeom>
              <a:solidFill>
                <a:srgbClr val="64CCB8"/>
              </a:solidFill>
              <a:ln w="317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id="{086A5547-62C6-DA07-C2C0-E157EACD90B8}"/>
                  </a:ext>
                </a:extLst>
              </p:cNvPr>
              <p:cNvSpPr/>
              <p:nvPr/>
            </p:nvSpPr>
            <p:spPr>
              <a:xfrm>
                <a:off x="1064378" y="1196830"/>
                <a:ext cx="51010" cy="48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04" y="19590"/>
                    </a:moveTo>
                    <a:cubicBezTo>
                      <a:pt x="16331" y="19088"/>
                      <a:pt x="16331" y="19088"/>
                      <a:pt x="16331" y="19088"/>
                    </a:cubicBezTo>
                    <a:cubicBezTo>
                      <a:pt x="16331" y="19088"/>
                      <a:pt x="16331" y="19088"/>
                      <a:pt x="16331" y="19088"/>
                    </a:cubicBezTo>
                    <a:cubicBezTo>
                      <a:pt x="16858" y="19088"/>
                      <a:pt x="16858" y="19088"/>
                      <a:pt x="16858" y="19088"/>
                    </a:cubicBezTo>
                    <a:cubicBezTo>
                      <a:pt x="16858" y="18586"/>
                      <a:pt x="16858" y="18586"/>
                      <a:pt x="16858" y="18586"/>
                    </a:cubicBezTo>
                    <a:cubicBezTo>
                      <a:pt x="16858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912" y="18586"/>
                      <a:pt x="17912" y="18586"/>
                      <a:pt x="17912" y="18586"/>
                    </a:cubicBezTo>
                    <a:cubicBezTo>
                      <a:pt x="17912" y="18083"/>
                      <a:pt x="17912" y="18083"/>
                      <a:pt x="17912" y="17581"/>
                    </a:cubicBezTo>
                    <a:cubicBezTo>
                      <a:pt x="17912" y="17079"/>
                      <a:pt x="18439" y="15572"/>
                      <a:pt x="20546" y="14065"/>
                    </a:cubicBezTo>
                    <a:cubicBezTo>
                      <a:pt x="20546" y="13562"/>
                      <a:pt x="21073" y="13562"/>
                      <a:pt x="21600" y="13060"/>
                    </a:cubicBezTo>
                    <a:cubicBezTo>
                      <a:pt x="21600" y="12558"/>
                      <a:pt x="21073" y="12558"/>
                      <a:pt x="21073" y="12558"/>
                    </a:cubicBezTo>
                    <a:cubicBezTo>
                      <a:pt x="21073" y="12055"/>
                      <a:pt x="20546" y="12055"/>
                      <a:pt x="20546" y="11553"/>
                    </a:cubicBezTo>
                    <a:cubicBezTo>
                      <a:pt x="17912" y="12055"/>
                      <a:pt x="17912" y="12055"/>
                      <a:pt x="17912" y="12055"/>
                    </a:cubicBezTo>
                    <a:cubicBezTo>
                      <a:pt x="17912" y="502"/>
                      <a:pt x="17912" y="502"/>
                      <a:pt x="17912" y="502"/>
                    </a:cubicBezTo>
                    <a:cubicBezTo>
                      <a:pt x="17912" y="502"/>
                      <a:pt x="17385" y="502"/>
                      <a:pt x="17385" y="502"/>
                    </a:cubicBezTo>
                    <a:cubicBezTo>
                      <a:pt x="16858" y="502"/>
                      <a:pt x="16858" y="502"/>
                      <a:pt x="16858" y="502"/>
                    </a:cubicBezTo>
                    <a:cubicBezTo>
                      <a:pt x="14751" y="502"/>
                      <a:pt x="12643" y="502"/>
                      <a:pt x="10536" y="0"/>
                    </a:cubicBezTo>
                    <a:cubicBezTo>
                      <a:pt x="10009" y="0"/>
                      <a:pt x="10009" y="0"/>
                      <a:pt x="9482" y="0"/>
                    </a:cubicBezTo>
                    <a:cubicBezTo>
                      <a:pt x="9482" y="502"/>
                      <a:pt x="8956" y="1506"/>
                      <a:pt x="8956" y="2009"/>
                    </a:cubicBezTo>
                    <a:cubicBezTo>
                      <a:pt x="8956" y="2511"/>
                      <a:pt x="8429" y="3013"/>
                      <a:pt x="8429" y="3516"/>
                    </a:cubicBezTo>
                    <a:cubicBezTo>
                      <a:pt x="8956" y="3516"/>
                      <a:pt x="8956" y="4018"/>
                      <a:pt x="9482" y="4520"/>
                    </a:cubicBezTo>
                    <a:cubicBezTo>
                      <a:pt x="11063" y="6027"/>
                      <a:pt x="13170" y="7534"/>
                      <a:pt x="12643" y="9041"/>
                    </a:cubicBezTo>
                    <a:cubicBezTo>
                      <a:pt x="12117" y="10548"/>
                      <a:pt x="9482" y="11051"/>
                      <a:pt x="7375" y="11051"/>
                    </a:cubicBezTo>
                    <a:cubicBezTo>
                      <a:pt x="6848" y="11051"/>
                      <a:pt x="5795" y="11051"/>
                      <a:pt x="4741" y="10548"/>
                    </a:cubicBezTo>
                    <a:cubicBezTo>
                      <a:pt x="4741" y="10548"/>
                      <a:pt x="4214" y="10548"/>
                      <a:pt x="4214" y="10548"/>
                    </a:cubicBezTo>
                    <a:cubicBezTo>
                      <a:pt x="4214" y="11051"/>
                      <a:pt x="3687" y="11051"/>
                      <a:pt x="3687" y="11553"/>
                    </a:cubicBezTo>
                    <a:cubicBezTo>
                      <a:pt x="3687" y="11553"/>
                      <a:pt x="3687" y="11553"/>
                      <a:pt x="3687" y="11553"/>
                    </a:cubicBezTo>
                    <a:cubicBezTo>
                      <a:pt x="3160" y="11553"/>
                      <a:pt x="3160" y="12055"/>
                      <a:pt x="2634" y="12055"/>
                    </a:cubicBezTo>
                    <a:cubicBezTo>
                      <a:pt x="2634" y="12558"/>
                      <a:pt x="2634" y="12558"/>
                      <a:pt x="2634" y="12558"/>
                    </a:cubicBezTo>
                    <a:cubicBezTo>
                      <a:pt x="2107" y="13060"/>
                      <a:pt x="2107" y="13060"/>
                      <a:pt x="1580" y="13562"/>
                    </a:cubicBezTo>
                    <a:cubicBezTo>
                      <a:pt x="1580" y="14065"/>
                      <a:pt x="1580" y="14065"/>
                      <a:pt x="1580" y="14065"/>
                    </a:cubicBezTo>
                    <a:cubicBezTo>
                      <a:pt x="1053" y="14567"/>
                      <a:pt x="526" y="15069"/>
                      <a:pt x="526" y="15572"/>
                    </a:cubicBezTo>
                    <a:cubicBezTo>
                      <a:pt x="526" y="15572"/>
                      <a:pt x="526" y="15572"/>
                      <a:pt x="0" y="15572"/>
                    </a:cubicBezTo>
                    <a:cubicBezTo>
                      <a:pt x="1053" y="16576"/>
                      <a:pt x="1053" y="16576"/>
                      <a:pt x="1053" y="16576"/>
                    </a:cubicBezTo>
                    <a:cubicBezTo>
                      <a:pt x="3160" y="18083"/>
                      <a:pt x="4741" y="19590"/>
                      <a:pt x="5795" y="20093"/>
                    </a:cubicBezTo>
                    <a:cubicBezTo>
                      <a:pt x="6848" y="20595"/>
                      <a:pt x="7902" y="21097"/>
                      <a:pt x="8956" y="21097"/>
                    </a:cubicBezTo>
                    <a:cubicBezTo>
                      <a:pt x="10536" y="21097"/>
                      <a:pt x="10536" y="21097"/>
                      <a:pt x="10536" y="21097"/>
                    </a:cubicBezTo>
                    <a:cubicBezTo>
                      <a:pt x="11590" y="21097"/>
                      <a:pt x="12643" y="21097"/>
                      <a:pt x="13697" y="21600"/>
                    </a:cubicBezTo>
                    <a:cubicBezTo>
                      <a:pt x="13697" y="21097"/>
                      <a:pt x="13697" y="21097"/>
                      <a:pt x="14224" y="21097"/>
                    </a:cubicBezTo>
                    <a:cubicBezTo>
                      <a:pt x="14224" y="21097"/>
                      <a:pt x="14224" y="21097"/>
                      <a:pt x="14224" y="20595"/>
                    </a:cubicBezTo>
                    <a:cubicBezTo>
                      <a:pt x="14751" y="20595"/>
                      <a:pt x="14751" y="20595"/>
                      <a:pt x="14751" y="20093"/>
                    </a:cubicBezTo>
                    <a:cubicBezTo>
                      <a:pt x="15278" y="20093"/>
                      <a:pt x="15278" y="20093"/>
                      <a:pt x="15278" y="20093"/>
                    </a:cubicBezTo>
                    <a:cubicBezTo>
                      <a:pt x="15278" y="20093"/>
                      <a:pt x="15804" y="19590"/>
                      <a:pt x="15804" y="19590"/>
                    </a:cubicBezTo>
                    <a:cubicBezTo>
                      <a:pt x="15804" y="19590"/>
                      <a:pt x="15804" y="19590"/>
                      <a:pt x="15804" y="1959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26" name="Shape">
                <a:extLst>
                  <a:ext uri="{FF2B5EF4-FFF2-40B4-BE49-F238E27FC236}">
                    <a16:creationId xmlns:a16="http://schemas.microsoft.com/office/drawing/2014/main" id="{E6C45263-0B4D-0200-3EA5-AC94706F6ED6}"/>
                  </a:ext>
                </a:extLst>
              </p:cNvPr>
              <p:cNvSpPr/>
              <p:nvPr/>
            </p:nvSpPr>
            <p:spPr>
              <a:xfrm>
                <a:off x="1105985" y="1226020"/>
                <a:ext cx="9434" cy="12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00" y="17672"/>
                    </a:moveTo>
                    <a:cubicBezTo>
                      <a:pt x="2700" y="19636"/>
                      <a:pt x="2700" y="19636"/>
                      <a:pt x="270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700" y="21600"/>
                      <a:pt x="2700" y="21600"/>
                      <a:pt x="2700" y="21600"/>
                    </a:cubicBezTo>
                    <a:cubicBezTo>
                      <a:pt x="2700" y="21600"/>
                      <a:pt x="2700" y="19636"/>
                      <a:pt x="2700" y="17672"/>
                    </a:cubicBezTo>
                    <a:cubicBezTo>
                      <a:pt x="2700" y="15709"/>
                      <a:pt x="5400" y="9818"/>
                      <a:pt x="16201" y="3927"/>
                    </a:cubicBezTo>
                    <a:cubicBezTo>
                      <a:pt x="16201" y="1963"/>
                      <a:pt x="18901" y="1963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8901" y="1963"/>
                      <a:pt x="16201" y="1963"/>
                      <a:pt x="16201" y="3927"/>
                    </a:cubicBezTo>
                    <a:cubicBezTo>
                      <a:pt x="5400" y="9818"/>
                      <a:pt x="2700" y="15709"/>
                      <a:pt x="2700" y="1767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27" name="Shape">
                <a:extLst>
                  <a:ext uri="{FF2B5EF4-FFF2-40B4-BE49-F238E27FC236}">
                    <a16:creationId xmlns:a16="http://schemas.microsoft.com/office/drawing/2014/main" id="{55DDD50F-E637-532D-8F04-3D3CCD48D9C9}"/>
                  </a:ext>
                </a:extLst>
              </p:cNvPr>
              <p:cNvSpPr/>
              <p:nvPr/>
            </p:nvSpPr>
            <p:spPr>
              <a:xfrm>
                <a:off x="1098178" y="1235967"/>
                <a:ext cx="9434" cy="8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grpSp>
            <p:nvGrpSpPr>
              <p:cNvPr id="28" name="Shape">
                <a:extLst>
                  <a:ext uri="{FF2B5EF4-FFF2-40B4-BE49-F238E27FC236}">
                    <a16:creationId xmlns:a16="http://schemas.microsoft.com/office/drawing/2014/main" id="{57494E84-B8A0-7421-24B4-C2EF75AF7767}"/>
                  </a:ext>
                </a:extLst>
              </p:cNvPr>
              <p:cNvGrpSpPr/>
              <p:nvPr/>
            </p:nvGrpSpPr>
            <p:grpSpPr>
              <a:xfrm>
                <a:off x="1082595" y="1215152"/>
                <a:ext cx="11974" cy="8821"/>
                <a:chOff x="0" y="0"/>
                <a:chExt cx="11972" cy="8819"/>
              </a:xfrm>
            </p:grpSpPr>
            <p:sp>
              <p:nvSpPr>
                <p:cNvPr id="111" name="Line">
                  <a:extLst>
                    <a:ext uri="{FF2B5EF4-FFF2-40B4-BE49-F238E27FC236}">
                      <a16:creationId xmlns:a16="http://schemas.microsoft.com/office/drawing/2014/main" id="{ACC0AE5B-2B80-1F5D-1A79-6D52EEF17659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1197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9440" y="16200"/>
                        <a:pt x="8640" y="21600"/>
                        <a:pt x="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12" name="Line">
                  <a:extLst>
                    <a:ext uri="{FF2B5EF4-FFF2-40B4-BE49-F238E27FC236}">
                      <a16:creationId xmlns:a16="http://schemas.microsoft.com/office/drawing/2014/main" id="{C1D73B0A-8612-6DB0-5095-501F77BCF970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1197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8640" y="21600"/>
                        <a:pt x="19440" y="16200"/>
                        <a:pt x="2160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sp>
            <p:nvSpPr>
              <p:cNvPr id="29" name="Shape">
                <a:extLst>
                  <a:ext uri="{FF2B5EF4-FFF2-40B4-BE49-F238E27FC236}">
                    <a16:creationId xmlns:a16="http://schemas.microsoft.com/office/drawing/2014/main" id="{B49580B1-970A-3C4B-9329-C85EECE84C41}"/>
                  </a:ext>
                </a:extLst>
              </p:cNvPr>
              <p:cNvSpPr/>
              <p:nvPr/>
            </p:nvSpPr>
            <p:spPr>
              <a:xfrm>
                <a:off x="1112783" y="1190130"/>
                <a:ext cx="10412" cy="28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99" y="21600"/>
                    </a:moveTo>
                    <a:cubicBezTo>
                      <a:pt x="7199" y="19939"/>
                      <a:pt x="9599" y="18277"/>
                      <a:pt x="14399" y="16616"/>
                    </a:cubicBezTo>
                    <a:cubicBezTo>
                      <a:pt x="16800" y="15785"/>
                      <a:pt x="16800" y="12462"/>
                      <a:pt x="14399" y="9969"/>
                    </a:cubicBezTo>
                    <a:cubicBezTo>
                      <a:pt x="14399" y="6646"/>
                      <a:pt x="11999" y="2492"/>
                      <a:pt x="21600" y="830"/>
                    </a:cubicBezTo>
                    <a:cubicBezTo>
                      <a:pt x="21600" y="830"/>
                      <a:pt x="21600" y="830"/>
                      <a:pt x="21600" y="830"/>
                    </a:cubicBezTo>
                    <a:cubicBezTo>
                      <a:pt x="21600" y="830"/>
                      <a:pt x="19199" y="830"/>
                      <a:pt x="19199" y="830"/>
                    </a:cubicBezTo>
                    <a:cubicBezTo>
                      <a:pt x="19199" y="830"/>
                      <a:pt x="19199" y="830"/>
                      <a:pt x="19199" y="830"/>
                    </a:cubicBezTo>
                    <a:cubicBezTo>
                      <a:pt x="19199" y="830"/>
                      <a:pt x="19199" y="830"/>
                      <a:pt x="19199" y="830"/>
                    </a:cubicBezTo>
                    <a:cubicBezTo>
                      <a:pt x="19199" y="830"/>
                      <a:pt x="19199" y="830"/>
                      <a:pt x="19199" y="830"/>
                    </a:cubicBezTo>
                    <a:cubicBezTo>
                      <a:pt x="19199" y="830"/>
                      <a:pt x="16800" y="0"/>
                      <a:pt x="16800" y="0"/>
                    </a:cubicBezTo>
                    <a:cubicBezTo>
                      <a:pt x="16800" y="0"/>
                      <a:pt x="16800" y="0"/>
                      <a:pt x="16800" y="0"/>
                    </a:cubicBezTo>
                    <a:cubicBezTo>
                      <a:pt x="16800" y="0"/>
                      <a:pt x="16800" y="0"/>
                      <a:pt x="16800" y="0"/>
                    </a:cubicBezTo>
                    <a:cubicBezTo>
                      <a:pt x="16800" y="0"/>
                      <a:pt x="16800" y="0"/>
                      <a:pt x="16800" y="0"/>
                    </a:cubicBezTo>
                    <a:cubicBezTo>
                      <a:pt x="14399" y="830"/>
                      <a:pt x="11999" y="1661"/>
                      <a:pt x="9599" y="3323"/>
                    </a:cubicBezTo>
                    <a:cubicBezTo>
                      <a:pt x="9599" y="3323"/>
                      <a:pt x="7199" y="3323"/>
                      <a:pt x="7199" y="4153"/>
                    </a:cubicBezTo>
                    <a:cubicBezTo>
                      <a:pt x="4799" y="4984"/>
                      <a:pt x="4799" y="5815"/>
                      <a:pt x="2399" y="5815"/>
                    </a:cubicBezTo>
                    <a:cubicBezTo>
                      <a:pt x="2399" y="5815"/>
                      <a:pt x="2399" y="5815"/>
                      <a:pt x="0" y="5815"/>
                    </a:cubicBezTo>
                    <a:cubicBezTo>
                      <a:pt x="0" y="21600"/>
                      <a:pt x="0" y="21600"/>
                      <a:pt x="0" y="21600"/>
                    </a:cubicBezTo>
                    <a:lnTo>
                      <a:pt x="4799" y="21600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30" name="Square">
                <a:extLst>
                  <a:ext uri="{FF2B5EF4-FFF2-40B4-BE49-F238E27FC236}">
                    <a16:creationId xmlns:a16="http://schemas.microsoft.com/office/drawing/2014/main" id="{45D7B347-2CB2-16E5-207E-7C810FE066A4}"/>
                  </a:ext>
                </a:extLst>
              </p:cNvPr>
              <p:cNvSpPr/>
              <p:nvPr/>
            </p:nvSpPr>
            <p:spPr>
              <a:xfrm>
                <a:off x="1116395" y="1186200"/>
                <a:ext cx="9433" cy="8820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E4E43FF4-8414-D6E0-1A18-A144B06D27DB}"/>
                  </a:ext>
                </a:extLst>
              </p:cNvPr>
              <p:cNvSpPr/>
              <p:nvPr/>
            </p:nvSpPr>
            <p:spPr>
              <a:xfrm>
                <a:off x="1320454" y="1168595"/>
                <a:ext cx="34873" cy="22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75" extrusionOk="0">
                    <a:moveTo>
                      <a:pt x="18515" y="2460"/>
                    </a:moveTo>
                    <a:cubicBezTo>
                      <a:pt x="14658" y="403"/>
                      <a:pt x="11572" y="-625"/>
                      <a:pt x="10028" y="403"/>
                    </a:cubicBezTo>
                    <a:cubicBezTo>
                      <a:pt x="10028" y="403"/>
                      <a:pt x="10028" y="403"/>
                      <a:pt x="10028" y="403"/>
                    </a:cubicBezTo>
                    <a:cubicBezTo>
                      <a:pt x="10028" y="2460"/>
                      <a:pt x="11572" y="4517"/>
                      <a:pt x="13115" y="6575"/>
                    </a:cubicBezTo>
                    <a:cubicBezTo>
                      <a:pt x="14658" y="9660"/>
                      <a:pt x="16200" y="11718"/>
                      <a:pt x="16200" y="14804"/>
                    </a:cubicBezTo>
                    <a:cubicBezTo>
                      <a:pt x="16200" y="18918"/>
                      <a:pt x="12343" y="18918"/>
                      <a:pt x="10028" y="18918"/>
                    </a:cubicBezTo>
                    <a:cubicBezTo>
                      <a:pt x="9257" y="18918"/>
                      <a:pt x="8485" y="18918"/>
                      <a:pt x="6942" y="18918"/>
                    </a:cubicBezTo>
                    <a:cubicBezTo>
                      <a:pt x="6171" y="18918"/>
                      <a:pt x="5400" y="18918"/>
                      <a:pt x="3857" y="18918"/>
                    </a:cubicBezTo>
                    <a:cubicBezTo>
                      <a:pt x="1542" y="18918"/>
                      <a:pt x="0" y="18918"/>
                      <a:pt x="0" y="18918"/>
                    </a:cubicBezTo>
                    <a:cubicBezTo>
                      <a:pt x="0" y="19947"/>
                      <a:pt x="2314" y="20975"/>
                      <a:pt x="4628" y="20975"/>
                    </a:cubicBezTo>
                    <a:cubicBezTo>
                      <a:pt x="6171" y="20975"/>
                      <a:pt x="7714" y="20975"/>
                      <a:pt x="8485" y="20975"/>
                    </a:cubicBezTo>
                    <a:cubicBezTo>
                      <a:pt x="10028" y="19947"/>
                      <a:pt x="11572" y="18918"/>
                      <a:pt x="13115" y="18918"/>
                    </a:cubicBezTo>
                    <a:cubicBezTo>
                      <a:pt x="16200" y="18918"/>
                      <a:pt x="17743" y="19947"/>
                      <a:pt x="20058" y="20975"/>
                    </a:cubicBezTo>
                    <a:cubicBezTo>
                      <a:pt x="20058" y="20975"/>
                      <a:pt x="20058" y="20975"/>
                      <a:pt x="20058" y="20975"/>
                    </a:cubicBezTo>
                    <a:cubicBezTo>
                      <a:pt x="20058" y="19947"/>
                      <a:pt x="20058" y="18918"/>
                      <a:pt x="20058" y="17890"/>
                    </a:cubicBezTo>
                    <a:cubicBezTo>
                      <a:pt x="20058" y="16861"/>
                      <a:pt x="20058" y="16861"/>
                      <a:pt x="20058" y="15833"/>
                    </a:cubicBezTo>
                    <a:cubicBezTo>
                      <a:pt x="20058" y="14804"/>
                      <a:pt x="20058" y="13776"/>
                      <a:pt x="20829" y="12747"/>
                    </a:cubicBezTo>
                    <a:cubicBezTo>
                      <a:pt x="20829" y="11718"/>
                      <a:pt x="20829" y="11718"/>
                      <a:pt x="20829" y="11718"/>
                    </a:cubicBezTo>
                    <a:cubicBezTo>
                      <a:pt x="20829" y="10690"/>
                      <a:pt x="20829" y="9660"/>
                      <a:pt x="20829" y="7603"/>
                    </a:cubicBezTo>
                    <a:cubicBezTo>
                      <a:pt x="20829" y="7603"/>
                      <a:pt x="20829" y="7603"/>
                      <a:pt x="20829" y="7603"/>
                    </a:cubicBezTo>
                    <a:cubicBezTo>
                      <a:pt x="20829" y="5546"/>
                      <a:pt x="20829" y="4517"/>
                      <a:pt x="21600" y="3489"/>
                    </a:cubicBezTo>
                    <a:cubicBezTo>
                      <a:pt x="21600" y="3489"/>
                      <a:pt x="21600" y="3489"/>
                      <a:pt x="21600" y="3489"/>
                    </a:cubicBezTo>
                    <a:cubicBezTo>
                      <a:pt x="20058" y="3489"/>
                      <a:pt x="19286" y="2460"/>
                      <a:pt x="18515" y="246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32" name="Shape">
                <a:extLst>
                  <a:ext uri="{FF2B5EF4-FFF2-40B4-BE49-F238E27FC236}">
                    <a16:creationId xmlns:a16="http://schemas.microsoft.com/office/drawing/2014/main" id="{AAAD8B68-55E2-B4E6-88B3-EC8B0A9B81F3}"/>
                  </a:ext>
                </a:extLst>
              </p:cNvPr>
              <p:cNvSpPr/>
              <p:nvPr/>
            </p:nvSpPr>
            <p:spPr>
              <a:xfrm>
                <a:off x="1357928" y="1172424"/>
                <a:ext cx="42159" cy="2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34" extrusionOk="0">
                    <a:moveTo>
                      <a:pt x="1905" y="19326"/>
                    </a:moveTo>
                    <a:cubicBezTo>
                      <a:pt x="3176" y="18189"/>
                      <a:pt x="5082" y="15915"/>
                      <a:pt x="7623" y="14778"/>
                    </a:cubicBezTo>
                    <a:cubicBezTo>
                      <a:pt x="8894" y="13642"/>
                      <a:pt x="10800" y="13642"/>
                      <a:pt x="12706" y="13642"/>
                    </a:cubicBezTo>
                    <a:cubicBezTo>
                      <a:pt x="13977" y="13642"/>
                      <a:pt x="14612" y="13642"/>
                      <a:pt x="15883" y="13642"/>
                    </a:cubicBezTo>
                    <a:cubicBezTo>
                      <a:pt x="16518" y="13642"/>
                      <a:pt x="17789" y="13642"/>
                      <a:pt x="18424" y="13642"/>
                    </a:cubicBezTo>
                    <a:cubicBezTo>
                      <a:pt x="21600" y="13642"/>
                      <a:pt x="21600" y="12505"/>
                      <a:pt x="21600" y="11368"/>
                    </a:cubicBezTo>
                    <a:cubicBezTo>
                      <a:pt x="21600" y="6821"/>
                      <a:pt x="11436" y="0"/>
                      <a:pt x="5717" y="0"/>
                    </a:cubicBezTo>
                    <a:cubicBezTo>
                      <a:pt x="4447" y="0"/>
                      <a:pt x="4447" y="0"/>
                      <a:pt x="4447" y="0"/>
                    </a:cubicBezTo>
                    <a:cubicBezTo>
                      <a:pt x="3176" y="0"/>
                      <a:pt x="2541" y="0"/>
                      <a:pt x="635" y="0"/>
                    </a:cubicBezTo>
                    <a:cubicBezTo>
                      <a:pt x="635" y="0"/>
                      <a:pt x="635" y="0"/>
                      <a:pt x="635" y="0"/>
                    </a:cubicBezTo>
                    <a:cubicBezTo>
                      <a:pt x="635" y="1136"/>
                      <a:pt x="635" y="2273"/>
                      <a:pt x="635" y="4547"/>
                    </a:cubicBezTo>
                    <a:cubicBezTo>
                      <a:pt x="635" y="4547"/>
                      <a:pt x="635" y="4547"/>
                      <a:pt x="635" y="5684"/>
                    </a:cubicBezTo>
                    <a:cubicBezTo>
                      <a:pt x="635" y="6821"/>
                      <a:pt x="635" y="7957"/>
                      <a:pt x="635" y="10231"/>
                    </a:cubicBezTo>
                    <a:cubicBezTo>
                      <a:pt x="0" y="10231"/>
                      <a:pt x="0" y="10231"/>
                      <a:pt x="0" y="10231"/>
                    </a:cubicBezTo>
                    <a:cubicBezTo>
                      <a:pt x="0" y="12505"/>
                      <a:pt x="0" y="13642"/>
                      <a:pt x="0" y="14778"/>
                    </a:cubicBezTo>
                    <a:cubicBezTo>
                      <a:pt x="0" y="14778"/>
                      <a:pt x="0" y="14778"/>
                      <a:pt x="0" y="15915"/>
                    </a:cubicBezTo>
                    <a:cubicBezTo>
                      <a:pt x="0" y="17052"/>
                      <a:pt x="0" y="18189"/>
                      <a:pt x="0" y="20463"/>
                    </a:cubicBezTo>
                    <a:cubicBezTo>
                      <a:pt x="0" y="20463"/>
                      <a:pt x="0" y="20463"/>
                      <a:pt x="0" y="20463"/>
                    </a:cubicBezTo>
                    <a:cubicBezTo>
                      <a:pt x="635" y="21600"/>
                      <a:pt x="1270" y="20463"/>
                      <a:pt x="1905" y="1932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33" name="Shape">
                <a:extLst>
                  <a:ext uri="{FF2B5EF4-FFF2-40B4-BE49-F238E27FC236}">
                    <a16:creationId xmlns:a16="http://schemas.microsoft.com/office/drawing/2014/main" id="{614DE9B5-03DB-3781-4EAF-EF600BDD0DDC}"/>
                  </a:ext>
                </a:extLst>
              </p:cNvPr>
              <p:cNvSpPr/>
              <p:nvPr/>
            </p:nvSpPr>
            <p:spPr>
              <a:xfrm>
                <a:off x="1137245" y="1235113"/>
                <a:ext cx="53610" cy="48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91" y="15709"/>
                    </a:moveTo>
                    <a:cubicBezTo>
                      <a:pt x="19591" y="15218"/>
                      <a:pt x="19591" y="14727"/>
                      <a:pt x="20094" y="14236"/>
                    </a:cubicBezTo>
                    <a:cubicBezTo>
                      <a:pt x="20094" y="13254"/>
                      <a:pt x="20094" y="11781"/>
                      <a:pt x="20094" y="10309"/>
                    </a:cubicBezTo>
                    <a:cubicBezTo>
                      <a:pt x="20094" y="7854"/>
                      <a:pt x="20094" y="5399"/>
                      <a:pt x="21098" y="4418"/>
                    </a:cubicBezTo>
                    <a:cubicBezTo>
                      <a:pt x="21600" y="3436"/>
                      <a:pt x="21600" y="3436"/>
                      <a:pt x="21600" y="1963"/>
                    </a:cubicBezTo>
                    <a:cubicBezTo>
                      <a:pt x="21600" y="1472"/>
                      <a:pt x="21600" y="981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098" y="0"/>
                      <a:pt x="21098" y="0"/>
                      <a:pt x="20596" y="0"/>
                    </a:cubicBezTo>
                    <a:cubicBezTo>
                      <a:pt x="20596" y="0"/>
                      <a:pt x="20596" y="490"/>
                      <a:pt x="20094" y="490"/>
                    </a:cubicBezTo>
                    <a:cubicBezTo>
                      <a:pt x="20094" y="490"/>
                      <a:pt x="19591" y="490"/>
                      <a:pt x="19591" y="490"/>
                    </a:cubicBezTo>
                    <a:cubicBezTo>
                      <a:pt x="19591" y="981"/>
                      <a:pt x="19089" y="981"/>
                      <a:pt x="19089" y="981"/>
                    </a:cubicBezTo>
                    <a:cubicBezTo>
                      <a:pt x="19089" y="981"/>
                      <a:pt x="18587" y="981"/>
                      <a:pt x="18084" y="1472"/>
                    </a:cubicBezTo>
                    <a:cubicBezTo>
                      <a:pt x="17582" y="1963"/>
                      <a:pt x="17080" y="1963"/>
                      <a:pt x="16577" y="2454"/>
                    </a:cubicBezTo>
                    <a:cubicBezTo>
                      <a:pt x="16075" y="2454"/>
                      <a:pt x="15573" y="2454"/>
                      <a:pt x="15070" y="1963"/>
                    </a:cubicBezTo>
                    <a:cubicBezTo>
                      <a:pt x="14568" y="1963"/>
                      <a:pt x="14066" y="1963"/>
                      <a:pt x="13563" y="1963"/>
                    </a:cubicBezTo>
                    <a:cubicBezTo>
                      <a:pt x="13061" y="1963"/>
                      <a:pt x="12056" y="2454"/>
                      <a:pt x="12056" y="2454"/>
                    </a:cubicBezTo>
                    <a:cubicBezTo>
                      <a:pt x="11052" y="5399"/>
                      <a:pt x="7534" y="5890"/>
                      <a:pt x="4520" y="5890"/>
                    </a:cubicBezTo>
                    <a:cubicBezTo>
                      <a:pt x="4018" y="5890"/>
                      <a:pt x="4018" y="6381"/>
                      <a:pt x="3516" y="6381"/>
                    </a:cubicBezTo>
                    <a:cubicBezTo>
                      <a:pt x="3516" y="6381"/>
                      <a:pt x="3516" y="7363"/>
                      <a:pt x="4018" y="7363"/>
                    </a:cubicBezTo>
                    <a:cubicBezTo>
                      <a:pt x="4018" y="7854"/>
                      <a:pt x="4018" y="8345"/>
                      <a:pt x="4018" y="8836"/>
                    </a:cubicBezTo>
                    <a:cubicBezTo>
                      <a:pt x="3516" y="9327"/>
                      <a:pt x="2511" y="10309"/>
                      <a:pt x="2009" y="10800"/>
                    </a:cubicBezTo>
                    <a:cubicBezTo>
                      <a:pt x="1506" y="10800"/>
                      <a:pt x="1506" y="10800"/>
                      <a:pt x="1506" y="10800"/>
                    </a:cubicBezTo>
                    <a:cubicBezTo>
                      <a:pt x="0" y="11290"/>
                      <a:pt x="0" y="11290"/>
                      <a:pt x="0" y="11290"/>
                    </a:cubicBezTo>
                    <a:cubicBezTo>
                      <a:pt x="0" y="11290"/>
                      <a:pt x="0" y="11781"/>
                      <a:pt x="502" y="11781"/>
                    </a:cubicBezTo>
                    <a:cubicBezTo>
                      <a:pt x="1506" y="12272"/>
                      <a:pt x="2511" y="13745"/>
                      <a:pt x="4018" y="15218"/>
                    </a:cubicBezTo>
                    <a:cubicBezTo>
                      <a:pt x="5023" y="16199"/>
                      <a:pt x="6530" y="17672"/>
                      <a:pt x="7534" y="18163"/>
                    </a:cubicBezTo>
                    <a:cubicBezTo>
                      <a:pt x="8037" y="18654"/>
                      <a:pt x="9041" y="19636"/>
                      <a:pt x="9544" y="20127"/>
                    </a:cubicBezTo>
                    <a:cubicBezTo>
                      <a:pt x="9544" y="20127"/>
                      <a:pt x="10046" y="20127"/>
                      <a:pt x="10046" y="20127"/>
                    </a:cubicBezTo>
                    <a:cubicBezTo>
                      <a:pt x="10548" y="20127"/>
                      <a:pt x="10548" y="20127"/>
                      <a:pt x="10548" y="20127"/>
                    </a:cubicBezTo>
                    <a:cubicBezTo>
                      <a:pt x="10548" y="20127"/>
                      <a:pt x="11052" y="20127"/>
                      <a:pt x="11052" y="20127"/>
                    </a:cubicBezTo>
                    <a:cubicBezTo>
                      <a:pt x="11052" y="20127"/>
                      <a:pt x="11554" y="20618"/>
                      <a:pt x="11554" y="20618"/>
                    </a:cubicBezTo>
                    <a:cubicBezTo>
                      <a:pt x="12056" y="20618"/>
                      <a:pt x="12056" y="20618"/>
                      <a:pt x="12559" y="20618"/>
                    </a:cubicBezTo>
                    <a:cubicBezTo>
                      <a:pt x="12559" y="20618"/>
                      <a:pt x="13563" y="20618"/>
                      <a:pt x="14568" y="21109"/>
                    </a:cubicBezTo>
                    <a:cubicBezTo>
                      <a:pt x="15573" y="21109"/>
                      <a:pt x="17080" y="21109"/>
                      <a:pt x="18084" y="21600"/>
                    </a:cubicBezTo>
                    <a:cubicBezTo>
                      <a:pt x="18084" y="21600"/>
                      <a:pt x="18084" y="21600"/>
                      <a:pt x="18084" y="21600"/>
                    </a:cubicBezTo>
                    <a:cubicBezTo>
                      <a:pt x="18084" y="21600"/>
                      <a:pt x="18084" y="21600"/>
                      <a:pt x="18084" y="21600"/>
                    </a:cubicBezTo>
                    <a:cubicBezTo>
                      <a:pt x="18587" y="21600"/>
                      <a:pt x="18587" y="21600"/>
                      <a:pt x="18587" y="21600"/>
                    </a:cubicBezTo>
                    <a:cubicBezTo>
                      <a:pt x="18587" y="21600"/>
                      <a:pt x="18587" y="21600"/>
                      <a:pt x="18587" y="21600"/>
                    </a:cubicBezTo>
                    <a:cubicBezTo>
                      <a:pt x="17582" y="20127"/>
                      <a:pt x="18587" y="17672"/>
                      <a:pt x="19591" y="1570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grpSp>
            <p:nvGrpSpPr>
              <p:cNvPr id="34" name="Shape">
                <a:extLst>
                  <a:ext uri="{FF2B5EF4-FFF2-40B4-BE49-F238E27FC236}">
                    <a16:creationId xmlns:a16="http://schemas.microsoft.com/office/drawing/2014/main" id="{58F5462B-03CD-0BD8-6F4B-975D49D49278}"/>
                  </a:ext>
                </a:extLst>
              </p:cNvPr>
              <p:cNvGrpSpPr/>
              <p:nvPr/>
            </p:nvGrpSpPr>
            <p:grpSpPr>
              <a:xfrm>
                <a:off x="1178592" y="1233575"/>
                <a:ext cx="9435" cy="8821"/>
                <a:chOff x="0" y="0"/>
                <a:chExt cx="9434" cy="8819"/>
              </a:xfrm>
            </p:grpSpPr>
            <p:sp>
              <p:nvSpPr>
                <p:cNvPr id="109" name="Line">
                  <a:extLst>
                    <a:ext uri="{FF2B5EF4-FFF2-40B4-BE49-F238E27FC236}">
                      <a16:creationId xmlns:a16="http://schemas.microsoft.com/office/drawing/2014/main" id="{1C18EDCE-55AF-2458-69F7-9ACB01EAE0FB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10801" y="0"/>
                        <a:pt x="21600" y="0"/>
                        <a:pt x="2160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10" name="Line">
                  <a:extLst>
                    <a:ext uri="{FF2B5EF4-FFF2-40B4-BE49-F238E27FC236}">
                      <a16:creationId xmlns:a16="http://schemas.microsoft.com/office/drawing/2014/main" id="{D52508C3-9D9B-5803-BAC9-A2F4C59F9C2D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0"/>
                        <a:pt x="10801" y="0"/>
                        <a:pt x="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35" name="Triangle">
                <a:extLst>
                  <a:ext uri="{FF2B5EF4-FFF2-40B4-BE49-F238E27FC236}">
                    <a16:creationId xmlns:a16="http://schemas.microsoft.com/office/drawing/2014/main" id="{0C3005CA-255D-3C84-516E-D986268CBDF5}"/>
                  </a:ext>
                </a:extLst>
              </p:cNvPr>
              <p:cNvGrpSpPr/>
              <p:nvPr/>
            </p:nvGrpSpPr>
            <p:grpSpPr>
              <a:xfrm>
                <a:off x="1134611" y="1256874"/>
                <a:ext cx="9435" cy="7206"/>
                <a:chOff x="0" y="0"/>
                <a:chExt cx="9434" cy="7205"/>
              </a:xfrm>
            </p:grpSpPr>
            <p:sp>
              <p:nvSpPr>
                <p:cNvPr id="107" name="Line">
                  <a:extLst>
                    <a:ext uri="{FF2B5EF4-FFF2-40B4-BE49-F238E27FC236}">
                      <a16:creationId xmlns:a16="http://schemas.microsoft.com/office/drawing/2014/main" id="{BAE38AF7-C9FF-5DFA-595B-491C493FB266}"/>
                    </a:ext>
                  </a:extLst>
                </p:cNvPr>
                <p:cNvSpPr/>
                <p:nvPr/>
              </p:nvSpPr>
              <p:spPr>
                <a:xfrm flipV="1">
                  <a:off x="0" y="0"/>
                  <a:ext cx="9434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8" name="Line">
                  <a:extLst>
                    <a:ext uri="{FF2B5EF4-FFF2-40B4-BE49-F238E27FC236}">
                      <a16:creationId xmlns:a16="http://schemas.microsoft.com/office/drawing/2014/main" id="{F28BC3E0-97DC-6E75-2D92-DC84F660C7B9}"/>
                    </a:ext>
                  </a:extLst>
                </p:cNvPr>
                <p:cNvSpPr/>
                <p:nvPr/>
              </p:nvSpPr>
              <p:spPr>
                <a:xfrm flipH="1">
                  <a:off x="0" y="0"/>
                  <a:ext cx="9435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9" name="Shape">
                <a:extLst>
                  <a:ext uri="{FF2B5EF4-FFF2-40B4-BE49-F238E27FC236}">
                    <a16:creationId xmlns:a16="http://schemas.microsoft.com/office/drawing/2014/main" id="{7E4A9303-D04F-D75F-E29E-F3113A47286C}"/>
                  </a:ext>
                </a:extLst>
              </p:cNvPr>
              <p:cNvSpPr/>
              <p:nvPr/>
            </p:nvSpPr>
            <p:spPr>
              <a:xfrm>
                <a:off x="1158065" y="1285360"/>
                <a:ext cx="39558" cy="28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25" y="2492"/>
                    </a:moveTo>
                    <a:cubicBezTo>
                      <a:pt x="14849" y="2492"/>
                      <a:pt x="14849" y="2492"/>
                      <a:pt x="14849" y="2492"/>
                    </a:cubicBezTo>
                    <a:cubicBezTo>
                      <a:pt x="14174" y="2492"/>
                      <a:pt x="14174" y="3323"/>
                      <a:pt x="14174" y="3323"/>
                    </a:cubicBezTo>
                    <a:cubicBezTo>
                      <a:pt x="14174" y="3323"/>
                      <a:pt x="14174" y="2492"/>
                      <a:pt x="14174" y="2492"/>
                    </a:cubicBezTo>
                    <a:cubicBezTo>
                      <a:pt x="13500" y="2492"/>
                      <a:pt x="12824" y="2492"/>
                      <a:pt x="12824" y="2492"/>
                    </a:cubicBezTo>
                    <a:cubicBezTo>
                      <a:pt x="12824" y="2492"/>
                      <a:pt x="12824" y="2492"/>
                      <a:pt x="12149" y="2492"/>
                    </a:cubicBezTo>
                    <a:cubicBezTo>
                      <a:pt x="12149" y="2492"/>
                      <a:pt x="11475" y="2492"/>
                      <a:pt x="11475" y="1661"/>
                    </a:cubicBezTo>
                    <a:cubicBezTo>
                      <a:pt x="10800" y="1661"/>
                      <a:pt x="8775" y="1661"/>
                      <a:pt x="8099" y="1661"/>
                    </a:cubicBezTo>
                    <a:cubicBezTo>
                      <a:pt x="6074" y="830"/>
                      <a:pt x="4725" y="830"/>
                      <a:pt x="4049" y="830"/>
                    </a:cubicBezTo>
                    <a:cubicBezTo>
                      <a:pt x="4049" y="830"/>
                      <a:pt x="3374" y="0"/>
                      <a:pt x="2699" y="0"/>
                    </a:cubicBezTo>
                    <a:cubicBezTo>
                      <a:pt x="2699" y="0"/>
                      <a:pt x="2699" y="0"/>
                      <a:pt x="2699" y="0"/>
                    </a:cubicBezTo>
                    <a:cubicBezTo>
                      <a:pt x="2699" y="0"/>
                      <a:pt x="2024" y="0"/>
                      <a:pt x="2024" y="0"/>
                    </a:cubicBezTo>
                    <a:cubicBezTo>
                      <a:pt x="2024" y="0"/>
                      <a:pt x="2024" y="0"/>
                      <a:pt x="2024" y="0"/>
                    </a:cubicBezTo>
                    <a:cubicBezTo>
                      <a:pt x="2024" y="1661"/>
                      <a:pt x="1349" y="3323"/>
                      <a:pt x="674" y="4153"/>
                    </a:cubicBezTo>
                    <a:cubicBezTo>
                      <a:pt x="0" y="4153"/>
                      <a:pt x="0" y="4984"/>
                      <a:pt x="0" y="5815"/>
                    </a:cubicBezTo>
                    <a:cubicBezTo>
                      <a:pt x="0" y="6646"/>
                      <a:pt x="674" y="8307"/>
                      <a:pt x="2024" y="9138"/>
                    </a:cubicBezTo>
                    <a:cubicBezTo>
                      <a:pt x="3374" y="9138"/>
                      <a:pt x="3374" y="9138"/>
                      <a:pt x="4049" y="9138"/>
                    </a:cubicBezTo>
                    <a:cubicBezTo>
                      <a:pt x="4049" y="9138"/>
                      <a:pt x="4725" y="7476"/>
                      <a:pt x="6074" y="7476"/>
                    </a:cubicBezTo>
                    <a:cubicBezTo>
                      <a:pt x="8099" y="7476"/>
                      <a:pt x="8775" y="9138"/>
                      <a:pt x="9450" y="10801"/>
                    </a:cubicBezTo>
                    <a:cubicBezTo>
                      <a:pt x="9450" y="10801"/>
                      <a:pt x="9450" y="11631"/>
                      <a:pt x="9450" y="11631"/>
                    </a:cubicBezTo>
                    <a:cubicBezTo>
                      <a:pt x="9450" y="11631"/>
                      <a:pt x="9450" y="11631"/>
                      <a:pt x="9450" y="11631"/>
                    </a:cubicBezTo>
                    <a:cubicBezTo>
                      <a:pt x="10800" y="11631"/>
                      <a:pt x="13500" y="12462"/>
                      <a:pt x="14849" y="14124"/>
                    </a:cubicBezTo>
                    <a:cubicBezTo>
                      <a:pt x="16199" y="15785"/>
                      <a:pt x="16199" y="17447"/>
                      <a:pt x="16199" y="19108"/>
                    </a:cubicBezTo>
                    <a:cubicBezTo>
                      <a:pt x="16199" y="19939"/>
                      <a:pt x="16199" y="20770"/>
                      <a:pt x="16874" y="20770"/>
                    </a:cubicBezTo>
                    <a:cubicBezTo>
                      <a:pt x="17550" y="21600"/>
                      <a:pt x="18224" y="21600"/>
                      <a:pt x="20249" y="21600"/>
                    </a:cubicBezTo>
                    <a:cubicBezTo>
                      <a:pt x="20249" y="21600"/>
                      <a:pt x="20249" y="21600"/>
                      <a:pt x="20249" y="21600"/>
                    </a:cubicBezTo>
                    <a:cubicBezTo>
                      <a:pt x="20924" y="20770"/>
                      <a:pt x="20924" y="19108"/>
                      <a:pt x="20924" y="19108"/>
                    </a:cubicBezTo>
                    <a:cubicBezTo>
                      <a:pt x="20924" y="19108"/>
                      <a:pt x="20924" y="18277"/>
                      <a:pt x="20924" y="17447"/>
                    </a:cubicBezTo>
                    <a:cubicBezTo>
                      <a:pt x="20924" y="17447"/>
                      <a:pt x="20924" y="17447"/>
                      <a:pt x="20924" y="17447"/>
                    </a:cubicBezTo>
                    <a:cubicBezTo>
                      <a:pt x="20924" y="16616"/>
                      <a:pt x="20924" y="16616"/>
                      <a:pt x="20924" y="15785"/>
                    </a:cubicBezTo>
                    <a:cubicBezTo>
                      <a:pt x="20924" y="15785"/>
                      <a:pt x="20924" y="15785"/>
                      <a:pt x="20924" y="14954"/>
                    </a:cubicBezTo>
                    <a:cubicBezTo>
                      <a:pt x="20924" y="14954"/>
                      <a:pt x="20924" y="14124"/>
                      <a:pt x="21600" y="14124"/>
                    </a:cubicBezTo>
                    <a:cubicBezTo>
                      <a:pt x="21600" y="14124"/>
                      <a:pt x="21600" y="13293"/>
                      <a:pt x="21600" y="13293"/>
                    </a:cubicBezTo>
                    <a:cubicBezTo>
                      <a:pt x="21600" y="13293"/>
                      <a:pt x="21600" y="13293"/>
                      <a:pt x="21600" y="12462"/>
                    </a:cubicBezTo>
                    <a:cubicBezTo>
                      <a:pt x="19574" y="9969"/>
                      <a:pt x="16874" y="5815"/>
                      <a:pt x="15525" y="249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40" name="Shape">
                <a:extLst>
                  <a:ext uri="{FF2B5EF4-FFF2-40B4-BE49-F238E27FC236}">
                    <a16:creationId xmlns:a16="http://schemas.microsoft.com/office/drawing/2014/main" id="{D54D2054-B26F-8C13-67D1-4DDC6D38515D}"/>
                  </a:ext>
                </a:extLst>
              </p:cNvPr>
              <p:cNvSpPr/>
              <p:nvPr/>
            </p:nvSpPr>
            <p:spPr>
              <a:xfrm>
                <a:off x="1180413" y="1284779"/>
                <a:ext cx="9434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0" y="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41" name="Shape">
                <a:extLst>
                  <a:ext uri="{FF2B5EF4-FFF2-40B4-BE49-F238E27FC236}">
                    <a16:creationId xmlns:a16="http://schemas.microsoft.com/office/drawing/2014/main" id="{0F1058BC-6359-4754-6869-B67D8945689F}"/>
                  </a:ext>
                </a:extLst>
              </p:cNvPr>
              <p:cNvSpPr/>
              <p:nvPr/>
            </p:nvSpPr>
            <p:spPr>
              <a:xfrm>
                <a:off x="1200223" y="1303066"/>
                <a:ext cx="77033" cy="26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35" extrusionOk="0">
                    <a:moveTo>
                      <a:pt x="19121" y="6710"/>
                    </a:moveTo>
                    <a:cubicBezTo>
                      <a:pt x="18413" y="3254"/>
                      <a:pt x="16996" y="2390"/>
                      <a:pt x="15934" y="1526"/>
                    </a:cubicBezTo>
                    <a:cubicBezTo>
                      <a:pt x="15226" y="1526"/>
                      <a:pt x="14518" y="662"/>
                      <a:pt x="14163" y="662"/>
                    </a:cubicBezTo>
                    <a:cubicBezTo>
                      <a:pt x="12747" y="-1065"/>
                      <a:pt x="10977" y="662"/>
                      <a:pt x="9206" y="4982"/>
                    </a:cubicBezTo>
                    <a:cubicBezTo>
                      <a:pt x="8144" y="7574"/>
                      <a:pt x="7081" y="8439"/>
                      <a:pt x="6019" y="8439"/>
                    </a:cubicBezTo>
                    <a:cubicBezTo>
                      <a:pt x="4603" y="8439"/>
                      <a:pt x="2832" y="6710"/>
                      <a:pt x="1770" y="4982"/>
                    </a:cubicBezTo>
                    <a:cubicBezTo>
                      <a:pt x="1416" y="4982"/>
                      <a:pt x="1062" y="3254"/>
                      <a:pt x="354" y="2390"/>
                    </a:cubicBezTo>
                    <a:cubicBezTo>
                      <a:pt x="354" y="2390"/>
                      <a:pt x="354" y="2390"/>
                      <a:pt x="354" y="3254"/>
                    </a:cubicBezTo>
                    <a:cubicBezTo>
                      <a:pt x="354" y="3254"/>
                      <a:pt x="354" y="3254"/>
                      <a:pt x="354" y="3254"/>
                    </a:cubicBezTo>
                    <a:cubicBezTo>
                      <a:pt x="354" y="3254"/>
                      <a:pt x="354" y="4118"/>
                      <a:pt x="354" y="4118"/>
                    </a:cubicBezTo>
                    <a:cubicBezTo>
                      <a:pt x="354" y="4118"/>
                      <a:pt x="354" y="4118"/>
                      <a:pt x="354" y="4118"/>
                    </a:cubicBezTo>
                    <a:cubicBezTo>
                      <a:pt x="354" y="4118"/>
                      <a:pt x="354" y="4982"/>
                      <a:pt x="354" y="4982"/>
                    </a:cubicBezTo>
                    <a:cubicBezTo>
                      <a:pt x="354" y="5847"/>
                      <a:pt x="354" y="7574"/>
                      <a:pt x="0" y="9303"/>
                    </a:cubicBezTo>
                    <a:cubicBezTo>
                      <a:pt x="0" y="9303"/>
                      <a:pt x="0" y="9303"/>
                      <a:pt x="0" y="9303"/>
                    </a:cubicBezTo>
                    <a:cubicBezTo>
                      <a:pt x="1770" y="10166"/>
                      <a:pt x="3540" y="11894"/>
                      <a:pt x="4603" y="15351"/>
                    </a:cubicBezTo>
                    <a:cubicBezTo>
                      <a:pt x="5311" y="17078"/>
                      <a:pt x="5665" y="17078"/>
                      <a:pt x="6019" y="17078"/>
                    </a:cubicBezTo>
                    <a:cubicBezTo>
                      <a:pt x="6727" y="17943"/>
                      <a:pt x="7081" y="17943"/>
                      <a:pt x="7790" y="20535"/>
                    </a:cubicBezTo>
                    <a:cubicBezTo>
                      <a:pt x="7790" y="20535"/>
                      <a:pt x="8144" y="20535"/>
                      <a:pt x="8144" y="20535"/>
                    </a:cubicBezTo>
                    <a:cubicBezTo>
                      <a:pt x="8498" y="20535"/>
                      <a:pt x="9560" y="19670"/>
                      <a:pt x="9560" y="18807"/>
                    </a:cubicBezTo>
                    <a:cubicBezTo>
                      <a:pt x="9560" y="17943"/>
                      <a:pt x="9560" y="17943"/>
                      <a:pt x="9206" y="17078"/>
                    </a:cubicBezTo>
                    <a:cubicBezTo>
                      <a:pt x="8852" y="17078"/>
                      <a:pt x="8498" y="15351"/>
                      <a:pt x="8498" y="14486"/>
                    </a:cubicBezTo>
                    <a:cubicBezTo>
                      <a:pt x="8144" y="11894"/>
                      <a:pt x="9206" y="11031"/>
                      <a:pt x="9560" y="10166"/>
                    </a:cubicBezTo>
                    <a:cubicBezTo>
                      <a:pt x="10268" y="9303"/>
                      <a:pt x="10268" y="9303"/>
                      <a:pt x="10622" y="8439"/>
                    </a:cubicBezTo>
                    <a:cubicBezTo>
                      <a:pt x="10977" y="4118"/>
                      <a:pt x="14518" y="2390"/>
                      <a:pt x="15934" y="4118"/>
                    </a:cubicBezTo>
                    <a:cubicBezTo>
                      <a:pt x="16996" y="4982"/>
                      <a:pt x="17704" y="6710"/>
                      <a:pt x="18059" y="8439"/>
                    </a:cubicBezTo>
                    <a:cubicBezTo>
                      <a:pt x="18059" y="10166"/>
                      <a:pt x="18059" y="11894"/>
                      <a:pt x="17350" y="13623"/>
                    </a:cubicBezTo>
                    <a:cubicBezTo>
                      <a:pt x="16996" y="13623"/>
                      <a:pt x="17350" y="15351"/>
                      <a:pt x="19121" y="19670"/>
                    </a:cubicBezTo>
                    <a:cubicBezTo>
                      <a:pt x="19121" y="19670"/>
                      <a:pt x="19121" y="19670"/>
                      <a:pt x="19475" y="19670"/>
                    </a:cubicBezTo>
                    <a:cubicBezTo>
                      <a:pt x="19475" y="18807"/>
                      <a:pt x="19475" y="18807"/>
                      <a:pt x="19829" y="18807"/>
                    </a:cubicBezTo>
                    <a:cubicBezTo>
                      <a:pt x="19829" y="17943"/>
                      <a:pt x="20183" y="17943"/>
                      <a:pt x="20183" y="17078"/>
                    </a:cubicBezTo>
                    <a:cubicBezTo>
                      <a:pt x="20183" y="17078"/>
                      <a:pt x="20183" y="17078"/>
                      <a:pt x="20537" y="17078"/>
                    </a:cubicBezTo>
                    <a:cubicBezTo>
                      <a:pt x="20537" y="16215"/>
                      <a:pt x="20537" y="16215"/>
                      <a:pt x="20891" y="16215"/>
                    </a:cubicBezTo>
                    <a:cubicBezTo>
                      <a:pt x="20891" y="15351"/>
                      <a:pt x="20891" y="15351"/>
                      <a:pt x="20891" y="15351"/>
                    </a:cubicBezTo>
                    <a:cubicBezTo>
                      <a:pt x="21245" y="15351"/>
                      <a:pt x="21245" y="14486"/>
                      <a:pt x="21245" y="14486"/>
                    </a:cubicBezTo>
                    <a:cubicBezTo>
                      <a:pt x="21245" y="14486"/>
                      <a:pt x="21245" y="14486"/>
                      <a:pt x="21600" y="14486"/>
                    </a:cubicBezTo>
                    <a:cubicBezTo>
                      <a:pt x="21600" y="14486"/>
                      <a:pt x="21600" y="14486"/>
                      <a:pt x="21600" y="14486"/>
                    </a:cubicBezTo>
                    <a:cubicBezTo>
                      <a:pt x="21600" y="14486"/>
                      <a:pt x="21600" y="14486"/>
                      <a:pt x="21600" y="14486"/>
                    </a:cubicBezTo>
                    <a:cubicBezTo>
                      <a:pt x="21600" y="14486"/>
                      <a:pt x="21600" y="14486"/>
                      <a:pt x="21600" y="14486"/>
                    </a:cubicBezTo>
                    <a:cubicBezTo>
                      <a:pt x="21600" y="14486"/>
                      <a:pt x="21600" y="13623"/>
                      <a:pt x="21600" y="13623"/>
                    </a:cubicBezTo>
                    <a:cubicBezTo>
                      <a:pt x="20891" y="12758"/>
                      <a:pt x="20183" y="10166"/>
                      <a:pt x="19475" y="7574"/>
                    </a:cubicBezTo>
                    <a:lnTo>
                      <a:pt x="19121" y="6710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grpSp>
            <p:nvGrpSpPr>
              <p:cNvPr id="42" name="Shape">
                <a:extLst>
                  <a:ext uri="{FF2B5EF4-FFF2-40B4-BE49-F238E27FC236}">
                    <a16:creationId xmlns:a16="http://schemas.microsoft.com/office/drawing/2014/main" id="{7CB7BA3B-49F1-531D-2E53-C172E33A4827}"/>
                  </a:ext>
                </a:extLst>
              </p:cNvPr>
              <p:cNvGrpSpPr/>
              <p:nvPr/>
            </p:nvGrpSpPr>
            <p:grpSpPr>
              <a:xfrm>
                <a:off x="1276181" y="1318756"/>
                <a:ext cx="9435" cy="8821"/>
                <a:chOff x="0" y="0"/>
                <a:chExt cx="9434" cy="8819"/>
              </a:xfrm>
            </p:grpSpPr>
            <p:sp>
              <p:nvSpPr>
                <p:cNvPr id="105" name="Line">
                  <a:extLst>
                    <a:ext uri="{FF2B5EF4-FFF2-40B4-BE49-F238E27FC236}">
                      <a16:creationId xmlns:a16="http://schemas.microsoft.com/office/drawing/2014/main" id="{30788E00-ABCF-46E8-49BD-12BF6D2AB348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2160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06" name="Line">
                  <a:extLst>
                    <a:ext uri="{FF2B5EF4-FFF2-40B4-BE49-F238E27FC236}">
                      <a16:creationId xmlns:a16="http://schemas.microsoft.com/office/drawing/2014/main" id="{65EB8EFF-B7E6-F0FE-EE31-69BE2252B78A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sp>
            <p:nvSpPr>
              <p:cNvPr id="43" name="Shape">
                <a:extLst>
                  <a:ext uri="{FF2B5EF4-FFF2-40B4-BE49-F238E27FC236}">
                    <a16:creationId xmlns:a16="http://schemas.microsoft.com/office/drawing/2014/main" id="{9540F53F-F6FC-7650-EC4C-A06393A79FC0}"/>
                  </a:ext>
                </a:extLst>
              </p:cNvPr>
              <p:cNvSpPr/>
              <p:nvPr/>
            </p:nvSpPr>
            <p:spPr>
              <a:xfrm>
                <a:off x="1275661" y="1319713"/>
                <a:ext cx="9434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21600" y="216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44" name="Shape">
                <a:extLst>
                  <a:ext uri="{FF2B5EF4-FFF2-40B4-BE49-F238E27FC236}">
                    <a16:creationId xmlns:a16="http://schemas.microsoft.com/office/drawing/2014/main" id="{946298EA-1B4A-DA94-D83D-6CD87A7A186C}"/>
                  </a:ext>
                </a:extLst>
              </p:cNvPr>
              <p:cNvSpPr/>
              <p:nvPr/>
            </p:nvSpPr>
            <p:spPr>
              <a:xfrm>
                <a:off x="1205428" y="1127440"/>
                <a:ext cx="110859" cy="38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1" extrusionOk="0">
                    <a:moveTo>
                      <a:pt x="16989" y="14452"/>
                    </a:moveTo>
                    <a:cubicBezTo>
                      <a:pt x="16261" y="14452"/>
                      <a:pt x="14562" y="12546"/>
                      <a:pt x="12621" y="10005"/>
                    </a:cubicBezTo>
                    <a:cubicBezTo>
                      <a:pt x="9950" y="6829"/>
                      <a:pt x="6795" y="2382"/>
                      <a:pt x="3640" y="476"/>
                    </a:cubicBezTo>
                    <a:cubicBezTo>
                      <a:pt x="2426" y="-159"/>
                      <a:pt x="1213" y="-159"/>
                      <a:pt x="0" y="476"/>
                    </a:cubicBezTo>
                    <a:cubicBezTo>
                      <a:pt x="1213" y="1111"/>
                      <a:pt x="1941" y="3652"/>
                      <a:pt x="1941" y="5558"/>
                    </a:cubicBezTo>
                    <a:cubicBezTo>
                      <a:pt x="1941" y="5558"/>
                      <a:pt x="2426" y="6829"/>
                      <a:pt x="6067" y="6829"/>
                    </a:cubicBezTo>
                    <a:cubicBezTo>
                      <a:pt x="7766" y="7464"/>
                      <a:pt x="8737" y="9370"/>
                      <a:pt x="9707" y="11276"/>
                    </a:cubicBezTo>
                    <a:cubicBezTo>
                      <a:pt x="10435" y="13182"/>
                      <a:pt x="10922" y="14452"/>
                      <a:pt x="12135" y="15088"/>
                    </a:cubicBezTo>
                    <a:cubicBezTo>
                      <a:pt x="12863" y="15723"/>
                      <a:pt x="13349" y="16358"/>
                      <a:pt x="13592" y="17629"/>
                    </a:cubicBezTo>
                    <a:cubicBezTo>
                      <a:pt x="13834" y="18264"/>
                      <a:pt x="13592" y="19535"/>
                      <a:pt x="13592" y="20170"/>
                    </a:cubicBezTo>
                    <a:cubicBezTo>
                      <a:pt x="13592" y="20170"/>
                      <a:pt x="13349" y="20805"/>
                      <a:pt x="13349" y="20805"/>
                    </a:cubicBezTo>
                    <a:cubicBezTo>
                      <a:pt x="13349" y="20805"/>
                      <a:pt x="13349" y="20805"/>
                      <a:pt x="13592" y="20805"/>
                    </a:cubicBezTo>
                    <a:cubicBezTo>
                      <a:pt x="13834" y="21441"/>
                      <a:pt x="15290" y="21441"/>
                      <a:pt x="16989" y="21441"/>
                    </a:cubicBezTo>
                    <a:cubicBezTo>
                      <a:pt x="19416" y="21441"/>
                      <a:pt x="21115" y="20805"/>
                      <a:pt x="21600" y="20805"/>
                    </a:cubicBezTo>
                    <a:cubicBezTo>
                      <a:pt x="21115" y="18899"/>
                      <a:pt x="18445" y="14452"/>
                      <a:pt x="16989" y="1445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45" name="Shape">
                <a:extLst>
                  <a:ext uri="{FF2B5EF4-FFF2-40B4-BE49-F238E27FC236}">
                    <a16:creationId xmlns:a16="http://schemas.microsoft.com/office/drawing/2014/main" id="{9E4C0EF0-4232-9147-0199-BC52FADE2913}"/>
                  </a:ext>
                </a:extLst>
              </p:cNvPr>
              <p:cNvSpPr/>
              <p:nvPr/>
            </p:nvSpPr>
            <p:spPr>
              <a:xfrm>
                <a:off x="1177843" y="1129356"/>
                <a:ext cx="20821" cy="11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3811" y="21600"/>
                      <a:pt x="12705" y="10800"/>
                      <a:pt x="17788" y="4319"/>
                    </a:cubicBezTo>
                    <a:cubicBezTo>
                      <a:pt x="20329" y="2159"/>
                      <a:pt x="20329" y="2159"/>
                      <a:pt x="20329" y="2159"/>
                    </a:cubicBezTo>
                    <a:cubicBezTo>
                      <a:pt x="20329" y="2159"/>
                      <a:pt x="21600" y="0"/>
                      <a:pt x="21600" y="0"/>
                    </a:cubicBezTo>
                    <a:cubicBezTo>
                      <a:pt x="10164" y="6479"/>
                      <a:pt x="1270" y="17279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46" name="Shape">
                <a:extLst>
                  <a:ext uri="{FF2B5EF4-FFF2-40B4-BE49-F238E27FC236}">
                    <a16:creationId xmlns:a16="http://schemas.microsoft.com/office/drawing/2014/main" id="{8364C834-6D5C-3B06-2075-9FC10E16ADCD}"/>
                  </a:ext>
                </a:extLst>
              </p:cNvPr>
              <p:cNvSpPr/>
              <p:nvPr/>
            </p:nvSpPr>
            <p:spPr>
              <a:xfrm>
                <a:off x="1265283" y="1187875"/>
                <a:ext cx="22382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0"/>
                    </a:moveTo>
                    <a:cubicBezTo>
                      <a:pt x="18001" y="10800"/>
                      <a:pt x="9600" y="0"/>
                      <a:pt x="1200" y="0"/>
                    </a:cubicBezTo>
                    <a:cubicBezTo>
                      <a:pt x="1200" y="0"/>
                      <a:pt x="1200" y="0"/>
                      <a:pt x="0" y="0"/>
                    </a:cubicBezTo>
                    <a:cubicBezTo>
                      <a:pt x="3599" y="10800"/>
                      <a:pt x="12000" y="21600"/>
                      <a:pt x="18001" y="21600"/>
                    </a:cubicBezTo>
                    <a:cubicBezTo>
                      <a:pt x="19201" y="21600"/>
                      <a:pt x="20401" y="21600"/>
                      <a:pt x="21600" y="162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47" name="Shape">
                <a:extLst>
                  <a:ext uri="{FF2B5EF4-FFF2-40B4-BE49-F238E27FC236}">
                    <a16:creationId xmlns:a16="http://schemas.microsoft.com/office/drawing/2014/main" id="{24CEA37C-B970-1CEF-B500-98133587C27E}"/>
                  </a:ext>
                </a:extLst>
              </p:cNvPr>
              <p:cNvSpPr/>
              <p:nvPr/>
            </p:nvSpPr>
            <p:spPr>
              <a:xfrm>
                <a:off x="1423508" y="1186200"/>
                <a:ext cx="19261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320"/>
                    </a:moveTo>
                    <a:cubicBezTo>
                      <a:pt x="0" y="4320"/>
                      <a:pt x="0" y="8640"/>
                      <a:pt x="0" y="8640"/>
                    </a:cubicBezTo>
                    <a:cubicBezTo>
                      <a:pt x="2879" y="17280"/>
                      <a:pt x="7199" y="21600"/>
                      <a:pt x="10079" y="21600"/>
                    </a:cubicBezTo>
                    <a:cubicBezTo>
                      <a:pt x="14400" y="21600"/>
                      <a:pt x="20159" y="12960"/>
                      <a:pt x="21600" y="8640"/>
                    </a:cubicBezTo>
                    <a:cubicBezTo>
                      <a:pt x="20159" y="8640"/>
                      <a:pt x="14400" y="0"/>
                      <a:pt x="7199" y="0"/>
                    </a:cubicBezTo>
                    <a:cubicBezTo>
                      <a:pt x="2879" y="0"/>
                      <a:pt x="0" y="4320"/>
                      <a:pt x="0" y="432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48" name="Shape">
                <a:extLst>
                  <a:ext uri="{FF2B5EF4-FFF2-40B4-BE49-F238E27FC236}">
                    <a16:creationId xmlns:a16="http://schemas.microsoft.com/office/drawing/2014/main" id="{139D96DD-3893-D202-D924-725D3E0A30C4}"/>
                  </a:ext>
                </a:extLst>
              </p:cNvPr>
              <p:cNvSpPr/>
              <p:nvPr/>
            </p:nvSpPr>
            <p:spPr>
              <a:xfrm>
                <a:off x="556909" y="720203"/>
                <a:ext cx="75988" cy="3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8" h="21038" extrusionOk="0">
                    <a:moveTo>
                      <a:pt x="19684" y="20588"/>
                    </a:moveTo>
                    <a:cubicBezTo>
                      <a:pt x="20016" y="20588"/>
                      <a:pt x="20016" y="20588"/>
                      <a:pt x="20016" y="20588"/>
                    </a:cubicBezTo>
                    <a:cubicBezTo>
                      <a:pt x="20016" y="19988"/>
                      <a:pt x="20016" y="19388"/>
                      <a:pt x="20016" y="18788"/>
                    </a:cubicBezTo>
                    <a:cubicBezTo>
                      <a:pt x="20681" y="16988"/>
                      <a:pt x="19019" y="18188"/>
                      <a:pt x="17690" y="16388"/>
                    </a:cubicBezTo>
                    <a:cubicBezTo>
                      <a:pt x="16693" y="13988"/>
                      <a:pt x="14034" y="14588"/>
                      <a:pt x="13370" y="12788"/>
                    </a:cubicBezTo>
                    <a:cubicBezTo>
                      <a:pt x="13037" y="10387"/>
                      <a:pt x="10379" y="3788"/>
                      <a:pt x="9050" y="3788"/>
                    </a:cubicBezTo>
                    <a:cubicBezTo>
                      <a:pt x="7720" y="3788"/>
                      <a:pt x="5727" y="3788"/>
                      <a:pt x="4065" y="1988"/>
                    </a:cubicBezTo>
                    <a:cubicBezTo>
                      <a:pt x="2404" y="-412"/>
                      <a:pt x="1407" y="-412"/>
                      <a:pt x="410" y="788"/>
                    </a:cubicBezTo>
                    <a:cubicBezTo>
                      <a:pt x="-919" y="1988"/>
                      <a:pt x="1407" y="2588"/>
                      <a:pt x="1407" y="3788"/>
                    </a:cubicBezTo>
                    <a:cubicBezTo>
                      <a:pt x="1407" y="5588"/>
                      <a:pt x="2071" y="6187"/>
                      <a:pt x="3068" y="6187"/>
                    </a:cubicBezTo>
                    <a:cubicBezTo>
                      <a:pt x="4065" y="5588"/>
                      <a:pt x="4730" y="9187"/>
                      <a:pt x="5727" y="9787"/>
                    </a:cubicBezTo>
                    <a:cubicBezTo>
                      <a:pt x="6724" y="9787"/>
                      <a:pt x="7056" y="12788"/>
                      <a:pt x="8385" y="12788"/>
                    </a:cubicBezTo>
                    <a:cubicBezTo>
                      <a:pt x="9382" y="12788"/>
                      <a:pt x="9714" y="15188"/>
                      <a:pt x="10379" y="16388"/>
                    </a:cubicBezTo>
                    <a:cubicBezTo>
                      <a:pt x="10711" y="17588"/>
                      <a:pt x="12040" y="16388"/>
                      <a:pt x="12040" y="17588"/>
                    </a:cubicBezTo>
                    <a:cubicBezTo>
                      <a:pt x="12040" y="18788"/>
                      <a:pt x="12705" y="19388"/>
                      <a:pt x="13370" y="20588"/>
                    </a:cubicBezTo>
                    <a:cubicBezTo>
                      <a:pt x="14034" y="20588"/>
                      <a:pt x="14034" y="20588"/>
                      <a:pt x="14034" y="20588"/>
                    </a:cubicBezTo>
                    <a:cubicBezTo>
                      <a:pt x="16361" y="21188"/>
                      <a:pt x="18354" y="21188"/>
                      <a:pt x="19684" y="2058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49" name="Shape">
                <a:extLst>
                  <a:ext uri="{FF2B5EF4-FFF2-40B4-BE49-F238E27FC236}">
                    <a16:creationId xmlns:a16="http://schemas.microsoft.com/office/drawing/2014/main" id="{34A4886D-43B3-204C-12E5-04B3A5A91A75}"/>
                  </a:ext>
                </a:extLst>
              </p:cNvPr>
              <p:cNvSpPr/>
              <p:nvPr/>
            </p:nvSpPr>
            <p:spPr>
              <a:xfrm>
                <a:off x="895223" y="183756"/>
                <a:ext cx="100453" cy="49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51" h="19168" extrusionOk="0">
                    <a:moveTo>
                      <a:pt x="16063" y="2097"/>
                    </a:moveTo>
                    <a:cubicBezTo>
                      <a:pt x="16063" y="4257"/>
                      <a:pt x="13117" y="1665"/>
                      <a:pt x="10908" y="369"/>
                    </a:cubicBezTo>
                    <a:cubicBezTo>
                      <a:pt x="8698" y="-1358"/>
                      <a:pt x="10172" y="3393"/>
                      <a:pt x="11890" y="5985"/>
                    </a:cubicBezTo>
                    <a:cubicBezTo>
                      <a:pt x="13608" y="8577"/>
                      <a:pt x="10908" y="7281"/>
                      <a:pt x="8698" y="4257"/>
                    </a:cubicBezTo>
                    <a:cubicBezTo>
                      <a:pt x="6244" y="1665"/>
                      <a:pt x="6489" y="6417"/>
                      <a:pt x="7716" y="7713"/>
                    </a:cubicBezTo>
                    <a:cubicBezTo>
                      <a:pt x="8698" y="9441"/>
                      <a:pt x="7471" y="11601"/>
                      <a:pt x="5998" y="8145"/>
                    </a:cubicBezTo>
                    <a:cubicBezTo>
                      <a:pt x="4525" y="4689"/>
                      <a:pt x="3789" y="801"/>
                      <a:pt x="1335" y="801"/>
                    </a:cubicBezTo>
                    <a:cubicBezTo>
                      <a:pt x="-874" y="369"/>
                      <a:pt x="107" y="4689"/>
                      <a:pt x="1089" y="6849"/>
                    </a:cubicBezTo>
                    <a:cubicBezTo>
                      <a:pt x="2316" y="9441"/>
                      <a:pt x="3544" y="10305"/>
                      <a:pt x="5507" y="12034"/>
                    </a:cubicBezTo>
                    <a:cubicBezTo>
                      <a:pt x="7471" y="14194"/>
                      <a:pt x="10663" y="11169"/>
                      <a:pt x="12136" y="12034"/>
                    </a:cubicBezTo>
                    <a:cubicBezTo>
                      <a:pt x="13608" y="12466"/>
                      <a:pt x="10417" y="15922"/>
                      <a:pt x="11399" y="18082"/>
                    </a:cubicBezTo>
                    <a:cubicBezTo>
                      <a:pt x="12381" y="20242"/>
                      <a:pt x="15081" y="18513"/>
                      <a:pt x="17290" y="18513"/>
                    </a:cubicBezTo>
                    <a:cubicBezTo>
                      <a:pt x="19254" y="18082"/>
                      <a:pt x="18272" y="15922"/>
                      <a:pt x="19499" y="14625"/>
                    </a:cubicBezTo>
                    <a:cubicBezTo>
                      <a:pt x="20726" y="12897"/>
                      <a:pt x="18272" y="13329"/>
                      <a:pt x="19254" y="9441"/>
                    </a:cubicBezTo>
                    <a:cubicBezTo>
                      <a:pt x="20236" y="5985"/>
                      <a:pt x="16308" y="-63"/>
                      <a:pt x="16063" y="209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0" name="Shape">
                <a:extLst>
                  <a:ext uri="{FF2B5EF4-FFF2-40B4-BE49-F238E27FC236}">
                    <a16:creationId xmlns:a16="http://schemas.microsoft.com/office/drawing/2014/main" id="{C78E4E9A-8B52-5820-D3C8-7B359BD4FCA2}"/>
                  </a:ext>
                </a:extLst>
              </p:cNvPr>
              <p:cNvSpPr/>
              <p:nvPr/>
            </p:nvSpPr>
            <p:spPr>
              <a:xfrm>
                <a:off x="956637" y="93793"/>
                <a:ext cx="19783" cy="11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145" h="12789" extrusionOk="0">
                    <a:moveTo>
                      <a:pt x="13768" y="10224"/>
                    </a:moveTo>
                    <a:cubicBezTo>
                      <a:pt x="17224" y="2600"/>
                      <a:pt x="-4376" y="-3752"/>
                      <a:pt x="807" y="2600"/>
                    </a:cubicBezTo>
                    <a:cubicBezTo>
                      <a:pt x="4263" y="6412"/>
                      <a:pt x="11175" y="17848"/>
                      <a:pt x="13768" y="1022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1" name="Shape">
                <a:extLst>
                  <a:ext uri="{FF2B5EF4-FFF2-40B4-BE49-F238E27FC236}">
                    <a16:creationId xmlns:a16="http://schemas.microsoft.com/office/drawing/2014/main" id="{0B194BEF-E9E4-1DE7-F961-FAFE8B923295}"/>
                  </a:ext>
                </a:extLst>
              </p:cNvPr>
              <p:cNvSpPr/>
              <p:nvPr/>
            </p:nvSpPr>
            <p:spPr>
              <a:xfrm>
                <a:off x="1137245" y="440258"/>
                <a:ext cx="95771" cy="55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19949" extrusionOk="0">
                    <a:moveTo>
                      <a:pt x="21068" y="15834"/>
                    </a:moveTo>
                    <a:cubicBezTo>
                      <a:pt x="21342" y="13797"/>
                      <a:pt x="16420" y="12982"/>
                      <a:pt x="16693" y="10536"/>
                    </a:cubicBezTo>
                    <a:cubicBezTo>
                      <a:pt x="16967" y="8499"/>
                      <a:pt x="12319" y="6461"/>
                      <a:pt x="10678" y="5238"/>
                    </a:cubicBezTo>
                    <a:cubicBezTo>
                      <a:pt x="9311" y="4016"/>
                      <a:pt x="6850" y="3608"/>
                      <a:pt x="6850" y="1163"/>
                    </a:cubicBezTo>
                    <a:cubicBezTo>
                      <a:pt x="6850" y="-1282"/>
                      <a:pt x="3569" y="348"/>
                      <a:pt x="3569" y="4016"/>
                    </a:cubicBezTo>
                    <a:cubicBezTo>
                      <a:pt x="3296" y="7684"/>
                      <a:pt x="1929" y="6868"/>
                      <a:pt x="2749" y="10536"/>
                    </a:cubicBezTo>
                    <a:cubicBezTo>
                      <a:pt x="3296" y="13797"/>
                      <a:pt x="-258" y="14612"/>
                      <a:pt x="15" y="16650"/>
                    </a:cubicBezTo>
                    <a:cubicBezTo>
                      <a:pt x="562" y="18280"/>
                      <a:pt x="2202" y="16242"/>
                      <a:pt x="3843" y="16242"/>
                    </a:cubicBezTo>
                    <a:cubicBezTo>
                      <a:pt x="5483" y="16242"/>
                      <a:pt x="3569" y="19910"/>
                      <a:pt x="5483" y="19910"/>
                    </a:cubicBezTo>
                    <a:cubicBezTo>
                      <a:pt x="7124" y="20318"/>
                      <a:pt x="10131" y="17465"/>
                      <a:pt x="10678" y="15834"/>
                    </a:cubicBezTo>
                    <a:cubicBezTo>
                      <a:pt x="11498" y="14204"/>
                      <a:pt x="12866" y="13389"/>
                      <a:pt x="14779" y="15427"/>
                    </a:cubicBezTo>
                    <a:cubicBezTo>
                      <a:pt x="16693" y="17465"/>
                      <a:pt x="20795" y="17872"/>
                      <a:pt x="21068" y="1583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2" name="Shape">
                <a:extLst>
                  <a:ext uri="{FF2B5EF4-FFF2-40B4-BE49-F238E27FC236}">
                    <a16:creationId xmlns:a16="http://schemas.microsoft.com/office/drawing/2014/main" id="{3469911D-F435-0014-F069-59434293F4B5}"/>
                  </a:ext>
                </a:extLst>
              </p:cNvPr>
              <p:cNvSpPr/>
              <p:nvPr/>
            </p:nvSpPr>
            <p:spPr>
              <a:xfrm>
                <a:off x="1185128" y="499596"/>
                <a:ext cx="27070" cy="15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73" h="14448" extrusionOk="0">
                    <a:moveTo>
                      <a:pt x="1551" y="13288"/>
                    </a:moveTo>
                    <a:cubicBezTo>
                      <a:pt x="7311" y="18431"/>
                      <a:pt x="15951" y="5059"/>
                      <a:pt x="15231" y="945"/>
                    </a:cubicBezTo>
                    <a:cubicBezTo>
                      <a:pt x="14511" y="-3169"/>
                      <a:pt x="-5649" y="7116"/>
                      <a:pt x="1551" y="1328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3" name="Shape">
                <a:extLst>
                  <a:ext uri="{FF2B5EF4-FFF2-40B4-BE49-F238E27FC236}">
                    <a16:creationId xmlns:a16="http://schemas.microsoft.com/office/drawing/2014/main" id="{7AEC875C-5BE0-EB27-D9B1-658F64040082}"/>
                  </a:ext>
                </a:extLst>
              </p:cNvPr>
              <p:cNvSpPr/>
              <p:nvPr/>
            </p:nvSpPr>
            <p:spPr>
              <a:xfrm>
                <a:off x="1003479" y="217256"/>
                <a:ext cx="49447" cy="23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42" h="16777" extrusionOk="0">
                    <a:moveTo>
                      <a:pt x="15837" y="16674"/>
                    </a:moveTo>
                    <a:cubicBezTo>
                      <a:pt x="19974" y="16674"/>
                      <a:pt x="18135" y="7873"/>
                      <a:pt x="13539" y="1473"/>
                    </a:cubicBezTo>
                    <a:cubicBezTo>
                      <a:pt x="8944" y="-4126"/>
                      <a:pt x="-1626" y="7873"/>
                      <a:pt x="212" y="10273"/>
                    </a:cubicBezTo>
                    <a:cubicBezTo>
                      <a:pt x="2510" y="13474"/>
                      <a:pt x="11701" y="17474"/>
                      <a:pt x="15837" y="1667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4" name="Shape">
                <a:extLst>
                  <a:ext uri="{FF2B5EF4-FFF2-40B4-BE49-F238E27FC236}">
                    <a16:creationId xmlns:a16="http://schemas.microsoft.com/office/drawing/2014/main" id="{6B0257CA-E54C-3B0B-DB02-553C0640D37D}"/>
                  </a:ext>
                </a:extLst>
              </p:cNvPr>
              <p:cNvSpPr/>
              <p:nvPr/>
            </p:nvSpPr>
            <p:spPr>
              <a:xfrm>
                <a:off x="1004528" y="179451"/>
                <a:ext cx="241500" cy="64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9" h="20680" extrusionOk="0">
                    <a:moveTo>
                      <a:pt x="5638" y="16054"/>
                    </a:moveTo>
                    <a:cubicBezTo>
                      <a:pt x="5965" y="19595"/>
                      <a:pt x="6401" y="17116"/>
                      <a:pt x="7056" y="18533"/>
                    </a:cubicBezTo>
                    <a:cubicBezTo>
                      <a:pt x="7601" y="19949"/>
                      <a:pt x="8583" y="21012"/>
                      <a:pt x="9019" y="19595"/>
                    </a:cubicBezTo>
                    <a:cubicBezTo>
                      <a:pt x="9565" y="18179"/>
                      <a:pt x="9783" y="17116"/>
                      <a:pt x="9892" y="18179"/>
                    </a:cubicBezTo>
                    <a:cubicBezTo>
                      <a:pt x="10219" y="20303"/>
                      <a:pt x="11419" y="20657"/>
                      <a:pt x="14038" y="20657"/>
                    </a:cubicBezTo>
                    <a:cubicBezTo>
                      <a:pt x="16656" y="21012"/>
                      <a:pt x="16001" y="17116"/>
                      <a:pt x="16765" y="18533"/>
                    </a:cubicBezTo>
                    <a:cubicBezTo>
                      <a:pt x="17528" y="19949"/>
                      <a:pt x="19274" y="19949"/>
                      <a:pt x="20038" y="19595"/>
                    </a:cubicBezTo>
                    <a:cubicBezTo>
                      <a:pt x="20801" y="18887"/>
                      <a:pt x="21129" y="14992"/>
                      <a:pt x="21129" y="13221"/>
                    </a:cubicBezTo>
                    <a:cubicBezTo>
                      <a:pt x="21019" y="11097"/>
                      <a:pt x="15238" y="9680"/>
                      <a:pt x="14147" y="11451"/>
                    </a:cubicBezTo>
                    <a:cubicBezTo>
                      <a:pt x="13165" y="13575"/>
                      <a:pt x="11528" y="10743"/>
                      <a:pt x="10656" y="12159"/>
                    </a:cubicBezTo>
                    <a:cubicBezTo>
                      <a:pt x="9892" y="13575"/>
                      <a:pt x="10110" y="10389"/>
                      <a:pt x="8692" y="10034"/>
                    </a:cubicBezTo>
                    <a:cubicBezTo>
                      <a:pt x="7165" y="10034"/>
                      <a:pt x="8801" y="7556"/>
                      <a:pt x="9019" y="6493"/>
                    </a:cubicBezTo>
                    <a:cubicBezTo>
                      <a:pt x="9347" y="5431"/>
                      <a:pt x="6838" y="2598"/>
                      <a:pt x="5747" y="3307"/>
                    </a:cubicBezTo>
                    <a:cubicBezTo>
                      <a:pt x="4765" y="4015"/>
                      <a:pt x="4110" y="2244"/>
                      <a:pt x="3128" y="828"/>
                    </a:cubicBezTo>
                    <a:cubicBezTo>
                      <a:pt x="2147" y="-588"/>
                      <a:pt x="-471" y="-234"/>
                      <a:pt x="74" y="2244"/>
                    </a:cubicBezTo>
                    <a:cubicBezTo>
                      <a:pt x="401" y="4015"/>
                      <a:pt x="3565" y="7556"/>
                      <a:pt x="3892" y="5785"/>
                    </a:cubicBezTo>
                    <a:cubicBezTo>
                      <a:pt x="4219" y="4015"/>
                      <a:pt x="5092" y="7910"/>
                      <a:pt x="5528" y="10034"/>
                    </a:cubicBezTo>
                    <a:cubicBezTo>
                      <a:pt x="6074" y="11805"/>
                      <a:pt x="5201" y="12513"/>
                      <a:pt x="5638" y="1605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5" name="Shape">
                <a:extLst>
                  <a:ext uri="{FF2B5EF4-FFF2-40B4-BE49-F238E27FC236}">
                    <a16:creationId xmlns:a16="http://schemas.microsoft.com/office/drawing/2014/main" id="{0DDF8642-FBAD-1FC7-320B-81F2FC96A6DB}"/>
                  </a:ext>
                </a:extLst>
              </p:cNvPr>
              <p:cNvSpPr/>
              <p:nvPr/>
            </p:nvSpPr>
            <p:spPr>
              <a:xfrm>
                <a:off x="688599" y="261280"/>
                <a:ext cx="256580" cy="122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7" h="21181" extrusionOk="0">
                    <a:moveTo>
                      <a:pt x="19584" y="15973"/>
                    </a:moveTo>
                    <a:cubicBezTo>
                      <a:pt x="19894" y="15395"/>
                      <a:pt x="21134" y="17323"/>
                      <a:pt x="21237" y="15973"/>
                    </a:cubicBezTo>
                    <a:cubicBezTo>
                      <a:pt x="21237" y="14431"/>
                      <a:pt x="19791" y="13852"/>
                      <a:pt x="19171" y="13081"/>
                    </a:cubicBezTo>
                    <a:cubicBezTo>
                      <a:pt x="18550" y="12309"/>
                      <a:pt x="18240" y="12695"/>
                      <a:pt x="17310" y="11345"/>
                    </a:cubicBezTo>
                    <a:cubicBezTo>
                      <a:pt x="16277" y="9995"/>
                      <a:pt x="17517" y="9223"/>
                      <a:pt x="16793" y="8259"/>
                    </a:cubicBezTo>
                    <a:cubicBezTo>
                      <a:pt x="16070" y="7102"/>
                      <a:pt x="15863" y="4209"/>
                      <a:pt x="16380" y="3245"/>
                    </a:cubicBezTo>
                    <a:cubicBezTo>
                      <a:pt x="16897" y="2280"/>
                      <a:pt x="17414" y="930"/>
                      <a:pt x="16483" y="159"/>
                    </a:cubicBezTo>
                    <a:cubicBezTo>
                      <a:pt x="15553" y="-419"/>
                      <a:pt x="14106" y="738"/>
                      <a:pt x="14210" y="1123"/>
                    </a:cubicBezTo>
                    <a:cubicBezTo>
                      <a:pt x="14416" y="1509"/>
                      <a:pt x="15657" y="2859"/>
                      <a:pt x="15657" y="3438"/>
                    </a:cubicBezTo>
                    <a:cubicBezTo>
                      <a:pt x="15657" y="4016"/>
                      <a:pt x="14520" y="1895"/>
                      <a:pt x="14106" y="2280"/>
                    </a:cubicBezTo>
                    <a:cubicBezTo>
                      <a:pt x="13693" y="2859"/>
                      <a:pt x="13176" y="1316"/>
                      <a:pt x="12866" y="2280"/>
                    </a:cubicBezTo>
                    <a:cubicBezTo>
                      <a:pt x="12453" y="3245"/>
                      <a:pt x="13280" y="6716"/>
                      <a:pt x="13590" y="7681"/>
                    </a:cubicBezTo>
                    <a:cubicBezTo>
                      <a:pt x="13900" y="8645"/>
                      <a:pt x="13280" y="8645"/>
                      <a:pt x="12866" y="8838"/>
                    </a:cubicBezTo>
                    <a:cubicBezTo>
                      <a:pt x="12453" y="9031"/>
                      <a:pt x="12453" y="6138"/>
                      <a:pt x="12039" y="4981"/>
                    </a:cubicBezTo>
                    <a:cubicBezTo>
                      <a:pt x="11626" y="4016"/>
                      <a:pt x="9971" y="2666"/>
                      <a:pt x="9868" y="3438"/>
                    </a:cubicBezTo>
                    <a:cubicBezTo>
                      <a:pt x="9765" y="4209"/>
                      <a:pt x="10903" y="4209"/>
                      <a:pt x="10696" y="5366"/>
                    </a:cubicBezTo>
                    <a:cubicBezTo>
                      <a:pt x="10593" y="6331"/>
                      <a:pt x="9971" y="4595"/>
                      <a:pt x="9351" y="5559"/>
                    </a:cubicBezTo>
                    <a:cubicBezTo>
                      <a:pt x="8835" y="6331"/>
                      <a:pt x="8938" y="5752"/>
                      <a:pt x="9041" y="4981"/>
                    </a:cubicBezTo>
                    <a:cubicBezTo>
                      <a:pt x="9145" y="4016"/>
                      <a:pt x="8214" y="3052"/>
                      <a:pt x="7181" y="3245"/>
                    </a:cubicBezTo>
                    <a:cubicBezTo>
                      <a:pt x="6148" y="3438"/>
                      <a:pt x="6664" y="4788"/>
                      <a:pt x="6354" y="5366"/>
                    </a:cubicBezTo>
                    <a:cubicBezTo>
                      <a:pt x="6044" y="5752"/>
                      <a:pt x="4494" y="4981"/>
                      <a:pt x="5527" y="4595"/>
                    </a:cubicBezTo>
                    <a:cubicBezTo>
                      <a:pt x="6458" y="4209"/>
                      <a:pt x="6044" y="3245"/>
                      <a:pt x="5734" y="2088"/>
                    </a:cubicBezTo>
                    <a:cubicBezTo>
                      <a:pt x="5321" y="1123"/>
                      <a:pt x="4391" y="2280"/>
                      <a:pt x="2737" y="3438"/>
                    </a:cubicBezTo>
                    <a:cubicBezTo>
                      <a:pt x="1187" y="4402"/>
                      <a:pt x="463" y="5559"/>
                      <a:pt x="670" y="5752"/>
                    </a:cubicBezTo>
                    <a:cubicBezTo>
                      <a:pt x="877" y="5752"/>
                      <a:pt x="877" y="6331"/>
                      <a:pt x="257" y="7295"/>
                    </a:cubicBezTo>
                    <a:cubicBezTo>
                      <a:pt x="-363" y="8259"/>
                      <a:pt x="257" y="9031"/>
                      <a:pt x="877" y="9031"/>
                    </a:cubicBezTo>
                    <a:cubicBezTo>
                      <a:pt x="1393" y="9031"/>
                      <a:pt x="980" y="9995"/>
                      <a:pt x="1290" y="10188"/>
                    </a:cubicBezTo>
                    <a:cubicBezTo>
                      <a:pt x="1703" y="10381"/>
                      <a:pt x="3564" y="8838"/>
                      <a:pt x="4081" y="9416"/>
                    </a:cubicBezTo>
                    <a:cubicBezTo>
                      <a:pt x="4597" y="10188"/>
                      <a:pt x="980" y="10573"/>
                      <a:pt x="980" y="11730"/>
                    </a:cubicBezTo>
                    <a:cubicBezTo>
                      <a:pt x="980" y="12888"/>
                      <a:pt x="2944" y="13466"/>
                      <a:pt x="4391" y="13081"/>
                    </a:cubicBezTo>
                    <a:cubicBezTo>
                      <a:pt x="5837" y="12502"/>
                      <a:pt x="8421" y="13466"/>
                      <a:pt x="8421" y="14045"/>
                    </a:cubicBezTo>
                    <a:cubicBezTo>
                      <a:pt x="8421" y="14816"/>
                      <a:pt x="6664" y="14623"/>
                      <a:pt x="5424" y="14431"/>
                    </a:cubicBezTo>
                    <a:cubicBezTo>
                      <a:pt x="4081" y="14431"/>
                      <a:pt x="1910" y="15202"/>
                      <a:pt x="2014" y="15973"/>
                    </a:cubicBezTo>
                    <a:cubicBezTo>
                      <a:pt x="2117" y="16745"/>
                      <a:pt x="2220" y="16745"/>
                      <a:pt x="3564" y="17902"/>
                    </a:cubicBezTo>
                    <a:cubicBezTo>
                      <a:pt x="4907" y="19059"/>
                      <a:pt x="6354" y="17323"/>
                      <a:pt x="6251" y="19059"/>
                    </a:cubicBezTo>
                    <a:cubicBezTo>
                      <a:pt x="6251" y="20602"/>
                      <a:pt x="6974" y="20988"/>
                      <a:pt x="8835" y="21181"/>
                    </a:cubicBezTo>
                    <a:cubicBezTo>
                      <a:pt x="10593" y="21181"/>
                      <a:pt x="11419" y="19638"/>
                      <a:pt x="12349" y="19638"/>
                    </a:cubicBezTo>
                    <a:cubicBezTo>
                      <a:pt x="13176" y="19831"/>
                      <a:pt x="13590" y="19445"/>
                      <a:pt x="14003" y="18288"/>
                    </a:cubicBezTo>
                    <a:cubicBezTo>
                      <a:pt x="14416" y="17131"/>
                      <a:pt x="14830" y="17902"/>
                      <a:pt x="14933" y="18481"/>
                    </a:cubicBezTo>
                    <a:cubicBezTo>
                      <a:pt x="15037" y="19059"/>
                      <a:pt x="16173" y="18866"/>
                      <a:pt x="16380" y="19445"/>
                    </a:cubicBezTo>
                    <a:cubicBezTo>
                      <a:pt x="17104" y="20602"/>
                      <a:pt x="19274" y="20216"/>
                      <a:pt x="20101" y="19445"/>
                    </a:cubicBezTo>
                    <a:cubicBezTo>
                      <a:pt x="20927" y="18673"/>
                      <a:pt x="19687" y="16552"/>
                      <a:pt x="19274" y="17516"/>
                    </a:cubicBezTo>
                    <a:cubicBezTo>
                      <a:pt x="18860" y="18481"/>
                      <a:pt x="18550" y="17902"/>
                      <a:pt x="18447" y="17516"/>
                    </a:cubicBezTo>
                    <a:cubicBezTo>
                      <a:pt x="18344" y="16938"/>
                      <a:pt x="19274" y="16745"/>
                      <a:pt x="19584" y="1597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6" name="Shape">
                <a:extLst>
                  <a:ext uri="{FF2B5EF4-FFF2-40B4-BE49-F238E27FC236}">
                    <a16:creationId xmlns:a16="http://schemas.microsoft.com/office/drawing/2014/main" id="{9FF44A41-A629-F739-BE4E-BF1A0B45BC74}"/>
                  </a:ext>
                </a:extLst>
              </p:cNvPr>
              <p:cNvSpPr/>
              <p:nvPr/>
            </p:nvSpPr>
            <p:spPr>
              <a:xfrm>
                <a:off x="921765" y="252188"/>
                <a:ext cx="87961" cy="68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39" h="18984" extrusionOk="0">
                    <a:moveTo>
                      <a:pt x="10057" y="18230"/>
                    </a:moveTo>
                    <a:cubicBezTo>
                      <a:pt x="13143" y="20663"/>
                      <a:pt x="12301" y="16404"/>
                      <a:pt x="15668" y="16709"/>
                    </a:cubicBezTo>
                    <a:cubicBezTo>
                      <a:pt x="19314" y="16709"/>
                      <a:pt x="19314" y="10624"/>
                      <a:pt x="19875" y="8189"/>
                    </a:cubicBezTo>
                    <a:cubicBezTo>
                      <a:pt x="20437" y="6060"/>
                      <a:pt x="17070" y="6060"/>
                      <a:pt x="17912" y="7885"/>
                    </a:cubicBezTo>
                    <a:cubicBezTo>
                      <a:pt x="18753" y="9406"/>
                      <a:pt x="17912" y="11233"/>
                      <a:pt x="17631" y="9102"/>
                    </a:cubicBezTo>
                    <a:cubicBezTo>
                      <a:pt x="17351" y="7277"/>
                      <a:pt x="14546" y="9102"/>
                      <a:pt x="13704" y="7581"/>
                    </a:cubicBezTo>
                    <a:cubicBezTo>
                      <a:pt x="12582" y="6060"/>
                      <a:pt x="16790" y="5755"/>
                      <a:pt x="17631" y="3930"/>
                    </a:cubicBezTo>
                    <a:cubicBezTo>
                      <a:pt x="18753" y="1801"/>
                      <a:pt x="14546" y="2105"/>
                      <a:pt x="15387" y="584"/>
                    </a:cubicBezTo>
                    <a:cubicBezTo>
                      <a:pt x="16509" y="-937"/>
                      <a:pt x="9216" y="888"/>
                      <a:pt x="11460" y="1801"/>
                    </a:cubicBezTo>
                    <a:cubicBezTo>
                      <a:pt x="13424" y="2713"/>
                      <a:pt x="11460" y="3930"/>
                      <a:pt x="9496" y="2409"/>
                    </a:cubicBezTo>
                    <a:cubicBezTo>
                      <a:pt x="7533" y="888"/>
                      <a:pt x="2203" y="3322"/>
                      <a:pt x="4166" y="5147"/>
                    </a:cubicBezTo>
                    <a:cubicBezTo>
                      <a:pt x="5569" y="6364"/>
                      <a:pt x="10338" y="4234"/>
                      <a:pt x="7533" y="8189"/>
                    </a:cubicBezTo>
                    <a:cubicBezTo>
                      <a:pt x="5008" y="12145"/>
                      <a:pt x="3886" y="6972"/>
                      <a:pt x="1361" y="7581"/>
                    </a:cubicBezTo>
                    <a:cubicBezTo>
                      <a:pt x="-1163" y="7885"/>
                      <a:pt x="-41" y="11233"/>
                      <a:pt x="3605" y="12449"/>
                    </a:cubicBezTo>
                    <a:cubicBezTo>
                      <a:pt x="7533" y="13666"/>
                      <a:pt x="6972" y="16100"/>
                      <a:pt x="10057" y="1823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7" name="Shape">
                <a:extLst>
                  <a:ext uri="{FF2B5EF4-FFF2-40B4-BE49-F238E27FC236}">
                    <a16:creationId xmlns:a16="http://schemas.microsoft.com/office/drawing/2014/main" id="{698E0F35-200C-4847-7B67-3751CCCBC477}"/>
                  </a:ext>
                </a:extLst>
              </p:cNvPr>
              <p:cNvSpPr/>
              <p:nvPr/>
            </p:nvSpPr>
            <p:spPr>
              <a:xfrm>
                <a:off x="892099" y="219650"/>
                <a:ext cx="15096" cy="10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32" h="13242" extrusionOk="0">
                    <a:moveTo>
                      <a:pt x="14679" y="10489"/>
                    </a:moveTo>
                    <a:cubicBezTo>
                      <a:pt x="18491" y="5089"/>
                      <a:pt x="4514" y="-5710"/>
                      <a:pt x="702" y="3739"/>
                    </a:cubicBezTo>
                    <a:cubicBezTo>
                      <a:pt x="-3109" y="13190"/>
                      <a:pt x="9596" y="15890"/>
                      <a:pt x="14679" y="1048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8" name="Shape">
                <a:extLst>
                  <a:ext uri="{FF2B5EF4-FFF2-40B4-BE49-F238E27FC236}">
                    <a16:creationId xmlns:a16="http://schemas.microsoft.com/office/drawing/2014/main" id="{B08DE088-6D38-E794-DFCE-CBDBBD904220}"/>
                  </a:ext>
                </a:extLst>
              </p:cNvPr>
              <p:cNvSpPr/>
              <p:nvPr/>
            </p:nvSpPr>
            <p:spPr>
              <a:xfrm>
                <a:off x="1004512" y="54557"/>
                <a:ext cx="161882" cy="94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19678" extrusionOk="0">
                    <a:moveTo>
                      <a:pt x="753" y="9775"/>
                    </a:moveTo>
                    <a:cubicBezTo>
                      <a:pt x="2052" y="10694"/>
                      <a:pt x="1240" y="11843"/>
                      <a:pt x="2539" y="12533"/>
                    </a:cubicBezTo>
                    <a:cubicBezTo>
                      <a:pt x="3838" y="13452"/>
                      <a:pt x="7574" y="11614"/>
                      <a:pt x="7899" y="12763"/>
                    </a:cubicBezTo>
                    <a:cubicBezTo>
                      <a:pt x="8223" y="14141"/>
                      <a:pt x="4163" y="14141"/>
                      <a:pt x="4650" y="15060"/>
                    </a:cubicBezTo>
                    <a:cubicBezTo>
                      <a:pt x="5300" y="15750"/>
                      <a:pt x="7574" y="17128"/>
                      <a:pt x="7249" y="17818"/>
                    </a:cubicBezTo>
                    <a:cubicBezTo>
                      <a:pt x="6924" y="18507"/>
                      <a:pt x="11147" y="20345"/>
                      <a:pt x="11634" y="19426"/>
                    </a:cubicBezTo>
                    <a:cubicBezTo>
                      <a:pt x="11959" y="18507"/>
                      <a:pt x="13096" y="18737"/>
                      <a:pt x="14232" y="19426"/>
                    </a:cubicBezTo>
                    <a:cubicBezTo>
                      <a:pt x="15207" y="19886"/>
                      <a:pt x="15369" y="15750"/>
                      <a:pt x="16019" y="16439"/>
                    </a:cubicBezTo>
                    <a:cubicBezTo>
                      <a:pt x="16831" y="17128"/>
                      <a:pt x="16669" y="15060"/>
                      <a:pt x="17968" y="14371"/>
                    </a:cubicBezTo>
                    <a:cubicBezTo>
                      <a:pt x="19105" y="13682"/>
                      <a:pt x="20891" y="13682"/>
                      <a:pt x="21054" y="12763"/>
                    </a:cubicBezTo>
                    <a:cubicBezTo>
                      <a:pt x="21054" y="12303"/>
                      <a:pt x="20729" y="11384"/>
                      <a:pt x="19267" y="11614"/>
                    </a:cubicBezTo>
                    <a:cubicBezTo>
                      <a:pt x="17805" y="11843"/>
                      <a:pt x="16831" y="11154"/>
                      <a:pt x="17481" y="10005"/>
                    </a:cubicBezTo>
                    <a:cubicBezTo>
                      <a:pt x="18130" y="8855"/>
                      <a:pt x="15857" y="8396"/>
                      <a:pt x="16669" y="7476"/>
                    </a:cubicBezTo>
                    <a:cubicBezTo>
                      <a:pt x="17481" y="6557"/>
                      <a:pt x="15044" y="5638"/>
                      <a:pt x="15369" y="7017"/>
                    </a:cubicBezTo>
                    <a:cubicBezTo>
                      <a:pt x="15532" y="8396"/>
                      <a:pt x="13908" y="7247"/>
                      <a:pt x="13583" y="5868"/>
                    </a:cubicBezTo>
                    <a:cubicBezTo>
                      <a:pt x="13420" y="4719"/>
                      <a:pt x="10010" y="4259"/>
                      <a:pt x="7899" y="1502"/>
                    </a:cubicBezTo>
                    <a:cubicBezTo>
                      <a:pt x="5625" y="-1255"/>
                      <a:pt x="3351" y="583"/>
                      <a:pt x="4650" y="813"/>
                    </a:cubicBezTo>
                    <a:cubicBezTo>
                      <a:pt x="5950" y="1272"/>
                      <a:pt x="5950" y="2191"/>
                      <a:pt x="4813" y="1962"/>
                    </a:cubicBezTo>
                    <a:cubicBezTo>
                      <a:pt x="3838" y="1962"/>
                      <a:pt x="1890" y="2191"/>
                      <a:pt x="3676" y="3110"/>
                    </a:cubicBezTo>
                    <a:cubicBezTo>
                      <a:pt x="5300" y="4030"/>
                      <a:pt x="3514" y="4259"/>
                      <a:pt x="2052" y="4259"/>
                    </a:cubicBezTo>
                    <a:cubicBezTo>
                      <a:pt x="753" y="4259"/>
                      <a:pt x="590" y="6787"/>
                      <a:pt x="2377" y="7247"/>
                    </a:cubicBezTo>
                    <a:cubicBezTo>
                      <a:pt x="4163" y="7476"/>
                      <a:pt x="2864" y="9085"/>
                      <a:pt x="1402" y="8396"/>
                    </a:cubicBezTo>
                    <a:cubicBezTo>
                      <a:pt x="-59" y="7936"/>
                      <a:pt x="-546" y="8855"/>
                      <a:pt x="753" y="977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9" name="Shape">
                <a:extLst>
                  <a:ext uri="{FF2B5EF4-FFF2-40B4-BE49-F238E27FC236}">
                    <a16:creationId xmlns:a16="http://schemas.microsoft.com/office/drawing/2014/main" id="{14E23A15-F466-AA5E-B0A9-814DDBB2629D}"/>
                  </a:ext>
                </a:extLst>
              </p:cNvPr>
              <p:cNvSpPr/>
              <p:nvPr/>
            </p:nvSpPr>
            <p:spPr>
              <a:xfrm>
                <a:off x="1012332" y="157917"/>
                <a:ext cx="41642" cy="1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83" h="12423" extrusionOk="0">
                    <a:moveTo>
                      <a:pt x="18167" y="1162"/>
                    </a:moveTo>
                    <a:cubicBezTo>
                      <a:pt x="17627" y="-2649"/>
                      <a:pt x="-2893" y="3703"/>
                      <a:pt x="347" y="8787"/>
                    </a:cubicBezTo>
                    <a:cubicBezTo>
                      <a:pt x="5747" y="18951"/>
                      <a:pt x="18707" y="4974"/>
                      <a:pt x="18167" y="116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0" name="Shape">
                <a:extLst>
                  <a:ext uri="{FF2B5EF4-FFF2-40B4-BE49-F238E27FC236}">
                    <a16:creationId xmlns:a16="http://schemas.microsoft.com/office/drawing/2014/main" id="{091ABC95-F8DC-BA70-89BA-0A92E3409A84}"/>
                  </a:ext>
                </a:extLst>
              </p:cNvPr>
              <p:cNvSpPr/>
              <p:nvPr/>
            </p:nvSpPr>
            <p:spPr>
              <a:xfrm>
                <a:off x="873362" y="158395"/>
                <a:ext cx="21863" cy="18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60" h="13464" extrusionOk="0">
                    <a:moveTo>
                      <a:pt x="16742" y="12161"/>
                    </a:moveTo>
                    <a:cubicBezTo>
                      <a:pt x="20669" y="8162"/>
                      <a:pt x="1032" y="-4639"/>
                      <a:pt x="50" y="1761"/>
                    </a:cubicBezTo>
                    <a:cubicBezTo>
                      <a:pt x="-931" y="7362"/>
                      <a:pt x="12815" y="16961"/>
                      <a:pt x="16742" y="1216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1" name="Shape">
                <a:extLst>
                  <a:ext uri="{FF2B5EF4-FFF2-40B4-BE49-F238E27FC236}">
                    <a16:creationId xmlns:a16="http://schemas.microsoft.com/office/drawing/2014/main" id="{8A360C2D-F0BE-2C6C-2363-45DF72C8697E}"/>
                  </a:ext>
                </a:extLst>
              </p:cNvPr>
              <p:cNvSpPr/>
              <p:nvPr/>
            </p:nvSpPr>
            <p:spPr>
              <a:xfrm>
                <a:off x="983702" y="129685"/>
                <a:ext cx="46325" cy="27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8" h="18685" extrusionOk="0">
                    <a:moveTo>
                      <a:pt x="7141" y="18685"/>
                    </a:moveTo>
                    <a:cubicBezTo>
                      <a:pt x="11068" y="18685"/>
                      <a:pt x="14014" y="17940"/>
                      <a:pt x="16959" y="15705"/>
                    </a:cubicBezTo>
                    <a:cubicBezTo>
                      <a:pt x="20396" y="14216"/>
                      <a:pt x="15486" y="14216"/>
                      <a:pt x="17450" y="9747"/>
                    </a:cubicBezTo>
                    <a:cubicBezTo>
                      <a:pt x="19905" y="5278"/>
                      <a:pt x="12050" y="4533"/>
                      <a:pt x="11559" y="6022"/>
                    </a:cubicBezTo>
                    <a:cubicBezTo>
                      <a:pt x="11068" y="7512"/>
                      <a:pt x="1741" y="-2915"/>
                      <a:pt x="268" y="809"/>
                    </a:cubicBezTo>
                    <a:cubicBezTo>
                      <a:pt x="-1204" y="3788"/>
                      <a:pt x="3705" y="18685"/>
                      <a:pt x="7141" y="1868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2" name="Shape">
                <a:extLst>
                  <a:ext uri="{FF2B5EF4-FFF2-40B4-BE49-F238E27FC236}">
                    <a16:creationId xmlns:a16="http://schemas.microsoft.com/office/drawing/2014/main" id="{B16CD0E8-C479-4D32-7584-611FE6611424}"/>
                  </a:ext>
                </a:extLst>
              </p:cNvPr>
              <p:cNvSpPr/>
              <p:nvPr/>
            </p:nvSpPr>
            <p:spPr>
              <a:xfrm>
                <a:off x="1082076" y="162702"/>
                <a:ext cx="21863" cy="12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075" h="14478" extrusionOk="0">
                    <a:moveTo>
                      <a:pt x="10689" y="1352"/>
                    </a:moveTo>
                    <a:cubicBezTo>
                      <a:pt x="3986" y="-4047"/>
                      <a:pt x="-4207" y="8102"/>
                      <a:pt x="2496" y="13503"/>
                    </a:cubicBezTo>
                    <a:cubicBezTo>
                      <a:pt x="8455" y="17553"/>
                      <a:pt x="17393" y="8102"/>
                      <a:pt x="10689" y="135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3" name="Shape">
                <a:extLst>
                  <a:ext uri="{FF2B5EF4-FFF2-40B4-BE49-F238E27FC236}">
                    <a16:creationId xmlns:a16="http://schemas.microsoft.com/office/drawing/2014/main" id="{E67F0550-1681-EF53-EB34-93845C3E1B48}"/>
                  </a:ext>
                </a:extLst>
              </p:cNvPr>
              <p:cNvSpPr/>
              <p:nvPr/>
            </p:nvSpPr>
            <p:spPr>
              <a:xfrm>
                <a:off x="878569" y="113414"/>
                <a:ext cx="92645" cy="43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1" h="19692" extrusionOk="0">
                    <a:moveTo>
                      <a:pt x="2667" y="6606"/>
                    </a:moveTo>
                    <a:cubicBezTo>
                      <a:pt x="4248" y="4597"/>
                      <a:pt x="7145" y="8113"/>
                      <a:pt x="6619" y="10122"/>
                    </a:cubicBezTo>
                    <a:cubicBezTo>
                      <a:pt x="6092" y="12635"/>
                      <a:pt x="1614" y="10122"/>
                      <a:pt x="1877" y="11630"/>
                    </a:cubicBezTo>
                    <a:cubicBezTo>
                      <a:pt x="1877" y="12635"/>
                      <a:pt x="2404" y="15649"/>
                      <a:pt x="5565" y="13640"/>
                    </a:cubicBezTo>
                    <a:cubicBezTo>
                      <a:pt x="8726" y="12133"/>
                      <a:pt x="11360" y="13137"/>
                      <a:pt x="13467" y="16654"/>
                    </a:cubicBezTo>
                    <a:cubicBezTo>
                      <a:pt x="15575" y="19668"/>
                      <a:pt x="17682" y="21174"/>
                      <a:pt x="18999" y="17658"/>
                    </a:cubicBezTo>
                    <a:cubicBezTo>
                      <a:pt x="20580" y="14644"/>
                      <a:pt x="17155" y="14142"/>
                      <a:pt x="17945" y="11630"/>
                    </a:cubicBezTo>
                    <a:cubicBezTo>
                      <a:pt x="18472" y="9118"/>
                      <a:pt x="15838" y="7611"/>
                      <a:pt x="14258" y="7611"/>
                    </a:cubicBezTo>
                    <a:cubicBezTo>
                      <a:pt x="12940" y="7611"/>
                      <a:pt x="12414" y="2587"/>
                      <a:pt x="11097" y="3592"/>
                    </a:cubicBezTo>
                    <a:cubicBezTo>
                      <a:pt x="10043" y="4597"/>
                      <a:pt x="9253" y="6104"/>
                      <a:pt x="9253" y="3090"/>
                    </a:cubicBezTo>
                    <a:cubicBezTo>
                      <a:pt x="9253" y="-426"/>
                      <a:pt x="2404" y="-426"/>
                      <a:pt x="560" y="578"/>
                    </a:cubicBezTo>
                    <a:cubicBezTo>
                      <a:pt x="-1020" y="2085"/>
                      <a:pt x="1087" y="8615"/>
                      <a:pt x="2667" y="660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4" name="Shape">
                <a:extLst>
                  <a:ext uri="{FF2B5EF4-FFF2-40B4-BE49-F238E27FC236}">
                    <a16:creationId xmlns:a16="http://schemas.microsoft.com/office/drawing/2014/main" id="{010EFD0D-E620-C547-D512-0171C49CD869}"/>
                  </a:ext>
                </a:extLst>
              </p:cNvPr>
              <p:cNvSpPr/>
              <p:nvPr/>
            </p:nvSpPr>
            <p:spPr>
              <a:xfrm>
                <a:off x="1226772" y="260327"/>
                <a:ext cx="63493" cy="27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5" h="16842" extrusionOk="0">
                    <a:moveTo>
                      <a:pt x="225" y="1873"/>
                    </a:moveTo>
                    <a:cubicBezTo>
                      <a:pt x="-975" y="6054"/>
                      <a:pt x="3025" y="6054"/>
                      <a:pt x="3025" y="11628"/>
                    </a:cubicBezTo>
                    <a:cubicBezTo>
                      <a:pt x="3425" y="16505"/>
                      <a:pt x="7025" y="18596"/>
                      <a:pt x="9825" y="15112"/>
                    </a:cubicBezTo>
                    <a:cubicBezTo>
                      <a:pt x="12625" y="12325"/>
                      <a:pt x="20625" y="16505"/>
                      <a:pt x="20625" y="12325"/>
                    </a:cubicBezTo>
                    <a:cubicBezTo>
                      <a:pt x="20625" y="8144"/>
                      <a:pt x="12226" y="1176"/>
                      <a:pt x="9424" y="2570"/>
                    </a:cubicBezTo>
                    <a:cubicBezTo>
                      <a:pt x="6225" y="3266"/>
                      <a:pt x="1425" y="-3004"/>
                      <a:pt x="225" y="187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5" name="Shape">
                <a:extLst>
                  <a:ext uri="{FF2B5EF4-FFF2-40B4-BE49-F238E27FC236}">
                    <a16:creationId xmlns:a16="http://schemas.microsoft.com/office/drawing/2014/main" id="{300F2249-861C-F7BF-2F92-B0EC3F8DF08A}"/>
                  </a:ext>
                </a:extLst>
              </p:cNvPr>
              <p:cNvSpPr/>
              <p:nvPr/>
            </p:nvSpPr>
            <p:spPr>
              <a:xfrm>
                <a:off x="687030" y="204336"/>
                <a:ext cx="22383" cy="12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731" h="15315" extrusionOk="0">
                    <a:moveTo>
                      <a:pt x="694" y="15206"/>
                    </a:moveTo>
                    <a:cubicBezTo>
                      <a:pt x="9146" y="16477"/>
                      <a:pt x="17599" y="6312"/>
                      <a:pt x="16659" y="1229"/>
                    </a:cubicBezTo>
                    <a:cubicBezTo>
                      <a:pt x="16659" y="-5123"/>
                      <a:pt x="-4001" y="15206"/>
                      <a:pt x="694" y="1520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6" name="Shape">
                <a:extLst>
                  <a:ext uri="{FF2B5EF4-FFF2-40B4-BE49-F238E27FC236}">
                    <a16:creationId xmlns:a16="http://schemas.microsoft.com/office/drawing/2014/main" id="{D768CD79-4D87-AC91-A3D2-47CADBCC2D47}"/>
                  </a:ext>
                </a:extLst>
              </p:cNvPr>
              <p:cNvSpPr/>
              <p:nvPr/>
            </p:nvSpPr>
            <p:spPr>
              <a:xfrm>
                <a:off x="1236135" y="512038"/>
                <a:ext cx="13013" cy="13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2677" h="18685" extrusionOk="0">
                    <a:moveTo>
                      <a:pt x="6157" y="18601"/>
                    </a:moveTo>
                    <a:cubicBezTo>
                      <a:pt x="9757" y="18601"/>
                      <a:pt x="18157" y="-1457"/>
                      <a:pt x="7357" y="85"/>
                    </a:cubicBezTo>
                    <a:cubicBezTo>
                      <a:pt x="-3443" y="85"/>
                      <a:pt x="-1043" y="20143"/>
                      <a:pt x="6157" y="1860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7" name="Shape">
                <a:extLst>
                  <a:ext uri="{FF2B5EF4-FFF2-40B4-BE49-F238E27FC236}">
                    <a16:creationId xmlns:a16="http://schemas.microsoft.com/office/drawing/2014/main" id="{D81C51AD-33D5-0540-C86A-CD5151363B30}"/>
                  </a:ext>
                </a:extLst>
              </p:cNvPr>
              <p:cNvSpPr/>
              <p:nvPr/>
            </p:nvSpPr>
            <p:spPr>
              <a:xfrm>
                <a:off x="378908" y="252646"/>
                <a:ext cx="1205978" cy="601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571" extrusionOk="0">
                    <a:moveTo>
                      <a:pt x="11613" y="17513"/>
                    </a:moveTo>
                    <a:cubicBezTo>
                      <a:pt x="11635" y="17513"/>
                      <a:pt x="11658" y="17513"/>
                      <a:pt x="11680" y="17553"/>
                    </a:cubicBezTo>
                    <a:cubicBezTo>
                      <a:pt x="11725" y="17593"/>
                      <a:pt x="11725" y="17712"/>
                      <a:pt x="11725" y="17791"/>
                    </a:cubicBezTo>
                    <a:cubicBezTo>
                      <a:pt x="11747" y="17831"/>
                      <a:pt x="11747" y="17871"/>
                      <a:pt x="11769" y="17871"/>
                    </a:cubicBezTo>
                    <a:cubicBezTo>
                      <a:pt x="11791" y="17911"/>
                      <a:pt x="11836" y="17911"/>
                      <a:pt x="11858" y="17951"/>
                    </a:cubicBezTo>
                    <a:cubicBezTo>
                      <a:pt x="11881" y="17990"/>
                      <a:pt x="11925" y="17990"/>
                      <a:pt x="11947" y="17990"/>
                    </a:cubicBezTo>
                    <a:cubicBezTo>
                      <a:pt x="11947" y="17990"/>
                      <a:pt x="11970" y="17990"/>
                      <a:pt x="11970" y="17990"/>
                    </a:cubicBezTo>
                    <a:cubicBezTo>
                      <a:pt x="11992" y="17951"/>
                      <a:pt x="12037" y="17911"/>
                      <a:pt x="12081" y="17911"/>
                    </a:cubicBezTo>
                    <a:cubicBezTo>
                      <a:pt x="12148" y="17911"/>
                      <a:pt x="12193" y="17951"/>
                      <a:pt x="12237" y="18030"/>
                    </a:cubicBezTo>
                    <a:cubicBezTo>
                      <a:pt x="12260" y="18110"/>
                      <a:pt x="12282" y="18110"/>
                      <a:pt x="12304" y="18110"/>
                    </a:cubicBezTo>
                    <a:cubicBezTo>
                      <a:pt x="12349" y="18110"/>
                      <a:pt x="12349" y="18110"/>
                      <a:pt x="12349" y="18110"/>
                    </a:cubicBezTo>
                    <a:cubicBezTo>
                      <a:pt x="12371" y="18110"/>
                      <a:pt x="12416" y="18110"/>
                      <a:pt x="12438" y="18189"/>
                    </a:cubicBezTo>
                    <a:cubicBezTo>
                      <a:pt x="12482" y="18309"/>
                      <a:pt x="12549" y="18348"/>
                      <a:pt x="12594" y="18269"/>
                    </a:cubicBezTo>
                    <a:cubicBezTo>
                      <a:pt x="12616" y="18189"/>
                      <a:pt x="12639" y="18189"/>
                      <a:pt x="12683" y="18189"/>
                    </a:cubicBezTo>
                    <a:cubicBezTo>
                      <a:pt x="12772" y="18189"/>
                      <a:pt x="12906" y="18269"/>
                      <a:pt x="12973" y="18309"/>
                    </a:cubicBezTo>
                    <a:cubicBezTo>
                      <a:pt x="13017" y="18348"/>
                      <a:pt x="13017" y="18348"/>
                      <a:pt x="13017" y="18348"/>
                    </a:cubicBezTo>
                    <a:cubicBezTo>
                      <a:pt x="13129" y="18150"/>
                      <a:pt x="13218" y="17831"/>
                      <a:pt x="13307" y="17831"/>
                    </a:cubicBezTo>
                    <a:cubicBezTo>
                      <a:pt x="13441" y="17831"/>
                      <a:pt x="13820" y="17911"/>
                      <a:pt x="13842" y="18229"/>
                    </a:cubicBezTo>
                    <a:cubicBezTo>
                      <a:pt x="13865" y="18587"/>
                      <a:pt x="14087" y="18269"/>
                      <a:pt x="14110" y="18587"/>
                    </a:cubicBezTo>
                    <a:cubicBezTo>
                      <a:pt x="14132" y="18786"/>
                      <a:pt x="14221" y="18985"/>
                      <a:pt x="14243" y="19104"/>
                    </a:cubicBezTo>
                    <a:cubicBezTo>
                      <a:pt x="14266" y="19144"/>
                      <a:pt x="14266" y="19144"/>
                      <a:pt x="14266" y="19144"/>
                    </a:cubicBezTo>
                    <a:cubicBezTo>
                      <a:pt x="14333" y="19224"/>
                      <a:pt x="14377" y="19263"/>
                      <a:pt x="14422" y="19343"/>
                    </a:cubicBezTo>
                    <a:cubicBezTo>
                      <a:pt x="14444" y="19383"/>
                      <a:pt x="14444" y="19383"/>
                      <a:pt x="14444" y="19383"/>
                    </a:cubicBezTo>
                    <a:cubicBezTo>
                      <a:pt x="14533" y="19383"/>
                      <a:pt x="14689" y="19422"/>
                      <a:pt x="14778" y="19462"/>
                    </a:cubicBezTo>
                    <a:cubicBezTo>
                      <a:pt x="14934" y="19582"/>
                      <a:pt x="15157" y="19343"/>
                      <a:pt x="15247" y="19701"/>
                    </a:cubicBezTo>
                    <a:cubicBezTo>
                      <a:pt x="15313" y="20019"/>
                      <a:pt x="15514" y="20298"/>
                      <a:pt x="15336" y="20298"/>
                    </a:cubicBezTo>
                    <a:cubicBezTo>
                      <a:pt x="15180" y="20337"/>
                      <a:pt x="15001" y="19979"/>
                      <a:pt x="15001" y="20178"/>
                    </a:cubicBezTo>
                    <a:cubicBezTo>
                      <a:pt x="15024" y="20377"/>
                      <a:pt x="14934" y="20258"/>
                      <a:pt x="14934" y="20576"/>
                    </a:cubicBezTo>
                    <a:cubicBezTo>
                      <a:pt x="14934" y="20815"/>
                      <a:pt x="14868" y="21133"/>
                      <a:pt x="14801" y="21252"/>
                    </a:cubicBezTo>
                    <a:cubicBezTo>
                      <a:pt x="14801" y="21292"/>
                      <a:pt x="14801" y="21292"/>
                      <a:pt x="14801" y="21292"/>
                    </a:cubicBezTo>
                    <a:cubicBezTo>
                      <a:pt x="14778" y="21372"/>
                      <a:pt x="14778" y="21491"/>
                      <a:pt x="14823" y="21571"/>
                    </a:cubicBezTo>
                    <a:cubicBezTo>
                      <a:pt x="14823" y="21571"/>
                      <a:pt x="14823" y="21571"/>
                      <a:pt x="14823" y="21571"/>
                    </a:cubicBezTo>
                    <a:cubicBezTo>
                      <a:pt x="14912" y="21451"/>
                      <a:pt x="15001" y="21332"/>
                      <a:pt x="15091" y="21332"/>
                    </a:cubicBezTo>
                    <a:cubicBezTo>
                      <a:pt x="15269" y="21332"/>
                      <a:pt x="15313" y="21531"/>
                      <a:pt x="15425" y="21372"/>
                    </a:cubicBezTo>
                    <a:cubicBezTo>
                      <a:pt x="15514" y="21292"/>
                      <a:pt x="15536" y="21212"/>
                      <a:pt x="15559" y="21252"/>
                    </a:cubicBezTo>
                    <a:cubicBezTo>
                      <a:pt x="15603" y="21212"/>
                      <a:pt x="15603" y="21212"/>
                      <a:pt x="15603" y="21212"/>
                    </a:cubicBezTo>
                    <a:cubicBezTo>
                      <a:pt x="15603" y="21212"/>
                      <a:pt x="15603" y="21133"/>
                      <a:pt x="15603" y="21053"/>
                    </a:cubicBezTo>
                    <a:cubicBezTo>
                      <a:pt x="15581" y="21053"/>
                      <a:pt x="15581" y="21053"/>
                      <a:pt x="15581" y="21053"/>
                    </a:cubicBezTo>
                    <a:cubicBezTo>
                      <a:pt x="15514" y="21093"/>
                      <a:pt x="15492" y="21053"/>
                      <a:pt x="15447" y="20934"/>
                    </a:cubicBezTo>
                    <a:cubicBezTo>
                      <a:pt x="15403" y="20735"/>
                      <a:pt x="15782" y="20536"/>
                      <a:pt x="15960" y="20576"/>
                    </a:cubicBezTo>
                    <a:cubicBezTo>
                      <a:pt x="16116" y="20616"/>
                      <a:pt x="16205" y="20496"/>
                      <a:pt x="16272" y="20496"/>
                    </a:cubicBezTo>
                    <a:cubicBezTo>
                      <a:pt x="16294" y="20496"/>
                      <a:pt x="16294" y="20496"/>
                      <a:pt x="16294" y="20496"/>
                    </a:cubicBezTo>
                    <a:cubicBezTo>
                      <a:pt x="16584" y="20019"/>
                      <a:pt x="16629" y="20019"/>
                      <a:pt x="16651" y="20019"/>
                    </a:cubicBezTo>
                    <a:cubicBezTo>
                      <a:pt x="16718" y="20019"/>
                      <a:pt x="17409" y="20019"/>
                      <a:pt x="17498" y="20019"/>
                    </a:cubicBezTo>
                    <a:cubicBezTo>
                      <a:pt x="17587" y="19900"/>
                      <a:pt x="17765" y="19661"/>
                      <a:pt x="17788" y="19462"/>
                    </a:cubicBezTo>
                    <a:cubicBezTo>
                      <a:pt x="17810" y="19263"/>
                      <a:pt x="17966" y="18587"/>
                      <a:pt x="18122" y="18587"/>
                    </a:cubicBezTo>
                    <a:cubicBezTo>
                      <a:pt x="18144" y="18587"/>
                      <a:pt x="18167" y="18627"/>
                      <a:pt x="18167" y="18627"/>
                    </a:cubicBezTo>
                    <a:cubicBezTo>
                      <a:pt x="18211" y="18706"/>
                      <a:pt x="18278" y="18706"/>
                      <a:pt x="18345" y="18706"/>
                    </a:cubicBezTo>
                    <a:cubicBezTo>
                      <a:pt x="18434" y="18706"/>
                      <a:pt x="18523" y="18746"/>
                      <a:pt x="18523" y="18866"/>
                    </a:cubicBezTo>
                    <a:cubicBezTo>
                      <a:pt x="18523" y="18905"/>
                      <a:pt x="18523" y="18905"/>
                      <a:pt x="18523" y="18985"/>
                    </a:cubicBezTo>
                    <a:cubicBezTo>
                      <a:pt x="18523" y="19144"/>
                      <a:pt x="18501" y="19542"/>
                      <a:pt x="18724" y="20059"/>
                    </a:cubicBezTo>
                    <a:cubicBezTo>
                      <a:pt x="18724" y="20099"/>
                      <a:pt x="18724" y="20099"/>
                      <a:pt x="18724" y="20099"/>
                    </a:cubicBezTo>
                    <a:cubicBezTo>
                      <a:pt x="18813" y="19979"/>
                      <a:pt x="18902" y="19940"/>
                      <a:pt x="18947" y="19940"/>
                    </a:cubicBezTo>
                    <a:cubicBezTo>
                      <a:pt x="19058" y="19940"/>
                      <a:pt x="19214" y="19701"/>
                      <a:pt x="19259" y="19542"/>
                    </a:cubicBezTo>
                    <a:cubicBezTo>
                      <a:pt x="19304" y="19383"/>
                      <a:pt x="19348" y="19701"/>
                      <a:pt x="19259" y="19741"/>
                    </a:cubicBezTo>
                    <a:cubicBezTo>
                      <a:pt x="19170" y="19780"/>
                      <a:pt x="19348" y="19900"/>
                      <a:pt x="19504" y="19900"/>
                    </a:cubicBezTo>
                    <a:cubicBezTo>
                      <a:pt x="19660" y="19900"/>
                      <a:pt x="19415" y="19979"/>
                      <a:pt x="19304" y="19979"/>
                    </a:cubicBezTo>
                    <a:cubicBezTo>
                      <a:pt x="19192" y="19979"/>
                      <a:pt x="19147" y="20019"/>
                      <a:pt x="18991" y="20298"/>
                    </a:cubicBezTo>
                    <a:cubicBezTo>
                      <a:pt x="18835" y="20576"/>
                      <a:pt x="18858" y="20656"/>
                      <a:pt x="18947" y="20775"/>
                    </a:cubicBezTo>
                    <a:cubicBezTo>
                      <a:pt x="19036" y="20934"/>
                      <a:pt x="19170" y="20854"/>
                      <a:pt x="19281" y="20656"/>
                    </a:cubicBezTo>
                    <a:cubicBezTo>
                      <a:pt x="19415" y="20496"/>
                      <a:pt x="19393" y="20298"/>
                      <a:pt x="19526" y="20298"/>
                    </a:cubicBezTo>
                    <a:cubicBezTo>
                      <a:pt x="19638" y="20298"/>
                      <a:pt x="19972" y="20099"/>
                      <a:pt x="20106" y="20019"/>
                    </a:cubicBezTo>
                    <a:cubicBezTo>
                      <a:pt x="20240" y="19940"/>
                      <a:pt x="20151" y="19900"/>
                      <a:pt x="20151" y="19780"/>
                    </a:cubicBezTo>
                    <a:cubicBezTo>
                      <a:pt x="20151" y="19701"/>
                      <a:pt x="20396" y="19701"/>
                      <a:pt x="20485" y="19582"/>
                    </a:cubicBezTo>
                    <a:cubicBezTo>
                      <a:pt x="20574" y="19462"/>
                      <a:pt x="20463" y="19383"/>
                      <a:pt x="20396" y="19383"/>
                    </a:cubicBezTo>
                    <a:cubicBezTo>
                      <a:pt x="20307" y="19422"/>
                      <a:pt x="20373" y="19184"/>
                      <a:pt x="20396" y="19104"/>
                    </a:cubicBezTo>
                    <a:cubicBezTo>
                      <a:pt x="20396" y="18985"/>
                      <a:pt x="20217" y="19144"/>
                      <a:pt x="20217" y="19263"/>
                    </a:cubicBezTo>
                    <a:cubicBezTo>
                      <a:pt x="20217" y="19383"/>
                      <a:pt x="20084" y="19462"/>
                      <a:pt x="20084" y="19542"/>
                    </a:cubicBezTo>
                    <a:cubicBezTo>
                      <a:pt x="20084" y="19780"/>
                      <a:pt x="20061" y="19621"/>
                      <a:pt x="19972" y="19701"/>
                    </a:cubicBezTo>
                    <a:cubicBezTo>
                      <a:pt x="19883" y="19780"/>
                      <a:pt x="19549" y="19701"/>
                      <a:pt x="19526" y="19582"/>
                    </a:cubicBezTo>
                    <a:cubicBezTo>
                      <a:pt x="19526" y="19422"/>
                      <a:pt x="19281" y="19383"/>
                      <a:pt x="19259" y="19184"/>
                    </a:cubicBezTo>
                    <a:cubicBezTo>
                      <a:pt x="19259" y="18985"/>
                      <a:pt x="19125" y="18945"/>
                      <a:pt x="19237" y="18706"/>
                    </a:cubicBezTo>
                    <a:cubicBezTo>
                      <a:pt x="19326" y="18508"/>
                      <a:pt x="19214" y="18428"/>
                      <a:pt x="19125" y="18587"/>
                    </a:cubicBezTo>
                    <a:cubicBezTo>
                      <a:pt x="19014" y="18746"/>
                      <a:pt x="18969" y="18468"/>
                      <a:pt x="19103" y="18388"/>
                    </a:cubicBezTo>
                    <a:cubicBezTo>
                      <a:pt x="19214" y="18309"/>
                      <a:pt x="19460" y="18229"/>
                      <a:pt x="19348" y="17831"/>
                    </a:cubicBezTo>
                    <a:cubicBezTo>
                      <a:pt x="19214" y="17433"/>
                      <a:pt x="18456" y="17951"/>
                      <a:pt x="18256" y="18150"/>
                    </a:cubicBezTo>
                    <a:cubicBezTo>
                      <a:pt x="18055" y="18348"/>
                      <a:pt x="17810" y="18985"/>
                      <a:pt x="17699" y="18985"/>
                    </a:cubicBezTo>
                    <a:cubicBezTo>
                      <a:pt x="17609" y="18985"/>
                      <a:pt x="17899" y="18627"/>
                      <a:pt x="17944" y="18508"/>
                    </a:cubicBezTo>
                    <a:cubicBezTo>
                      <a:pt x="17988" y="18388"/>
                      <a:pt x="17921" y="18229"/>
                      <a:pt x="17988" y="18309"/>
                    </a:cubicBezTo>
                    <a:cubicBezTo>
                      <a:pt x="18055" y="18348"/>
                      <a:pt x="18211" y="17871"/>
                      <a:pt x="18345" y="17712"/>
                    </a:cubicBezTo>
                    <a:cubicBezTo>
                      <a:pt x="18456" y="17553"/>
                      <a:pt x="18590" y="17712"/>
                      <a:pt x="18590" y="17553"/>
                    </a:cubicBezTo>
                    <a:cubicBezTo>
                      <a:pt x="18613" y="17433"/>
                      <a:pt x="18679" y="17354"/>
                      <a:pt x="18791" y="17155"/>
                    </a:cubicBezTo>
                    <a:cubicBezTo>
                      <a:pt x="18902" y="16996"/>
                      <a:pt x="20217" y="17036"/>
                      <a:pt x="20351" y="17036"/>
                    </a:cubicBezTo>
                    <a:cubicBezTo>
                      <a:pt x="20485" y="17036"/>
                      <a:pt x="20730" y="16717"/>
                      <a:pt x="20797" y="16519"/>
                    </a:cubicBezTo>
                    <a:cubicBezTo>
                      <a:pt x="20886" y="16320"/>
                      <a:pt x="20975" y="16320"/>
                      <a:pt x="21154" y="16359"/>
                    </a:cubicBezTo>
                    <a:cubicBezTo>
                      <a:pt x="21332" y="16359"/>
                      <a:pt x="21421" y="16081"/>
                      <a:pt x="21510" y="15962"/>
                    </a:cubicBezTo>
                    <a:cubicBezTo>
                      <a:pt x="21600" y="15882"/>
                      <a:pt x="21555" y="15803"/>
                      <a:pt x="21488" y="15803"/>
                    </a:cubicBezTo>
                    <a:cubicBezTo>
                      <a:pt x="21399" y="15763"/>
                      <a:pt x="21332" y="15683"/>
                      <a:pt x="21399" y="15643"/>
                    </a:cubicBezTo>
                    <a:cubicBezTo>
                      <a:pt x="21488" y="15643"/>
                      <a:pt x="21533" y="15564"/>
                      <a:pt x="21555" y="15405"/>
                    </a:cubicBezTo>
                    <a:cubicBezTo>
                      <a:pt x="21600" y="15206"/>
                      <a:pt x="21533" y="15285"/>
                      <a:pt x="21421" y="15047"/>
                    </a:cubicBezTo>
                    <a:cubicBezTo>
                      <a:pt x="21310" y="14808"/>
                      <a:pt x="21265" y="15126"/>
                      <a:pt x="21154" y="15087"/>
                    </a:cubicBezTo>
                    <a:cubicBezTo>
                      <a:pt x="21042" y="15087"/>
                      <a:pt x="21221" y="14848"/>
                      <a:pt x="21131" y="14729"/>
                    </a:cubicBezTo>
                    <a:cubicBezTo>
                      <a:pt x="21042" y="14649"/>
                      <a:pt x="20886" y="14729"/>
                      <a:pt x="20752" y="14927"/>
                    </a:cubicBezTo>
                    <a:cubicBezTo>
                      <a:pt x="20619" y="15126"/>
                      <a:pt x="20619" y="14888"/>
                      <a:pt x="20507" y="15087"/>
                    </a:cubicBezTo>
                    <a:cubicBezTo>
                      <a:pt x="20396" y="15285"/>
                      <a:pt x="20396" y="15007"/>
                      <a:pt x="20440" y="14927"/>
                    </a:cubicBezTo>
                    <a:cubicBezTo>
                      <a:pt x="20507" y="14848"/>
                      <a:pt x="20552" y="14927"/>
                      <a:pt x="20596" y="14808"/>
                    </a:cubicBezTo>
                    <a:cubicBezTo>
                      <a:pt x="20641" y="14689"/>
                      <a:pt x="20686" y="14808"/>
                      <a:pt x="20819" y="14649"/>
                    </a:cubicBezTo>
                    <a:cubicBezTo>
                      <a:pt x="20953" y="14530"/>
                      <a:pt x="21065" y="14569"/>
                      <a:pt x="21109" y="14490"/>
                    </a:cubicBezTo>
                    <a:cubicBezTo>
                      <a:pt x="21131" y="14371"/>
                      <a:pt x="21042" y="14211"/>
                      <a:pt x="20908" y="14251"/>
                    </a:cubicBezTo>
                    <a:cubicBezTo>
                      <a:pt x="20797" y="14331"/>
                      <a:pt x="20708" y="13973"/>
                      <a:pt x="20641" y="14052"/>
                    </a:cubicBezTo>
                    <a:cubicBezTo>
                      <a:pt x="20552" y="14172"/>
                      <a:pt x="20574" y="13933"/>
                      <a:pt x="20485" y="14012"/>
                    </a:cubicBezTo>
                    <a:cubicBezTo>
                      <a:pt x="20396" y="14132"/>
                      <a:pt x="20351" y="13973"/>
                      <a:pt x="20307" y="13814"/>
                    </a:cubicBezTo>
                    <a:cubicBezTo>
                      <a:pt x="20262" y="13615"/>
                      <a:pt x="20017" y="13296"/>
                      <a:pt x="19883" y="13217"/>
                    </a:cubicBezTo>
                    <a:cubicBezTo>
                      <a:pt x="19727" y="13137"/>
                      <a:pt x="19839" y="13018"/>
                      <a:pt x="19905" y="13098"/>
                    </a:cubicBezTo>
                    <a:cubicBezTo>
                      <a:pt x="19995" y="13217"/>
                      <a:pt x="20084" y="13018"/>
                      <a:pt x="20106" y="12899"/>
                    </a:cubicBezTo>
                    <a:cubicBezTo>
                      <a:pt x="20151" y="12819"/>
                      <a:pt x="20061" y="12700"/>
                      <a:pt x="20017" y="12700"/>
                    </a:cubicBezTo>
                    <a:cubicBezTo>
                      <a:pt x="19972" y="12700"/>
                      <a:pt x="19972" y="12580"/>
                      <a:pt x="19972" y="12461"/>
                    </a:cubicBezTo>
                    <a:cubicBezTo>
                      <a:pt x="19995" y="12382"/>
                      <a:pt x="19816" y="12222"/>
                      <a:pt x="19816" y="12143"/>
                    </a:cubicBezTo>
                    <a:cubicBezTo>
                      <a:pt x="19816" y="12024"/>
                      <a:pt x="19705" y="11984"/>
                      <a:pt x="19727" y="11864"/>
                    </a:cubicBezTo>
                    <a:cubicBezTo>
                      <a:pt x="19727" y="11785"/>
                      <a:pt x="19616" y="11666"/>
                      <a:pt x="19616" y="11546"/>
                    </a:cubicBezTo>
                    <a:cubicBezTo>
                      <a:pt x="19616" y="11427"/>
                      <a:pt x="19460" y="11188"/>
                      <a:pt x="19460" y="11029"/>
                    </a:cubicBezTo>
                    <a:cubicBezTo>
                      <a:pt x="19437" y="10910"/>
                      <a:pt x="19348" y="10790"/>
                      <a:pt x="19326" y="10631"/>
                    </a:cubicBezTo>
                    <a:cubicBezTo>
                      <a:pt x="19281" y="10472"/>
                      <a:pt x="19237" y="10552"/>
                      <a:pt x="19214" y="10790"/>
                    </a:cubicBezTo>
                    <a:cubicBezTo>
                      <a:pt x="19170" y="11029"/>
                      <a:pt x="19058" y="11029"/>
                      <a:pt x="19103" y="11109"/>
                    </a:cubicBezTo>
                    <a:cubicBezTo>
                      <a:pt x="19170" y="11268"/>
                      <a:pt x="19103" y="11268"/>
                      <a:pt x="19058" y="11347"/>
                    </a:cubicBezTo>
                    <a:cubicBezTo>
                      <a:pt x="19014" y="11467"/>
                      <a:pt x="19103" y="11626"/>
                      <a:pt x="19014" y="11626"/>
                    </a:cubicBezTo>
                    <a:cubicBezTo>
                      <a:pt x="18925" y="11626"/>
                      <a:pt x="18969" y="11904"/>
                      <a:pt x="18925" y="11785"/>
                    </a:cubicBezTo>
                    <a:cubicBezTo>
                      <a:pt x="18880" y="11626"/>
                      <a:pt x="18769" y="11666"/>
                      <a:pt x="18769" y="11825"/>
                    </a:cubicBezTo>
                    <a:cubicBezTo>
                      <a:pt x="18769" y="11944"/>
                      <a:pt x="18590" y="12103"/>
                      <a:pt x="18523" y="12063"/>
                    </a:cubicBezTo>
                    <a:cubicBezTo>
                      <a:pt x="18456" y="12063"/>
                      <a:pt x="18456" y="11785"/>
                      <a:pt x="18390" y="11864"/>
                    </a:cubicBezTo>
                    <a:cubicBezTo>
                      <a:pt x="18323" y="11944"/>
                      <a:pt x="18345" y="11666"/>
                      <a:pt x="18234" y="11666"/>
                    </a:cubicBezTo>
                    <a:cubicBezTo>
                      <a:pt x="18144" y="11666"/>
                      <a:pt x="18078" y="11666"/>
                      <a:pt x="18100" y="11506"/>
                    </a:cubicBezTo>
                    <a:cubicBezTo>
                      <a:pt x="18144" y="11347"/>
                      <a:pt x="17944" y="11268"/>
                      <a:pt x="18011" y="11188"/>
                    </a:cubicBezTo>
                    <a:cubicBezTo>
                      <a:pt x="18078" y="11109"/>
                      <a:pt x="17988" y="10950"/>
                      <a:pt x="17988" y="10671"/>
                    </a:cubicBezTo>
                    <a:cubicBezTo>
                      <a:pt x="17966" y="10432"/>
                      <a:pt x="18055" y="10393"/>
                      <a:pt x="18055" y="10313"/>
                    </a:cubicBezTo>
                    <a:cubicBezTo>
                      <a:pt x="18055" y="10194"/>
                      <a:pt x="17988" y="10194"/>
                      <a:pt x="17921" y="10273"/>
                    </a:cubicBezTo>
                    <a:cubicBezTo>
                      <a:pt x="17855" y="10353"/>
                      <a:pt x="17855" y="10194"/>
                      <a:pt x="17788" y="10194"/>
                    </a:cubicBezTo>
                    <a:cubicBezTo>
                      <a:pt x="17721" y="10194"/>
                      <a:pt x="17498" y="10194"/>
                      <a:pt x="17498" y="9995"/>
                    </a:cubicBezTo>
                    <a:cubicBezTo>
                      <a:pt x="17476" y="9836"/>
                      <a:pt x="17409" y="9915"/>
                      <a:pt x="17364" y="9756"/>
                    </a:cubicBezTo>
                    <a:cubicBezTo>
                      <a:pt x="17342" y="9557"/>
                      <a:pt x="17253" y="9716"/>
                      <a:pt x="17253" y="9597"/>
                    </a:cubicBezTo>
                    <a:cubicBezTo>
                      <a:pt x="17253" y="9478"/>
                      <a:pt x="17208" y="9398"/>
                      <a:pt x="17141" y="9398"/>
                    </a:cubicBezTo>
                    <a:cubicBezTo>
                      <a:pt x="17074" y="9398"/>
                      <a:pt x="17052" y="9279"/>
                      <a:pt x="16963" y="9239"/>
                    </a:cubicBezTo>
                    <a:cubicBezTo>
                      <a:pt x="16874" y="9239"/>
                      <a:pt x="16762" y="9358"/>
                      <a:pt x="16718" y="9398"/>
                    </a:cubicBezTo>
                    <a:cubicBezTo>
                      <a:pt x="16673" y="9438"/>
                      <a:pt x="16539" y="9239"/>
                      <a:pt x="16495" y="9319"/>
                    </a:cubicBezTo>
                    <a:cubicBezTo>
                      <a:pt x="16428" y="9398"/>
                      <a:pt x="16428" y="9279"/>
                      <a:pt x="16294" y="9199"/>
                    </a:cubicBezTo>
                    <a:cubicBezTo>
                      <a:pt x="16138" y="9120"/>
                      <a:pt x="15960" y="9120"/>
                      <a:pt x="15960" y="9199"/>
                    </a:cubicBezTo>
                    <a:cubicBezTo>
                      <a:pt x="15938" y="9279"/>
                      <a:pt x="15826" y="9319"/>
                      <a:pt x="15848" y="9517"/>
                    </a:cubicBezTo>
                    <a:cubicBezTo>
                      <a:pt x="15871" y="9756"/>
                      <a:pt x="15982" y="9716"/>
                      <a:pt x="16004" y="9836"/>
                    </a:cubicBezTo>
                    <a:cubicBezTo>
                      <a:pt x="16027" y="9995"/>
                      <a:pt x="15960" y="9915"/>
                      <a:pt x="15938" y="10074"/>
                    </a:cubicBezTo>
                    <a:cubicBezTo>
                      <a:pt x="15938" y="10194"/>
                      <a:pt x="15871" y="10194"/>
                      <a:pt x="15871" y="10273"/>
                    </a:cubicBezTo>
                    <a:cubicBezTo>
                      <a:pt x="15871" y="10353"/>
                      <a:pt x="15915" y="10353"/>
                      <a:pt x="15938" y="10512"/>
                    </a:cubicBezTo>
                    <a:cubicBezTo>
                      <a:pt x="15982" y="10711"/>
                      <a:pt x="16027" y="10671"/>
                      <a:pt x="16049" y="10910"/>
                    </a:cubicBezTo>
                    <a:cubicBezTo>
                      <a:pt x="16071" y="11148"/>
                      <a:pt x="16004" y="11109"/>
                      <a:pt x="15938" y="11148"/>
                    </a:cubicBezTo>
                    <a:cubicBezTo>
                      <a:pt x="15893" y="11188"/>
                      <a:pt x="15960" y="11308"/>
                      <a:pt x="15871" y="11467"/>
                    </a:cubicBezTo>
                    <a:cubicBezTo>
                      <a:pt x="15804" y="11626"/>
                      <a:pt x="15737" y="11785"/>
                      <a:pt x="15782" y="11864"/>
                    </a:cubicBezTo>
                    <a:cubicBezTo>
                      <a:pt x="15848" y="11984"/>
                      <a:pt x="16071" y="12143"/>
                      <a:pt x="16160" y="12421"/>
                    </a:cubicBezTo>
                    <a:cubicBezTo>
                      <a:pt x="16250" y="12700"/>
                      <a:pt x="16250" y="13098"/>
                      <a:pt x="16227" y="13416"/>
                    </a:cubicBezTo>
                    <a:cubicBezTo>
                      <a:pt x="16205" y="13694"/>
                      <a:pt x="16004" y="13774"/>
                      <a:pt x="15871" y="14012"/>
                    </a:cubicBezTo>
                    <a:cubicBezTo>
                      <a:pt x="15737" y="14291"/>
                      <a:pt x="15581" y="14251"/>
                      <a:pt x="15514" y="14251"/>
                    </a:cubicBezTo>
                    <a:cubicBezTo>
                      <a:pt x="15447" y="14251"/>
                      <a:pt x="15492" y="14490"/>
                      <a:pt x="15581" y="14689"/>
                    </a:cubicBezTo>
                    <a:cubicBezTo>
                      <a:pt x="15670" y="14888"/>
                      <a:pt x="15603" y="14927"/>
                      <a:pt x="15648" y="15126"/>
                    </a:cubicBezTo>
                    <a:cubicBezTo>
                      <a:pt x="15692" y="15325"/>
                      <a:pt x="15648" y="15484"/>
                      <a:pt x="15715" y="15683"/>
                    </a:cubicBezTo>
                    <a:cubicBezTo>
                      <a:pt x="15804" y="15842"/>
                      <a:pt x="15759" y="15922"/>
                      <a:pt x="15670" y="16041"/>
                    </a:cubicBezTo>
                    <a:cubicBezTo>
                      <a:pt x="15581" y="16200"/>
                      <a:pt x="15692" y="16121"/>
                      <a:pt x="15715" y="16280"/>
                    </a:cubicBezTo>
                    <a:cubicBezTo>
                      <a:pt x="15715" y="16439"/>
                      <a:pt x="15670" y="16359"/>
                      <a:pt x="15603" y="16280"/>
                    </a:cubicBezTo>
                    <a:cubicBezTo>
                      <a:pt x="15514" y="16161"/>
                      <a:pt x="15447" y="16439"/>
                      <a:pt x="15447" y="16558"/>
                    </a:cubicBezTo>
                    <a:cubicBezTo>
                      <a:pt x="15447" y="16638"/>
                      <a:pt x="15291" y="16399"/>
                      <a:pt x="15247" y="16399"/>
                    </a:cubicBezTo>
                    <a:cubicBezTo>
                      <a:pt x="15202" y="16399"/>
                      <a:pt x="15247" y="16240"/>
                      <a:pt x="15157" y="16081"/>
                    </a:cubicBezTo>
                    <a:cubicBezTo>
                      <a:pt x="15046" y="15962"/>
                      <a:pt x="14979" y="15922"/>
                      <a:pt x="14979" y="15803"/>
                    </a:cubicBezTo>
                    <a:cubicBezTo>
                      <a:pt x="14979" y="15643"/>
                      <a:pt x="14801" y="15564"/>
                      <a:pt x="14801" y="15405"/>
                    </a:cubicBezTo>
                    <a:cubicBezTo>
                      <a:pt x="14801" y="15246"/>
                      <a:pt x="14823" y="14808"/>
                      <a:pt x="14778" y="14689"/>
                    </a:cubicBezTo>
                    <a:cubicBezTo>
                      <a:pt x="14756" y="14569"/>
                      <a:pt x="14778" y="14450"/>
                      <a:pt x="14823" y="14331"/>
                    </a:cubicBezTo>
                    <a:cubicBezTo>
                      <a:pt x="14845" y="14251"/>
                      <a:pt x="14778" y="14052"/>
                      <a:pt x="14667" y="14052"/>
                    </a:cubicBezTo>
                    <a:cubicBezTo>
                      <a:pt x="14578" y="14052"/>
                      <a:pt x="14444" y="14012"/>
                      <a:pt x="14288" y="14012"/>
                    </a:cubicBezTo>
                    <a:cubicBezTo>
                      <a:pt x="14154" y="14052"/>
                      <a:pt x="14087" y="14012"/>
                      <a:pt x="14043" y="13933"/>
                    </a:cubicBezTo>
                    <a:cubicBezTo>
                      <a:pt x="13998" y="13853"/>
                      <a:pt x="13865" y="13734"/>
                      <a:pt x="13686" y="13654"/>
                    </a:cubicBezTo>
                    <a:cubicBezTo>
                      <a:pt x="13508" y="13575"/>
                      <a:pt x="13441" y="13416"/>
                      <a:pt x="13419" y="13296"/>
                    </a:cubicBezTo>
                    <a:cubicBezTo>
                      <a:pt x="13396" y="13217"/>
                      <a:pt x="13240" y="13137"/>
                      <a:pt x="13196" y="13058"/>
                    </a:cubicBezTo>
                    <a:cubicBezTo>
                      <a:pt x="13151" y="12978"/>
                      <a:pt x="12995" y="12938"/>
                      <a:pt x="12928" y="12938"/>
                    </a:cubicBezTo>
                    <a:cubicBezTo>
                      <a:pt x="12861" y="12978"/>
                      <a:pt x="12683" y="12700"/>
                      <a:pt x="12594" y="12700"/>
                    </a:cubicBezTo>
                    <a:cubicBezTo>
                      <a:pt x="12482" y="12700"/>
                      <a:pt x="12260" y="12899"/>
                      <a:pt x="12215" y="12899"/>
                    </a:cubicBezTo>
                    <a:cubicBezTo>
                      <a:pt x="12170" y="12899"/>
                      <a:pt x="12215" y="12740"/>
                      <a:pt x="12237" y="12700"/>
                    </a:cubicBezTo>
                    <a:cubicBezTo>
                      <a:pt x="12282" y="12620"/>
                      <a:pt x="12170" y="12302"/>
                      <a:pt x="12126" y="12103"/>
                    </a:cubicBezTo>
                    <a:cubicBezTo>
                      <a:pt x="12104" y="11904"/>
                      <a:pt x="12059" y="11705"/>
                      <a:pt x="11947" y="11745"/>
                    </a:cubicBezTo>
                    <a:cubicBezTo>
                      <a:pt x="11836" y="11745"/>
                      <a:pt x="11702" y="11666"/>
                      <a:pt x="11680" y="11626"/>
                    </a:cubicBezTo>
                    <a:cubicBezTo>
                      <a:pt x="11635" y="11586"/>
                      <a:pt x="11635" y="10989"/>
                      <a:pt x="11658" y="10751"/>
                    </a:cubicBezTo>
                    <a:cubicBezTo>
                      <a:pt x="11680" y="10512"/>
                      <a:pt x="11836" y="10154"/>
                      <a:pt x="11836" y="10035"/>
                    </a:cubicBezTo>
                    <a:cubicBezTo>
                      <a:pt x="11836" y="9875"/>
                      <a:pt x="11925" y="9796"/>
                      <a:pt x="12014" y="9756"/>
                    </a:cubicBezTo>
                    <a:cubicBezTo>
                      <a:pt x="12104" y="9716"/>
                      <a:pt x="12037" y="9438"/>
                      <a:pt x="12104" y="9398"/>
                    </a:cubicBezTo>
                    <a:cubicBezTo>
                      <a:pt x="12193" y="9398"/>
                      <a:pt x="12193" y="9319"/>
                      <a:pt x="12215" y="9199"/>
                    </a:cubicBezTo>
                    <a:cubicBezTo>
                      <a:pt x="12237" y="9080"/>
                      <a:pt x="12326" y="9159"/>
                      <a:pt x="12282" y="9080"/>
                    </a:cubicBezTo>
                    <a:cubicBezTo>
                      <a:pt x="12215" y="8961"/>
                      <a:pt x="12260" y="8961"/>
                      <a:pt x="12393" y="8961"/>
                    </a:cubicBezTo>
                    <a:cubicBezTo>
                      <a:pt x="12527" y="8961"/>
                      <a:pt x="12705" y="8881"/>
                      <a:pt x="12683" y="8642"/>
                    </a:cubicBezTo>
                    <a:cubicBezTo>
                      <a:pt x="12661" y="8404"/>
                      <a:pt x="12326" y="8563"/>
                      <a:pt x="12326" y="8404"/>
                    </a:cubicBezTo>
                    <a:cubicBezTo>
                      <a:pt x="12326" y="8205"/>
                      <a:pt x="11903" y="8205"/>
                      <a:pt x="11925" y="8085"/>
                    </a:cubicBezTo>
                    <a:cubicBezTo>
                      <a:pt x="11947" y="7966"/>
                      <a:pt x="12349" y="8165"/>
                      <a:pt x="12505" y="8245"/>
                    </a:cubicBezTo>
                    <a:cubicBezTo>
                      <a:pt x="12639" y="8364"/>
                      <a:pt x="12683" y="8364"/>
                      <a:pt x="12795" y="8324"/>
                    </a:cubicBezTo>
                    <a:cubicBezTo>
                      <a:pt x="12906" y="8324"/>
                      <a:pt x="12839" y="8046"/>
                      <a:pt x="12861" y="7966"/>
                    </a:cubicBezTo>
                    <a:cubicBezTo>
                      <a:pt x="12884" y="7847"/>
                      <a:pt x="13107" y="8125"/>
                      <a:pt x="13240" y="8046"/>
                    </a:cubicBezTo>
                    <a:cubicBezTo>
                      <a:pt x="13352" y="8006"/>
                      <a:pt x="13486" y="7529"/>
                      <a:pt x="13597" y="7409"/>
                    </a:cubicBezTo>
                    <a:cubicBezTo>
                      <a:pt x="13686" y="7290"/>
                      <a:pt x="13597" y="7171"/>
                      <a:pt x="13396" y="7171"/>
                    </a:cubicBezTo>
                    <a:cubicBezTo>
                      <a:pt x="13196" y="7210"/>
                      <a:pt x="13062" y="7091"/>
                      <a:pt x="12951" y="6932"/>
                    </a:cubicBezTo>
                    <a:cubicBezTo>
                      <a:pt x="12839" y="6773"/>
                      <a:pt x="12861" y="6653"/>
                      <a:pt x="12973" y="6693"/>
                    </a:cubicBezTo>
                    <a:cubicBezTo>
                      <a:pt x="13084" y="6693"/>
                      <a:pt x="13374" y="7091"/>
                      <a:pt x="13486" y="7131"/>
                    </a:cubicBezTo>
                    <a:cubicBezTo>
                      <a:pt x="13575" y="7131"/>
                      <a:pt x="13775" y="6733"/>
                      <a:pt x="13865" y="6614"/>
                    </a:cubicBezTo>
                    <a:cubicBezTo>
                      <a:pt x="13954" y="6494"/>
                      <a:pt x="13775" y="6454"/>
                      <a:pt x="13708" y="6375"/>
                    </a:cubicBezTo>
                    <a:cubicBezTo>
                      <a:pt x="13642" y="6295"/>
                      <a:pt x="13820" y="6216"/>
                      <a:pt x="13909" y="6216"/>
                    </a:cubicBezTo>
                    <a:cubicBezTo>
                      <a:pt x="13998" y="6216"/>
                      <a:pt x="14043" y="6375"/>
                      <a:pt x="14065" y="6415"/>
                    </a:cubicBezTo>
                    <a:cubicBezTo>
                      <a:pt x="14110" y="6494"/>
                      <a:pt x="14266" y="6375"/>
                      <a:pt x="14333" y="6375"/>
                    </a:cubicBezTo>
                    <a:cubicBezTo>
                      <a:pt x="14422" y="6375"/>
                      <a:pt x="14333" y="6136"/>
                      <a:pt x="14199" y="6057"/>
                    </a:cubicBezTo>
                    <a:cubicBezTo>
                      <a:pt x="14065" y="5977"/>
                      <a:pt x="14199" y="5818"/>
                      <a:pt x="14243" y="5937"/>
                    </a:cubicBezTo>
                    <a:cubicBezTo>
                      <a:pt x="14288" y="6096"/>
                      <a:pt x="14377" y="6057"/>
                      <a:pt x="14422" y="6216"/>
                    </a:cubicBezTo>
                    <a:cubicBezTo>
                      <a:pt x="14489" y="6454"/>
                      <a:pt x="14511" y="6295"/>
                      <a:pt x="14622" y="6216"/>
                    </a:cubicBezTo>
                    <a:cubicBezTo>
                      <a:pt x="14734" y="6136"/>
                      <a:pt x="14801" y="6017"/>
                      <a:pt x="14868" y="5898"/>
                    </a:cubicBezTo>
                    <a:cubicBezTo>
                      <a:pt x="14912" y="5778"/>
                      <a:pt x="14934" y="5937"/>
                      <a:pt x="15001" y="5738"/>
                    </a:cubicBezTo>
                    <a:cubicBezTo>
                      <a:pt x="15068" y="5540"/>
                      <a:pt x="14979" y="5380"/>
                      <a:pt x="14890" y="5261"/>
                    </a:cubicBezTo>
                    <a:cubicBezTo>
                      <a:pt x="14801" y="5142"/>
                      <a:pt x="14890" y="5022"/>
                      <a:pt x="14801" y="4943"/>
                    </a:cubicBezTo>
                    <a:cubicBezTo>
                      <a:pt x="14712" y="4863"/>
                      <a:pt x="14689" y="4704"/>
                      <a:pt x="14801" y="4744"/>
                    </a:cubicBezTo>
                    <a:cubicBezTo>
                      <a:pt x="14912" y="4784"/>
                      <a:pt x="15001" y="4744"/>
                      <a:pt x="15046" y="4585"/>
                    </a:cubicBezTo>
                    <a:cubicBezTo>
                      <a:pt x="15113" y="4466"/>
                      <a:pt x="14890" y="4426"/>
                      <a:pt x="14979" y="4306"/>
                    </a:cubicBezTo>
                    <a:cubicBezTo>
                      <a:pt x="15091" y="4227"/>
                      <a:pt x="15001" y="4108"/>
                      <a:pt x="14912" y="4108"/>
                    </a:cubicBezTo>
                    <a:cubicBezTo>
                      <a:pt x="14801" y="4108"/>
                      <a:pt x="14712" y="4028"/>
                      <a:pt x="14712" y="3869"/>
                    </a:cubicBezTo>
                    <a:cubicBezTo>
                      <a:pt x="14712" y="3750"/>
                      <a:pt x="14533" y="3829"/>
                      <a:pt x="14422" y="3750"/>
                    </a:cubicBezTo>
                    <a:cubicBezTo>
                      <a:pt x="14333" y="3670"/>
                      <a:pt x="14087" y="3670"/>
                      <a:pt x="14043" y="3670"/>
                    </a:cubicBezTo>
                    <a:cubicBezTo>
                      <a:pt x="13976" y="3710"/>
                      <a:pt x="13976" y="4108"/>
                      <a:pt x="14065" y="4108"/>
                    </a:cubicBezTo>
                    <a:cubicBezTo>
                      <a:pt x="14132" y="4108"/>
                      <a:pt x="14199" y="4267"/>
                      <a:pt x="14132" y="4346"/>
                    </a:cubicBezTo>
                    <a:cubicBezTo>
                      <a:pt x="14065" y="4386"/>
                      <a:pt x="14154" y="4545"/>
                      <a:pt x="14087" y="4545"/>
                    </a:cubicBezTo>
                    <a:cubicBezTo>
                      <a:pt x="14043" y="4505"/>
                      <a:pt x="13954" y="4466"/>
                      <a:pt x="13931" y="4744"/>
                    </a:cubicBezTo>
                    <a:cubicBezTo>
                      <a:pt x="13909" y="4983"/>
                      <a:pt x="13909" y="5102"/>
                      <a:pt x="13798" y="5182"/>
                    </a:cubicBezTo>
                    <a:cubicBezTo>
                      <a:pt x="13708" y="5261"/>
                      <a:pt x="13775" y="4903"/>
                      <a:pt x="13686" y="4903"/>
                    </a:cubicBezTo>
                    <a:cubicBezTo>
                      <a:pt x="13597" y="4903"/>
                      <a:pt x="13597" y="5221"/>
                      <a:pt x="13664" y="5261"/>
                    </a:cubicBezTo>
                    <a:cubicBezTo>
                      <a:pt x="13731" y="5261"/>
                      <a:pt x="13731" y="5380"/>
                      <a:pt x="13753" y="5540"/>
                    </a:cubicBezTo>
                    <a:cubicBezTo>
                      <a:pt x="13775" y="5659"/>
                      <a:pt x="13642" y="5579"/>
                      <a:pt x="13575" y="5738"/>
                    </a:cubicBezTo>
                    <a:cubicBezTo>
                      <a:pt x="13530" y="5937"/>
                      <a:pt x="13508" y="5659"/>
                      <a:pt x="13441" y="5540"/>
                    </a:cubicBezTo>
                    <a:cubicBezTo>
                      <a:pt x="13352" y="5420"/>
                      <a:pt x="13263" y="5221"/>
                      <a:pt x="13263" y="5062"/>
                    </a:cubicBezTo>
                    <a:cubicBezTo>
                      <a:pt x="13285" y="4943"/>
                      <a:pt x="13307" y="4903"/>
                      <a:pt x="13374" y="4863"/>
                    </a:cubicBezTo>
                    <a:cubicBezTo>
                      <a:pt x="13441" y="4863"/>
                      <a:pt x="13374" y="4744"/>
                      <a:pt x="13374" y="4585"/>
                    </a:cubicBezTo>
                    <a:cubicBezTo>
                      <a:pt x="13374" y="4386"/>
                      <a:pt x="13285" y="4466"/>
                      <a:pt x="13196" y="4267"/>
                    </a:cubicBezTo>
                    <a:cubicBezTo>
                      <a:pt x="13107" y="4068"/>
                      <a:pt x="13017" y="4068"/>
                      <a:pt x="12973" y="4187"/>
                    </a:cubicBezTo>
                    <a:cubicBezTo>
                      <a:pt x="12928" y="4267"/>
                      <a:pt x="12951" y="4426"/>
                      <a:pt x="12884" y="4505"/>
                    </a:cubicBezTo>
                    <a:cubicBezTo>
                      <a:pt x="12795" y="4545"/>
                      <a:pt x="12839" y="4824"/>
                      <a:pt x="12772" y="4863"/>
                    </a:cubicBezTo>
                    <a:cubicBezTo>
                      <a:pt x="12705" y="4863"/>
                      <a:pt x="12728" y="4346"/>
                      <a:pt x="12683" y="4306"/>
                    </a:cubicBezTo>
                    <a:cubicBezTo>
                      <a:pt x="12616" y="4267"/>
                      <a:pt x="12639" y="4147"/>
                      <a:pt x="12705" y="4108"/>
                    </a:cubicBezTo>
                    <a:cubicBezTo>
                      <a:pt x="12795" y="4108"/>
                      <a:pt x="12839" y="3948"/>
                      <a:pt x="12772" y="3948"/>
                    </a:cubicBezTo>
                    <a:cubicBezTo>
                      <a:pt x="12705" y="3948"/>
                      <a:pt x="12572" y="3789"/>
                      <a:pt x="12527" y="3750"/>
                    </a:cubicBezTo>
                    <a:cubicBezTo>
                      <a:pt x="12482" y="3710"/>
                      <a:pt x="12393" y="3948"/>
                      <a:pt x="12326" y="3869"/>
                    </a:cubicBezTo>
                    <a:cubicBezTo>
                      <a:pt x="12282" y="3789"/>
                      <a:pt x="12349" y="3590"/>
                      <a:pt x="12349" y="3471"/>
                    </a:cubicBezTo>
                    <a:cubicBezTo>
                      <a:pt x="12349" y="3352"/>
                      <a:pt x="12438" y="3511"/>
                      <a:pt x="12482" y="3391"/>
                    </a:cubicBezTo>
                    <a:cubicBezTo>
                      <a:pt x="12549" y="3232"/>
                      <a:pt x="12326" y="3232"/>
                      <a:pt x="12326" y="3073"/>
                    </a:cubicBezTo>
                    <a:cubicBezTo>
                      <a:pt x="12326" y="2954"/>
                      <a:pt x="12170" y="2914"/>
                      <a:pt x="12104" y="2835"/>
                    </a:cubicBezTo>
                    <a:cubicBezTo>
                      <a:pt x="12059" y="2795"/>
                      <a:pt x="12148" y="2556"/>
                      <a:pt x="12126" y="2437"/>
                    </a:cubicBezTo>
                    <a:cubicBezTo>
                      <a:pt x="12104" y="2357"/>
                      <a:pt x="11881" y="2039"/>
                      <a:pt x="11791" y="2039"/>
                    </a:cubicBezTo>
                    <a:cubicBezTo>
                      <a:pt x="11702" y="2079"/>
                      <a:pt x="11680" y="1840"/>
                      <a:pt x="11747" y="1840"/>
                    </a:cubicBezTo>
                    <a:cubicBezTo>
                      <a:pt x="11791" y="1880"/>
                      <a:pt x="11836" y="1800"/>
                      <a:pt x="11925" y="1601"/>
                    </a:cubicBezTo>
                    <a:cubicBezTo>
                      <a:pt x="12014" y="1442"/>
                      <a:pt x="12037" y="1363"/>
                      <a:pt x="11970" y="1323"/>
                    </a:cubicBezTo>
                    <a:cubicBezTo>
                      <a:pt x="11903" y="1283"/>
                      <a:pt x="11858" y="1164"/>
                      <a:pt x="11970" y="1164"/>
                    </a:cubicBezTo>
                    <a:cubicBezTo>
                      <a:pt x="12104" y="1204"/>
                      <a:pt x="12304" y="1323"/>
                      <a:pt x="12371" y="1243"/>
                    </a:cubicBezTo>
                    <a:cubicBezTo>
                      <a:pt x="12438" y="1164"/>
                      <a:pt x="12639" y="567"/>
                      <a:pt x="12728" y="368"/>
                    </a:cubicBezTo>
                    <a:cubicBezTo>
                      <a:pt x="12817" y="130"/>
                      <a:pt x="12661" y="130"/>
                      <a:pt x="12460" y="169"/>
                    </a:cubicBezTo>
                    <a:cubicBezTo>
                      <a:pt x="12260" y="169"/>
                      <a:pt x="12215" y="10"/>
                      <a:pt x="12059" y="10"/>
                    </a:cubicBezTo>
                    <a:cubicBezTo>
                      <a:pt x="11881" y="-29"/>
                      <a:pt x="11569" y="50"/>
                      <a:pt x="11524" y="130"/>
                    </a:cubicBezTo>
                    <a:cubicBezTo>
                      <a:pt x="11479" y="249"/>
                      <a:pt x="11613" y="329"/>
                      <a:pt x="11591" y="408"/>
                    </a:cubicBezTo>
                    <a:cubicBezTo>
                      <a:pt x="11591" y="527"/>
                      <a:pt x="11479" y="329"/>
                      <a:pt x="11435" y="368"/>
                    </a:cubicBezTo>
                    <a:cubicBezTo>
                      <a:pt x="11390" y="408"/>
                      <a:pt x="11457" y="567"/>
                      <a:pt x="11435" y="885"/>
                    </a:cubicBezTo>
                    <a:cubicBezTo>
                      <a:pt x="11413" y="1243"/>
                      <a:pt x="11479" y="1283"/>
                      <a:pt x="11524" y="1403"/>
                    </a:cubicBezTo>
                    <a:cubicBezTo>
                      <a:pt x="11591" y="1522"/>
                      <a:pt x="11569" y="1681"/>
                      <a:pt x="11569" y="1920"/>
                    </a:cubicBezTo>
                    <a:cubicBezTo>
                      <a:pt x="11569" y="2119"/>
                      <a:pt x="11457" y="2119"/>
                      <a:pt x="11413" y="2158"/>
                    </a:cubicBezTo>
                    <a:cubicBezTo>
                      <a:pt x="11390" y="2238"/>
                      <a:pt x="11524" y="2317"/>
                      <a:pt x="11502" y="2437"/>
                    </a:cubicBezTo>
                    <a:cubicBezTo>
                      <a:pt x="11479" y="2596"/>
                      <a:pt x="11368" y="2357"/>
                      <a:pt x="11301" y="2397"/>
                    </a:cubicBezTo>
                    <a:cubicBezTo>
                      <a:pt x="11234" y="2437"/>
                      <a:pt x="11167" y="2795"/>
                      <a:pt x="11234" y="2874"/>
                    </a:cubicBezTo>
                    <a:cubicBezTo>
                      <a:pt x="11323" y="2994"/>
                      <a:pt x="11346" y="2994"/>
                      <a:pt x="11279" y="3113"/>
                    </a:cubicBezTo>
                    <a:cubicBezTo>
                      <a:pt x="11234" y="3232"/>
                      <a:pt x="11167" y="3431"/>
                      <a:pt x="11301" y="3630"/>
                    </a:cubicBezTo>
                    <a:cubicBezTo>
                      <a:pt x="11435" y="3789"/>
                      <a:pt x="11680" y="3789"/>
                      <a:pt x="11814" y="3948"/>
                    </a:cubicBezTo>
                    <a:cubicBezTo>
                      <a:pt x="11947" y="4068"/>
                      <a:pt x="11747" y="3988"/>
                      <a:pt x="11814" y="4147"/>
                    </a:cubicBezTo>
                    <a:cubicBezTo>
                      <a:pt x="11858" y="4346"/>
                      <a:pt x="11725" y="4386"/>
                      <a:pt x="11725" y="4505"/>
                    </a:cubicBezTo>
                    <a:cubicBezTo>
                      <a:pt x="11725" y="4664"/>
                      <a:pt x="11791" y="4585"/>
                      <a:pt x="11858" y="4346"/>
                    </a:cubicBezTo>
                    <a:cubicBezTo>
                      <a:pt x="11925" y="4147"/>
                      <a:pt x="11970" y="4426"/>
                      <a:pt x="11970" y="4625"/>
                    </a:cubicBezTo>
                    <a:cubicBezTo>
                      <a:pt x="11947" y="4784"/>
                      <a:pt x="11858" y="4704"/>
                      <a:pt x="11791" y="4863"/>
                    </a:cubicBezTo>
                    <a:cubicBezTo>
                      <a:pt x="11725" y="5062"/>
                      <a:pt x="11658" y="5102"/>
                      <a:pt x="11546" y="5062"/>
                    </a:cubicBezTo>
                    <a:cubicBezTo>
                      <a:pt x="11435" y="5022"/>
                      <a:pt x="11502" y="5341"/>
                      <a:pt x="11546" y="5500"/>
                    </a:cubicBezTo>
                    <a:cubicBezTo>
                      <a:pt x="11591" y="5659"/>
                      <a:pt x="11524" y="5738"/>
                      <a:pt x="11413" y="5659"/>
                    </a:cubicBezTo>
                    <a:cubicBezTo>
                      <a:pt x="11279" y="5619"/>
                      <a:pt x="11212" y="5460"/>
                      <a:pt x="11279" y="5301"/>
                    </a:cubicBezTo>
                    <a:cubicBezTo>
                      <a:pt x="11346" y="5142"/>
                      <a:pt x="11390" y="4943"/>
                      <a:pt x="11301" y="4943"/>
                    </a:cubicBezTo>
                    <a:cubicBezTo>
                      <a:pt x="11234" y="4983"/>
                      <a:pt x="11078" y="4943"/>
                      <a:pt x="11011" y="4784"/>
                    </a:cubicBezTo>
                    <a:cubicBezTo>
                      <a:pt x="10967" y="4664"/>
                      <a:pt x="11056" y="4704"/>
                      <a:pt x="11212" y="4744"/>
                    </a:cubicBezTo>
                    <a:cubicBezTo>
                      <a:pt x="11346" y="4784"/>
                      <a:pt x="11234" y="4585"/>
                      <a:pt x="11346" y="4585"/>
                    </a:cubicBezTo>
                    <a:cubicBezTo>
                      <a:pt x="11457" y="4585"/>
                      <a:pt x="11524" y="4664"/>
                      <a:pt x="11635" y="4545"/>
                    </a:cubicBezTo>
                    <a:cubicBezTo>
                      <a:pt x="11725" y="4386"/>
                      <a:pt x="11569" y="4108"/>
                      <a:pt x="11479" y="4147"/>
                    </a:cubicBezTo>
                    <a:cubicBezTo>
                      <a:pt x="11413" y="4187"/>
                      <a:pt x="11279" y="4267"/>
                      <a:pt x="11279" y="4108"/>
                    </a:cubicBezTo>
                    <a:cubicBezTo>
                      <a:pt x="11279" y="3988"/>
                      <a:pt x="11413" y="4068"/>
                      <a:pt x="11502" y="4028"/>
                    </a:cubicBezTo>
                    <a:cubicBezTo>
                      <a:pt x="11569" y="4028"/>
                      <a:pt x="11457" y="3829"/>
                      <a:pt x="11346" y="3869"/>
                    </a:cubicBezTo>
                    <a:cubicBezTo>
                      <a:pt x="11234" y="3948"/>
                      <a:pt x="11145" y="3948"/>
                      <a:pt x="11056" y="3789"/>
                    </a:cubicBezTo>
                    <a:cubicBezTo>
                      <a:pt x="10967" y="3590"/>
                      <a:pt x="10811" y="3511"/>
                      <a:pt x="10766" y="3909"/>
                    </a:cubicBezTo>
                    <a:cubicBezTo>
                      <a:pt x="10744" y="4267"/>
                      <a:pt x="10588" y="4068"/>
                      <a:pt x="10521" y="4187"/>
                    </a:cubicBezTo>
                    <a:cubicBezTo>
                      <a:pt x="10454" y="4346"/>
                      <a:pt x="10588" y="4426"/>
                      <a:pt x="10744" y="4426"/>
                    </a:cubicBezTo>
                    <a:cubicBezTo>
                      <a:pt x="10900" y="4426"/>
                      <a:pt x="11011" y="4704"/>
                      <a:pt x="10922" y="4704"/>
                    </a:cubicBezTo>
                    <a:cubicBezTo>
                      <a:pt x="10855" y="4704"/>
                      <a:pt x="10900" y="4863"/>
                      <a:pt x="10811" y="4824"/>
                    </a:cubicBezTo>
                    <a:cubicBezTo>
                      <a:pt x="10744" y="4744"/>
                      <a:pt x="10655" y="4824"/>
                      <a:pt x="10721" y="4943"/>
                    </a:cubicBezTo>
                    <a:cubicBezTo>
                      <a:pt x="10766" y="5062"/>
                      <a:pt x="10699" y="5102"/>
                      <a:pt x="10699" y="5221"/>
                    </a:cubicBezTo>
                    <a:cubicBezTo>
                      <a:pt x="10699" y="5341"/>
                      <a:pt x="10588" y="5221"/>
                      <a:pt x="10454" y="5221"/>
                    </a:cubicBezTo>
                    <a:cubicBezTo>
                      <a:pt x="10343" y="5182"/>
                      <a:pt x="10120" y="5261"/>
                      <a:pt x="9964" y="5301"/>
                    </a:cubicBezTo>
                    <a:cubicBezTo>
                      <a:pt x="9808" y="5380"/>
                      <a:pt x="9652" y="5261"/>
                      <a:pt x="9585" y="5142"/>
                    </a:cubicBezTo>
                    <a:cubicBezTo>
                      <a:pt x="9518" y="5022"/>
                      <a:pt x="9429" y="5022"/>
                      <a:pt x="9317" y="5022"/>
                    </a:cubicBezTo>
                    <a:cubicBezTo>
                      <a:pt x="9206" y="5022"/>
                      <a:pt x="9228" y="4863"/>
                      <a:pt x="9094" y="4824"/>
                    </a:cubicBezTo>
                    <a:cubicBezTo>
                      <a:pt x="8938" y="4824"/>
                      <a:pt x="8983" y="4625"/>
                      <a:pt x="8960" y="4466"/>
                    </a:cubicBezTo>
                    <a:cubicBezTo>
                      <a:pt x="8938" y="4346"/>
                      <a:pt x="8648" y="4386"/>
                      <a:pt x="8537" y="4505"/>
                    </a:cubicBezTo>
                    <a:cubicBezTo>
                      <a:pt x="8448" y="4625"/>
                      <a:pt x="8225" y="4585"/>
                      <a:pt x="8180" y="4784"/>
                    </a:cubicBezTo>
                    <a:cubicBezTo>
                      <a:pt x="8113" y="5022"/>
                      <a:pt x="8225" y="4983"/>
                      <a:pt x="8292" y="4983"/>
                    </a:cubicBezTo>
                    <a:cubicBezTo>
                      <a:pt x="8381" y="4983"/>
                      <a:pt x="8359" y="4824"/>
                      <a:pt x="8515" y="4863"/>
                    </a:cubicBezTo>
                    <a:cubicBezTo>
                      <a:pt x="8671" y="4903"/>
                      <a:pt x="8782" y="4545"/>
                      <a:pt x="8849" y="4664"/>
                    </a:cubicBezTo>
                    <a:cubicBezTo>
                      <a:pt x="8916" y="4784"/>
                      <a:pt x="8582" y="5022"/>
                      <a:pt x="8448" y="5062"/>
                    </a:cubicBezTo>
                    <a:cubicBezTo>
                      <a:pt x="8292" y="5102"/>
                      <a:pt x="8336" y="5301"/>
                      <a:pt x="8470" y="5699"/>
                    </a:cubicBezTo>
                    <a:cubicBezTo>
                      <a:pt x="8604" y="6057"/>
                      <a:pt x="8403" y="5858"/>
                      <a:pt x="8403" y="6017"/>
                    </a:cubicBezTo>
                    <a:cubicBezTo>
                      <a:pt x="8403" y="6216"/>
                      <a:pt x="8158" y="5977"/>
                      <a:pt x="8247" y="5898"/>
                    </a:cubicBezTo>
                    <a:cubicBezTo>
                      <a:pt x="8359" y="5858"/>
                      <a:pt x="8314" y="5659"/>
                      <a:pt x="8225" y="5540"/>
                    </a:cubicBezTo>
                    <a:cubicBezTo>
                      <a:pt x="8136" y="5420"/>
                      <a:pt x="8091" y="5540"/>
                      <a:pt x="8091" y="5420"/>
                    </a:cubicBezTo>
                    <a:cubicBezTo>
                      <a:pt x="8113" y="5261"/>
                      <a:pt x="8002" y="5420"/>
                      <a:pt x="7935" y="5301"/>
                    </a:cubicBezTo>
                    <a:cubicBezTo>
                      <a:pt x="7846" y="5182"/>
                      <a:pt x="7824" y="5102"/>
                      <a:pt x="7712" y="5221"/>
                    </a:cubicBezTo>
                    <a:cubicBezTo>
                      <a:pt x="7601" y="5301"/>
                      <a:pt x="7489" y="5261"/>
                      <a:pt x="7244" y="5341"/>
                    </a:cubicBezTo>
                    <a:cubicBezTo>
                      <a:pt x="7021" y="5420"/>
                      <a:pt x="6575" y="5380"/>
                      <a:pt x="6508" y="5261"/>
                    </a:cubicBezTo>
                    <a:cubicBezTo>
                      <a:pt x="6419" y="5102"/>
                      <a:pt x="6709" y="4863"/>
                      <a:pt x="6798" y="4903"/>
                    </a:cubicBezTo>
                    <a:cubicBezTo>
                      <a:pt x="6865" y="4943"/>
                      <a:pt x="6821" y="4744"/>
                      <a:pt x="6687" y="4585"/>
                    </a:cubicBezTo>
                    <a:cubicBezTo>
                      <a:pt x="6575" y="4386"/>
                      <a:pt x="6286" y="4267"/>
                      <a:pt x="6286" y="4386"/>
                    </a:cubicBezTo>
                    <a:cubicBezTo>
                      <a:pt x="6286" y="4505"/>
                      <a:pt x="6130" y="4386"/>
                      <a:pt x="5929" y="4346"/>
                    </a:cubicBezTo>
                    <a:cubicBezTo>
                      <a:pt x="5706" y="4267"/>
                      <a:pt x="5684" y="4147"/>
                      <a:pt x="5550" y="4108"/>
                    </a:cubicBezTo>
                    <a:cubicBezTo>
                      <a:pt x="5416" y="4108"/>
                      <a:pt x="5216" y="4028"/>
                      <a:pt x="5060" y="3829"/>
                    </a:cubicBezTo>
                    <a:cubicBezTo>
                      <a:pt x="4904" y="3590"/>
                      <a:pt x="4547" y="3670"/>
                      <a:pt x="4502" y="3869"/>
                    </a:cubicBezTo>
                    <a:cubicBezTo>
                      <a:pt x="4458" y="4068"/>
                      <a:pt x="4324" y="4068"/>
                      <a:pt x="4213" y="4068"/>
                    </a:cubicBezTo>
                    <a:cubicBezTo>
                      <a:pt x="4079" y="4068"/>
                      <a:pt x="4257" y="3789"/>
                      <a:pt x="4213" y="3750"/>
                    </a:cubicBezTo>
                    <a:cubicBezTo>
                      <a:pt x="4168" y="3710"/>
                      <a:pt x="4213" y="3431"/>
                      <a:pt x="4123" y="3431"/>
                    </a:cubicBezTo>
                    <a:cubicBezTo>
                      <a:pt x="4034" y="3391"/>
                      <a:pt x="3967" y="4068"/>
                      <a:pt x="3789" y="4068"/>
                    </a:cubicBezTo>
                    <a:cubicBezTo>
                      <a:pt x="3633" y="4028"/>
                      <a:pt x="3544" y="3352"/>
                      <a:pt x="3410" y="3153"/>
                    </a:cubicBezTo>
                    <a:cubicBezTo>
                      <a:pt x="3276" y="2994"/>
                      <a:pt x="3143" y="2954"/>
                      <a:pt x="3254" y="3232"/>
                    </a:cubicBezTo>
                    <a:cubicBezTo>
                      <a:pt x="3388" y="3511"/>
                      <a:pt x="3165" y="3312"/>
                      <a:pt x="3165" y="3511"/>
                    </a:cubicBezTo>
                    <a:cubicBezTo>
                      <a:pt x="3187" y="3670"/>
                      <a:pt x="2986" y="3869"/>
                      <a:pt x="2986" y="3789"/>
                    </a:cubicBezTo>
                    <a:cubicBezTo>
                      <a:pt x="2986" y="3670"/>
                      <a:pt x="2875" y="3590"/>
                      <a:pt x="2741" y="3869"/>
                    </a:cubicBezTo>
                    <a:cubicBezTo>
                      <a:pt x="2608" y="4147"/>
                      <a:pt x="2518" y="4108"/>
                      <a:pt x="2496" y="3988"/>
                    </a:cubicBezTo>
                    <a:cubicBezTo>
                      <a:pt x="2496" y="3909"/>
                      <a:pt x="2095" y="4267"/>
                      <a:pt x="2117" y="4386"/>
                    </a:cubicBezTo>
                    <a:cubicBezTo>
                      <a:pt x="2139" y="4505"/>
                      <a:pt x="2050" y="4585"/>
                      <a:pt x="1939" y="4585"/>
                    </a:cubicBezTo>
                    <a:cubicBezTo>
                      <a:pt x="1850" y="4545"/>
                      <a:pt x="1917" y="4386"/>
                      <a:pt x="2006" y="4306"/>
                    </a:cubicBezTo>
                    <a:cubicBezTo>
                      <a:pt x="2095" y="4227"/>
                      <a:pt x="2362" y="3869"/>
                      <a:pt x="2496" y="3829"/>
                    </a:cubicBezTo>
                    <a:cubicBezTo>
                      <a:pt x="2630" y="3789"/>
                      <a:pt x="2875" y="3590"/>
                      <a:pt x="2897" y="3471"/>
                    </a:cubicBezTo>
                    <a:cubicBezTo>
                      <a:pt x="2897" y="3391"/>
                      <a:pt x="2764" y="3471"/>
                      <a:pt x="2674" y="3431"/>
                    </a:cubicBezTo>
                    <a:cubicBezTo>
                      <a:pt x="2585" y="3391"/>
                      <a:pt x="2429" y="3590"/>
                      <a:pt x="2273" y="3710"/>
                    </a:cubicBezTo>
                    <a:cubicBezTo>
                      <a:pt x="2117" y="3829"/>
                      <a:pt x="1961" y="3789"/>
                      <a:pt x="2006" y="3948"/>
                    </a:cubicBezTo>
                    <a:cubicBezTo>
                      <a:pt x="2050" y="4108"/>
                      <a:pt x="1850" y="3909"/>
                      <a:pt x="1827" y="4028"/>
                    </a:cubicBezTo>
                    <a:cubicBezTo>
                      <a:pt x="1783" y="4147"/>
                      <a:pt x="1716" y="4028"/>
                      <a:pt x="1760" y="3948"/>
                    </a:cubicBezTo>
                    <a:cubicBezTo>
                      <a:pt x="1827" y="3909"/>
                      <a:pt x="1627" y="3789"/>
                      <a:pt x="1627" y="3869"/>
                    </a:cubicBezTo>
                    <a:cubicBezTo>
                      <a:pt x="1627" y="3948"/>
                      <a:pt x="1604" y="4028"/>
                      <a:pt x="1471" y="4028"/>
                    </a:cubicBezTo>
                    <a:cubicBezTo>
                      <a:pt x="1337" y="4028"/>
                      <a:pt x="1203" y="4187"/>
                      <a:pt x="1292" y="4306"/>
                    </a:cubicBezTo>
                    <a:cubicBezTo>
                      <a:pt x="1382" y="4426"/>
                      <a:pt x="1426" y="4505"/>
                      <a:pt x="1382" y="4585"/>
                    </a:cubicBezTo>
                    <a:cubicBezTo>
                      <a:pt x="1337" y="4664"/>
                      <a:pt x="1203" y="4346"/>
                      <a:pt x="1003" y="4386"/>
                    </a:cubicBezTo>
                    <a:cubicBezTo>
                      <a:pt x="802" y="4426"/>
                      <a:pt x="423" y="3988"/>
                      <a:pt x="423" y="3909"/>
                    </a:cubicBezTo>
                    <a:cubicBezTo>
                      <a:pt x="423" y="3829"/>
                      <a:pt x="178" y="3869"/>
                      <a:pt x="0" y="3829"/>
                    </a:cubicBezTo>
                    <a:cubicBezTo>
                      <a:pt x="0" y="10671"/>
                      <a:pt x="0" y="10671"/>
                      <a:pt x="0" y="10671"/>
                    </a:cubicBezTo>
                    <a:cubicBezTo>
                      <a:pt x="22" y="10671"/>
                      <a:pt x="44" y="10711"/>
                      <a:pt x="66" y="10711"/>
                    </a:cubicBezTo>
                    <a:cubicBezTo>
                      <a:pt x="89" y="10671"/>
                      <a:pt x="111" y="10631"/>
                      <a:pt x="133" y="10631"/>
                    </a:cubicBezTo>
                    <a:cubicBezTo>
                      <a:pt x="156" y="10631"/>
                      <a:pt x="156" y="10631"/>
                      <a:pt x="156" y="10631"/>
                    </a:cubicBezTo>
                    <a:cubicBezTo>
                      <a:pt x="200" y="10671"/>
                      <a:pt x="245" y="10671"/>
                      <a:pt x="312" y="10591"/>
                    </a:cubicBezTo>
                    <a:cubicBezTo>
                      <a:pt x="334" y="10591"/>
                      <a:pt x="356" y="10591"/>
                      <a:pt x="378" y="10591"/>
                    </a:cubicBezTo>
                    <a:cubicBezTo>
                      <a:pt x="490" y="10591"/>
                      <a:pt x="534" y="10751"/>
                      <a:pt x="534" y="10910"/>
                    </a:cubicBezTo>
                    <a:cubicBezTo>
                      <a:pt x="534" y="10950"/>
                      <a:pt x="601" y="11029"/>
                      <a:pt x="646" y="11069"/>
                    </a:cubicBezTo>
                    <a:cubicBezTo>
                      <a:pt x="691" y="11148"/>
                      <a:pt x="735" y="11228"/>
                      <a:pt x="780" y="11308"/>
                    </a:cubicBezTo>
                    <a:cubicBezTo>
                      <a:pt x="802" y="11347"/>
                      <a:pt x="802" y="11347"/>
                      <a:pt x="802" y="11387"/>
                    </a:cubicBezTo>
                    <a:cubicBezTo>
                      <a:pt x="847" y="11467"/>
                      <a:pt x="869" y="11546"/>
                      <a:pt x="891" y="11546"/>
                    </a:cubicBezTo>
                    <a:cubicBezTo>
                      <a:pt x="891" y="11546"/>
                      <a:pt x="913" y="11506"/>
                      <a:pt x="913" y="11506"/>
                    </a:cubicBezTo>
                    <a:cubicBezTo>
                      <a:pt x="936" y="11467"/>
                      <a:pt x="980" y="11467"/>
                      <a:pt x="1003" y="11427"/>
                    </a:cubicBezTo>
                    <a:cubicBezTo>
                      <a:pt x="1069" y="11387"/>
                      <a:pt x="1114" y="11347"/>
                      <a:pt x="1114" y="11268"/>
                    </a:cubicBezTo>
                    <a:cubicBezTo>
                      <a:pt x="1114" y="11109"/>
                      <a:pt x="1226" y="11029"/>
                      <a:pt x="1337" y="11029"/>
                    </a:cubicBezTo>
                    <a:cubicBezTo>
                      <a:pt x="1471" y="11029"/>
                      <a:pt x="1560" y="11148"/>
                      <a:pt x="1560" y="11308"/>
                    </a:cubicBezTo>
                    <a:cubicBezTo>
                      <a:pt x="1560" y="11347"/>
                      <a:pt x="1627" y="11467"/>
                      <a:pt x="1716" y="11586"/>
                    </a:cubicBezTo>
                    <a:cubicBezTo>
                      <a:pt x="1827" y="11785"/>
                      <a:pt x="1983" y="12024"/>
                      <a:pt x="2095" y="12342"/>
                    </a:cubicBezTo>
                    <a:cubicBezTo>
                      <a:pt x="2139" y="12501"/>
                      <a:pt x="2162" y="12620"/>
                      <a:pt x="2206" y="12700"/>
                    </a:cubicBezTo>
                    <a:cubicBezTo>
                      <a:pt x="2295" y="13018"/>
                      <a:pt x="2318" y="13098"/>
                      <a:pt x="2518" y="13257"/>
                    </a:cubicBezTo>
                    <a:cubicBezTo>
                      <a:pt x="2786" y="13456"/>
                      <a:pt x="2830" y="13575"/>
                      <a:pt x="2786" y="13853"/>
                    </a:cubicBezTo>
                    <a:cubicBezTo>
                      <a:pt x="2764" y="13853"/>
                      <a:pt x="2786" y="13893"/>
                      <a:pt x="2808" y="13933"/>
                    </a:cubicBezTo>
                    <a:cubicBezTo>
                      <a:pt x="2853" y="14012"/>
                      <a:pt x="2875" y="14052"/>
                      <a:pt x="2875" y="14132"/>
                    </a:cubicBezTo>
                    <a:cubicBezTo>
                      <a:pt x="2875" y="14211"/>
                      <a:pt x="2853" y="14251"/>
                      <a:pt x="2808" y="14291"/>
                    </a:cubicBezTo>
                    <a:cubicBezTo>
                      <a:pt x="2764" y="14331"/>
                      <a:pt x="2697" y="14410"/>
                      <a:pt x="2652" y="14490"/>
                    </a:cubicBezTo>
                    <a:cubicBezTo>
                      <a:pt x="2630" y="14530"/>
                      <a:pt x="2630" y="14530"/>
                      <a:pt x="2630" y="14530"/>
                    </a:cubicBezTo>
                    <a:cubicBezTo>
                      <a:pt x="2652" y="14569"/>
                      <a:pt x="2674" y="14609"/>
                      <a:pt x="2719" y="14649"/>
                    </a:cubicBezTo>
                    <a:cubicBezTo>
                      <a:pt x="2786" y="14768"/>
                      <a:pt x="2608" y="14768"/>
                      <a:pt x="2652" y="14848"/>
                    </a:cubicBezTo>
                    <a:cubicBezTo>
                      <a:pt x="2719" y="14927"/>
                      <a:pt x="2652" y="15087"/>
                      <a:pt x="2697" y="15206"/>
                    </a:cubicBezTo>
                    <a:cubicBezTo>
                      <a:pt x="2764" y="15285"/>
                      <a:pt x="2853" y="15246"/>
                      <a:pt x="2920" y="15166"/>
                    </a:cubicBezTo>
                    <a:cubicBezTo>
                      <a:pt x="2986" y="15087"/>
                      <a:pt x="3031" y="15285"/>
                      <a:pt x="2964" y="15445"/>
                    </a:cubicBezTo>
                    <a:cubicBezTo>
                      <a:pt x="2920" y="15564"/>
                      <a:pt x="3031" y="15683"/>
                      <a:pt x="3076" y="15564"/>
                    </a:cubicBezTo>
                    <a:cubicBezTo>
                      <a:pt x="3120" y="15484"/>
                      <a:pt x="3232" y="15763"/>
                      <a:pt x="3276" y="15803"/>
                    </a:cubicBezTo>
                    <a:cubicBezTo>
                      <a:pt x="3343" y="15842"/>
                      <a:pt x="3388" y="16001"/>
                      <a:pt x="3299" y="16001"/>
                    </a:cubicBezTo>
                    <a:cubicBezTo>
                      <a:pt x="3209" y="16001"/>
                      <a:pt x="3232" y="16280"/>
                      <a:pt x="3299" y="16280"/>
                    </a:cubicBezTo>
                    <a:cubicBezTo>
                      <a:pt x="3343" y="16280"/>
                      <a:pt x="3343" y="16439"/>
                      <a:pt x="3343" y="16519"/>
                    </a:cubicBezTo>
                    <a:cubicBezTo>
                      <a:pt x="3343" y="16598"/>
                      <a:pt x="3544" y="16717"/>
                      <a:pt x="3611" y="16678"/>
                    </a:cubicBezTo>
                    <a:cubicBezTo>
                      <a:pt x="3678" y="16638"/>
                      <a:pt x="3744" y="16757"/>
                      <a:pt x="3789" y="16877"/>
                    </a:cubicBezTo>
                    <a:cubicBezTo>
                      <a:pt x="3811" y="16996"/>
                      <a:pt x="3945" y="17075"/>
                      <a:pt x="4012" y="16996"/>
                    </a:cubicBezTo>
                    <a:cubicBezTo>
                      <a:pt x="4056" y="16916"/>
                      <a:pt x="4079" y="17115"/>
                      <a:pt x="4101" y="17274"/>
                    </a:cubicBezTo>
                    <a:cubicBezTo>
                      <a:pt x="4101" y="17394"/>
                      <a:pt x="4213" y="17314"/>
                      <a:pt x="4279" y="17314"/>
                    </a:cubicBezTo>
                    <a:cubicBezTo>
                      <a:pt x="4346" y="17314"/>
                      <a:pt x="4391" y="17473"/>
                      <a:pt x="4435" y="17433"/>
                    </a:cubicBezTo>
                    <a:cubicBezTo>
                      <a:pt x="4525" y="17394"/>
                      <a:pt x="4547" y="17632"/>
                      <a:pt x="4614" y="17791"/>
                    </a:cubicBezTo>
                    <a:cubicBezTo>
                      <a:pt x="11524" y="17712"/>
                      <a:pt x="11524" y="17712"/>
                      <a:pt x="11524" y="17712"/>
                    </a:cubicBezTo>
                    <a:cubicBezTo>
                      <a:pt x="11524" y="17632"/>
                      <a:pt x="11546" y="17513"/>
                      <a:pt x="11613" y="17513"/>
                    </a:cubicBezTo>
                    <a:close/>
                    <a:moveTo>
                      <a:pt x="5884" y="6494"/>
                    </a:moveTo>
                    <a:cubicBezTo>
                      <a:pt x="5751" y="6852"/>
                      <a:pt x="5684" y="6892"/>
                      <a:pt x="5550" y="6852"/>
                    </a:cubicBezTo>
                    <a:cubicBezTo>
                      <a:pt x="5394" y="6773"/>
                      <a:pt x="5305" y="6932"/>
                      <a:pt x="5372" y="7011"/>
                    </a:cubicBezTo>
                    <a:cubicBezTo>
                      <a:pt x="5461" y="7091"/>
                      <a:pt x="5461" y="7171"/>
                      <a:pt x="5305" y="7250"/>
                    </a:cubicBezTo>
                    <a:cubicBezTo>
                      <a:pt x="5149" y="7330"/>
                      <a:pt x="5037" y="7529"/>
                      <a:pt x="4970" y="7489"/>
                    </a:cubicBezTo>
                    <a:cubicBezTo>
                      <a:pt x="4926" y="7489"/>
                      <a:pt x="5238" y="7051"/>
                      <a:pt x="5171" y="6972"/>
                    </a:cubicBezTo>
                    <a:cubicBezTo>
                      <a:pt x="5082" y="6852"/>
                      <a:pt x="4859" y="7131"/>
                      <a:pt x="4859" y="7290"/>
                    </a:cubicBezTo>
                    <a:cubicBezTo>
                      <a:pt x="4859" y="7409"/>
                      <a:pt x="4725" y="7409"/>
                      <a:pt x="4636" y="7409"/>
                    </a:cubicBezTo>
                    <a:cubicBezTo>
                      <a:pt x="4547" y="7409"/>
                      <a:pt x="4435" y="7250"/>
                      <a:pt x="4525" y="7250"/>
                    </a:cubicBezTo>
                    <a:cubicBezTo>
                      <a:pt x="4614" y="7210"/>
                      <a:pt x="4547" y="7051"/>
                      <a:pt x="4681" y="6972"/>
                    </a:cubicBezTo>
                    <a:cubicBezTo>
                      <a:pt x="4792" y="6892"/>
                      <a:pt x="4658" y="6773"/>
                      <a:pt x="4681" y="6693"/>
                    </a:cubicBezTo>
                    <a:cubicBezTo>
                      <a:pt x="4725" y="6614"/>
                      <a:pt x="4948" y="6773"/>
                      <a:pt x="4948" y="6614"/>
                    </a:cubicBezTo>
                    <a:cubicBezTo>
                      <a:pt x="4970" y="6454"/>
                      <a:pt x="4725" y="6335"/>
                      <a:pt x="4636" y="6415"/>
                    </a:cubicBezTo>
                    <a:cubicBezTo>
                      <a:pt x="4569" y="6534"/>
                      <a:pt x="4369" y="6733"/>
                      <a:pt x="4146" y="6574"/>
                    </a:cubicBezTo>
                    <a:cubicBezTo>
                      <a:pt x="4079" y="6534"/>
                      <a:pt x="4725" y="6415"/>
                      <a:pt x="4814" y="6216"/>
                    </a:cubicBezTo>
                    <a:cubicBezTo>
                      <a:pt x="4926" y="6057"/>
                      <a:pt x="5416" y="5858"/>
                      <a:pt x="5439" y="6017"/>
                    </a:cubicBezTo>
                    <a:cubicBezTo>
                      <a:pt x="5483" y="6176"/>
                      <a:pt x="5193" y="6256"/>
                      <a:pt x="5327" y="6415"/>
                    </a:cubicBezTo>
                    <a:cubicBezTo>
                      <a:pt x="5461" y="6574"/>
                      <a:pt x="5706" y="6454"/>
                      <a:pt x="5751" y="6295"/>
                    </a:cubicBezTo>
                    <a:cubicBezTo>
                      <a:pt x="5795" y="6176"/>
                      <a:pt x="6040" y="6176"/>
                      <a:pt x="5884" y="6494"/>
                    </a:cubicBezTo>
                    <a:close/>
                    <a:moveTo>
                      <a:pt x="7289" y="9716"/>
                    </a:moveTo>
                    <a:cubicBezTo>
                      <a:pt x="7133" y="9955"/>
                      <a:pt x="7133" y="9915"/>
                      <a:pt x="6999" y="9955"/>
                    </a:cubicBezTo>
                    <a:cubicBezTo>
                      <a:pt x="6843" y="9995"/>
                      <a:pt x="6954" y="10273"/>
                      <a:pt x="6776" y="10273"/>
                    </a:cubicBezTo>
                    <a:cubicBezTo>
                      <a:pt x="6598" y="10313"/>
                      <a:pt x="6152" y="10353"/>
                      <a:pt x="6085" y="10154"/>
                    </a:cubicBezTo>
                    <a:cubicBezTo>
                      <a:pt x="6063" y="10114"/>
                      <a:pt x="6330" y="10154"/>
                      <a:pt x="6352" y="9995"/>
                    </a:cubicBezTo>
                    <a:cubicBezTo>
                      <a:pt x="6375" y="9875"/>
                      <a:pt x="6442" y="9677"/>
                      <a:pt x="6553" y="9677"/>
                    </a:cubicBezTo>
                    <a:cubicBezTo>
                      <a:pt x="6665" y="9677"/>
                      <a:pt x="6642" y="9398"/>
                      <a:pt x="6464" y="9239"/>
                    </a:cubicBezTo>
                    <a:cubicBezTo>
                      <a:pt x="6286" y="9080"/>
                      <a:pt x="6731" y="9000"/>
                      <a:pt x="6843" y="9239"/>
                    </a:cubicBezTo>
                    <a:cubicBezTo>
                      <a:pt x="6932" y="9478"/>
                      <a:pt x="7110" y="9677"/>
                      <a:pt x="7222" y="9478"/>
                    </a:cubicBezTo>
                    <a:cubicBezTo>
                      <a:pt x="7311" y="9319"/>
                      <a:pt x="7891" y="8801"/>
                      <a:pt x="7891" y="9040"/>
                    </a:cubicBezTo>
                    <a:cubicBezTo>
                      <a:pt x="7891" y="9279"/>
                      <a:pt x="7467" y="9438"/>
                      <a:pt x="7289" y="9716"/>
                    </a:cubicBezTo>
                    <a:close/>
                    <a:moveTo>
                      <a:pt x="11167" y="16916"/>
                    </a:moveTo>
                    <a:cubicBezTo>
                      <a:pt x="11056" y="16956"/>
                      <a:pt x="11190" y="16359"/>
                      <a:pt x="10967" y="16121"/>
                    </a:cubicBezTo>
                    <a:cubicBezTo>
                      <a:pt x="10699" y="15882"/>
                      <a:pt x="10588" y="15405"/>
                      <a:pt x="10588" y="15126"/>
                    </a:cubicBezTo>
                    <a:cubicBezTo>
                      <a:pt x="10588" y="14888"/>
                      <a:pt x="10811" y="14768"/>
                      <a:pt x="10900" y="14967"/>
                    </a:cubicBezTo>
                    <a:cubicBezTo>
                      <a:pt x="10989" y="15166"/>
                      <a:pt x="11123" y="15962"/>
                      <a:pt x="11190" y="16240"/>
                    </a:cubicBezTo>
                    <a:cubicBezTo>
                      <a:pt x="11279" y="16479"/>
                      <a:pt x="11279" y="16916"/>
                      <a:pt x="11167" y="1691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8" name="Shape">
                <a:extLst>
                  <a:ext uri="{FF2B5EF4-FFF2-40B4-BE49-F238E27FC236}">
                    <a16:creationId xmlns:a16="http://schemas.microsoft.com/office/drawing/2014/main" id="{F6BCE376-2845-EEE9-5032-65297EB92E1B}"/>
                  </a:ext>
                </a:extLst>
              </p:cNvPr>
              <p:cNvSpPr/>
              <p:nvPr/>
            </p:nvSpPr>
            <p:spPr>
              <a:xfrm>
                <a:off x="746885" y="153509"/>
                <a:ext cx="18740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63" h="13188" extrusionOk="0">
                    <a:moveTo>
                      <a:pt x="17097" y="8188"/>
                    </a:moveTo>
                    <a:cubicBezTo>
                      <a:pt x="20507" y="-2612"/>
                      <a:pt x="-1093" y="-813"/>
                      <a:pt x="43" y="2787"/>
                    </a:cubicBezTo>
                    <a:cubicBezTo>
                      <a:pt x="4591" y="9988"/>
                      <a:pt x="14823" y="18988"/>
                      <a:pt x="17097" y="818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9" name="Shape">
                <a:extLst>
                  <a:ext uri="{FF2B5EF4-FFF2-40B4-BE49-F238E27FC236}">
                    <a16:creationId xmlns:a16="http://schemas.microsoft.com/office/drawing/2014/main" id="{4154A718-8CF2-0CC6-FCFE-676DE4143882}"/>
                  </a:ext>
                </a:extLst>
              </p:cNvPr>
              <p:cNvSpPr/>
              <p:nvPr/>
            </p:nvSpPr>
            <p:spPr>
              <a:xfrm>
                <a:off x="634982" y="164616"/>
                <a:ext cx="105140" cy="46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2" h="20320" extrusionOk="0">
                    <a:moveTo>
                      <a:pt x="123" y="15999"/>
                    </a:moveTo>
                    <a:cubicBezTo>
                      <a:pt x="1093" y="16959"/>
                      <a:pt x="123" y="20320"/>
                      <a:pt x="1093" y="19360"/>
                    </a:cubicBezTo>
                    <a:cubicBezTo>
                      <a:pt x="2064" y="18399"/>
                      <a:pt x="2307" y="17919"/>
                      <a:pt x="3035" y="18399"/>
                    </a:cubicBezTo>
                    <a:cubicBezTo>
                      <a:pt x="4491" y="19360"/>
                      <a:pt x="4734" y="16959"/>
                      <a:pt x="5219" y="15999"/>
                    </a:cubicBezTo>
                    <a:cubicBezTo>
                      <a:pt x="5947" y="14560"/>
                      <a:pt x="5705" y="20320"/>
                      <a:pt x="7161" y="20320"/>
                    </a:cubicBezTo>
                    <a:cubicBezTo>
                      <a:pt x="8617" y="20320"/>
                      <a:pt x="8374" y="14560"/>
                      <a:pt x="9588" y="15999"/>
                    </a:cubicBezTo>
                    <a:cubicBezTo>
                      <a:pt x="10802" y="17919"/>
                      <a:pt x="11045" y="15520"/>
                      <a:pt x="11288" y="13599"/>
                    </a:cubicBezTo>
                    <a:cubicBezTo>
                      <a:pt x="11530" y="12159"/>
                      <a:pt x="11530" y="9280"/>
                      <a:pt x="12987" y="8799"/>
                    </a:cubicBezTo>
                    <a:cubicBezTo>
                      <a:pt x="14200" y="8319"/>
                      <a:pt x="13229" y="11199"/>
                      <a:pt x="13715" y="13599"/>
                    </a:cubicBezTo>
                    <a:cubicBezTo>
                      <a:pt x="14685" y="16479"/>
                      <a:pt x="16142" y="13599"/>
                      <a:pt x="16384" y="12159"/>
                    </a:cubicBezTo>
                    <a:cubicBezTo>
                      <a:pt x="16384" y="10719"/>
                      <a:pt x="18569" y="11679"/>
                      <a:pt x="18569" y="10239"/>
                    </a:cubicBezTo>
                    <a:cubicBezTo>
                      <a:pt x="18326" y="8319"/>
                      <a:pt x="19054" y="7839"/>
                      <a:pt x="18569" y="5919"/>
                    </a:cubicBezTo>
                    <a:cubicBezTo>
                      <a:pt x="17840" y="3999"/>
                      <a:pt x="19539" y="4479"/>
                      <a:pt x="20267" y="3039"/>
                    </a:cubicBezTo>
                    <a:cubicBezTo>
                      <a:pt x="20995" y="1599"/>
                      <a:pt x="19297" y="3039"/>
                      <a:pt x="18083" y="639"/>
                    </a:cubicBezTo>
                    <a:cubicBezTo>
                      <a:pt x="16870" y="-1280"/>
                      <a:pt x="16384" y="1599"/>
                      <a:pt x="16384" y="3039"/>
                    </a:cubicBezTo>
                    <a:cubicBezTo>
                      <a:pt x="16384" y="4479"/>
                      <a:pt x="13957" y="3039"/>
                      <a:pt x="12744" y="2079"/>
                    </a:cubicBezTo>
                    <a:cubicBezTo>
                      <a:pt x="11288" y="1119"/>
                      <a:pt x="9588" y="5439"/>
                      <a:pt x="7646" y="7359"/>
                    </a:cubicBezTo>
                    <a:cubicBezTo>
                      <a:pt x="5705" y="9280"/>
                      <a:pt x="5705" y="12639"/>
                      <a:pt x="3763" y="12159"/>
                    </a:cubicBezTo>
                    <a:cubicBezTo>
                      <a:pt x="2064" y="12159"/>
                      <a:pt x="-605" y="15520"/>
                      <a:pt x="123" y="1599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0" name="Shape">
                <a:extLst>
                  <a:ext uri="{FF2B5EF4-FFF2-40B4-BE49-F238E27FC236}">
                    <a16:creationId xmlns:a16="http://schemas.microsoft.com/office/drawing/2014/main" id="{0C6F9984-7ABD-3E8D-169A-3D21C8A34C74}"/>
                  </a:ext>
                </a:extLst>
              </p:cNvPr>
              <p:cNvSpPr/>
              <p:nvPr/>
            </p:nvSpPr>
            <p:spPr>
              <a:xfrm>
                <a:off x="712537" y="184718"/>
                <a:ext cx="166549" cy="63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0387" extrusionOk="0">
                    <a:moveTo>
                      <a:pt x="2531" y="4709"/>
                    </a:moveTo>
                    <a:cubicBezTo>
                      <a:pt x="1435" y="4709"/>
                      <a:pt x="1592" y="7229"/>
                      <a:pt x="2844" y="7229"/>
                    </a:cubicBezTo>
                    <a:cubicBezTo>
                      <a:pt x="4096" y="7229"/>
                      <a:pt x="4409" y="8308"/>
                      <a:pt x="2687" y="7949"/>
                    </a:cubicBezTo>
                    <a:cubicBezTo>
                      <a:pt x="809" y="7949"/>
                      <a:pt x="27" y="11549"/>
                      <a:pt x="1279" y="10828"/>
                    </a:cubicBezTo>
                    <a:cubicBezTo>
                      <a:pt x="2531" y="10108"/>
                      <a:pt x="4096" y="10108"/>
                      <a:pt x="3157" y="10828"/>
                    </a:cubicBezTo>
                    <a:cubicBezTo>
                      <a:pt x="2218" y="11549"/>
                      <a:pt x="-286" y="11909"/>
                      <a:pt x="27" y="12989"/>
                    </a:cubicBezTo>
                    <a:cubicBezTo>
                      <a:pt x="183" y="13709"/>
                      <a:pt x="1279" y="13709"/>
                      <a:pt x="2218" y="14428"/>
                    </a:cubicBezTo>
                    <a:cubicBezTo>
                      <a:pt x="3314" y="15509"/>
                      <a:pt x="3940" y="15869"/>
                      <a:pt x="4722" y="14068"/>
                    </a:cubicBezTo>
                    <a:cubicBezTo>
                      <a:pt x="5505" y="11909"/>
                      <a:pt x="6444" y="10108"/>
                      <a:pt x="6131" y="12629"/>
                    </a:cubicBezTo>
                    <a:cubicBezTo>
                      <a:pt x="5661" y="15509"/>
                      <a:pt x="7383" y="13349"/>
                      <a:pt x="9418" y="13349"/>
                    </a:cubicBezTo>
                    <a:cubicBezTo>
                      <a:pt x="11609" y="12989"/>
                      <a:pt x="9105" y="16229"/>
                      <a:pt x="6913" y="16589"/>
                    </a:cubicBezTo>
                    <a:cubicBezTo>
                      <a:pt x="4722" y="16949"/>
                      <a:pt x="5035" y="19469"/>
                      <a:pt x="6757" y="20189"/>
                    </a:cubicBezTo>
                    <a:cubicBezTo>
                      <a:pt x="8479" y="21269"/>
                      <a:pt x="12235" y="17669"/>
                      <a:pt x="13018" y="15869"/>
                    </a:cubicBezTo>
                    <a:cubicBezTo>
                      <a:pt x="13957" y="13709"/>
                      <a:pt x="14740" y="16949"/>
                      <a:pt x="15522" y="15509"/>
                    </a:cubicBezTo>
                    <a:cubicBezTo>
                      <a:pt x="16461" y="14068"/>
                      <a:pt x="18027" y="15509"/>
                      <a:pt x="19592" y="14789"/>
                    </a:cubicBezTo>
                    <a:cubicBezTo>
                      <a:pt x="21000" y="14068"/>
                      <a:pt x="21314" y="7589"/>
                      <a:pt x="20218" y="6508"/>
                    </a:cubicBezTo>
                    <a:cubicBezTo>
                      <a:pt x="19122" y="5429"/>
                      <a:pt x="19122" y="7949"/>
                      <a:pt x="18183" y="8308"/>
                    </a:cubicBezTo>
                    <a:cubicBezTo>
                      <a:pt x="17400" y="8669"/>
                      <a:pt x="16931" y="6148"/>
                      <a:pt x="16148" y="4348"/>
                    </a:cubicBezTo>
                    <a:cubicBezTo>
                      <a:pt x="15522" y="2909"/>
                      <a:pt x="15992" y="-331"/>
                      <a:pt x="14896" y="28"/>
                    </a:cubicBezTo>
                    <a:cubicBezTo>
                      <a:pt x="13957" y="388"/>
                      <a:pt x="11766" y="4348"/>
                      <a:pt x="13018" y="4709"/>
                    </a:cubicBezTo>
                    <a:cubicBezTo>
                      <a:pt x="14427" y="5069"/>
                      <a:pt x="13957" y="6508"/>
                      <a:pt x="13174" y="7229"/>
                    </a:cubicBezTo>
                    <a:cubicBezTo>
                      <a:pt x="12548" y="7949"/>
                      <a:pt x="14896" y="9389"/>
                      <a:pt x="14583" y="10468"/>
                    </a:cubicBezTo>
                    <a:cubicBezTo>
                      <a:pt x="14270" y="11549"/>
                      <a:pt x="10670" y="10468"/>
                      <a:pt x="10514" y="8669"/>
                    </a:cubicBezTo>
                    <a:cubicBezTo>
                      <a:pt x="10357" y="6869"/>
                      <a:pt x="7540" y="3628"/>
                      <a:pt x="6287" y="4348"/>
                    </a:cubicBezTo>
                    <a:cubicBezTo>
                      <a:pt x="5192" y="5069"/>
                      <a:pt x="5661" y="2188"/>
                      <a:pt x="4409" y="2188"/>
                    </a:cubicBezTo>
                    <a:cubicBezTo>
                      <a:pt x="3314" y="1828"/>
                      <a:pt x="3627" y="4348"/>
                      <a:pt x="2531" y="470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1" name="Shape">
                <a:extLst>
                  <a:ext uri="{FF2B5EF4-FFF2-40B4-BE49-F238E27FC236}">
                    <a16:creationId xmlns:a16="http://schemas.microsoft.com/office/drawing/2014/main" id="{58025A7F-17B5-7EDB-317A-774396E7C89E}"/>
                  </a:ext>
                </a:extLst>
              </p:cNvPr>
              <p:cNvSpPr/>
              <p:nvPr/>
            </p:nvSpPr>
            <p:spPr>
              <a:xfrm>
                <a:off x="490288" y="665171"/>
                <a:ext cx="23944" cy="30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61" h="17930" extrusionOk="0">
                    <a:moveTo>
                      <a:pt x="1596" y="874"/>
                    </a:moveTo>
                    <a:cubicBezTo>
                      <a:pt x="-5107" y="4249"/>
                      <a:pt x="11280" y="19775"/>
                      <a:pt x="14259" y="17749"/>
                    </a:cubicBezTo>
                    <a:cubicBezTo>
                      <a:pt x="16493" y="16399"/>
                      <a:pt x="10535" y="10324"/>
                      <a:pt x="10535" y="6274"/>
                    </a:cubicBezTo>
                    <a:cubicBezTo>
                      <a:pt x="10535" y="2224"/>
                      <a:pt x="8300" y="-1825"/>
                      <a:pt x="1596" y="87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2" name="Shape">
                <a:extLst>
                  <a:ext uri="{FF2B5EF4-FFF2-40B4-BE49-F238E27FC236}">
                    <a16:creationId xmlns:a16="http://schemas.microsoft.com/office/drawing/2014/main" id="{2D436A4E-B782-5C4A-DEB2-D88EDC3A1762}"/>
                  </a:ext>
                </a:extLst>
              </p:cNvPr>
              <p:cNvSpPr/>
              <p:nvPr/>
            </p:nvSpPr>
            <p:spPr>
              <a:xfrm>
                <a:off x="1460984" y="734559"/>
                <a:ext cx="37998" cy="14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1" h="14609" extrusionOk="0">
                    <a:moveTo>
                      <a:pt x="15" y="740"/>
                    </a:moveTo>
                    <a:cubicBezTo>
                      <a:pt x="670" y="5287"/>
                      <a:pt x="19652" y="18930"/>
                      <a:pt x="20307" y="13246"/>
                    </a:cubicBezTo>
                    <a:cubicBezTo>
                      <a:pt x="20961" y="6424"/>
                      <a:pt x="-639" y="-2670"/>
                      <a:pt x="15" y="74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3" name="Shape">
                <a:extLst>
                  <a:ext uri="{FF2B5EF4-FFF2-40B4-BE49-F238E27FC236}">
                    <a16:creationId xmlns:a16="http://schemas.microsoft.com/office/drawing/2014/main" id="{04498BDA-FE7B-ADA9-AEDB-F4D2C6FBE15C}"/>
                  </a:ext>
                </a:extLst>
              </p:cNvPr>
              <p:cNvSpPr/>
              <p:nvPr/>
            </p:nvSpPr>
            <p:spPr>
              <a:xfrm>
                <a:off x="593868" y="241665"/>
                <a:ext cx="146780" cy="86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2" h="20972" extrusionOk="0">
                    <a:moveTo>
                      <a:pt x="2760" y="16112"/>
                    </a:moveTo>
                    <a:cubicBezTo>
                      <a:pt x="4303" y="16653"/>
                      <a:pt x="4475" y="20972"/>
                      <a:pt x="5503" y="20972"/>
                    </a:cubicBezTo>
                    <a:cubicBezTo>
                      <a:pt x="6189" y="20972"/>
                      <a:pt x="5675" y="19622"/>
                      <a:pt x="6703" y="19622"/>
                    </a:cubicBezTo>
                    <a:cubicBezTo>
                      <a:pt x="7903" y="19622"/>
                      <a:pt x="7560" y="18813"/>
                      <a:pt x="8589" y="18813"/>
                    </a:cubicBezTo>
                    <a:cubicBezTo>
                      <a:pt x="9618" y="19083"/>
                      <a:pt x="10475" y="18542"/>
                      <a:pt x="10475" y="16653"/>
                    </a:cubicBezTo>
                    <a:cubicBezTo>
                      <a:pt x="10475" y="14762"/>
                      <a:pt x="11332" y="13953"/>
                      <a:pt x="12360" y="13682"/>
                    </a:cubicBezTo>
                    <a:cubicBezTo>
                      <a:pt x="13389" y="13142"/>
                      <a:pt x="12360" y="11253"/>
                      <a:pt x="13903" y="10712"/>
                    </a:cubicBezTo>
                    <a:cubicBezTo>
                      <a:pt x="15275" y="10171"/>
                      <a:pt x="19389" y="7471"/>
                      <a:pt x="20075" y="6661"/>
                    </a:cubicBezTo>
                    <a:cubicBezTo>
                      <a:pt x="20761" y="5851"/>
                      <a:pt x="19218" y="4772"/>
                      <a:pt x="17675" y="3152"/>
                    </a:cubicBezTo>
                    <a:cubicBezTo>
                      <a:pt x="16132" y="1802"/>
                      <a:pt x="14932" y="1262"/>
                      <a:pt x="13732" y="2612"/>
                    </a:cubicBezTo>
                    <a:cubicBezTo>
                      <a:pt x="12532" y="3692"/>
                      <a:pt x="13389" y="1262"/>
                      <a:pt x="12532" y="1802"/>
                    </a:cubicBezTo>
                    <a:cubicBezTo>
                      <a:pt x="11503" y="2612"/>
                      <a:pt x="8932" y="722"/>
                      <a:pt x="8589" y="182"/>
                    </a:cubicBezTo>
                    <a:cubicBezTo>
                      <a:pt x="8246" y="-628"/>
                      <a:pt x="3618" y="1531"/>
                      <a:pt x="2589" y="1531"/>
                    </a:cubicBezTo>
                    <a:cubicBezTo>
                      <a:pt x="1389" y="1531"/>
                      <a:pt x="2589" y="3422"/>
                      <a:pt x="3446" y="4502"/>
                    </a:cubicBezTo>
                    <a:cubicBezTo>
                      <a:pt x="4132" y="5312"/>
                      <a:pt x="1560" y="8282"/>
                      <a:pt x="2075" y="9091"/>
                    </a:cubicBezTo>
                    <a:cubicBezTo>
                      <a:pt x="2589" y="9631"/>
                      <a:pt x="1560" y="11523"/>
                      <a:pt x="360" y="13682"/>
                    </a:cubicBezTo>
                    <a:cubicBezTo>
                      <a:pt x="-839" y="15843"/>
                      <a:pt x="1218" y="15573"/>
                      <a:pt x="2760" y="1611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4" name="Shape">
                <a:extLst>
                  <a:ext uri="{FF2B5EF4-FFF2-40B4-BE49-F238E27FC236}">
                    <a16:creationId xmlns:a16="http://schemas.microsoft.com/office/drawing/2014/main" id="{C4AB8F0C-F89D-F5F4-170E-77D149BC1130}"/>
                  </a:ext>
                </a:extLst>
              </p:cNvPr>
              <p:cNvSpPr/>
              <p:nvPr/>
            </p:nvSpPr>
            <p:spPr>
              <a:xfrm>
                <a:off x="1098729" y="259837"/>
                <a:ext cx="408053" cy="261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102" extrusionOk="0">
                    <a:moveTo>
                      <a:pt x="12892" y="5490"/>
                    </a:moveTo>
                    <a:cubicBezTo>
                      <a:pt x="13213" y="5490"/>
                      <a:pt x="13599" y="5131"/>
                      <a:pt x="13535" y="4683"/>
                    </a:cubicBezTo>
                    <a:cubicBezTo>
                      <a:pt x="13406" y="4325"/>
                      <a:pt x="12571" y="4235"/>
                      <a:pt x="12442" y="4773"/>
                    </a:cubicBezTo>
                    <a:cubicBezTo>
                      <a:pt x="12249" y="5221"/>
                      <a:pt x="11606" y="4235"/>
                      <a:pt x="11606" y="3787"/>
                    </a:cubicBezTo>
                    <a:cubicBezTo>
                      <a:pt x="11606" y="3429"/>
                      <a:pt x="10578" y="3787"/>
                      <a:pt x="10706" y="3070"/>
                    </a:cubicBezTo>
                    <a:cubicBezTo>
                      <a:pt x="10835" y="2443"/>
                      <a:pt x="9484" y="2263"/>
                      <a:pt x="9162" y="2263"/>
                    </a:cubicBezTo>
                    <a:cubicBezTo>
                      <a:pt x="8777" y="2263"/>
                      <a:pt x="8262" y="2622"/>
                      <a:pt x="8327" y="3070"/>
                    </a:cubicBezTo>
                    <a:cubicBezTo>
                      <a:pt x="8391" y="3518"/>
                      <a:pt x="7941" y="3339"/>
                      <a:pt x="7877" y="2891"/>
                    </a:cubicBezTo>
                    <a:cubicBezTo>
                      <a:pt x="7812" y="2353"/>
                      <a:pt x="6977" y="3429"/>
                      <a:pt x="6720" y="3429"/>
                    </a:cubicBezTo>
                    <a:cubicBezTo>
                      <a:pt x="6462" y="3429"/>
                      <a:pt x="6848" y="2084"/>
                      <a:pt x="6720" y="1726"/>
                    </a:cubicBezTo>
                    <a:cubicBezTo>
                      <a:pt x="6591" y="1278"/>
                      <a:pt x="6398" y="1188"/>
                      <a:pt x="6205" y="471"/>
                    </a:cubicBezTo>
                    <a:cubicBezTo>
                      <a:pt x="6012" y="-156"/>
                      <a:pt x="5048" y="112"/>
                      <a:pt x="4791" y="471"/>
                    </a:cubicBezTo>
                    <a:cubicBezTo>
                      <a:pt x="4534" y="919"/>
                      <a:pt x="3698" y="740"/>
                      <a:pt x="3248" y="1367"/>
                    </a:cubicBezTo>
                    <a:cubicBezTo>
                      <a:pt x="2798" y="1995"/>
                      <a:pt x="3313" y="2622"/>
                      <a:pt x="3505" y="2801"/>
                    </a:cubicBezTo>
                    <a:cubicBezTo>
                      <a:pt x="3698" y="3070"/>
                      <a:pt x="2798" y="3429"/>
                      <a:pt x="3120" y="3787"/>
                    </a:cubicBezTo>
                    <a:cubicBezTo>
                      <a:pt x="3377" y="4146"/>
                      <a:pt x="3827" y="3966"/>
                      <a:pt x="3891" y="4504"/>
                    </a:cubicBezTo>
                    <a:cubicBezTo>
                      <a:pt x="3891" y="5131"/>
                      <a:pt x="2798" y="4325"/>
                      <a:pt x="2670" y="3877"/>
                    </a:cubicBezTo>
                    <a:cubicBezTo>
                      <a:pt x="2477" y="3339"/>
                      <a:pt x="2734" y="2891"/>
                      <a:pt x="2477" y="2532"/>
                    </a:cubicBezTo>
                    <a:cubicBezTo>
                      <a:pt x="2284" y="2174"/>
                      <a:pt x="2477" y="1726"/>
                      <a:pt x="2863" y="1098"/>
                    </a:cubicBezTo>
                    <a:cubicBezTo>
                      <a:pt x="3313" y="471"/>
                      <a:pt x="3634" y="561"/>
                      <a:pt x="3634" y="202"/>
                    </a:cubicBezTo>
                    <a:cubicBezTo>
                      <a:pt x="3634" y="-156"/>
                      <a:pt x="1834" y="-156"/>
                      <a:pt x="741" y="1188"/>
                    </a:cubicBezTo>
                    <a:cubicBezTo>
                      <a:pt x="-287" y="2532"/>
                      <a:pt x="34" y="4325"/>
                      <a:pt x="98" y="4683"/>
                    </a:cubicBezTo>
                    <a:cubicBezTo>
                      <a:pt x="163" y="5042"/>
                      <a:pt x="1063" y="4863"/>
                      <a:pt x="1641" y="5131"/>
                    </a:cubicBezTo>
                    <a:cubicBezTo>
                      <a:pt x="2155" y="5311"/>
                      <a:pt x="1898" y="5669"/>
                      <a:pt x="1448" y="5580"/>
                    </a:cubicBezTo>
                    <a:cubicBezTo>
                      <a:pt x="1063" y="5490"/>
                      <a:pt x="355" y="5311"/>
                      <a:pt x="355" y="5669"/>
                    </a:cubicBezTo>
                    <a:cubicBezTo>
                      <a:pt x="420" y="6117"/>
                      <a:pt x="1255" y="6834"/>
                      <a:pt x="1770" y="6655"/>
                    </a:cubicBezTo>
                    <a:cubicBezTo>
                      <a:pt x="2284" y="6476"/>
                      <a:pt x="2284" y="6476"/>
                      <a:pt x="2541" y="6924"/>
                    </a:cubicBezTo>
                    <a:cubicBezTo>
                      <a:pt x="2734" y="7283"/>
                      <a:pt x="3377" y="7193"/>
                      <a:pt x="3955" y="7193"/>
                    </a:cubicBezTo>
                    <a:cubicBezTo>
                      <a:pt x="4598" y="7283"/>
                      <a:pt x="5305" y="7551"/>
                      <a:pt x="5562" y="7641"/>
                    </a:cubicBezTo>
                    <a:cubicBezTo>
                      <a:pt x="5884" y="7641"/>
                      <a:pt x="6205" y="7372"/>
                      <a:pt x="6334" y="7193"/>
                    </a:cubicBezTo>
                    <a:cubicBezTo>
                      <a:pt x="6398" y="6924"/>
                      <a:pt x="7620" y="7551"/>
                      <a:pt x="7941" y="7462"/>
                    </a:cubicBezTo>
                    <a:cubicBezTo>
                      <a:pt x="8327" y="7462"/>
                      <a:pt x="8070" y="7014"/>
                      <a:pt x="7877" y="6834"/>
                    </a:cubicBezTo>
                    <a:cubicBezTo>
                      <a:pt x="7620" y="6745"/>
                      <a:pt x="7748" y="6117"/>
                      <a:pt x="8005" y="6386"/>
                    </a:cubicBezTo>
                    <a:cubicBezTo>
                      <a:pt x="8327" y="6565"/>
                      <a:pt x="8777" y="6745"/>
                      <a:pt x="8905" y="7103"/>
                    </a:cubicBezTo>
                    <a:cubicBezTo>
                      <a:pt x="8970" y="7462"/>
                      <a:pt x="9227" y="7283"/>
                      <a:pt x="9291" y="7641"/>
                    </a:cubicBezTo>
                    <a:cubicBezTo>
                      <a:pt x="9291" y="7910"/>
                      <a:pt x="10320" y="8268"/>
                      <a:pt x="10384" y="8627"/>
                    </a:cubicBezTo>
                    <a:cubicBezTo>
                      <a:pt x="10384" y="8985"/>
                      <a:pt x="9355" y="9165"/>
                      <a:pt x="9677" y="9523"/>
                    </a:cubicBezTo>
                    <a:cubicBezTo>
                      <a:pt x="9934" y="9792"/>
                      <a:pt x="10384" y="9075"/>
                      <a:pt x="10771" y="9075"/>
                    </a:cubicBezTo>
                    <a:cubicBezTo>
                      <a:pt x="11156" y="8985"/>
                      <a:pt x="11156" y="10240"/>
                      <a:pt x="11478" y="10061"/>
                    </a:cubicBezTo>
                    <a:cubicBezTo>
                      <a:pt x="11863" y="9792"/>
                      <a:pt x="12185" y="10240"/>
                      <a:pt x="12571" y="11047"/>
                    </a:cubicBezTo>
                    <a:cubicBezTo>
                      <a:pt x="12956" y="11764"/>
                      <a:pt x="12506" y="12481"/>
                      <a:pt x="12571" y="12750"/>
                    </a:cubicBezTo>
                    <a:cubicBezTo>
                      <a:pt x="12571" y="13019"/>
                      <a:pt x="13342" y="12929"/>
                      <a:pt x="13728" y="12660"/>
                    </a:cubicBezTo>
                    <a:cubicBezTo>
                      <a:pt x="14178" y="12302"/>
                      <a:pt x="14564" y="13019"/>
                      <a:pt x="14885" y="13377"/>
                    </a:cubicBezTo>
                    <a:cubicBezTo>
                      <a:pt x="15206" y="13825"/>
                      <a:pt x="13663" y="14453"/>
                      <a:pt x="13792" y="14094"/>
                    </a:cubicBezTo>
                    <a:cubicBezTo>
                      <a:pt x="13921" y="13736"/>
                      <a:pt x="12892" y="12660"/>
                      <a:pt x="11992" y="13198"/>
                    </a:cubicBezTo>
                    <a:cubicBezTo>
                      <a:pt x="11028" y="13646"/>
                      <a:pt x="11671" y="14453"/>
                      <a:pt x="11799" y="14901"/>
                    </a:cubicBezTo>
                    <a:cubicBezTo>
                      <a:pt x="11863" y="15349"/>
                      <a:pt x="10963" y="15797"/>
                      <a:pt x="10062" y="15349"/>
                    </a:cubicBezTo>
                    <a:cubicBezTo>
                      <a:pt x="9227" y="14990"/>
                      <a:pt x="9484" y="15618"/>
                      <a:pt x="9098" y="15618"/>
                    </a:cubicBezTo>
                    <a:cubicBezTo>
                      <a:pt x="8777" y="15618"/>
                      <a:pt x="8391" y="16424"/>
                      <a:pt x="8712" y="16873"/>
                    </a:cubicBezTo>
                    <a:cubicBezTo>
                      <a:pt x="9034" y="17410"/>
                      <a:pt x="9741" y="16962"/>
                      <a:pt x="10320" y="16962"/>
                    </a:cubicBezTo>
                    <a:cubicBezTo>
                      <a:pt x="10899" y="17052"/>
                      <a:pt x="10963" y="17231"/>
                      <a:pt x="11028" y="16783"/>
                    </a:cubicBezTo>
                    <a:cubicBezTo>
                      <a:pt x="11092" y="16335"/>
                      <a:pt x="11671" y="16604"/>
                      <a:pt x="12121" y="16693"/>
                    </a:cubicBezTo>
                    <a:cubicBezTo>
                      <a:pt x="12506" y="16873"/>
                      <a:pt x="12442" y="17679"/>
                      <a:pt x="12956" y="17769"/>
                    </a:cubicBezTo>
                    <a:cubicBezTo>
                      <a:pt x="13471" y="17858"/>
                      <a:pt x="13021" y="18575"/>
                      <a:pt x="13342" y="19024"/>
                    </a:cubicBezTo>
                    <a:cubicBezTo>
                      <a:pt x="13663" y="19561"/>
                      <a:pt x="14692" y="19292"/>
                      <a:pt x="15078" y="19830"/>
                    </a:cubicBezTo>
                    <a:cubicBezTo>
                      <a:pt x="15463" y="20368"/>
                      <a:pt x="17135" y="21444"/>
                      <a:pt x="17328" y="20995"/>
                    </a:cubicBezTo>
                    <a:cubicBezTo>
                      <a:pt x="17585" y="20547"/>
                      <a:pt x="15913" y="18486"/>
                      <a:pt x="15463" y="18307"/>
                    </a:cubicBezTo>
                    <a:cubicBezTo>
                      <a:pt x="14949" y="18127"/>
                      <a:pt x="15913" y="17948"/>
                      <a:pt x="16556" y="18575"/>
                    </a:cubicBezTo>
                    <a:cubicBezTo>
                      <a:pt x="17135" y="19292"/>
                      <a:pt x="18035" y="19561"/>
                      <a:pt x="18485" y="18755"/>
                    </a:cubicBezTo>
                    <a:cubicBezTo>
                      <a:pt x="18935" y="17948"/>
                      <a:pt x="18099" y="18217"/>
                      <a:pt x="18099" y="17590"/>
                    </a:cubicBezTo>
                    <a:cubicBezTo>
                      <a:pt x="18099" y="17052"/>
                      <a:pt x="17842" y="16245"/>
                      <a:pt x="17392" y="16245"/>
                    </a:cubicBezTo>
                    <a:cubicBezTo>
                      <a:pt x="16942" y="16245"/>
                      <a:pt x="15785" y="14990"/>
                      <a:pt x="16171" y="14722"/>
                    </a:cubicBezTo>
                    <a:cubicBezTo>
                      <a:pt x="16621" y="14453"/>
                      <a:pt x="16042" y="14094"/>
                      <a:pt x="16363" y="13556"/>
                    </a:cubicBezTo>
                    <a:cubicBezTo>
                      <a:pt x="16685" y="13108"/>
                      <a:pt x="17006" y="14004"/>
                      <a:pt x="17392" y="14094"/>
                    </a:cubicBezTo>
                    <a:cubicBezTo>
                      <a:pt x="17778" y="14094"/>
                      <a:pt x="17842" y="14811"/>
                      <a:pt x="18485" y="15528"/>
                    </a:cubicBezTo>
                    <a:cubicBezTo>
                      <a:pt x="19063" y="16245"/>
                      <a:pt x="19128" y="15707"/>
                      <a:pt x="19256" y="15259"/>
                    </a:cubicBezTo>
                    <a:cubicBezTo>
                      <a:pt x="19321" y="14722"/>
                      <a:pt x="20028" y="15170"/>
                      <a:pt x="19963" y="14632"/>
                    </a:cubicBezTo>
                    <a:cubicBezTo>
                      <a:pt x="19963" y="14184"/>
                      <a:pt x="20542" y="13556"/>
                      <a:pt x="20928" y="13377"/>
                    </a:cubicBezTo>
                    <a:cubicBezTo>
                      <a:pt x="21313" y="13108"/>
                      <a:pt x="20606" y="12570"/>
                      <a:pt x="20092" y="12660"/>
                    </a:cubicBezTo>
                    <a:cubicBezTo>
                      <a:pt x="19578" y="12660"/>
                      <a:pt x="19449" y="12212"/>
                      <a:pt x="19449" y="11853"/>
                    </a:cubicBezTo>
                    <a:cubicBezTo>
                      <a:pt x="19449" y="11585"/>
                      <a:pt x="18485" y="10778"/>
                      <a:pt x="18163" y="10957"/>
                    </a:cubicBezTo>
                    <a:cubicBezTo>
                      <a:pt x="17842" y="11047"/>
                      <a:pt x="17328" y="10330"/>
                      <a:pt x="16878" y="10330"/>
                    </a:cubicBezTo>
                    <a:cubicBezTo>
                      <a:pt x="16492" y="10240"/>
                      <a:pt x="15849" y="9792"/>
                      <a:pt x="15913" y="9165"/>
                    </a:cubicBezTo>
                    <a:cubicBezTo>
                      <a:pt x="15978" y="8537"/>
                      <a:pt x="16749" y="9344"/>
                      <a:pt x="16942" y="8896"/>
                    </a:cubicBezTo>
                    <a:cubicBezTo>
                      <a:pt x="17071" y="8358"/>
                      <a:pt x="16106" y="8627"/>
                      <a:pt x="16106" y="8268"/>
                    </a:cubicBezTo>
                    <a:cubicBezTo>
                      <a:pt x="16042" y="7910"/>
                      <a:pt x="16299" y="8089"/>
                      <a:pt x="16492" y="7820"/>
                    </a:cubicBezTo>
                    <a:cubicBezTo>
                      <a:pt x="16685" y="7641"/>
                      <a:pt x="16363" y="7193"/>
                      <a:pt x="16106" y="7014"/>
                    </a:cubicBezTo>
                    <a:cubicBezTo>
                      <a:pt x="15913" y="6834"/>
                      <a:pt x="15849" y="7372"/>
                      <a:pt x="15592" y="7372"/>
                    </a:cubicBezTo>
                    <a:cubicBezTo>
                      <a:pt x="15399" y="7372"/>
                      <a:pt x="15592" y="6834"/>
                      <a:pt x="15721" y="6565"/>
                    </a:cubicBezTo>
                    <a:cubicBezTo>
                      <a:pt x="15913" y="6207"/>
                      <a:pt x="15013" y="5848"/>
                      <a:pt x="14628" y="6028"/>
                    </a:cubicBezTo>
                    <a:cubicBezTo>
                      <a:pt x="14242" y="6207"/>
                      <a:pt x="14113" y="5938"/>
                      <a:pt x="14113" y="5580"/>
                    </a:cubicBezTo>
                    <a:cubicBezTo>
                      <a:pt x="14113" y="5221"/>
                      <a:pt x="13406" y="5580"/>
                      <a:pt x="13149" y="5848"/>
                    </a:cubicBezTo>
                    <a:cubicBezTo>
                      <a:pt x="12892" y="6117"/>
                      <a:pt x="12571" y="5580"/>
                      <a:pt x="12892" y="549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5" name="Shape">
                <a:extLst>
                  <a:ext uri="{FF2B5EF4-FFF2-40B4-BE49-F238E27FC236}">
                    <a16:creationId xmlns:a16="http://schemas.microsoft.com/office/drawing/2014/main" id="{DD460006-27F7-5B4D-6F66-D79DFBB1EC19}"/>
                  </a:ext>
                </a:extLst>
              </p:cNvPr>
              <p:cNvSpPr/>
              <p:nvPr/>
            </p:nvSpPr>
            <p:spPr>
              <a:xfrm>
                <a:off x="1534369" y="707756"/>
                <a:ext cx="92647" cy="75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50" h="20332" extrusionOk="0">
                    <a:moveTo>
                      <a:pt x="10563" y="1097"/>
                    </a:moveTo>
                    <a:cubicBezTo>
                      <a:pt x="11896" y="497"/>
                      <a:pt x="10563" y="-402"/>
                      <a:pt x="9229" y="197"/>
                    </a:cubicBezTo>
                    <a:cubicBezTo>
                      <a:pt x="7896" y="797"/>
                      <a:pt x="4430" y="6197"/>
                      <a:pt x="4430" y="7697"/>
                    </a:cubicBezTo>
                    <a:cubicBezTo>
                      <a:pt x="4430" y="9197"/>
                      <a:pt x="4163" y="10997"/>
                      <a:pt x="3096" y="10997"/>
                    </a:cubicBezTo>
                    <a:cubicBezTo>
                      <a:pt x="1763" y="10697"/>
                      <a:pt x="429" y="12197"/>
                      <a:pt x="1230" y="12797"/>
                    </a:cubicBezTo>
                    <a:cubicBezTo>
                      <a:pt x="2296" y="13697"/>
                      <a:pt x="-1170" y="15797"/>
                      <a:pt x="429" y="16997"/>
                    </a:cubicBezTo>
                    <a:cubicBezTo>
                      <a:pt x="1496" y="17598"/>
                      <a:pt x="3363" y="16697"/>
                      <a:pt x="4963" y="16997"/>
                    </a:cubicBezTo>
                    <a:cubicBezTo>
                      <a:pt x="6563" y="16997"/>
                      <a:pt x="7896" y="17297"/>
                      <a:pt x="9229" y="16097"/>
                    </a:cubicBezTo>
                    <a:cubicBezTo>
                      <a:pt x="10563" y="14897"/>
                      <a:pt x="10563" y="16997"/>
                      <a:pt x="12163" y="16997"/>
                    </a:cubicBezTo>
                    <a:cubicBezTo>
                      <a:pt x="13496" y="16697"/>
                      <a:pt x="11363" y="18197"/>
                      <a:pt x="11363" y="19398"/>
                    </a:cubicBezTo>
                    <a:cubicBezTo>
                      <a:pt x="11363" y="20298"/>
                      <a:pt x="12963" y="18797"/>
                      <a:pt x="14029" y="18197"/>
                    </a:cubicBezTo>
                    <a:cubicBezTo>
                      <a:pt x="15096" y="17598"/>
                      <a:pt x="16430" y="18197"/>
                      <a:pt x="15896" y="19097"/>
                    </a:cubicBezTo>
                    <a:cubicBezTo>
                      <a:pt x="15363" y="19997"/>
                      <a:pt x="18829" y="21198"/>
                      <a:pt x="19630" y="19398"/>
                    </a:cubicBezTo>
                    <a:cubicBezTo>
                      <a:pt x="20430" y="17897"/>
                      <a:pt x="18829" y="15497"/>
                      <a:pt x="18296" y="16397"/>
                    </a:cubicBezTo>
                    <a:cubicBezTo>
                      <a:pt x="17763" y="17598"/>
                      <a:pt x="16963" y="15797"/>
                      <a:pt x="18029" y="14597"/>
                    </a:cubicBezTo>
                    <a:cubicBezTo>
                      <a:pt x="19096" y="13697"/>
                      <a:pt x="17763" y="13397"/>
                      <a:pt x="16696" y="13997"/>
                    </a:cubicBezTo>
                    <a:cubicBezTo>
                      <a:pt x="15630" y="14597"/>
                      <a:pt x="15896" y="11297"/>
                      <a:pt x="16963" y="10697"/>
                    </a:cubicBezTo>
                    <a:cubicBezTo>
                      <a:pt x="18029" y="10097"/>
                      <a:pt x="14563" y="8898"/>
                      <a:pt x="14563" y="9797"/>
                    </a:cubicBezTo>
                    <a:cubicBezTo>
                      <a:pt x="14563" y="10997"/>
                      <a:pt x="12163" y="10397"/>
                      <a:pt x="11896" y="9197"/>
                    </a:cubicBezTo>
                    <a:cubicBezTo>
                      <a:pt x="11630" y="8297"/>
                      <a:pt x="10030" y="7997"/>
                      <a:pt x="10563" y="7397"/>
                    </a:cubicBezTo>
                    <a:cubicBezTo>
                      <a:pt x="11096" y="6497"/>
                      <a:pt x="8430" y="6197"/>
                      <a:pt x="8163" y="7397"/>
                    </a:cubicBezTo>
                    <a:cubicBezTo>
                      <a:pt x="7896" y="8597"/>
                      <a:pt x="7096" y="6497"/>
                      <a:pt x="8430" y="4997"/>
                    </a:cubicBezTo>
                    <a:cubicBezTo>
                      <a:pt x="9763" y="3497"/>
                      <a:pt x="9496" y="1997"/>
                      <a:pt x="10563" y="109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6" name="Shape">
                <a:extLst>
                  <a:ext uri="{FF2B5EF4-FFF2-40B4-BE49-F238E27FC236}">
                    <a16:creationId xmlns:a16="http://schemas.microsoft.com/office/drawing/2014/main" id="{76A7133B-0DA9-AEFE-455B-0168D106DA32}"/>
                  </a:ext>
                </a:extLst>
              </p:cNvPr>
              <p:cNvSpPr/>
              <p:nvPr/>
            </p:nvSpPr>
            <p:spPr>
              <a:xfrm>
                <a:off x="1275172" y="386661"/>
                <a:ext cx="34874" cy="24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38" h="18359" extrusionOk="0">
                    <a:moveTo>
                      <a:pt x="15538" y="15785"/>
                    </a:moveTo>
                    <a:cubicBezTo>
                      <a:pt x="19349" y="14954"/>
                      <a:pt x="18714" y="7476"/>
                      <a:pt x="16173" y="3323"/>
                    </a:cubicBezTo>
                    <a:cubicBezTo>
                      <a:pt x="14902" y="0"/>
                      <a:pt x="10455" y="0"/>
                      <a:pt x="7278" y="0"/>
                    </a:cubicBezTo>
                    <a:cubicBezTo>
                      <a:pt x="3466" y="830"/>
                      <a:pt x="-2251" y="7476"/>
                      <a:pt x="925" y="14954"/>
                    </a:cubicBezTo>
                    <a:cubicBezTo>
                      <a:pt x="4101" y="21600"/>
                      <a:pt x="11726" y="16616"/>
                      <a:pt x="15538" y="1578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7" name="Shape">
                <a:extLst>
                  <a:ext uri="{FF2B5EF4-FFF2-40B4-BE49-F238E27FC236}">
                    <a16:creationId xmlns:a16="http://schemas.microsoft.com/office/drawing/2014/main" id="{5AFE25C0-A06C-90AE-D593-35311195FC10}"/>
                  </a:ext>
                </a:extLst>
              </p:cNvPr>
              <p:cNvSpPr/>
              <p:nvPr/>
            </p:nvSpPr>
            <p:spPr>
              <a:xfrm>
                <a:off x="1069557" y="-2"/>
                <a:ext cx="439283" cy="200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0" h="21010" extrusionOk="0">
                    <a:moveTo>
                      <a:pt x="756" y="4963"/>
                    </a:moveTo>
                    <a:cubicBezTo>
                      <a:pt x="1169" y="4383"/>
                      <a:pt x="1464" y="4731"/>
                      <a:pt x="1110" y="5080"/>
                    </a:cubicBezTo>
                    <a:cubicBezTo>
                      <a:pt x="756" y="5428"/>
                      <a:pt x="874" y="5660"/>
                      <a:pt x="1405" y="5660"/>
                    </a:cubicBezTo>
                    <a:cubicBezTo>
                      <a:pt x="1877" y="5544"/>
                      <a:pt x="1169" y="5892"/>
                      <a:pt x="1169" y="6473"/>
                    </a:cubicBezTo>
                    <a:cubicBezTo>
                      <a:pt x="1169" y="7054"/>
                      <a:pt x="1759" y="6705"/>
                      <a:pt x="1818" y="7286"/>
                    </a:cubicBezTo>
                    <a:cubicBezTo>
                      <a:pt x="1818" y="7867"/>
                      <a:pt x="3116" y="8099"/>
                      <a:pt x="3471" y="7402"/>
                    </a:cubicBezTo>
                    <a:cubicBezTo>
                      <a:pt x="3884" y="6705"/>
                      <a:pt x="3707" y="7634"/>
                      <a:pt x="3707" y="8099"/>
                    </a:cubicBezTo>
                    <a:cubicBezTo>
                      <a:pt x="3648" y="8563"/>
                      <a:pt x="5477" y="8912"/>
                      <a:pt x="5595" y="8331"/>
                    </a:cubicBezTo>
                    <a:cubicBezTo>
                      <a:pt x="5654" y="7751"/>
                      <a:pt x="5949" y="7983"/>
                      <a:pt x="6303" y="8215"/>
                    </a:cubicBezTo>
                    <a:cubicBezTo>
                      <a:pt x="6657" y="8331"/>
                      <a:pt x="8369" y="7518"/>
                      <a:pt x="8428" y="6821"/>
                    </a:cubicBezTo>
                    <a:cubicBezTo>
                      <a:pt x="8428" y="6125"/>
                      <a:pt x="8959" y="7170"/>
                      <a:pt x="8428" y="7983"/>
                    </a:cubicBezTo>
                    <a:cubicBezTo>
                      <a:pt x="7838" y="8680"/>
                      <a:pt x="6716" y="8563"/>
                      <a:pt x="6244" y="8912"/>
                    </a:cubicBezTo>
                    <a:cubicBezTo>
                      <a:pt x="5713" y="9144"/>
                      <a:pt x="6539" y="9841"/>
                      <a:pt x="7071" y="10654"/>
                    </a:cubicBezTo>
                    <a:cubicBezTo>
                      <a:pt x="7543" y="11351"/>
                      <a:pt x="6421" y="11002"/>
                      <a:pt x="5949" y="9957"/>
                    </a:cubicBezTo>
                    <a:cubicBezTo>
                      <a:pt x="5477" y="9028"/>
                      <a:pt x="4415" y="9028"/>
                      <a:pt x="3825" y="9028"/>
                    </a:cubicBezTo>
                    <a:cubicBezTo>
                      <a:pt x="3294" y="9144"/>
                      <a:pt x="3471" y="11118"/>
                      <a:pt x="3884" y="11118"/>
                    </a:cubicBezTo>
                    <a:cubicBezTo>
                      <a:pt x="4297" y="11118"/>
                      <a:pt x="4710" y="11467"/>
                      <a:pt x="5123" y="12744"/>
                    </a:cubicBezTo>
                    <a:cubicBezTo>
                      <a:pt x="5536" y="14021"/>
                      <a:pt x="6421" y="13673"/>
                      <a:pt x="6421" y="14254"/>
                    </a:cubicBezTo>
                    <a:cubicBezTo>
                      <a:pt x="6421" y="14834"/>
                      <a:pt x="5241" y="13789"/>
                      <a:pt x="4592" y="13557"/>
                    </a:cubicBezTo>
                    <a:cubicBezTo>
                      <a:pt x="3943" y="13325"/>
                      <a:pt x="2939" y="14138"/>
                      <a:pt x="2880" y="15067"/>
                    </a:cubicBezTo>
                    <a:cubicBezTo>
                      <a:pt x="2880" y="15996"/>
                      <a:pt x="3825" y="15880"/>
                      <a:pt x="4474" y="15183"/>
                    </a:cubicBezTo>
                    <a:cubicBezTo>
                      <a:pt x="5123" y="14370"/>
                      <a:pt x="4651" y="15415"/>
                      <a:pt x="4356" y="15996"/>
                    </a:cubicBezTo>
                    <a:cubicBezTo>
                      <a:pt x="4002" y="16576"/>
                      <a:pt x="5123" y="17041"/>
                      <a:pt x="5123" y="17738"/>
                    </a:cubicBezTo>
                    <a:cubicBezTo>
                      <a:pt x="5123" y="18434"/>
                      <a:pt x="4297" y="18202"/>
                      <a:pt x="4238" y="17505"/>
                    </a:cubicBezTo>
                    <a:cubicBezTo>
                      <a:pt x="4120" y="16925"/>
                      <a:pt x="3825" y="16228"/>
                      <a:pt x="3057" y="16344"/>
                    </a:cubicBezTo>
                    <a:cubicBezTo>
                      <a:pt x="2290" y="16460"/>
                      <a:pt x="2526" y="17505"/>
                      <a:pt x="2998" y="17622"/>
                    </a:cubicBezTo>
                    <a:cubicBezTo>
                      <a:pt x="3471" y="17738"/>
                      <a:pt x="3471" y="18434"/>
                      <a:pt x="2939" y="18434"/>
                    </a:cubicBezTo>
                    <a:cubicBezTo>
                      <a:pt x="2408" y="18434"/>
                      <a:pt x="1228" y="19131"/>
                      <a:pt x="1582" y="19828"/>
                    </a:cubicBezTo>
                    <a:cubicBezTo>
                      <a:pt x="1995" y="20525"/>
                      <a:pt x="3530" y="19828"/>
                      <a:pt x="3766" y="20292"/>
                    </a:cubicBezTo>
                    <a:cubicBezTo>
                      <a:pt x="4061" y="20757"/>
                      <a:pt x="4769" y="20873"/>
                      <a:pt x="4946" y="20409"/>
                    </a:cubicBezTo>
                    <a:cubicBezTo>
                      <a:pt x="5123" y="19828"/>
                      <a:pt x="5713" y="20060"/>
                      <a:pt x="6303" y="20060"/>
                    </a:cubicBezTo>
                    <a:cubicBezTo>
                      <a:pt x="6894" y="20060"/>
                      <a:pt x="7071" y="20292"/>
                      <a:pt x="7307" y="20757"/>
                    </a:cubicBezTo>
                    <a:cubicBezTo>
                      <a:pt x="7602" y="21222"/>
                      <a:pt x="8074" y="20989"/>
                      <a:pt x="8369" y="20525"/>
                    </a:cubicBezTo>
                    <a:cubicBezTo>
                      <a:pt x="8723" y="20060"/>
                      <a:pt x="8723" y="20060"/>
                      <a:pt x="9136" y="20060"/>
                    </a:cubicBezTo>
                    <a:cubicBezTo>
                      <a:pt x="9549" y="20060"/>
                      <a:pt x="9608" y="19596"/>
                      <a:pt x="9431" y="18899"/>
                    </a:cubicBezTo>
                    <a:cubicBezTo>
                      <a:pt x="9195" y="18318"/>
                      <a:pt x="8664" y="19363"/>
                      <a:pt x="8605" y="18899"/>
                    </a:cubicBezTo>
                    <a:cubicBezTo>
                      <a:pt x="8546" y="18318"/>
                      <a:pt x="8074" y="18202"/>
                      <a:pt x="7248" y="18434"/>
                    </a:cubicBezTo>
                    <a:cubicBezTo>
                      <a:pt x="6421" y="18667"/>
                      <a:pt x="6775" y="17389"/>
                      <a:pt x="7248" y="17622"/>
                    </a:cubicBezTo>
                    <a:cubicBezTo>
                      <a:pt x="7779" y="17970"/>
                      <a:pt x="8428" y="17854"/>
                      <a:pt x="9018" y="17505"/>
                    </a:cubicBezTo>
                    <a:cubicBezTo>
                      <a:pt x="9549" y="17273"/>
                      <a:pt x="9136" y="16692"/>
                      <a:pt x="9136" y="16228"/>
                    </a:cubicBezTo>
                    <a:cubicBezTo>
                      <a:pt x="9136" y="15763"/>
                      <a:pt x="9844" y="16112"/>
                      <a:pt x="10375" y="16112"/>
                    </a:cubicBezTo>
                    <a:cubicBezTo>
                      <a:pt x="10908" y="16112"/>
                      <a:pt x="11675" y="14370"/>
                      <a:pt x="11675" y="13441"/>
                    </a:cubicBezTo>
                    <a:cubicBezTo>
                      <a:pt x="11734" y="12396"/>
                      <a:pt x="10495" y="12628"/>
                      <a:pt x="9903" y="12628"/>
                    </a:cubicBezTo>
                    <a:cubicBezTo>
                      <a:pt x="9313" y="12628"/>
                      <a:pt x="10316" y="11815"/>
                      <a:pt x="11439" y="11931"/>
                    </a:cubicBezTo>
                    <a:cubicBezTo>
                      <a:pt x="12560" y="12047"/>
                      <a:pt x="12029" y="11002"/>
                      <a:pt x="12265" y="10654"/>
                    </a:cubicBezTo>
                    <a:cubicBezTo>
                      <a:pt x="12442" y="10305"/>
                      <a:pt x="12973" y="11118"/>
                      <a:pt x="13563" y="10886"/>
                    </a:cubicBezTo>
                    <a:cubicBezTo>
                      <a:pt x="14095" y="10654"/>
                      <a:pt x="13740" y="9725"/>
                      <a:pt x="14095" y="9725"/>
                    </a:cubicBezTo>
                    <a:cubicBezTo>
                      <a:pt x="14390" y="9725"/>
                      <a:pt x="14980" y="8912"/>
                      <a:pt x="16219" y="7518"/>
                    </a:cubicBezTo>
                    <a:cubicBezTo>
                      <a:pt x="17399" y="6241"/>
                      <a:pt x="18344" y="6473"/>
                      <a:pt x="18403" y="5660"/>
                    </a:cubicBezTo>
                    <a:cubicBezTo>
                      <a:pt x="18462" y="4963"/>
                      <a:pt x="16750" y="5660"/>
                      <a:pt x="16455" y="5428"/>
                    </a:cubicBezTo>
                    <a:cubicBezTo>
                      <a:pt x="16160" y="5196"/>
                      <a:pt x="17635" y="4615"/>
                      <a:pt x="17990" y="4731"/>
                    </a:cubicBezTo>
                    <a:cubicBezTo>
                      <a:pt x="18344" y="4963"/>
                      <a:pt x="18816" y="4731"/>
                      <a:pt x="20055" y="3570"/>
                    </a:cubicBezTo>
                    <a:cubicBezTo>
                      <a:pt x="21235" y="2409"/>
                      <a:pt x="20704" y="2176"/>
                      <a:pt x="20232" y="2292"/>
                    </a:cubicBezTo>
                    <a:cubicBezTo>
                      <a:pt x="19701" y="2525"/>
                      <a:pt x="19170" y="2176"/>
                      <a:pt x="19170" y="1480"/>
                    </a:cubicBezTo>
                    <a:cubicBezTo>
                      <a:pt x="19229" y="899"/>
                      <a:pt x="18462" y="1480"/>
                      <a:pt x="18403" y="1131"/>
                    </a:cubicBezTo>
                    <a:cubicBezTo>
                      <a:pt x="18403" y="783"/>
                      <a:pt x="17695" y="899"/>
                      <a:pt x="16927" y="1480"/>
                    </a:cubicBezTo>
                    <a:cubicBezTo>
                      <a:pt x="16160" y="2060"/>
                      <a:pt x="16868" y="899"/>
                      <a:pt x="17163" y="667"/>
                    </a:cubicBezTo>
                    <a:cubicBezTo>
                      <a:pt x="17517" y="434"/>
                      <a:pt x="15216" y="667"/>
                      <a:pt x="14862" y="202"/>
                    </a:cubicBezTo>
                    <a:cubicBezTo>
                      <a:pt x="14449" y="-378"/>
                      <a:pt x="14035" y="1015"/>
                      <a:pt x="13681" y="318"/>
                    </a:cubicBezTo>
                    <a:cubicBezTo>
                      <a:pt x="13327" y="-378"/>
                      <a:pt x="12383" y="202"/>
                      <a:pt x="12501" y="783"/>
                    </a:cubicBezTo>
                    <a:cubicBezTo>
                      <a:pt x="12619" y="1247"/>
                      <a:pt x="12383" y="1247"/>
                      <a:pt x="12029" y="667"/>
                    </a:cubicBezTo>
                    <a:cubicBezTo>
                      <a:pt x="11675" y="86"/>
                      <a:pt x="10967" y="783"/>
                      <a:pt x="10375" y="551"/>
                    </a:cubicBezTo>
                    <a:cubicBezTo>
                      <a:pt x="9726" y="434"/>
                      <a:pt x="10021" y="1596"/>
                      <a:pt x="9313" y="1015"/>
                    </a:cubicBezTo>
                    <a:cubicBezTo>
                      <a:pt x="8664" y="434"/>
                      <a:pt x="7897" y="667"/>
                      <a:pt x="8133" y="899"/>
                    </a:cubicBezTo>
                    <a:cubicBezTo>
                      <a:pt x="8310" y="1015"/>
                      <a:pt x="8074" y="1363"/>
                      <a:pt x="7779" y="1247"/>
                    </a:cubicBezTo>
                    <a:cubicBezTo>
                      <a:pt x="7484" y="1015"/>
                      <a:pt x="7189" y="1247"/>
                      <a:pt x="7366" y="1828"/>
                    </a:cubicBezTo>
                    <a:cubicBezTo>
                      <a:pt x="7484" y="2409"/>
                      <a:pt x="6244" y="1712"/>
                      <a:pt x="6244" y="2292"/>
                    </a:cubicBezTo>
                    <a:cubicBezTo>
                      <a:pt x="6244" y="2989"/>
                      <a:pt x="5831" y="3338"/>
                      <a:pt x="5477" y="2757"/>
                    </a:cubicBezTo>
                    <a:cubicBezTo>
                      <a:pt x="5123" y="2176"/>
                      <a:pt x="4002" y="1944"/>
                      <a:pt x="4297" y="2525"/>
                    </a:cubicBezTo>
                    <a:cubicBezTo>
                      <a:pt x="4651" y="2989"/>
                      <a:pt x="3294" y="2757"/>
                      <a:pt x="3648" y="3221"/>
                    </a:cubicBezTo>
                    <a:cubicBezTo>
                      <a:pt x="4002" y="3802"/>
                      <a:pt x="3234" y="4151"/>
                      <a:pt x="3234" y="3918"/>
                    </a:cubicBezTo>
                    <a:cubicBezTo>
                      <a:pt x="3234" y="3570"/>
                      <a:pt x="2467" y="3105"/>
                      <a:pt x="2172" y="3570"/>
                    </a:cubicBezTo>
                    <a:cubicBezTo>
                      <a:pt x="1877" y="4151"/>
                      <a:pt x="1818" y="4731"/>
                      <a:pt x="1641" y="4383"/>
                    </a:cubicBezTo>
                    <a:cubicBezTo>
                      <a:pt x="1523" y="4034"/>
                      <a:pt x="874" y="4151"/>
                      <a:pt x="225" y="4615"/>
                    </a:cubicBezTo>
                    <a:cubicBezTo>
                      <a:pt x="-365" y="5080"/>
                      <a:pt x="343" y="5428"/>
                      <a:pt x="756" y="496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8" name="Shape">
                <a:extLst>
                  <a:ext uri="{FF2B5EF4-FFF2-40B4-BE49-F238E27FC236}">
                    <a16:creationId xmlns:a16="http://schemas.microsoft.com/office/drawing/2014/main" id="{5DD2F0B1-E5FE-F215-09C0-5B62BBB2761E}"/>
                  </a:ext>
                </a:extLst>
              </p:cNvPr>
              <p:cNvSpPr/>
              <p:nvPr/>
            </p:nvSpPr>
            <p:spPr>
              <a:xfrm>
                <a:off x="768222" y="133034"/>
                <a:ext cx="59861" cy="14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83" h="16123" extrusionOk="0">
                    <a:moveTo>
                      <a:pt x="5833" y="14683"/>
                    </a:moveTo>
                    <a:cubicBezTo>
                      <a:pt x="7871" y="17224"/>
                      <a:pt x="9909" y="8329"/>
                      <a:pt x="11539" y="12142"/>
                    </a:cubicBezTo>
                    <a:cubicBezTo>
                      <a:pt x="12762" y="15954"/>
                      <a:pt x="19283" y="19765"/>
                      <a:pt x="19283" y="9601"/>
                    </a:cubicBezTo>
                    <a:cubicBezTo>
                      <a:pt x="19283" y="-565"/>
                      <a:pt x="11132" y="-1835"/>
                      <a:pt x="9094" y="1976"/>
                    </a:cubicBezTo>
                    <a:cubicBezTo>
                      <a:pt x="7056" y="5788"/>
                      <a:pt x="-2317" y="7059"/>
                      <a:pt x="535" y="13413"/>
                    </a:cubicBezTo>
                    <a:cubicBezTo>
                      <a:pt x="2166" y="17224"/>
                      <a:pt x="3796" y="12142"/>
                      <a:pt x="5833" y="1468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9" name="Shape">
                <a:extLst>
                  <a:ext uri="{FF2B5EF4-FFF2-40B4-BE49-F238E27FC236}">
                    <a16:creationId xmlns:a16="http://schemas.microsoft.com/office/drawing/2014/main" id="{FA2D300A-DF9F-6253-3C89-31447D8B09B2}"/>
                  </a:ext>
                </a:extLst>
              </p:cNvPr>
              <p:cNvSpPr/>
              <p:nvPr/>
            </p:nvSpPr>
            <p:spPr>
              <a:xfrm>
                <a:off x="772910" y="151698"/>
                <a:ext cx="48928" cy="21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7" h="19177" extrusionOk="0">
                    <a:moveTo>
                      <a:pt x="18514" y="4386"/>
                    </a:moveTo>
                    <a:cubicBezTo>
                      <a:pt x="21600" y="3405"/>
                      <a:pt x="20057" y="-1504"/>
                      <a:pt x="14914" y="459"/>
                    </a:cubicBezTo>
                    <a:cubicBezTo>
                      <a:pt x="9257" y="1441"/>
                      <a:pt x="0" y="1441"/>
                      <a:pt x="0" y="9296"/>
                    </a:cubicBezTo>
                    <a:cubicBezTo>
                      <a:pt x="0" y="15186"/>
                      <a:pt x="2057" y="18132"/>
                      <a:pt x="7714" y="19114"/>
                    </a:cubicBezTo>
                    <a:cubicBezTo>
                      <a:pt x="13885" y="20096"/>
                      <a:pt x="19028" y="9296"/>
                      <a:pt x="15942" y="9296"/>
                    </a:cubicBezTo>
                    <a:cubicBezTo>
                      <a:pt x="13371" y="9296"/>
                      <a:pt x="14914" y="5368"/>
                      <a:pt x="18514" y="438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0" name="Shape">
                <a:extLst>
                  <a:ext uri="{FF2B5EF4-FFF2-40B4-BE49-F238E27FC236}">
                    <a16:creationId xmlns:a16="http://schemas.microsoft.com/office/drawing/2014/main" id="{B0F39463-DDA1-D011-FD02-CE45B7431A2B}"/>
                  </a:ext>
                </a:extLst>
              </p:cNvPr>
              <p:cNvSpPr/>
              <p:nvPr/>
            </p:nvSpPr>
            <p:spPr>
              <a:xfrm>
                <a:off x="612602" y="746044"/>
                <a:ext cx="808270" cy="352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84" y="20581"/>
                    </a:moveTo>
                    <a:cubicBezTo>
                      <a:pt x="10051" y="20445"/>
                      <a:pt x="10017" y="20377"/>
                      <a:pt x="10017" y="20241"/>
                    </a:cubicBezTo>
                    <a:cubicBezTo>
                      <a:pt x="10017" y="20105"/>
                      <a:pt x="10051" y="20037"/>
                      <a:pt x="10117" y="19969"/>
                    </a:cubicBezTo>
                    <a:cubicBezTo>
                      <a:pt x="10184" y="19833"/>
                      <a:pt x="10184" y="19766"/>
                      <a:pt x="10151" y="19630"/>
                    </a:cubicBezTo>
                    <a:cubicBezTo>
                      <a:pt x="10151" y="19494"/>
                      <a:pt x="10117" y="19358"/>
                      <a:pt x="10217" y="19222"/>
                    </a:cubicBezTo>
                    <a:cubicBezTo>
                      <a:pt x="10217" y="19222"/>
                      <a:pt x="10250" y="19154"/>
                      <a:pt x="10284" y="19154"/>
                    </a:cubicBezTo>
                    <a:cubicBezTo>
                      <a:pt x="10350" y="19086"/>
                      <a:pt x="10450" y="18950"/>
                      <a:pt x="10450" y="18883"/>
                    </a:cubicBezTo>
                    <a:cubicBezTo>
                      <a:pt x="10450" y="18747"/>
                      <a:pt x="10483" y="18543"/>
                      <a:pt x="10650" y="18543"/>
                    </a:cubicBezTo>
                    <a:cubicBezTo>
                      <a:pt x="10683" y="18543"/>
                      <a:pt x="10716" y="18543"/>
                      <a:pt x="10750" y="18543"/>
                    </a:cubicBezTo>
                    <a:cubicBezTo>
                      <a:pt x="10750" y="18543"/>
                      <a:pt x="10750" y="18543"/>
                      <a:pt x="10750" y="18543"/>
                    </a:cubicBezTo>
                    <a:cubicBezTo>
                      <a:pt x="10850" y="18543"/>
                      <a:pt x="11050" y="18203"/>
                      <a:pt x="11050" y="18067"/>
                    </a:cubicBezTo>
                    <a:cubicBezTo>
                      <a:pt x="11017" y="18000"/>
                      <a:pt x="11017" y="17932"/>
                      <a:pt x="11050" y="17864"/>
                    </a:cubicBezTo>
                    <a:cubicBezTo>
                      <a:pt x="11083" y="17728"/>
                      <a:pt x="11150" y="17728"/>
                      <a:pt x="11183" y="17728"/>
                    </a:cubicBezTo>
                    <a:cubicBezTo>
                      <a:pt x="11217" y="17728"/>
                      <a:pt x="11250" y="17796"/>
                      <a:pt x="11316" y="17796"/>
                    </a:cubicBezTo>
                    <a:cubicBezTo>
                      <a:pt x="11350" y="17796"/>
                      <a:pt x="11350" y="17796"/>
                      <a:pt x="11383" y="17660"/>
                    </a:cubicBezTo>
                    <a:cubicBezTo>
                      <a:pt x="11383" y="17592"/>
                      <a:pt x="11416" y="17456"/>
                      <a:pt x="11516" y="17456"/>
                    </a:cubicBezTo>
                    <a:cubicBezTo>
                      <a:pt x="11516" y="17456"/>
                      <a:pt x="11516" y="17456"/>
                      <a:pt x="11549" y="17524"/>
                    </a:cubicBezTo>
                    <a:cubicBezTo>
                      <a:pt x="11583" y="17524"/>
                      <a:pt x="11583" y="17524"/>
                      <a:pt x="11616" y="17524"/>
                    </a:cubicBezTo>
                    <a:cubicBezTo>
                      <a:pt x="11616" y="17524"/>
                      <a:pt x="11649" y="17592"/>
                      <a:pt x="11649" y="17592"/>
                    </a:cubicBezTo>
                    <a:cubicBezTo>
                      <a:pt x="11682" y="17456"/>
                      <a:pt x="11716" y="17456"/>
                      <a:pt x="11749" y="17456"/>
                    </a:cubicBezTo>
                    <a:cubicBezTo>
                      <a:pt x="11816" y="17456"/>
                      <a:pt x="11882" y="17524"/>
                      <a:pt x="11949" y="17660"/>
                    </a:cubicBezTo>
                    <a:cubicBezTo>
                      <a:pt x="11982" y="17728"/>
                      <a:pt x="12049" y="17796"/>
                      <a:pt x="12082" y="17796"/>
                    </a:cubicBezTo>
                    <a:cubicBezTo>
                      <a:pt x="12082" y="17796"/>
                      <a:pt x="12148" y="17796"/>
                      <a:pt x="12148" y="17728"/>
                    </a:cubicBezTo>
                    <a:cubicBezTo>
                      <a:pt x="12148" y="17592"/>
                      <a:pt x="12215" y="17524"/>
                      <a:pt x="12248" y="17524"/>
                    </a:cubicBezTo>
                    <a:cubicBezTo>
                      <a:pt x="12315" y="17524"/>
                      <a:pt x="12381" y="17592"/>
                      <a:pt x="12515" y="17932"/>
                    </a:cubicBezTo>
                    <a:cubicBezTo>
                      <a:pt x="12581" y="18067"/>
                      <a:pt x="12581" y="18067"/>
                      <a:pt x="12648" y="18067"/>
                    </a:cubicBezTo>
                    <a:cubicBezTo>
                      <a:pt x="12714" y="18067"/>
                      <a:pt x="12714" y="18067"/>
                      <a:pt x="12714" y="18067"/>
                    </a:cubicBezTo>
                    <a:cubicBezTo>
                      <a:pt x="12714" y="18067"/>
                      <a:pt x="12747" y="18067"/>
                      <a:pt x="12781" y="18067"/>
                    </a:cubicBezTo>
                    <a:cubicBezTo>
                      <a:pt x="12847" y="18067"/>
                      <a:pt x="12847" y="18067"/>
                      <a:pt x="12847" y="18000"/>
                    </a:cubicBezTo>
                    <a:cubicBezTo>
                      <a:pt x="12881" y="18000"/>
                      <a:pt x="12881" y="17932"/>
                      <a:pt x="12881" y="17932"/>
                    </a:cubicBezTo>
                    <a:cubicBezTo>
                      <a:pt x="12881" y="17796"/>
                      <a:pt x="12914" y="17728"/>
                      <a:pt x="12947" y="17728"/>
                    </a:cubicBezTo>
                    <a:cubicBezTo>
                      <a:pt x="12980" y="17728"/>
                      <a:pt x="13014" y="17796"/>
                      <a:pt x="13080" y="17932"/>
                    </a:cubicBezTo>
                    <a:cubicBezTo>
                      <a:pt x="13047" y="17864"/>
                      <a:pt x="13080" y="17796"/>
                      <a:pt x="13080" y="17728"/>
                    </a:cubicBezTo>
                    <a:cubicBezTo>
                      <a:pt x="13080" y="17728"/>
                      <a:pt x="13080" y="17728"/>
                      <a:pt x="13080" y="17728"/>
                    </a:cubicBezTo>
                    <a:cubicBezTo>
                      <a:pt x="13080" y="17728"/>
                      <a:pt x="13080" y="17660"/>
                      <a:pt x="13080" y="17660"/>
                    </a:cubicBezTo>
                    <a:cubicBezTo>
                      <a:pt x="13014" y="17592"/>
                      <a:pt x="13014" y="17524"/>
                      <a:pt x="13014" y="17388"/>
                    </a:cubicBezTo>
                    <a:cubicBezTo>
                      <a:pt x="13047" y="17184"/>
                      <a:pt x="13280" y="17116"/>
                      <a:pt x="13413" y="17116"/>
                    </a:cubicBezTo>
                    <a:cubicBezTo>
                      <a:pt x="13446" y="17116"/>
                      <a:pt x="13446" y="17116"/>
                      <a:pt x="13446" y="17116"/>
                    </a:cubicBezTo>
                    <a:cubicBezTo>
                      <a:pt x="13513" y="17116"/>
                      <a:pt x="13546" y="17116"/>
                      <a:pt x="13580" y="17116"/>
                    </a:cubicBezTo>
                    <a:cubicBezTo>
                      <a:pt x="13580" y="17116"/>
                      <a:pt x="13613" y="17116"/>
                      <a:pt x="13613" y="17116"/>
                    </a:cubicBezTo>
                    <a:cubicBezTo>
                      <a:pt x="13613" y="17116"/>
                      <a:pt x="13613" y="17116"/>
                      <a:pt x="13646" y="17049"/>
                    </a:cubicBezTo>
                    <a:cubicBezTo>
                      <a:pt x="13679" y="16913"/>
                      <a:pt x="13746" y="16845"/>
                      <a:pt x="13779" y="16845"/>
                    </a:cubicBezTo>
                    <a:cubicBezTo>
                      <a:pt x="13846" y="16845"/>
                      <a:pt x="13912" y="17049"/>
                      <a:pt x="13912" y="17252"/>
                    </a:cubicBezTo>
                    <a:cubicBezTo>
                      <a:pt x="13946" y="17252"/>
                      <a:pt x="14012" y="17184"/>
                      <a:pt x="14079" y="17184"/>
                    </a:cubicBezTo>
                    <a:cubicBezTo>
                      <a:pt x="14179" y="17116"/>
                      <a:pt x="14278" y="17049"/>
                      <a:pt x="14345" y="17049"/>
                    </a:cubicBezTo>
                    <a:cubicBezTo>
                      <a:pt x="14545" y="17049"/>
                      <a:pt x="14744" y="17388"/>
                      <a:pt x="14778" y="17660"/>
                    </a:cubicBezTo>
                    <a:cubicBezTo>
                      <a:pt x="14778" y="17796"/>
                      <a:pt x="14844" y="17796"/>
                      <a:pt x="14911" y="17660"/>
                    </a:cubicBezTo>
                    <a:cubicBezTo>
                      <a:pt x="14944" y="17592"/>
                      <a:pt x="14944" y="17592"/>
                      <a:pt x="14944" y="17592"/>
                    </a:cubicBezTo>
                    <a:cubicBezTo>
                      <a:pt x="15044" y="17456"/>
                      <a:pt x="15111" y="17320"/>
                      <a:pt x="15210" y="17320"/>
                    </a:cubicBezTo>
                    <a:cubicBezTo>
                      <a:pt x="15277" y="17320"/>
                      <a:pt x="15310" y="17388"/>
                      <a:pt x="15343" y="17456"/>
                    </a:cubicBezTo>
                    <a:cubicBezTo>
                      <a:pt x="15410" y="17592"/>
                      <a:pt x="15477" y="17728"/>
                      <a:pt x="15543" y="17864"/>
                    </a:cubicBezTo>
                    <a:cubicBezTo>
                      <a:pt x="15576" y="18000"/>
                      <a:pt x="15643" y="18135"/>
                      <a:pt x="15743" y="18339"/>
                    </a:cubicBezTo>
                    <a:cubicBezTo>
                      <a:pt x="15843" y="18543"/>
                      <a:pt x="15809" y="18815"/>
                      <a:pt x="15776" y="18950"/>
                    </a:cubicBezTo>
                    <a:cubicBezTo>
                      <a:pt x="15743" y="19086"/>
                      <a:pt x="15743" y="19154"/>
                      <a:pt x="15743" y="19222"/>
                    </a:cubicBezTo>
                    <a:cubicBezTo>
                      <a:pt x="15776" y="19290"/>
                      <a:pt x="15776" y="19426"/>
                      <a:pt x="15809" y="19562"/>
                    </a:cubicBezTo>
                    <a:cubicBezTo>
                      <a:pt x="15809" y="19698"/>
                      <a:pt x="15809" y="19833"/>
                      <a:pt x="15876" y="19901"/>
                    </a:cubicBezTo>
                    <a:cubicBezTo>
                      <a:pt x="16009" y="20105"/>
                      <a:pt x="16009" y="20377"/>
                      <a:pt x="16009" y="20513"/>
                    </a:cubicBezTo>
                    <a:cubicBezTo>
                      <a:pt x="16009" y="20581"/>
                      <a:pt x="16009" y="20649"/>
                      <a:pt x="16009" y="20716"/>
                    </a:cubicBezTo>
                    <a:cubicBezTo>
                      <a:pt x="16176" y="20784"/>
                      <a:pt x="16309" y="21260"/>
                      <a:pt x="16309" y="21464"/>
                    </a:cubicBezTo>
                    <a:cubicBezTo>
                      <a:pt x="16342" y="21532"/>
                      <a:pt x="16409" y="21600"/>
                      <a:pt x="16442" y="21600"/>
                    </a:cubicBezTo>
                    <a:cubicBezTo>
                      <a:pt x="16475" y="21600"/>
                      <a:pt x="16475" y="21600"/>
                      <a:pt x="16475" y="21600"/>
                    </a:cubicBezTo>
                    <a:cubicBezTo>
                      <a:pt x="16475" y="21396"/>
                      <a:pt x="16508" y="21260"/>
                      <a:pt x="16575" y="21056"/>
                    </a:cubicBezTo>
                    <a:cubicBezTo>
                      <a:pt x="16608" y="20920"/>
                      <a:pt x="16641" y="20784"/>
                      <a:pt x="16641" y="20649"/>
                    </a:cubicBezTo>
                    <a:cubicBezTo>
                      <a:pt x="16641" y="20445"/>
                      <a:pt x="16542" y="19494"/>
                      <a:pt x="16442" y="19222"/>
                    </a:cubicBezTo>
                    <a:cubicBezTo>
                      <a:pt x="16375" y="19018"/>
                      <a:pt x="16375" y="18883"/>
                      <a:pt x="16375" y="18815"/>
                    </a:cubicBezTo>
                    <a:cubicBezTo>
                      <a:pt x="16375" y="18747"/>
                      <a:pt x="16375" y="18679"/>
                      <a:pt x="16342" y="18475"/>
                    </a:cubicBezTo>
                    <a:cubicBezTo>
                      <a:pt x="16209" y="18135"/>
                      <a:pt x="16109" y="17456"/>
                      <a:pt x="16109" y="16913"/>
                    </a:cubicBezTo>
                    <a:cubicBezTo>
                      <a:pt x="16109" y="16369"/>
                      <a:pt x="16442" y="15486"/>
                      <a:pt x="16575" y="15215"/>
                    </a:cubicBezTo>
                    <a:cubicBezTo>
                      <a:pt x="16641" y="15079"/>
                      <a:pt x="16741" y="15079"/>
                      <a:pt x="16808" y="15011"/>
                    </a:cubicBezTo>
                    <a:cubicBezTo>
                      <a:pt x="16874" y="15011"/>
                      <a:pt x="16874" y="14943"/>
                      <a:pt x="16874" y="14875"/>
                    </a:cubicBezTo>
                    <a:cubicBezTo>
                      <a:pt x="16941" y="14603"/>
                      <a:pt x="17107" y="14196"/>
                      <a:pt x="17274" y="14196"/>
                    </a:cubicBezTo>
                    <a:cubicBezTo>
                      <a:pt x="17274" y="14196"/>
                      <a:pt x="17307" y="14196"/>
                      <a:pt x="17307" y="14196"/>
                    </a:cubicBezTo>
                    <a:cubicBezTo>
                      <a:pt x="17340" y="14196"/>
                      <a:pt x="17340" y="14196"/>
                      <a:pt x="17340" y="14196"/>
                    </a:cubicBezTo>
                    <a:cubicBezTo>
                      <a:pt x="17407" y="14196"/>
                      <a:pt x="17407" y="14196"/>
                      <a:pt x="17407" y="14128"/>
                    </a:cubicBezTo>
                    <a:cubicBezTo>
                      <a:pt x="17440" y="13856"/>
                      <a:pt x="17640" y="13516"/>
                      <a:pt x="17873" y="13449"/>
                    </a:cubicBezTo>
                    <a:cubicBezTo>
                      <a:pt x="17939" y="13449"/>
                      <a:pt x="17939" y="13449"/>
                      <a:pt x="17939" y="13449"/>
                    </a:cubicBezTo>
                    <a:cubicBezTo>
                      <a:pt x="17939" y="13381"/>
                      <a:pt x="17906" y="13313"/>
                      <a:pt x="17906" y="13245"/>
                    </a:cubicBezTo>
                    <a:cubicBezTo>
                      <a:pt x="17873" y="13245"/>
                      <a:pt x="17873" y="13177"/>
                      <a:pt x="17873" y="13177"/>
                    </a:cubicBezTo>
                    <a:cubicBezTo>
                      <a:pt x="17840" y="13041"/>
                      <a:pt x="17840" y="12905"/>
                      <a:pt x="17873" y="12769"/>
                    </a:cubicBezTo>
                    <a:cubicBezTo>
                      <a:pt x="17906" y="12633"/>
                      <a:pt x="18006" y="12566"/>
                      <a:pt x="18073" y="12769"/>
                    </a:cubicBezTo>
                    <a:cubicBezTo>
                      <a:pt x="18073" y="12769"/>
                      <a:pt x="18172" y="12837"/>
                      <a:pt x="18239" y="12769"/>
                    </a:cubicBezTo>
                    <a:cubicBezTo>
                      <a:pt x="18272" y="12633"/>
                      <a:pt x="18339" y="12566"/>
                      <a:pt x="18339" y="12498"/>
                    </a:cubicBezTo>
                    <a:cubicBezTo>
                      <a:pt x="18172" y="12498"/>
                      <a:pt x="18139" y="12362"/>
                      <a:pt x="18106" y="12294"/>
                    </a:cubicBezTo>
                    <a:cubicBezTo>
                      <a:pt x="18106" y="12226"/>
                      <a:pt x="18106" y="12090"/>
                      <a:pt x="18206" y="12022"/>
                    </a:cubicBezTo>
                    <a:cubicBezTo>
                      <a:pt x="18239" y="12022"/>
                      <a:pt x="18239" y="11954"/>
                      <a:pt x="18206" y="11886"/>
                    </a:cubicBezTo>
                    <a:cubicBezTo>
                      <a:pt x="18206" y="11818"/>
                      <a:pt x="18172" y="11750"/>
                      <a:pt x="18106" y="11750"/>
                    </a:cubicBezTo>
                    <a:cubicBezTo>
                      <a:pt x="18073" y="11750"/>
                      <a:pt x="17973" y="11683"/>
                      <a:pt x="17939" y="11547"/>
                    </a:cubicBezTo>
                    <a:cubicBezTo>
                      <a:pt x="17939" y="11411"/>
                      <a:pt x="18006" y="11275"/>
                      <a:pt x="18039" y="11139"/>
                    </a:cubicBezTo>
                    <a:cubicBezTo>
                      <a:pt x="18073" y="11071"/>
                      <a:pt x="18006" y="11003"/>
                      <a:pt x="17840" y="10732"/>
                    </a:cubicBezTo>
                    <a:cubicBezTo>
                      <a:pt x="17840" y="10732"/>
                      <a:pt x="17840" y="10732"/>
                      <a:pt x="17840" y="10732"/>
                    </a:cubicBezTo>
                    <a:cubicBezTo>
                      <a:pt x="17773" y="10596"/>
                      <a:pt x="17740" y="10528"/>
                      <a:pt x="17773" y="10460"/>
                    </a:cubicBezTo>
                    <a:cubicBezTo>
                      <a:pt x="17773" y="10324"/>
                      <a:pt x="17873" y="10256"/>
                      <a:pt x="17973" y="10188"/>
                    </a:cubicBezTo>
                    <a:cubicBezTo>
                      <a:pt x="18006" y="10120"/>
                      <a:pt x="18006" y="9916"/>
                      <a:pt x="17973" y="9781"/>
                    </a:cubicBezTo>
                    <a:cubicBezTo>
                      <a:pt x="17973" y="9509"/>
                      <a:pt x="17973" y="9373"/>
                      <a:pt x="18006" y="9237"/>
                    </a:cubicBezTo>
                    <a:cubicBezTo>
                      <a:pt x="18039" y="9101"/>
                      <a:pt x="18106" y="9033"/>
                      <a:pt x="18172" y="9033"/>
                    </a:cubicBezTo>
                    <a:cubicBezTo>
                      <a:pt x="18206" y="9033"/>
                      <a:pt x="18239" y="9101"/>
                      <a:pt x="18272" y="9169"/>
                    </a:cubicBezTo>
                    <a:cubicBezTo>
                      <a:pt x="18272" y="9169"/>
                      <a:pt x="18272" y="9305"/>
                      <a:pt x="18239" y="9373"/>
                    </a:cubicBezTo>
                    <a:cubicBezTo>
                      <a:pt x="18172" y="9645"/>
                      <a:pt x="18139" y="9849"/>
                      <a:pt x="18206" y="9984"/>
                    </a:cubicBezTo>
                    <a:cubicBezTo>
                      <a:pt x="18306" y="10188"/>
                      <a:pt x="18372" y="10460"/>
                      <a:pt x="18339" y="10800"/>
                    </a:cubicBezTo>
                    <a:cubicBezTo>
                      <a:pt x="18339" y="10800"/>
                      <a:pt x="18372" y="10732"/>
                      <a:pt x="18372" y="10732"/>
                    </a:cubicBezTo>
                    <a:cubicBezTo>
                      <a:pt x="18472" y="10256"/>
                      <a:pt x="18472" y="9916"/>
                      <a:pt x="18472" y="9849"/>
                    </a:cubicBezTo>
                    <a:cubicBezTo>
                      <a:pt x="18372" y="9849"/>
                      <a:pt x="18339" y="9577"/>
                      <a:pt x="18372" y="9441"/>
                    </a:cubicBezTo>
                    <a:cubicBezTo>
                      <a:pt x="18372" y="9305"/>
                      <a:pt x="18405" y="9237"/>
                      <a:pt x="18472" y="9237"/>
                    </a:cubicBezTo>
                    <a:cubicBezTo>
                      <a:pt x="18505" y="9237"/>
                      <a:pt x="18539" y="9305"/>
                      <a:pt x="18539" y="9373"/>
                    </a:cubicBezTo>
                    <a:cubicBezTo>
                      <a:pt x="18572" y="9441"/>
                      <a:pt x="18605" y="9509"/>
                      <a:pt x="18605" y="9509"/>
                    </a:cubicBezTo>
                    <a:cubicBezTo>
                      <a:pt x="18638" y="9509"/>
                      <a:pt x="18638" y="9441"/>
                      <a:pt x="18705" y="9305"/>
                    </a:cubicBezTo>
                    <a:cubicBezTo>
                      <a:pt x="18871" y="9033"/>
                      <a:pt x="18938" y="8626"/>
                      <a:pt x="18938" y="8558"/>
                    </a:cubicBezTo>
                    <a:cubicBezTo>
                      <a:pt x="18871" y="8490"/>
                      <a:pt x="18871" y="8354"/>
                      <a:pt x="18871" y="8286"/>
                    </a:cubicBezTo>
                    <a:cubicBezTo>
                      <a:pt x="18905" y="8083"/>
                      <a:pt x="19104" y="8083"/>
                      <a:pt x="19138" y="8083"/>
                    </a:cubicBezTo>
                    <a:cubicBezTo>
                      <a:pt x="19171" y="8083"/>
                      <a:pt x="19171" y="8083"/>
                      <a:pt x="19171" y="8083"/>
                    </a:cubicBezTo>
                    <a:cubicBezTo>
                      <a:pt x="19204" y="8083"/>
                      <a:pt x="19204" y="8083"/>
                      <a:pt x="19204" y="8083"/>
                    </a:cubicBezTo>
                    <a:cubicBezTo>
                      <a:pt x="19271" y="8083"/>
                      <a:pt x="19404" y="8015"/>
                      <a:pt x="19504" y="7947"/>
                    </a:cubicBezTo>
                    <a:cubicBezTo>
                      <a:pt x="19470" y="8015"/>
                      <a:pt x="19470" y="8015"/>
                      <a:pt x="19437" y="8015"/>
                    </a:cubicBezTo>
                    <a:cubicBezTo>
                      <a:pt x="19304" y="8083"/>
                      <a:pt x="19204" y="8083"/>
                      <a:pt x="19138" y="8083"/>
                    </a:cubicBezTo>
                    <a:cubicBezTo>
                      <a:pt x="19104" y="8015"/>
                      <a:pt x="19071" y="7947"/>
                      <a:pt x="19071" y="7879"/>
                    </a:cubicBezTo>
                    <a:cubicBezTo>
                      <a:pt x="19071" y="7471"/>
                      <a:pt x="19737" y="7335"/>
                      <a:pt x="19770" y="7335"/>
                    </a:cubicBezTo>
                    <a:cubicBezTo>
                      <a:pt x="19803" y="7335"/>
                      <a:pt x="19803" y="7335"/>
                      <a:pt x="19837" y="7199"/>
                    </a:cubicBezTo>
                    <a:cubicBezTo>
                      <a:pt x="19837" y="7132"/>
                      <a:pt x="19837" y="6996"/>
                      <a:pt x="19903" y="6996"/>
                    </a:cubicBezTo>
                    <a:cubicBezTo>
                      <a:pt x="19970" y="6996"/>
                      <a:pt x="19970" y="7064"/>
                      <a:pt x="20003" y="7064"/>
                    </a:cubicBezTo>
                    <a:cubicBezTo>
                      <a:pt x="20036" y="7267"/>
                      <a:pt x="20136" y="7199"/>
                      <a:pt x="20236" y="7132"/>
                    </a:cubicBezTo>
                    <a:cubicBezTo>
                      <a:pt x="20236" y="7132"/>
                      <a:pt x="20236" y="7064"/>
                      <a:pt x="20236" y="6996"/>
                    </a:cubicBezTo>
                    <a:cubicBezTo>
                      <a:pt x="20236" y="6928"/>
                      <a:pt x="20203" y="6792"/>
                      <a:pt x="20136" y="6792"/>
                    </a:cubicBezTo>
                    <a:cubicBezTo>
                      <a:pt x="20103" y="6724"/>
                      <a:pt x="20070" y="6656"/>
                      <a:pt x="20070" y="6588"/>
                    </a:cubicBezTo>
                    <a:cubicBezTo>
                      <a:pt x="20036" y="6520"/>
                      <a:pt x="20070" y="6452"/>
                      <a:pt x="20103" y="6384"/>
                    </a:cubicBezTo>
                    <a:cubicBezTo>
                      <a:pt x="20136" y="6316"/>
                      <a:pt x="20136" y="6316"/>
                      <a:pt x="20136" y="6316"/>
                    </a:cubicBezTo>
                    <a:cubicBezTo>
                      <a:pt x="20103" y="6113"/>
                      <a:pt x="20169" y="5909"/>
                      <a:pt x="20169" y="5773"/>
                    </a:cubicBezTo>
                    <a:cubicBezTo>
                      <a:pt x="20203" y="5705"/>
                      <a:pt x="20303" y="5366"/>
                      <a:pt x="20436" y="5298"/>
                    </a:cubicBezTo>
                    <a:cubicBezTo>
                      <a:pt x="20502" y="5230"/>
                      <a:pt x="20502" y="5230"/>
                      <a:pt x="20502" y="5162"/>
                    </a:cubicBezTo>
                    <a:cubicBezTo>
                      <a:pt x="20535" y="5094"/>
                      <a:pt x="20569" y="5026"/>
                      <a:pt x="20669" y="5026"/>
                    </a:cubicBezTo>
                    <a:cubicBezTo>
                      <a:pt x="20702" y="5026"/>
                      <a:pt x="20735" y="4958"/>
                      <a:pt x="20768" y="4754"/>
                    </a:cubicBezTo>
                    <a:cubicBezTo>
                      <a:pt x="20802" y="4686"/>
                      <a:pt x="20835" y="4550"/>
                      <a:pt x="20902" y="4483"/>
                    </a:cubicBezTo>
                    <a:cubicBezTo>
                      <a:pt x="20935" y="4415"/>
                      <a:pt x="20968" y="4415"/>
                      <a:pt x="21001" y="4415"/>
                    </a:cubicBezTo>
                    <a:cubicBezTo>
                      <a:pt x="21068" y="4415"/>
                      <a:pt x="21101" y="4415"/>
                      <a:pt x="21168" y="4483"/>
                    </a:cubicBezTo>
                    <a:cubicBezTo>
                      <a:pt x="21201" y="4550"/>
                      <a:pt x="21234" y="4550"/>
                      <a:pt x="21268" y="4550"/>
                    </a:cubicBezTo>
                    <a:cubicBezTo>
                      <a:pt x="21301" y="4550"/>
                      <a:pt x="21334" y="4550"/>
                      <a:pt x="21368" y="4483"/>
                    </a:cubicBezTo>
                    <a:cubicBezTo>
                      <a:pt x="21434" y="4415"/>
                      <a:pt x="21501" y="4279"/>
                      <a:pt x="21600" y="4143"/>
                    </a:cubicBezTo>
                    <a:cubicBezTo>
                      <a:pt x="21268" y="3192"/>
                      <a:pt x="21301" y="2513"/>
                      <a:pt x="21301" y="2173"/>
                    </a:cubicBezTo>
                    <a:cubicBezTo>
                      <a:pt x="21301" y="2173"/>
                      <a:pt x="21301" y="2105"/>
                      <a:pt x="21301" y="2105"/>
                    </a:cubicBezTo>
                    <a:cubicBezTo>
                      <a:pt x="21268" y="2037"/>
                      <a:pt x="21201" y="2037"/>
                      <a:pt x="21168" y="2037"/>
                    </a:cubicBezTo>
                    <a:cubicBezTo>
                      <a:pt x="21068" y="2037"/>
                      <a:pt x="20935" y="2037"/>
                      <a:pt x="20835" y="1833"/>
                    </a:cubicBezTo>
                    <a:cubicBezTo>
                      <a:pt x="20735" y="1833"/>
                      <a:pt x="20535" y="2649"/>
                      <a:pt x="20469" y="3124"/>
                    </a:cubicBezTo>
                    <a:cubicBezTo>
                      <a:pt x="20402" y="3667"/>
                      <a:pt x="20003" y="4143"/>
                      <a:pt x="19970" y="4211"/>
                    </a:cubicBezTo>
                    <a:cubicBezTo>
                      <a:pt x="19936" y="4279"/>
                      <a:pt x="19936" y="4279"/>
                      <a:pt x="19936" y="4279"/>
                    </a:cubicBezTo>
                    <a:cubicBezTo>
                      <a:pt x="19936" y="4279"/>
                      <a:pt x="19936" y="4279"/>
                      <a:pt x="19936" y="4279"/>
                    </a:cubicBezTo>
                    <a:cubicBezTo>
                      <a:pt x="19936" y="4279"/>
                      <a:pt x="18738" y="4279"/>
                      <a:pt x="18638" y="4279"/>
                    </a:cubicBezTo>
                    <a:cubicBezTo>
                      <a:pt x="18638" y="4279"/>
                      <a:pt x="18572" y="4347"/>
                      <a:pt x="18239" y="4958"/>
                    </a:cubicBezTo>
                    <a:cubicBezTo>
                      <a:pt x="18239" y="5094"/>
                      <a:pt x="18239" y="5230"/>
                      <a:pt x="18206" y="5298"/>
                    </a:cubicBezTo>
                    <a:cubicBezTo>
                      <a:pt x="18106" y="5637"/>
                      <a:pt x="17740" y="5841"/>
                      <a:pt x="17407" y="5841"/>
                    </a:cubicBezTo>
                    <a:cubicBezTo>
                      <a:pt x="17340" y="5841"/>
                      <a:pt x="17274" y="5841"/>
                      <a:pt x="17207" y="5841"/>
                    </a:cubicBezTo>
                    <a:cubicBezTo>
                      <a:pt x="17207" y="5977"/>
                      <a:pt x="17207" y="6045"/>
                      <a:pt x="17207" y="6045"/>
                    </a:cubicBezTo>
                    <a:cubicBezTo>
                      <a:pt x="17207" y="6181"/>
                      <a:pt x="17174" y="6249"/>
                      <a:pt x="17074" y="6384"/>
                    </a:cubicBezTo>
                    <a:cubicBezTo>
                      <a:pt x="17008" y="6588"/>
                      <a:pt x="16708" y="6928"/>
                      <a:pt x="16342" y="7335"/>
                    </a:cubicBezTo>
                    <a:cubicBezTo>
                      <a:pt x="16209" y="7471"/>
                      <a:pt x="16209" y="7471"/>
                      <a:pt x="16209" y="7471"/>
                    </a:cubicBezTo>
                    <a:cubicBezTo>
                      <a:pt x="15976" y="7675"/>
                      <a:pt x="15676" y="7675"/>
                      <a:pt x="15510" y="7471"/>
                    </a:cubicBezTo>
                    <a:cubicBezTo>
                      <a:pt x="15410" y="7403"/>
                      <a:pt x="15343" y="7199"/>
                      <a:pt x="15343" y="6996"/>
                    </a:cubicBezTo>
                    <a:cubicBezTo>
                      <a:pt x="15343" y="6588"/>
                      <a:pt x="15477" y="6520"/>
                      <a:pt x="15543" y="6520"/>
                    </a:cubicBezTo>
                    <a:cubicBezTo>
                      <a:pt x="15643" y="6520"/>
                      <a:pt x="15710" y="6588"/>
                      <a:pt x="15743" y="6724"/>
                    </a:cubicBezTo>
                    <a:cubicBezTo>
                      <a:pt x="15743" y="6724"/>
                      <a:pt x="15743" y="6724"/>
                      <a:pt x="15776" y="6724"/>
                    </a:cubicBezTo>
                    <a:cubicBezTo>
                      <a:pt x="15710" y="6588"/>
                      <a:pt x="15710" y="6384"/>
                      <a:pt x="15710" y="6181"/>
                    </a:cubicBezTo>
                    <a:cubicBezTo>
                      <a:pt x="15676" y="6113"/>
                      <a:pt x="15710" y="5909"/>
                      <a:pt x="15710" y="5773"/>
                    </a:cubicBezTo>
                    <a:cubicBezTo>
                      <a:pt x="15710" y="5501"/>
                      <a:pt x="15710" y="5298"/>
                      <a:pt x="15643" y="5298"/>
                    </a:cubicBezTo>
                    <a:cubicBezTo>
                      <a:pt x="15576" y="5230"/>
                      <a:pt x="15477" y="5366"/>
                      <a:pt x="15410" y="5433"/>
                    </a:cubicBezTo>
                    <a:cubicBezTo>
                      <a:pt x="15343" y="5501"/>
                      <a:pt x="15310" y="5569"/>
                      <a:pt x="15277" y="5569"/>
                    </a:cubicBezTo>
                    <a:cubicBezTo>
                      <a:pt x="15244" y="5569"/>
                      <a:pt x="15244" y="5569"/>
                      <a:pt x="15210" y="5501"/>
                    </a:cubicBezTo>
                    <a:cubicBezTo>
                      <a:pt x="15177" y="5433"/>
                      <a:pt x="15177" y="5366"/>
                      <a:pt x="15177" y="5298"/>
                    </a:cubicBezTo>
                    <a:cubicBezTo>
                      <a:pt x="15210" y="5094"/>
                      <a:pt x="15244" y="4958"/>
                      <a:pt x="15310" y="4754"/>
                    </a:cubicBezTo>
                    <a:cubicBezTo>
                      <a:pt x="15377" y="4483"/>
                      <a:pt x="15443" y="4279"/>
                      <a:pt x="15343" y="4007"/>
                    </a:cubicBezTo>
                    <a:cubicBezTo>
                      <a:pt x="15244" y="3667"/>
                      <a:pt x="15144" y="3599"/>
                      <a:pt x="15044" y="3599"/>
                    </a:cubicBezTo>
                    <a:cubicBezTo>
                      <a:pt x="14977" y="3599"/>
                      <a:pt x="14911" y="3667"/>
                      <a:pt x="14878" y="3803"/>
                    </a:cubicBezTo>
                    <a:cubicBezTo>
                      <a:pt x="14844" y="4143"/>
                      <a:pt x="14711" y="4211"/>
                      <a:pt x="14645" y="4211"/>
                    </a:cubicBezTo>
                    <a:cubicBezTo>
                      <a:pt x="14578" y="4279"/>
                      <a:pt x="14511" y="4279"/>
                      <a:pt x="14511" y="4415"/>
                    </a:cubicBezTo>
                    <a:cubicBezTo>
                      <a:pt x="14412" y="4754"/>
                      <a:pt x="14345" y="5433"/>
                      <a:pt x="14412" y="5909"/>
                    </a:cubicBezTo>
                    <a:cubicBezTo>
                      <a:pt x="14478" y="6588"/>
                      <a:pt x="14345" y="6928"/>
                      <a:pt x="14112" y="7199"/>
                    </a:cubicBezTo>
                    <a:cubicBezTo>
                      <a:pt x="13979" y="7335"/>
                      <a:pt x="13879" y="7335"/>
                      <a:pt x="13813" y="7132"/>
                    </a:cubicBezTo>
                    <a:cubicBezTo>
                      <a:pt x="13679" y="6860"/>
                      <a:pt x="13679" y="6249"/>
                      <a:pt x="13713" y="5637"/>
                    </a:cubicBezTo>
                    <a:cubicBezTo>
                      <a:pt x="13746" y="5366"/>
                      <a:pt x="13779" y="5162"/>
                      <a:pt x="13813" y="4958"/>
                    </a:cubicBezTo>
                    <a:cubicBezTo>
                      <a:pt x="13846" y="4754"/>
                      <a:pt x="13879" y="4483"/>
                      <a:pt x="13879" y="4415"/>
                    </a:cubicBezTo>
                    <a:cubicBezTo>
                      <a:pt x="13813" y="4415"/>
                      <a:pt x="13779" y="4347"/>
                      <a:pt x="13779" y="4279"/>
                    </a:cubicBezTo>
                    <a:cubicBezTo>
                      <a:pt x="13746" y="3939"/>
                      <a:pt x="14145" y="3328"/>
                      <a:pt x="14412" y="3192"/>
                    </a:cubicBezTo>
                    <a:cubicBezTo>
                      <a:pt x="14578" y="3124"/>
                      <a:pt x="14744" y="3056"/>
                      <a:pt x="14878" y="3056"/>
                    </a:cubicBezTo>
                    <a:cubicBezTo>
                      <a:pt x="14977" y="3056"/>
                      <a:pt x="15111" y="2988"/>
                      <a:pt x="15144" y="2988"/>
                    </a:cubicBezTo>
                    <a:cubicBezTo>
                      <a:pt x="15144" y="2988"/>
                      <a:pt x="15177" y="2988"/>
                      <a:pt x="15177" y="2920"/>
                    </a:cubicBezTo>
                    <a:cubicBezTo>
                      <a:pt x="15144" y="2920"/>
                      <a:pt x="15111" y="2852"/>
                      <a:pt x="15077" y="2784"/>
                    </a:cubicBezTo>
                    <a:cubicBezTo>
                      <a:pt x="15077" y="2852"/>
                      <a:pt x="15044" y="2852"/>
                      <a:pt x="15044" y="2852"/>
                    </a:cubicBezTo>
                    <a:cubicBezTo>
                      <a:pt x="15011" y="2920"/>
                      <a:pt x="14977" y="2920"/>
                      <a:pt x="14944" y="2920"/>
                    </a:cubicBezTo>
                    <a:cubicBezTo>
                      <a:pt x="14878" y="2920"/>
                      <a:pt x="14844" y="2852"/>
                      <a:pt x="14811" y="2784"/>
                    </a:cubicBezTo>
                    <a:cubicBezTo>
                      <a:pt x="14778" y="2649"/>
                      <a:pt x="14744" y="2581"/>
                      <a:pt x="14645" y="2581"/>
                    </a:cubicBezTo>
                    <a:cubicBezTo>
                      <a:pt x="14578" y="2581"/>
                      <a:pt x="14478" y="2649"/>
                      <a:pt x="14378" y="2716"/>
                    </a:cubicBezTo>
                    <a:cubicBezTo>
                      <a:pt x="14212" y="2852"/>
                      <a:pt x="14045" y="2988"/>
                      <a:pt x="13946" y="2852"/>
                    </a:cubicBezTo>
                    <a:cubicBezTo>
                      <a:pt x="13813" y="2716"/>
                      <a:pt x="13779" y="2581"/>
                      <a:pt x="13746" y="2445"/>
                    </a:cubicBezTo>
                    <a:cubicBezTo>
                      <a:pt x="13746" y="2377"/>
                      <a:pt x="13746" y="2377"/>
                      <a:pt x="13679" y="2377"/>
                    </a:cubicBezTo>
                    <a:cubicBezTo>
                      <a:pt x="13613" y="2377"/>
                      <a:pt x="13580" y="2309"/>
                      <a:pt x="13580" y="2241"/>
                    </a:cubicBezTo>
                    <a:cubicBezTo>
                      <a:pt x="13546" y="2173"/>
                      <a:pt x="13546" y="2037"/>
                      <a:pt x="13580" y="1969"/>
                    </a:cubicBezTo>
                    <a:cubicBezTo>
                      <a:pt x="13513" y="2037"/>
                      <a:pt x="13446" y="2105"/>
                      <a:pt x="13380" y="2241"/>
                    </a:cubicBezTo>
                    <a:cubicBezTo>
                      <a:pt x="13180" y="2513"/>
                      <a:pt x="12980" y="2784"/>
                      <a:pt x="12814" y="2784"/>
                    </a:cubicBezTo>
                    <a:cubicBezTo>
                      <a:pt x="12747" y="2784"/>
                      <a:pt x="12681" y="2716"/>
                      <a:pt x="12648" y="2649"/>
                    </a:cubicBezTo>
                    <a:cubicBezTo>
                      <a:pt x="12581" y="2513"/>
                      <a:pt x="12515" y="2513"/>
                      <a:pt x="12448" y="2581"/>
                    </a:cubicBezTo>
                    <a:cubicBezTo>
                      <a:pt x="12415" y="2581"/>
                      <a:pt x="12348" y="2581"/>
                      <a:pt x="12315" y="2581"/>
                    </a:cubicBezTo>
                    <a:cubicBezTo>
                      <a:pt x="12248" y="2581"/>
                      <a:pt x="12215" y="2581"/>
                      <a:pt x="12148" y="2445"/>
                    </a:cubicBezTo>
                    <a:cubicBezTo>
                      <a:pt x="12115" y="2377"/>
                      <a:pt x="12115" y="2241"/>
                      <a:pt x="12148" y="2173"/>
                    </a:cubicBezTo>
                    <a:cubicBezTo>
                      <a:pt x="12215" y="1766"/>
                      <a:pt x="12714" y="1222"/>
                      <a:pt x="12980" y="1222"/>
                    </a:cubicBezTo>
                    <a:cubicBezTo>
                      <a:pt x="12980" y="1222"/>
                      <a:pt x="12980" y="1222"/>
                      <a:pt x="12980" y="1222"/>
                    </a:cubicBezTo>
                    <a:cubicBezTo>
                      <a:pt x="12881" y="1222"/>
                      <a:pt x="12781" y="1154"/>
                      <a:pt x="12714" y="1154"/>
                    </a:cubicBezTo>
                    <a:cubicBezTo>
                      <a:pt x="12681" y="1154"/>
                      <a:pt x="12681" y="1154"/>
                      <a:pt x="12681" y="1154"/>
                    </a:cubicBezTo>
                    <a:cubicBezTo>
                      <a:pt x="12548" y="1426"/>
                      <a:pt x="12381" y="1358"/>
                      <a:pt x="12248" y="1018"/>
                    </a:cubicBezTo>
                    <a:cubicBezTo>
                      <a:pt x="12248" y="1018"/>
                      <a:pt x="12215" y="1018"/>
                      <a:pt x="12215" y="1018"/>
                    </a:cubicBezTo>
                    <a:cubicBezTo>
                      <a:pt x="12182" y="1018"/>
                      <a:pt x="12182" y="1018"/>
                      <a:pt x="12182" y="1018"/>
                    </a:cubicBezTo>
                    <a:cubicBezTo>
                      <a:pt x="12115" y="1018"/>
                      <a:pt x="12015" y="1018"/>
                      <a:pt x="11949" y="815"/>
                    </a:cubicBezTo>
                    <a:cubicBezTo>
                      <a:pt x="11882" y="679"/>
                      <a:pt x="11849" y="679"/>
                      <a:pt x="11816" y="679"/>
                    </a:cubicBezTo>
                    <a:cubicBezTo>
                      <a:pt x="11782" y="679"/>
                      <a:pt x="11749" y="747"/>
                      <a:pt x="11716" y="747"/>
                    </a:cubicBezTo>
                    <a:cubicBezTo>
                      <a:pt x="11682" y="815"/>
                      <a:pt x="11682" y="815"/>
                      <a:pt x="11682" y="815"/>
                    </a:cubicBezTo>
                    <a:cubicBezTo>
                      <a:pt x="11583" y="883"/>
                      <a:pt x="11516" y="815"/>
                      <a:pt x="11416" y="747"/>
                    </a:cubicBezTo>
                    <a:cubicBezTo>
                      <a:pt x="11383" y="679"/>
                      <a:pt x="11350" y="611"/>
                      <a:pt x="11283" y="611"/>
                    </a:cubicBezTo>
                    <a:cubicBezTo>
                      <a:pt x="11183" y="475"/>
                      <a:pt x="11183" y="339"/>
                      <a:pt x="11150" y="203"/>
                    </a:cubicBezTo>
                    <a:cubicBezTo>
                      <a:pt x="11150" y="67"/>
                      <a:pt x="11150" y="67"/>
                      <a:pt x="11117" y="0"/>
                    </a:cubicBezTo>
                    <a:cubicBezTo>
                      <a:pt x="11117" y="0"/>
                      <a:pt x="11117" y="0"/>
                      <a:pt x="11117" y="0"/>
                    </a:cubicBezTo>
                    <a:cubicBezTo>
                      <a:pt x="11117" y="0"/>
                      <a:pt x="11117" y="135"/>
                      <a:pt x="11117" y="203"/>
                    </a:cubicBezTo>
                    <a:cubicBezTo>
                      <a:pt x="11083" y="339"/>
                      <a:pt x="11083" y="339"/>
                      <a:pt x="11083" y="339"/>
                    </a:cubicBezTo>
                    <a:cubicBezTo>
                      <a:pt x="832" y="475"/>
                      <a:pt x="832" y="475"/>
                      <a:pt x="832" y="475"/>
                    </a:cubicBezTo>
                    <a:cubicBezTo>
                      <a:pt x="865" y="611"/>
                      <a:pt x="865" y="747"/>
                      <a:pt x="865" y="883"/>
                    </a:cubicBezTo>
                    <a:cubicBezTo>
                      <a:pt x="865" y="1018"/>
                      <a:pt x="832" y="1086"/>
                      <a:pt x="865" y="1222"/>
                    </a:cubicBezTo>
                    <a:cubicBezTo>
                      <a:pt x="898" y="1426"/>
                      <a:pt x="898" y="1833"/>
                      <a:pt x="798" y="2037"/>
                    </a:cubicBezTo>
                    <a:cubicBezTo>
                      <a:pt x="765" y="2105"/>
                      <a:pt x="732" y="2173"/>
                      <a:pt x="665" y="2173"/>
                    </a:cubicBezTo>
                    <a:cubicBezTo>
                      <a:pt x="599" y="2173"/>
                      <a:pt x="532" y="2037"/>
                      <a:pt x="499" y="1901"/>
                    </a:cubicBezTo>
                    <a:cubicBezTo>
                      <a:pt x="499" y="1766"/>
                      <a:pt x="532" y="1562"/>
                      <a:pt x="599" y="1494"/>
                    </a:cubicBezTo>
                    <a:cubicBezTo>
                      <a:pt x="599" y="1494"/>
                      <a:pt x="599" y="1426"/>
                      <a:pt x="599" y="1358"/>
                    </a:cubicBezTo>
                    <a:cubicBezTo>
                      <a:pt x="599" y="1290"/>
                      <a:pt x="599" y="1290"/>
                      <a:pt x="565" y="1290"/>
                    </a:cubicBezTo>
                    <a:cubicBezTo>
                      <a:pt x="532" y="1290"/>
                      <a:pt x="499" y="1290"/>
                      <a:pt x="499" y="1222"/>
                    </a:cubicBezTo>
                    <a:cubicBezTo>
                      <a:pt x="465" y="1154"/>
                      <a:pt x="465" y="1086"/>
                      <a:pt x="432" y="1018"/>
                    </a:cubicBezTo>
                    <a:cubicBezTo>
                      <a:pt x="332" y="1086"/>
                      <a:pt x="166" y="1086"/>
                      <a:pt x="0" y="1018"/>
                    </a:cubicBezTo>
                    <a:cubicBezTo>
                      <a:pt x="0" y="1222"/>
                      <a:pt x="66" y="1562"/>
                      <a:pt x="166" y="1833"/>
                    </a:cubicBezTo>
                    <a:cubicBezTo>
                      <a:pt x="232" y="2037"/>
                      <a:pt x="266" y="2241"/>
                      <a:pt x="266" y="2377"/>
                    </a:cubicBezTo>
                    <a:cubicBezTo>
                      <a:pt x="266" y="2445"/>
                      <a:pt x="266" y="2513"/>
                      <a:pt x="299" y="2513"/>
                    </a:cubicBezTo>
                    <a:cubicBezTo>
                      <a:pt x="432" y="2716"/>
                      <a:pt x="432" y="2852"/>
                      <a:pt x="432" y="2920"/>
                    </a:cubicBezTo>
                    <a:cubicBezTo>
                      <a:pt x="432" y="2920"/>
                      <a:pt x="399" y="3056"/>
                      <a:pt x="266" y="3056"/>
                    </a:cubicBezTo>
                    <a:cubicBezTo>
                      <a:pt x="266" y="3056"/>
                      <a:pt x="266" y="3124"/>
                      <a:pt x="266" y="3124"/>
                    </a:cubicBezTo>
                    <a:cubicBezTo>
                      <a:pt x="299" y="3260"/>
                      <a:pt x="299" y="3396"/>
                      <a:pt x="266" y="3599"/>
                    </a:cubicBezTo>
                    <a:cubicBezTo>
                      <a:pt x="232" y="3939"/>
                      <a:pt x="232" y="4347"/>
                      <a:pt x="232" y="4754"/>
                    </a:cubicBezTo>
                    <a:cubicBezTo>
                      <a:pt x="232" y="5094"/>
                      <a:pt x="232" y="5366"/>
                      <a:pt x="199" y="5501"/>
                    </a:cubicBezTo>
                    <a:cubicBezTo>
                      <a:pt x="199" y="5637"/>
                      <a:pt x="166" y="5773"/>
                      <a:pt x="166" y="5909"/>
                    </a:cubicBezTo>
                    <a:cubicBezTo>
                      <a:pt x="99" y="6181"/>
                      <a:pt x="33" y="6452"/>
                      <a:pt x="99" y="6588"/>
                    </a:cubicBezTo>
                    <a:cubicBezTo>
                      <a:pt x="232" y="7064"/>
                      <a:pt x="299" y="7539"/>
                      <a:pt x="232" y="7947"/>
                    </a:cubicBezTo>
                    <a:cubicBezTo>
                      <a:pt x="166" y="8354"/>
                      <a:pt x="199" y="8558"/>
                      <a:pt x="266" y="8830"/>
                    </a:cubicBezTo>
                    <a:cubicBezTo>
                      <a:pt x="332" y="9033"/>
                      <a:pt x="332" y="9305"/>
                      <a:pt x="332" y="9441"/>
                    </a:cubicBezTo>
                    <a:cubicBezTo>
                      <a:pt x="332" y="9577"/>
                      <a:pt x="332" y="9781"/>
                      <a:pt x="366" y="9781"/>
                    </a:cubicBezTo>
                    <a:cubicBezTo>
                      <a:pt x="465" y="9916"/>
                      <a:pt x="565" y="10188"/>
                      <a:pt x="665" y="10528"/>
                    </a:cubicBezTo>
                    <a:cubicBezTo>
                      <a:pt x="698" y="10596"/>
                      <a:pt x="732" y="10664"/>
                      <a:pt x="765" y="10664"/>
                    </a:cubicBezTo>
                    <a:cubicBezTo>
                      <a:pt x="798" y="10732"/>
                      <a:pt x="865" y="10800"/>
                      <a:pt x="865" y="11003"/>
                    </a:cubicBezTo>
                    <a:cubicBezTo>
                      <a:pt x="898" y="11275"/>
                      <a:pt x="898" y="11275"/>
                      <a:pt x="965" y="11343"/>
                    </a:cubicBezTo>
                    <a:cubicBezTo>
                      <a:pt x="1131" y="11479"/>
                      <a:pt x="1098" y="11818"/>
                      <a:pt x="1065" y="11954"/>
                    </a:cubicBezTo>
                    <a:cubicBezTo>
                      <a:pt x="1065" y="12022"/>
                      <a:pt x="1065" y="12022"/>
                      <a:pt x="1065" y="12090"/>
                    </a:cubicBezTo>
                    <a:cubicBezTo>
                      <a:pt x="1065" y="12158"/>
                      <a:pt x="1264" y="12498"/>
                      <a:pt x="1397" y="12769"/>
                    </a:cubicBezTo>
                    <a:cubicBezTo>
                      <a:pt x="1431" y="12837"/>
                      <a:pt x="1431" y="12837"/>
                      <a:pt x="1431" y="12837"/>
                    </a:cubicBezTo>
                    <a:cubicBezTo>
                      <a:pt x="1564" y="13109"/>
                      <a:pt x="1564" y="13313"/>
                      <a:pt x="1564" y="13449"/>
                    </a:cubicBezTo>
                    <a:cubicBezTo>
                      <a:pt x="1564" y="13516"/>
                      <a:pt x="1564" y="13516"/>
                      <a:pt x="1564" y="13516"/>
                    </a:cubicBezTo>
                    <a:cubicBezTo>
                      <a:pt x="1597" y="13516"/>
                      <a:pt x="1597" y="13516"/>
                      <a:pt x="1597" y="13516"/>
                    </a:cubicBezTo>
                    <a:cubicBezTo>
                      <a:pt x="1763" y="13516"/>
                      <a:pt x="1930" y="13720"/>
                      <a:pt x="2096" y="13924"/>
                    </a:cubicBezTo>
                    <a:cubicBezTo>
                      <a:pt x="2163" y="14060"/>
                      <a:pt x="2196" y="14060"/>
                      <a:pt x="2229" y="14060"/>
                    </a:cubicBezTo>
                    <a:cubicBezTo>
                      <a:pt x="2263" y="14060"/>
                      <a:pt x="2263" y="14060"/>
                      <a:pt x="2263" y="14060"/>
                    </a:cubicBezTo>
                    <a:cubicBezTo>
                      <a:pt x="2296" y="14060"/>
                      <a:pt x="2363" y="14060"/>
                      <a:pt x="2396" y="14060"/>
                    </a:cubicBezTo>
                    <a:cubicBezTo>
                      <a:pt x="2529" y="14128"/>
                      <a:pt x="2729" y="14671"/>
                      <a:pt x="2795" y="15011"/>
                    </a:cubicBezTo>
                    <a:cubicBezTo>
                      <a:pt x="2795" y="15147"/>
                      <a:pt x="2828" y="15283"/>
                      <a:pt x="2828" y="15350"/>
                    </a:cubicBezTo>
                    <a:cubicBezTo>
                      <a:pt x="3694" y="15147"/>
                      <a:pt x="3694" y="15147"/>
                      <a:pt x="3694" y="15147"/>
                    </a:cubicBezTo>
                    <a:cubicBezTo>
                      <a:pt x="3694" y="15147"/>
                      <a:pt x="3694" y="15147"/>
                      <a:pt x="3694" y="15147"/>
                    </a:cubicBezTo>
                    <a:cubicBezTo>
                      <a:pt x="3760" y="15283"/>
                      <a:pt x="3993" y="15554"/>
                      <a:pt x="4093" y="15622"/>
                    </a:cubicBezTo>
                    <a:cubicBezTo>
                      <a:pt x="4226" y="15690"/>
                      <a:pt x="4959" y="16233"/>
                      <a:pt x="5058" y="16301"/>
                    </a:cubicBezTo>
                    <a:cubicBezTo>
                      <a:pt x="6090" y="16301"/>
                      <a:pt x="6090" y="16301"/>
                      <a:pt x="6090" y="16301"/>
                    </a:cubicBezTo>
                    <a:cubicBezTo>
                      <a:pt x="6223" y="15962"/>
                      <a:pt x="6223" y="15962"/>
                      <a:pt x="6223" y="15962"/>
                    </a:cubicBezTo>
                    <a:cubicBezTo>
                      <a:pt x="6856" y="15962"/>
                      <a:pt x="6856" y="15962"/>
                      <a:pt x="6856" y="15962"/>
                    </a:cubicBezTo>
                    <a:cubicBezTo>
                      <a:pt x="6889" y="15962"/>
                      <a:pt x="6889" y="15962"/>
                      <a:pt x="6889" y="15962"/>
                    </a:cubicBezTo>
                    <a:cubicBezTo>
                      <a:pt x="7055" y="16301"/>
                      <a:pt x="7255" y="16709"/>
                      <a:pt x="7288" y="16777"/>
                    </a:cubicBezTo>
                    <a:cubicBezTo>
                      <a:pt x="7355" y="16777"/>
                      <a:pt x="7555" y="17184"/>
                      <a:pt x="7555" y="17456"/>
                    </a:cubicBezTo>
                    <a:cubicBezTo>
                      <a:pt x="7555" y="17592"/>
                      <a:pt x="7588" y="17728"/>
                      <a:pt x="7654" y="17864"/>
                    </a:cubicBezTo>
                    <a:cubicBezTo>
                      <a:pt x="7688" y="17864"/>
                      <a:pt x="7721" y="17864"/>
                      <a:pt x="7721" y="17932"/>
                    </a:cubicBezTo>
                    <a:cubicBezTo>
                      <a:pt x="7754" y="17932"/>
                      <a:pt x="7754" y="17932"/>
                      <a:pt x="7787" y="18000"/>
                    </a:cubicBezTo>
                    <a:cubicBezTo>
                      <a:pt x="7821" y="18067"/>
                      <a:pt x="7921" y="18135"/>
                      <a:pt x="7987" y="18203"/>
                    </a:cubicBezTo>
                    <a:cubicBezTo>
                      <a:pt x="7987" y="18203"/>
                      <a:pt x="8020" y="18271"/>
                      <a:pt x="8020" y="18271"/>
                    </a:cubicBezTo>
                    <a:cubicBezTo>
                      <a:pt x="8054" y="18203"/>
                      <a:pt x="8054" y="18203"/>
                      <a:pt x="8054" y="18135"/>
                    </a:cubicBezTo>
                    <a:cubicBezTo>
                      <a:pt x="8120" y="17932"/>
                      <a:pt x="8220" y="17592"/>
                      <a:pt x="8353" y="17592"/>
                    </a:cubicBezTo>
                    <a:cubicBezTo>
                      <a:pt x="8520" y="17592"/>
                      <a:pt x="9019" y="17864"/>
                      <a:pt x="9085" y="18475"/>
                    </a:cubicBezTo>
                    <a:cubicBezTo>
                      <a:pt x="9152" y="18950"/>
                      <a:pt x="9352" y="19290"/>
                      <a:pt x="9418" y="19426"/>
                    </a:cubicBezTo>
                    <a:cubicBezTo>
                      <a:pt x="9485" y="19494"/>
                      <a:pt x="9485" y="19698"/>
                      <a:pt x="9485" y="19833"/>
                    </a:cubicBezTo>
                    <a:cubicBezTo>
                      <a:pt x="9518" y="19901"/>
                      <a:pt x="9518" y="19969"/>
                      <a:pt x="9518" y="20037"/>
                    </a:cubicBezTo>
                    <a:cubicBezTo>
                      <a:pt x="9551" y="20105"/>
                      <a:pt x="9551" y="20241"/>
                      <a:pt x="9585" y="20309"/>
                    </a:cubicBezTo>
                    <a:cubicBezTo>
                      <a:pt x="9585" y="20377"/>
                      <a:pt x="9585" y="20377"/>
                      <a:pt x="9585" y="20445"/>
                    </a:cubicBezTo>
                    <a:cubicBezTo>
                      <a:pt x="9618" y="20445"/>
                      <a:pt x="9618" y="20445"/>
                      <a:pt x="9618" y="20445"/>
                    </a:cubicBezTo>
                    <a:cubicBezTo>
                      <a:pt x="9651" y="20445"/>
                      <a:pt x="9685" y="20513"/>
                      <a:pt x="9751" y="20581"/>
                    </a:cubicBezTo>
                    <a:cubicBezTo>
                      <a:pt x="9851" y="20649"/>
                      <a:pt x="10017" y="20784"/>
                      <a:pt x="10084" y="20784"/>
                    </a:cubicBezTo>
                    <a:cubicBezTo>
                      <a:pt x="10117" y="20784"/>
                      <a:pt x="10117" y="20784"/>
                      <a:pt x="10117" y="20784"/>
                    </a:cubicBezTo>
                    <a:cubicBezTo>
                      <a:pt x="10117" y="20784"/>
                      <a:pt x="10151" y="20852"/>
                      <a:pt x="10184" y="20852"/>
                    </a:cubicBezTo>
                    <a:cubicBezTo>
                      <a:pt x="10184" y="20852"/>
                      <a:pt x="10184" y="20852"/>
                      <a:pt x="10184" y="20852"/>
                    </a:cubicBezTo>
                    <a:cubicBezTo>
                      <a:pt x="10151" y="20716"/>
                      <a:pt x="10117" y="20649"/>
                      <a:pt x="10084" y="20581"/>
                    </a:cubicBezTo>
                    <a:close/>
                  </a:path>
                </a:pathLst>
              </a:custGeom>
              <a:solidFill>
                <a:srgbClr val="64CCB8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solidFill>
                      <a:srgbClr val="0087B1"/>
                    </a:solidFill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1" name="Shape">
                <a:extLst>
                  <a:ext uri="{FF2B5EF4-FFF2-40B4-BE49-F238E27FC236}">
                    <a16:creationId xmlns:a16="http://schemas.microsoft.com/office/drawing/2014/main" id="{3DE3FAC1-0648-2ADD-655A-3C7E1642BA45}"/>
                  </a:ext>
                </a:extLst>
              </p:cNvPr>
              <p:cNvSpPr/>
              <p:nvPr/>
            </p:nvSpPr>
            <p:spPr>
              <a:xfrm>
                <a:off x="0" y="323972"/>
                <a:ext cx="535574" cy="327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03" y="2408"/>
                    </a:moveTo>
                    <a:cubicBezTo>
                      <a:pt x="14853" y="2408"/>
                      <a:pt x="14802" y="2335"/>
                      <a:pt x="14702" y="2262"/>
                    </a:cubicBezTo>
                    <a:cubicBezTo>
                      <a:pt x="14450" y="2116"/>
                      <a:pt x="14097" y="1897"/>
                      <a:pt x="13846" y="1897"/>
                    </a:cubicBezTo>
                    <a:cubicBezTo>
                      <a:pt x="13846" y="1897"/>
                      <a:pt x="13795" y="1970"/>
                      <a:pt x="13795" y="1970"/>
                    </a:cubicBezTo>
                    <a:cubicBezTo>
                      <a:pt x="13594" y="1970"/>
                      <a:pt x="13292" y="2043"/>
                      <a:pt x="12990" y="2043"/>
                    </a:cubicBezTo>
                    <a:cubicBezTo>
                      <a:pt x="12839" y="2043"/>
                      <a:pt x="12738" y="2043"/>
                      <a:pt x="12637" y="1970"/>
                    </a:cubicBezTo>
                    <a:cubicBezTo>
                      <a:pt x="12537" y="1897"/>
                      <a:pt x="12335" y="1751"/>
                      <a:pt x="12033" y="1751"/>
                    </a:cubicBezTo>
                    <a:cubicBezTo>
                      <a:pt x="11983" y="1751"/>
                      <a:pt x="11882" y="1824"/>
                      <a:pt x="11781" y="1824"/>
                    </a:cubicBezTo>
                    <a:cubicBezTo>
                      <a:pt x="11530" y="1897"/>
                      <a:pt x="11328" y="1751"/>
                      <a:pt x="11076" y="1605"/>
                    </a:cubicBezTo>
                    <a:cubicBezTo>
                      <a:pt x="10925" y="1459"/>
                      <a:pt x="10774" y="1386"/>
                      <a:pt x="10573" y="1313"/>
                    </a:cubicBezTo>
                    <a:cubicBezTo>
                      <a:pt x="10422" y="1240"/>
                      <a:pt x="10271" y="1240"/>
                      <a:pt x="10120" y="1240"/>
                    </a:cubicBezTo>
                    <a:cubicBezTo>
                      <a:pt x="9717" y="1240"/>
                      <a:pt x="9264" y="1386"/>
                      <a:pt x="9163" y="1459"/>
                    </a:cubicBezTo>
                    <a:cubicBezTo>
                      <a:pt x="9012" y="1532"/>
                      <a:pt x="8962" y="1386"/>
                      <a:pt x="8911" y="1313"/>
                    </a:cubicBezTo>
                    <a:cubicBezTo>
                      <a:pt x="8861" y="1240"/>
                      <a:pt x="8861" y="1240"/>
                      <a:pt x="8811" y="1240"/>
                    </a:cubicBezTo>
                    <a:cubicBezTo>
                      <a:pt x="8760" y="1240"/>
                      <a:pt x="8760" y="1240"/>
                      <a:pt x="8710" y="1240"/>
                    </a:cubicBezTo>
                    <a:cubicBezTo>
                      <a:pt x="8710" y="1240"/>
                      <a:pt x="8609" y="1240"/>
                      <a:pt x="8559" y="1167"/>
                    </a:cubicBezTo>
                    <a:cubicBezTo>
                      <a:pt x="8559" y="1094"/>
                      <a:pt x="8559" y="1021"/>
                      <a:pt x="8559" y="948"/>
                    </a:cubicBezTo>
                    <a:cubicBezTo>
                      <a:pt x="8559" y="875"/>
                      <a:pt x="8559" y="802"/>
                      <a:pt x="8509" y="729"/>
                    </a:cubicBezTo>
                    <a:cubicBezTo>
                      <a:pt x="8509" y="729"/>
                      <a:pt x="8458" y="656"/>
                      <a:pt x="8307" y="656"/>
                    </a:cubicBezTo>
                    <a:cubicBezTo>
                      <a:pt x="8156" y="656"/>
                      <a:pt x="8005" y="729"/>
                      <a:pt x="7804" y="729"/>
                    </a:cubicBezTo>
                    <a:cubicBezTo>
                      <a:pt x="7753" y="802"/>
                      <a:pt x="7653" y="802"/>
                      <a:pt x="7602" y="802"/>
                    </a:cubicBezTo>
                    <a:cubicBezTo>
                      <a:pt x="7451" y="875"/>
                      <a:pt x="7351" y="729"/>
                      <a:pt x="7300" y="656"/>
                    </a:cubicBezTo>
                    <a:cubicBezTo>
                      <a:pt x="7250" y="583"/>
                      <a:pt x="7250" y="510"/>
                      <a:pt x="7250" y="437"/>
                    </a:cubicBezTo>
                    <a:cubicBezTo>
                      <a:pt x="7200" y="437"/>
                      <a:pt x="7149" y="437"/>
                      <a:pt x="7149" y="510"/>
                    </a:cubicBezTo>
                    <a:cubicBezTo>
                      <a:pt x="7048" y="656"/>
                      <a:pt x="6948" y="802"/>
                      <a:pt x="6797" y="802"/>
                    </a:cubicBezTo>
                    <a:cubicBezTo>
                      <a:pt x="6696" y="802"/>
                      <a:pt x="6595" y="729"/>
                      <a:pt x="6545" y="656"/>
                    </a:cubicBezTo>
                    <a:cubicBezTo>
                      <a:pt x="6495" y="583"/>
                      <a:pt x="6495" y="510"/>
                      <a:pt x="6495" y="437"/>
                    </a:cubicBezTo>
                    <a:cubicBezTo>
                      <a:pt x="6495" y="364"/>
                      <a:pt x="6595" y="291"/>
                      <a:pt x="6646" y="218"/>
                    </a:cubicBezTo>
                    <a:cubicBezTo>
                      <a:pt x="6646" y="218"/>
                      <a:pt x="6696" y="218"/>
                      <a:pt x="6696" y="218"/>
                    </a:cubicBezTo>
                    <a:cubicBezTo>
                      <a:pt x="6646" y="145"/>
                      <a:pt x="6495" y="72"/>
                      <a:pt x="6444" y="72"/>
                    </a:cubicBezTo>
                    <a:cubicBezTo>
                      <a:pt x="6394" y="72"/>
                      <a:pt x="6394" y="0"/>
                      <a:pt x="6344" y="0"/>
                    </a:cubicBezTo>
                    <a:cubicBezTo>
                      <a:pt x="6344" y="0"/>
                      <a:pt x="6344" y="0"/>
                      <a:pt x="6344" y="0"/>
                    </a:cubicBezTo>
                    <a:cubicBezTo>
                      <a:pt x="6243" y="0"/>
                      <a:pt x="5991" y="364"/>
                      <a:pt x="5840" y="510"/>
                    </a:cubicBezTo>
                    <a:cubicBezTo>
                      <a:pt x="5689" y="729"/>
                      <a:pt x="5437" y="875"/>
                      <a:pt x="5135" y="875"/>
                    </a:cubicBezTo>
                    <a:cubicBezTo>
                      <a:pt x="5034" y="875"/>
                      <a:pt x="4934" y="875"/>
                      <a:pt x="4883" y="802"/>
                    </a:cubicBezTo>
                    <a:cubicBezTo>
                      <a:pt x="4833" y="802"/>
                      <a:pt x="4783" y="802"/>
                      <a:pt x="4783" y="802"/>
                    </a:cubicBezTo>
                    <a:cubicBezTo>
                      <a:pt x="4581" y="802"/>
                      <a:pt x="4481" y="875"/>
                      <a:pt x="4481" y="948"/>
                    </a:cubicBezTo>
                    <a:cubicBezTo>
                      <a:pt x="4481" y="948"/>
                      <a:pt x="4481" y="948"/>
                      <a:pt x="4531" y="948"/>
                    </a:cubicBezTo>
                    <a:cubicBezTo>
                      <a:pt x="4581" y="1021"/>
                      <a:pt x="4632" y="1094"/>
                      <a:pt x="4632" y="1167"/>
                    </a:cubicBezTo>
                    <a:cubicBezTo>
                      <a:pt x="4632" y="1313"/>
                      <a:pt x="4581" y="1386"/>
                      <a:pt x="4581" y="1459"/>
                    </a:cubicBezTo>
                    <a:cubicBezTo>
                      <a:pt x="4531" y="1532"/>
                      <a:pt x="4481" y="1605"/>
                      <a:pt x="4380" y="1605"/>
                    </a:cubicBezTo>
                    <a:cubicBezTo>
                      <a:pt x="4330" y="1605"/>
                      <a:pt x="4279" y="1459"/>
                      <a:pt x="4229" y="1459"/>
                    </a:cubicBezTo>
                    <a:cubicBezTo>
                      <a:pt x="4179" y="1386"/>
                      <a:pt x="4179" y="1386"/>
                      <a:pt x="4179" y="1386"/>
                    </a:cubicBezTo>
                    <a:cubicBezTo>
                      <a:pt x="4179" y="1386"/>
                      <a:pt x="4179" y="1386"/>
                      <a:pt x="4128" y="1386"/>
                    </a:cubicBezTo>
                    <a:cubicBezTo>
                      <a:pt x="3977" y="1605"/>
                      <a:pt x="3625" y="1678"/>
                      <a:pt x="3423" y="1678"/>
                    </a:cubicBezTo>
                    <a:cubicBezTo>
                      <a:pt x="3373" y="1678"/>
                      <a:pt x="3272" y="1678"/>
                      <a:pt x="3222" y="1678"/>
                    </a:cubicBezTo>
                    <a:cubicBezTo>
                      <a:pt x="3172" y="1678"/>
                      <a:pt x="3020" y="1897"/>
                      <a:pt x="2718" y="2335"/>
                    </a:cubicBezTo>
                    <a:cubicBezTo>
                      <a:pt x="2668" y="2408"/>
                      <a:pt x="2668" y="2408"/>
                      <a:pt x="2668" y="2408"/>
                    </a:cubicBezTo>
                    <a:cubicBezTo>
                      <a:pt x="2618" y="2408"/>
                      <a:pt x="2618" y="2408"/>
                      <a:pt x="2618" y="2554"/>
                    </a:cubicBezTo>
                    <a:cubicBezTo>
                      <a:pt x="2618" y="2699"/>
                      <a:pt x="2618" y="2918"/>
                      <a:pt x="2416" y="3283"/>
                    </a:cubicBezTo>
                    <a:cubicBezTo>
                      <a:pt x="2215" y="3575"/>
                      <a:pt x="1812" y="3794"/>
                      <a:pt x="1208" y="3794"/>
                    </a:cubicBezTo>
                    <a:cubicBezTo>
                      <a:pt x="1107" y="3794"/>
                      <a:pt x="1057" y="3721"/>
                      <a:pt x="1006" y="3721"/>
                    </a:cubicBezTo>
                    <a:cubicBezTo>
                      <a:pt x="956" y="3721"/>
                      <a:pt x="906" y="3721"/>
                      <a:pt x="906" y="3721"/>
                    </a:cubicBezTo>
                    <a:cubicBezTo>
                      <a:pt x="906" y="3721"/>
                      <a:pt x="906" y="3794"/>
                      <a:pt x="906" y="3867"/>
                    </a:cubicBezTo>
                    <a:cubicBezTo>
                      <a:pt x="906" y="3940"/>
                      <a:pt x="906" y="4086"/>
                      <a:pt x="855" y="4232"/>
                    </a:cubicBezTo>
                    <a:cubicBezTo>
                      <a:pt x="805" y="4232"/>
                      <a:pt x="855" y="4378"/>
                      <a:pt x="1409" y="4524"/>
                    </a:cubicBezTo>
                    <a:cubicBezTo>
                      <a:pt x="2013" y="4816"/>
                      <a:pt x="2366" y="5983"/>
                      <a:pt x="2416" y="6056"/>
                    </a:cubicBezTo>
                    <a:cubicBezTo>
                      <a:pt x="2416" y="6056"/>
                      <a:pt x="2416" y="6056"/>
                      <a:pt x="2517" y="6056"/>
                    </a:cubicBezTo>
                    <a:cubicBezTo>
                      <a:pt x="2618" y="6056"/>
                      <a:pt x="2718" y="6056"/>
                      <a:pt x="2869" y="6056"/>
                    </a:cubicBezTo>
                    <a:cubicBezTo>
                      <a:pt x="3020" y="5983"/>
                      <a:pt x="3172" y="5983"/>
                      <a:pt x="3272" y="5983"/>
                    </a:cubicBezTo>
                    <a:cubicBezTo>
                      <a:pt x="3524" y="6056"/>
                      <a:pt x="3474" y="6348"/>
                      <a:pt x="3474" y="6494"/>
                    </a:cubicBezTo>
                    <a:cubicBezTo>
                      <a:pt x="3474" y="6640"/>
                      <a:pt x="3474" y="6713"/>
                      <a:pt x="3524" y="6713"/>
                    </a:cubicBezTo>
                    <a:cubicBezTo>
                      <a:pt x="3574" y="6786"/>
                      <a:pt x="3675" y="6786"/>
                      <a:pt x="3776" y="6786"/>
                    </a:cubicBezTo>
                    <a:cubicBezTo>
                      <a:pt x="3776" y="6786"/>
                      <a:pt x="3826" y="6786"/>
                      <a:pt x="3876" y="6786"/>
                    </a:cubicBezTo>
                    <a:cubicBezTo>
                      <a:pt x="3927" y="6786"/>
                      <a:pt x="4078" y="6786"/>
                      <a:pt x="4179" y="7005"/>
                    </a:cubicBezTo>
                    <a:cubicBezTo>
                      <a:pt x="4179" y="7078"/>
                      <a:pt x="4179" y="7151"/>
                      <a:pt x="4128" y="7224"/>
                    </a:cubicBezTo>
                    <a:cubicBezTo>
                      <a:pt x="4078" y="7297"/>
                      <a:pt x="3977" y="7297"/>
                      <a:pt x="3826" y="7297"/>
                    </a:cubicBezTo>
                    <a:cubicBezTo>
                      <a:pt x="3725" y="7297"/>
                      <a:pt x="3524" y="7370"/>
                      <a:pt x="3423" y="7443"/>
                    </a:cubicBezTo>
                    <a:cubicBezTo>
                      <a:pt x="3272" y="7662"/>
                      <a:pt x="3121" y="7808"/>
                      <a:pt x="3020" y="7808"/>
                    </a:cubicBezTo>
                    <a:cubicBezTo>
                      <a:pt x="2920" y="7808"/>
                      <a:pt x="2869" y="7735"/>
                      <a:pt x="2819" y="7589"/>
                    </a:cubicBezTo>
                    <a:cubicBezTo>
                      <a:pt x="2819" y="7589"/>
                      <a:pt x="2819" y="7589"/>
                      <a:pt x="2668" y="7589"/>
                    </a:cubicBezTo>
                    <a:cubicBezTo>
                      <a:pt x="2517" y="7589"/>
                      <a:pt x="2416" y="7589"/>
                      <a:pt x="2316" y="7589"/>
                    </a:cubicBezTo>
                    <a:cubicBezTo>
                      <a:pt x="2265" y="7589"/>
                      <a:pt x="2215" y="7662"/>
                      <a:pt x="2165" y="7662"/>
                    </a:cubicBezTo>
                    <a:cubicBezTo>
                      <a:pt x="2064" y="7662"/>
                      <a:pt x="2013" y="7589"/>
                      <a:pt x="2013" y="7516"/>
                    </a:cubicBezTo>
                    <a:cubicBezTo>
                      <a:pt x="1963" y="7443"/>
                      <a:pt x="2013" y="7224"/>
                      <a:pt x="2013" y="7078"/>
                    </a:cubicBezTo>
                    <a:cubicBezTo>
                      <a:pt x="2064" y="7005"/>
                      <a:pt x="2064" y="6932"/>
                      <a:pt x="2064" y="6932"/>
                    </a:cubicBezTo>
                    <a:cubicBezTo>
                      <a:pt x="2064" y="6932"/>
                      <a:pt x="2013" y="6859"/>
                      <a:pt x="1963" y="6859"/>
                    </a:cubicBezTo>
                    <a:cubicBezTo>
                      <a:pt x="1862" y="6859"/>
                      <a:pt x="1711" y="6932"/>
                      <a:pt x="1510" y="7078"/>
                    </a:cubicBezTo>
                    <a:cubicBezTo>
                      <a:pt x="1409" y="7224"/>
                      <a:pt x="1309" y="7297"/>
                      <a:pt x="1258" y="7297"/>
                    </a:cubicBezTo>
                    <a:cubicBezTo>
                      <a:pt x="1258" y="7370"/>
                      <a:pt x="1258" y="7443"/>
                      <a:pt x="1258" y="7516"/>
                    </a:cubicBezTo>
                    <a:cubicBezTo>
                      <a:pt x="1208" y="7662"/>
                      <a:pt x="1107" y="7662"/>
                      <a:pt x="1107" y="7662"/>
                    </a:cubicBezTo>
                    <a:cubicBezTo>
                      <a:pt x="1057" y="7662"/>
                      <a:pt x="1006" y="7662"/>
                      <a:pt x="956" y="7662"/>
                    </a:cubicBezTo>
                    <a:cubicBezTo>
                      <a:pt x="906" y="7589"/>
                      <a:pt x="805" y="7589"/>
                      <a:pt x="704" y="7662"/>
                    </a:cubicBezTo>
                    <a:cubicBezTo>
                      <a:pt x="604" y="7735"/>
                      <a:pt x="503" y="7808"/>
                      <a:pt x="352" y="7881"/>
                    </a:cubicBezTo>
                    <a:cubicBezTo>
                      <a:pt x="201" y="8027"/>
                      <a:pt x="50" y="8099"/>
                      <a:pt x="0" y="8172"/>
                    </a:cubicBezTo>
                    <a:cubicBezTo>
                      <a:pt x="50" y="8245"/>
                      <a:pt x="302" y="8391"/>
                      <a:pt x="654" y="8464"/>
                    </a:cubicBezTo>
                    <a:cubicBezTo>
                      <a:pt x="755" y="8464"/>
                      <a:pt x="755" y="8464"/>
                      <a:pt x="755" y="8464"/>
                    </a:cubicBezTo>
                    <a:cubicBezTo>
                      <a:pt x="805" y="8537"/>
                      <a:pt x="855" y="8610"/>
                      <a:pt x="855" y="8683"/>
                    </a:cubicBezTo>
                    <a:cubicBezTo>
                      <a:pt x="906" y="8829"/>
                      <a:pt x="805" y="8902"/>
                      <a:pt x="755" y="8975"/>
                    </a:cubicBezTo>
                    <a:cubicBezTo>
                      <a:pt x="755" y="8975"/>
                      <a:pt x="755" y="8975"/>
                      <a:pt x="755" y="8975"/>
                    </a:cubicBezTo>
                    <a:cubicBezTo>
                      <a:pt x="805" y="9048"/>
                      <a:pt x="855" y="9121"/>
                      <a:pt x="855" y="9194"/>
                    </a:cubicBezTo>
                    <a:cubicBezTo>
                      <a:pt x="906" y="9267"/>
                      <a:pt x="956" y="9413"/>
                      <a:pt x="1107" y="9486"/>
                    </a:cubicBezTo>
                    <a:cubicBezTo>
                      <a:pt x="1158" y="9559"/>
                      <a:pt x="1309" y="9632"/>
                      <a:pt x="1460" y="9632"/>
                    </a:cubicBezTo>
                    <a:cubicBezTo>
                      <a:pt x="1661" y="9632"/>
                      <a:pt x="1862" y="9559"/>
                      <a:pt x="2013" y="9559"/>
                    </a:cubicBezTo>
                    <a:cubicBezTo>
                      <a:pt x="2114" y="9486"/>
                      <a:pt x="2215" y="9486"/>
                      <a:pt x="2265" y="9486"/>
                    </a:cubicBezTo>
                    <a:cubicBezTo>
                      <a:pt x="2366" y="9486"/>
                      <a:pt x="2416" y="9559"/>
                      <a:pt x="2517" y="9632"/>
                    </a:cubicBezTo>
                    <a:cubicBezTo>
                      <a:pt x="2567" y="9632"/>
                      <a:pt x="2618" y="9705"/>
                      <a:pt x="2618" y="9705"/>
                    </a:cubicBezTo>
                    <a:cubicBezTo>
                      <a:pt x="2668" y="9705"/>
                      <a:pt x="2668" y="9705"/>
                      <a:pt x="2668" y="9632"/>
                    </a:cubicBezTo>
                    <a:cubicBezTo>
                      <a:pt x="2819" y="9413"/>
                      <a:pt x="3222" y="8975"/>
                      <a:pt x="3574" y="8975"/>
                    </a:cubicBezTo>
                    <a:cubicBezTo>
                      <a:pt x="3675" y="8975"/>
                      <a:pt x="3776" y="9048"/>
                      <a:pt x="3826" y="9121"/>
                    </a:cubicBezTo>
                    <a:cubicBezTo>
                      <a:pt x="3876" y="9194"/>
                      <a:pt x="3977" y="9267"/>
                      <a:pt x="3927" y="9413"/>
                    </a:cubicBezTo>
                    <a:cubicBezTo>
                      <a:pt x="3927" y="9632"/>
                      <a:pt x="3826" y="9705"/>
                      <a:pt x="3725" y="9705"/>
                    </a:cubicBezTo>
                    <a:cubicBezTo>
                      <a:pt x="3725" y="9705"/>
                      <a:pt x="3725" y="9705"/>
                      <a:pt x="3725" y="9705"/>
                    </a:cubicBezTo>
                    <a:cubicBezTo>
                      <a:pt x="3826" y="9924"/>
                      <a:pt x="3927" y="10216"/>
                      <a:pt x="3927" y="10581"/>
                    </a:cubicBezTo>
                    <a:cubicBezTo>
                      <a:pt x="3876" y="10727"/>
                      <a:pt x="3826" y="10872"/>
                      <a:pt x="3725" y="11018"/>
                    </a:cubicBezTo>
                    <a:cubicBezTo>
                      <a:pt x="3625" y="11091"/>
                      <a:pt x="3474" y="11164"/>
                      <a:pt x="3323" y="11164"/>
                    </a:cubicBezTo>
                    <a:cubicBezTo>
                      <a:pt x="3222" y="11164"/>
                      <a:pt x="3172" y="11164"/>
                      <a:pt x="3071" y="11164"/>
                    </a:cubicBezTo>
                    <a:cubicBezTo>
                      <a:pt x="3020" y="11091"/>
                      <a:pt x="3020" y="11091"/>
                      <a:pt x="2970" y="11091"/>
                    </a:cubicBezTo>
                    <a:cubicBezTo>
                      <a:pt x="2970" y="11164"/>
                      <a:pt x="2970" y="11164"/>
                      <a:pt x="2970" y="11237"/>
                    </a:cubicBezTo>
                    <a:cubicBezTo>
                      <a:pt x="2920" y="11383"/>
                      <a:pt x="2869" y="11602"/>
                      <a:pt x="2718" y="11748"/>
                    </a:cubicBezTo>
                    <a:cubicBezTo>
                      <a:pt x="2668" y="11821"/>
                      <a:pt x="2618" y="11821"/>
                      <a:pt x="2517" y="11821"/>
                    </a:cubicBezTo>
                    <a:cubicBezTo>
                      <a:pt x="2416" y="11821"/>
                      <a:pt x="2316" y="11748"/>
                      <a:pt x="2215" y="11675"/>
                    </a:cubicBezTo>
                    <a:cubicBezTo>
                      <a:pt x="2165" y="11602"/>
                      <a:pt x="2064" y="11456"/>
                      <a:pt x="1963" y="11456"/>
                    </a:cubicBezTo>
                    <a:cubicBezTo>
                      <a:pt x="1913" y="11456"/>
                      <a:pt x="1862" y="11529"/>
                      <a:pt x="1862" y="11529"/>
                    </a:cubicBezTo>
                    <a:cubicBezTo>
                      <a:pt x="1812" y="11602"/>
                      <a:pt x="1812" y="11894"/>
                      <a:pt x="1812" y="12113"/>
                    </a:cubicBezTo>
                    <a:cubicBezTo>
                      <a:pt x="1812" y="12186"/>
                      <a:pt x="1812" y="12186"/>
                      <a:pt x="1812" y="12186"/>
                    </a:cubicBezTo>
                    <a:cubicBezTo>
                      <a:pt x="1862" y="12405"/>
                      <a:pt x="1661" y="12478"/>
                      <a:pt x="1611" y="12478"/>
                    </a:cubicBezTo>
                    <a:cubicBezTo>
                      <a:pt x="1460" y="12478"/>
                      <a:pt x="1309" y="12551"/>
                      <a:pt x="1258" y="12843"/>
                    </a:cubicBezTo>
                    <a:cubicBezTo>
                      <a:pt x="1208" y="13208"/>
                      <a:pt x="1006" y="13281"/>
                      <a:pt x="906" y="13281"/>
                    </a:cubicBezTo>
                    <a:cubicBezTo>
                      <a:pt x="906" y="13354"/>
                      <a:pt x="956" y="13354"/>
                      <a:pt x="956" y="13427"/>
                    </a:cubicBezTo>
                    <a:cubicBezTo>
                      <a:pt x="1158" y="13791"/>
                      <a:pt x="1158" y="13791"/>
                      <a:pt x="1208" y="13791"/>
                    </a:cubicBezTo>
                    <a:cubicBezTo>
                      <a:pt x="1258" y="13791"/>
                      <a:pt x="1359" y="13791"/>
                      <a:pt x="1460" y="13864"/>
                    </a:cubicBezTo>
                    <a:cubicBezTo>
                      <a:pt x="1661" y="14083"/>
                      <a:pt x="1510" y="14448"/>
                      <a:pt x="1460" y="14594"/>
                    </a:cubicBezTo>
                    <a:cubicBezTo>
                      <a:pt x="1460" y="14594"/>
                      <a:pt x="1460" y="14594"/>
                      <a:pt x="1409" y="14667"/>
                    </a:cubicBezTo>
                    <a:cubicBezTo>
                      <a:pt x="1611" y="14740"/>
                      <a:pt x="1812" y="15032"/>
                      <a:pt x="1963" y="15324"/>
                    </a:cubicBezTo>
                    <a:cubicBezTo>
                      <a:pt x="2064" y="15470"/>
                      <a:pt x="2114" y="15616"/>
                      <a:pt x="2165" y="15616"/>
                    </a:cubicBezTo>
                    <a:cubicBezTo>
                      <a:pt x="2215" y="15762"/>
                      <a:pt x="2316" y="15689"/>
                      <a:pt x="2416" y="15616"/>
                    </a:cubicBezTo>
                    <a:cubicBezTo>
                      <a:pt x="2517" y="15543"/>
                      <a:pt x="2618" y="15470"/>
                      <a:pt x="2769" y="15470"/>
                    </a:cubicBezTo>
                    <a:cubicBezTo>
                      <a:pt x="2819" y="15470"/>
                      <a:pt x="2819" y="15397"/>
                      <a:pt x="2869" y="15324"/>
                    </a:cubicBezTo>
                    <a:cubicBezTo>
                      <a:pt x="2869" y="15178"/>
                      <a:pt x="2869" y="15105"/>
                      <a:pt x="2970" y="15105"/>
                    </a:cubicBezTo>
                    <a:cubicBezTo>
                      <a:pt x="3020" y="15105"/>
                      <a:pt x="3071" y="15105"/>
                      <a:pt x="3121" y="15178"/>
                    </a:cubicBezTo>
                    <a:cubicBezTo>
                      <a:pt x="3222" y="15324"/>
                      <a:pt x="3423" y="15762"/>
                      <a:pt x="3423" y="16054"/>
                    </a:cubicBezTo>
                    <a:cubicBezTo>
                      <a:pt x="3423" y="16200"/>
                      <a:pt x="3373" y="16272"/>
                      <a:pt x="3323" y="16345"/>
                    </a:cubicBezTo>
                    <a:cubicBezTo>
                      <a:pt x="3272" y="16345"/>
                      <a:pt x="3323" y="16564"/>
                      <a:pt x="3323" y="16710"/>
                    </a:cubicBezTo>
                    <a:cubicBezTo>
                      <a:pt x="3323" y="16783"/>
                      <a:pt x="3323" y="16929"/>
                      <a:pt x="3323" y="17002"/>
                    </a:cubicBezTo>
                    <a:cubicBezTo>
                      <a:pt x="3323" y="17002"/>
                      <a:pt x="3373" y="17002"/>
                      <a:pt x="3423" y="17002"/>
                    </a:cubicBezTo>
                    <a:cubicBezTo>
                      <a:pt x="3574" y="17002"/>
                      <a:pt x="3725" y="16929"/>
                      <a:pt x="3725" y="16856"/>
                    </a:cubicBezTo>
                    <a:cubicBezTo>
                      <a:pt x="3776" y="16710"/>
                      <a:pt x="3927" y="16564"/>
                      <a:pt x="4128" y="16564"/>
                    </a:cubicBezTo>
                    <a:cubicBezTo>
                      <a:pt x="4330" y="16564"/>
                      <a:pt x="4531" y="16710"/>
                      <a:pt x="4682" y="16929"/>
                    </a:cubicBezTo>
                    <a:cubicBezTo>
                      <a:pt x="4783" y="17002"/>
                      <a:pt x="4833" y="17148"/>
                      <a:pt x="4883" y="17148"/>
                    </a:cubicBezTo>
                    <a:cubicBezTo>
                      <a:pt x="4883" y="16856"/>
                      <a:pt x="5034" y="16491"/>
                      <a:pt x="5186" y="16491"/>
                    </a:cubicBezTo>
                    <a:cubicBezTo>
                      <a:pt x="5236" y="16491"/>
                      <a:pt x="5286" y="16564"/>
                      <a:pt x="5286" y="16710"/>
                    </a:cubicBezTo>
                    <a:cubicBezTo>
                      <a:pt x="5286" y="16783"/>
                      <a:pt x="5337" y="16856"/>
                      <a:pt x="5437" y="16856"/>
                    </a:cubicBezTo>
                    <a:cubicBezTo>
                      <a:pt x="5488" y="16856"/>
                      <a:pt x="5588" y="16783"/>
                      <a:pt x="5790" y="16710"/>
                    </a:cubicBezTo>
                    <a:cubicBezTo>
                      <a:pt x="5941" y="16564"/>
                      <a:pt x="5991" y="16564"/>
                      <a:pt x="6041" y="16564"/>
                    </a:cubicBezTo>
                    <a:cubicBezTo>
                      <a:pt x="6092" y="16564"/>
                      <a:pt x="6142" y="16637"/>
                      <a:pt x="6142" y="16710"/>
                    </a:cubicBezTo>
                    <a:cubicBezTo>
                      <a:pt x="6193" y="16783"/>
                      <a:pt x="6142" y="16929"/>
                      <a:pt x="5941" y="17221"/>
                    </a:cubicBezTo>
                    <a:cubicBezTo>
                      <a:pt x="5890" y="17294"/>
                      <a:pt x="5890" y="17294"/>
                      <a:pt x="5890" y="17294"/>
                    </a:cubicBezTo>
                    <a:cubicBezTo>
                      <a:pt x="5790" y="17513"/>
                      <a:pt x="5790" y="17878"/>
                      <a:pt x="5790" y="18097"/>
                    </a:cubicBezTo>
                    <a:cubicBezTo>
                      <a:pt x="5840" y="18316"/>
                      <a:pt x="5840" y="18608"/>
                      <a:pt x="5639" y="18681"/>
                    </a:cubicBezTo>
                    <a:cubicBezTo>
                      <a:pt x="5588" y="18681"/>
                      <a:pt x="5538" y="18827"/>
                      <a:pt x="5488" y="18972"/>
                    </a:cubicBezTo>
                    <a:cubicBezTo>
                      <a:pt x="5337" y="19191"/>
                      <a:pt x="5186" y="19483"/>
                      <a:pt x="4934" y="19556"/>
                    </a:cubicBezTo>
                    <a:cubicBezTo>
                      <a:pt x="4682" y="19556"/>
                      <a:pt x="4229" y="20286"/>
                      <a:pt x="4078" y="20578"/>
                    </a:cubicBezTo>
                    <a:cubicBezTo>
                      <a:pt x="4179" y="20505"/>
                      <a:pt x="4330" y="20505"/>
                      <a:pt x="4430" y="20505"/>
                    </a:cubicBezTo>
                    <a:cubicBezTo>
                      <a:pt x="4481" y="20505"/>
                      <a:pt x="4481" y="20505"/>
                      <a:pt x="4481" y="20505"/>
                    </a:cubicBezTo>
                    <a:cubicBezTo>
                      <a:pt x="4481" y="20505"/>
                      <a:pt x="4481" y="20505"/>
                      <a:pt x="4481" y="20505"/>
                    </a:cubicBezTo>
                    <a:cubicBezTo>
                      <a:pt x="4481" y="20505"/>
                      <a:pt x="4481" y="20505"/>
                      <a:pt x="4531" y="20505"/>
                    </a:cubicBezTo>
                    <a:cubicBezTo>
                      <a:pt x="4632" y="20432"/>
                      <a:pt x="4732" y="20286"/>
                      <a:pt x="4934" y="20213"/>
                    </a:cubicBezTo>
                    <a:cubicBezTo>
                      <a:pt x="5135" y="20213"/>
                      <a:pt x="5135" y="20140"/>
                      <a:pt x="5186" y="19994"/>
                    </a:cubicBezTo>
                    <a:cubicBezTo>
                      <a:pt x="5186" y="19994"/>
                      <a:pt x="5186" y="19921"/>
                      <a:pt x="5186" y="19848"/>
                    </a:cubicBezTo>
                    <a:cubicBezTo>
                      <a:pt x="5286" y="19483"/>
                      <a:pt x="6142" y="18972"/>
                      <a:pt x="6293" y="18900"/>
                    </a:cubicBezTo>
                    <a:cubicBezTo>
                      <a:pt x="6293" y="18900"/>
                      <a:pt x="6344" y="18827"/>
                      <a:pt x="6344" y="18754"/>
                    </a:cubicBezTo>
                    <a:cubicBezTo>
                      <a:pt x="6344" y="18681"/>
                      <a:pt x="6394" y="18462"/>
                      <a:pt x="6545" y="18462"/>
                    </a:cubicBezTo>
                    <a:cubicBezTo>
                      <a:pt x="6696" y="18462"/>
                      <a:pt x="6948" y="18097"/>
                      <a:pt x="7099" y="17951"/>
                    </a:cubicBezTo>
                    <a:cubicBezTo>
                      <a:pt x="7300" y="17732"/>
                      <a:pt x="7351" y="17732"/>
                      <a:pt x="7451" y="17732"/>
                    </a:cubicBezTo>
                    <a:cubicBezTo>
                      <a:pt x="7502" y="17659"/>
                      <a:pt x="7552" y="17659"/>
                      <a:pt x="7552" y="17659"/>
                    </a:cubicBezTo>
                    <a:cubicBezTo>
                      <a:pt x="7602" y="17659"/>
                      <a:pt x="7602" y="17513"/>
                      <a:pt x="7602" y="17440"/>
                    </a:cubicBezTo>
                    <a:cubicBezTo>
                      <a:pt x="7602" y="17294"/>
                      <a:pt x="7653" y="17075"/>
                      <a:pt x="7804" y="17075"/>
                    </a:cubicBezTo>
                    <a:cubicBezTo>
                      <a:pt x="7904" y="17002"/>
                      <a:pt x="8005" y="16929"/>
                      <a:pt x="8005" y="16783"/>
                    </a:cubicBezTo>
                    <a:cubicBezTo>
                      <a:pt x="7955" y="16783"/>
                      <a:pt x="7854" y="16710"/>
                      <a:pt x="7804" y="16710"/>
                    </a:cubicBezTo>
                    <a:cubicBezTo>
                      <a:pt x="7703" y="16637"/>
                      <a:pt x="7602" y="16637"/>
                      <a:pt x="7552" y="16491"/>
                    </a:cubicBezTo>
                    <a:cubicBezTo>
                      <a:pt x="7502" y="16418"/>
                      <a:pt x="7552" y="16272"/>
                      <a:pt x="7602" y="16272"/>
                    </a:cubicBezTo>
                    <a:cubicBezTo>
                      <a:pt x="7653" y="16054"/>
                      <a:pt x="7955" y="15689"/>
                      <a:pt x="8106" y="15689"/>
                    </a:cubicBezTo>
                    <a:cubicBezTo>
                      <a:pt x="8106" y="15689"/>
                      <a:pt x="8106" y="15689"/>
                      <a:pt x="8106" y="15689"/>
                    </a:cubicBezTo>
                    <a:cubicBezTo>
                      <a:pt x="8206" y="15689"/>
                      <a:pt x="8358" y="15543"/>
                      <a:pt x="8408" y="15397"/>
                    </a:cubicBezTo>
                    <a:cubicBezTo>
                      <a:pt x="8408" y="15105"/>
                      <a:pt x="8509" y="14959"/>
                      <a:pt x="8609" y="14886"/>
                    </a:cubicBezTo>
                    <a:cubicBezTo>
                      <a:pt x="8710" y="14813"/>
                      <a:pt x="8760" y="14740"/>
                      <a:pt x="8811" y="14667"/>
                    </a:cubicBezTo>
                    <a:cubicBezTo>
                      <a:pt x="8861" y="14594"/>
                      <a:pt x="8861" y="14521"/>
                      <a:pt x="8911" y="14448"/>
                    </a:cubicBezTo>
                    <a:cubicBezTo>
                      <a:pt x="8962" y="14302"/>
                      <a:pt x="9012" y="14156"/>
                      <a:pt x="9163" y="14156"/>
                    </a:cubicBezTo>
                    <a:cubicBezTo>
                      <a:pt x="9213" y="14156"/>
                      <a:pt x="9314" y="14010"/>
                      <a:pt x="9365" y="13937"/>
                    </a:cubicBezTo>
                    <a:cubicBezTo>
                      <a:pt x="9465" y="13791"/>
                      <a:pt x="9516" y="13718"/>
                      <a:pt x="9616" y="13645"/>
                    </a:cubicBezTo>
                    <a:cubicBezTo>
                      <a:pt x="9767" y="13500"/>
                      <a:pt x="9818" y="13718"/>
                      <a:pt x="9868" y="13718"/>
                    </a:cubicBezTo>
                    <a:cubicBezTo>
                      <a:pt x="9868" y="13791"/>
                      <a:pt x="9868" y="13864"/>
                      <a:pt x="9969" y="13864"/>
                    </a:cubicBezTo>
                    <a:cubicBezTo>
                      <a:pt x="10220" y="13864"/>
                      <a:pt x="10321" y="14010"/>
                      <a:pt x="10321" y="14229"/>
                    </a:cubicBezTo>
                    <a:cubicBezTo>
                      <a:pt x="10321" y="14448"/>
                      <a:pt x="10120" y="14521"/>
                      <a:pt x="9969" y="14448"/>
                    </a:cubicBezTo>
                    <a:cubicBezTo>
                      <a:pt x="9868" y="14375"/>
                      <a:pt x="9818" y="14375"/>
                      <a:pt x="9767" y="14375"/>
                    </a:cubicBezTo>
                    <a:cubicBezTo>
                      <a:pt x="9667" y="14375"/>
                      <a:pt x="9616" y="14375"/>
                      <a:pt x="9465" y="14594"/>
                    </a:cubicBezTo>
                    <a:cubicBezTo>
                      <a:pt x="9365" y="14667"/>
                      <a:pt x="9365" y="14740"/>
                      <a:pt x="9365" y="14886"/>
                    </a:cubicBezTo>
                    <a:cubicBezTo>
                      <a:pt x="9365" y="14959"/>
                      <a:pt x="9365" y="15105"/>
                      <a:pt x="9264" y="15324"/>
                    </a:cubicBezTo>
                    <a:cubicBezTo>
                      <a:pt x="9113" y="15543"/>
                      <a:pt x="9163" y="15616"/>
                      <a:pt x="9163" y="15616"/>
                    </a:cubicBezTo>
                    <a:cubicBezTo>
                      <a:pt x="9163" y="15616"/>
                      <a:pt x="9163" y="15689"/>
                      <a:pt x="9213" y="15689"/>
                    </a:cubicBezTo>
                    <a:cubicBezTo>
                      <a:pt x="9365" y="15689"/>
                      <a:pt x="9415" y="15835"/>
                      <a:pt x="9415" y="15908"/>
                    </a:cubicBezTo>
                    <a:cubicBezTo>
                      <a:pt x="9415" y="16054"/>
                      <a:pt x="9213" y="16200"/>
                      <a:pt x="9113" y="16272"/>
                    </a:cubicBezTo>
                    <a:cubicBezTo>
                      <a:pt x="9163" y="16272"/>
                      <a:pt x="9213" y="16272"/>
                      <a:pt x="9264" y="16272"/>
                    </a:cubicBezTo>
                    <a:cubicBezTo>
                      <a:pt x="9415" y="16272"/>
                      <a:pt x="9616" y="16054"/>
                      <a:pt x="9868" y="15835"/>
                    </a:cubicBezTo>
                    <a:cubicBezTo>
                      <a:pt x="10019" y="15689"/>
                      <a:pt x="10170" y="15543"/>
                      <a:pt x="10321" y="15397"/>
                    </a:cubicBezTo>
                    <a:cubicBezTo>
                      <a:pt x="10472" y="15324"/>
                      <a:pt x="10573" y="15251"/>
                      <a:pt x="10724" y="15251"/>
                    </a:cubicBezTo>
                    <a:cubicBezTo>
                      <a:pt x="10875" y="15251"/>
                      <a:pt x="10976" y="15324"/>
                      <a:pt x="11026" y="15324"/>
                    </a:cubicBezTo>
                    <a:cubicBezTo>
                      <a:pt x="11076" y="15324"/>
                      <a:pt x="11076" y="15324"/>
                      <a:pt x="11076" y="15324"/>
                    </a:cubicBezTo>
                    <a:cubicBezTo>
                      <a:pt x="11076" y="15251"/>
                      <a:pt x="11026" y="15178"/>
                      <a:pt x="11076" y="15105"/>
                    </a:cubicBezTo>
                    <a:cubicBezTo>
                      <a:pt x="11076" y="15105"/>
                      <a:pt x="11076" y="15032"/>
                      <a:pt x="11076" y="15032"/>
                    </a:cubicBezTo>
                    <a:cubicBezTo>
                      <a:pt x="11026" y="14959"/>
                      <a:pt x="10925" y="14813"/>
                      <a:pt x="10875" y="14667"/>
                    </a:cubicBezTo>
                    <a:cubicBezTo>
                      <a:pt x="10825" y="14521"/>
                      <a:pt x="10825" y="14448"/>
                      <a:pt x="10825" y="14375"/>
                    </a:cubicBezTo>
                    <a:cubicBezTo>
                      <a:pt x="10875" y="14229"/>
                      <a:pt x="10925" y="14229"/>
                      <a:pt x="10976" y="14229"/>
                    </a:cubicBezTo>
                    <a:cubicBezTo>
                      <a:pt x="11026" y="14229"/>
                      <a:pt x="11026" y="14156"/>
                      <a:pt x="11026" y="14156"/>
                    </a:cubicBezTo>
                    <a:cubicBezTo>
                      <a:pt x="11076" y="13937"/>
                      <a:pt x="11177" y="13864"/>
                      <a:pt x="11227" y="13864"/>
                    </a:cubicBezTo>
                    <a:cubicBezTo>
                      <a:pt x="11328" y="13864"/>
                      <a:pt x="11429" y="13937"/>
                      <a:pt x="11530" y="14010"/>
                    </a:cubicBezTo>
                    <a:cubicBezTo>
                      <a:pt x="11530" y="14010"/>
                      <a:pt x="11580" y="14010"/>
                      <a:pt x="11580" y="14010"/>
                    </a:cubicBezTo>
                    <a:cubicBezTo>
                      <a:pt x="11630" y="14010"/>
                      <a:pt x="11630" y="14010"/>
                      <a:pt x="11681" y="14010"/>
                    </a:cubicBezTo>
                    <a:cubicBezTo>
                      <a:pt x="11781" y="14010"/>
                      <a:pt x="11882" y="14156"/>
                      <a:pt x="11932" y="14302"/>
                    </a:cubicBezTo>
                    <a:cubicBezTo>
                      <a:pt x="11983" y="14375"/>
                      <a:pt x="11983" y="14375"/>
                      <a:pt x="11983" y="14375"/>
                    </a:cubicBezTo>
                    <a:cubicBezTo>
                      <a:pt x="11983" y="14375"/>
                      <a:pt x="12033" y="14375"/>
                      <a:pt x="12033" y="14375"/>
                    </a:cubicBezTo>
                    <a:cubicBezTo>
                      <a:pt x="12134" y="14302"/>
                      <a:pt x="12234" y="14302"/>
                      <a:pt x="12386" y="14375"/>
                    </a:cubicBezTo>
                    <a:cubicBezTo>
                      <a:pt x="12386" y="14448"/>
                      <a:pt x="12486" y="14594"/>
                      <a:pt x="12486" y="14667"/>
                    </a:cubicBezTo>
                    <a:cubicBezTo>
                      <a:pt x="12486" y="14740"/>
                      <a:pt x="12486" y="14740"/>
                      <a:pt x="12486" y="14740"/>
                    </a:cubicBezTo>
                    <a:cubicBezTo>
                      <a:pt x="12537" y="14740"/>
                      <a:pt x="12587" y="14813"/>
                      <a:pt x="12637" y="14813"/>
                    </a:cubicBezTo>
                    <a:cubicBezTo>
                      <a:pt x="12688" y="14886"/>
                      <a:pt x="12738" y="14886"/>
                      <a:pt x="12738" y="14886"/>
                    </a:cubicBezTo>
                    <a:cubicBezTo>
                      <a:pt x="12738" y="14886"/>
                      <a:pt x="12788" y="14813"/>
                      <a:pt x="12839" y="14740"/>
                    </a:cubicBezTo>
                    <a:cubicBezTo>
                      <a:pt x="12889" y="14740"/>
                      <a:pt x="12939" y="14667"/>
                      <a:pt x="12990" y="14667"/>
                    </a:cubicBezTo>
                    <a:cubicBezTo>
                      <a:pt x="13040" y="14667"/>
                      <a:pt x="13090" y="14667"/>
                      <a:pt x="13141" y="14886"/>
                    </a:cubicBezTo>
                    <a:cubicBezTo>
                      <a:pt x="13141" y="14886"/>
                      <a:pt x="13141" y="14959"/>
                      <a:pt x="13141" y="15032"/>
                    </a:cubicBezTo>
                    <a:cubicBezTo>
                      <a:pt x="13191" y="15105"/>
                      <a:pt x="13443" y="15105"/>
                      <a:pt x="13644" y="15178"/>
                    </a:cubicBezTo>
                    <a:cubicBezTo>
                      <a:pt x="13695" y="15178"/>
                      <a:pt x="13695" y="15178"/>
                      <a:pt x="13695" y="15178"/>
                    </a:cubicBezTo>
                    <a:cubicBezTo>
                      <a:pt x="13946" y="15251"/>
                      <a:pt x="14500" y="15178"/>
                      <a:pt x="14752" y="15178"/>
                    </a:cubicBezTo>
                    <a:cubicBezTo>
                      <a:pt x="14802" y="15178"/>
                      <a:pt x="14853" y="15105"/>
                      <a:pt x="14903" y="15105"/>
                    </a:cubicBezTo>
                    <a:cubicBezTo>
                      <a:pt x="14903" y="15105"/>
                      <a:pt x="14903" y="15105"/>
                      <a:pt x="14903" y="15105"/>
                    </a:cubicBezTo>
                    <a:cubicBezTo>
                      <a:pt x="15054" y="15105"/>
                      <a:pt x="15104" y="15251"/>
                      <a:pt x="15155" y="15324"/>
                    </a:cubicBezTo>
                    <a:cubicBezTo>
                      <a:pt x="15205" y="15470"/>
                      <a:pt x="15255" y="15543"/>
                      <a:pt x="15457" y="15616"/>
                    </a:cubicBezTo>
                    <a:cubicBezTo>
                      <a:pt x="15608" y="15689"/>
                      <a:pt x="15709" y="15543"/>
                      <a:pt x="15759" y="15397"/>
                    </a:cubicBezTo>
                    <a:cubicBezTo>
                      <a:pt x="15860" y="15324"/>
                      <a:pt x="15910" y="15251"/>
                      <a:pt x="16011" y="15251"/>
                    </a:cubicBezTo>
                    <a:cubicBezTo>
                      <a:pt x="16061" y="15251"/>
                      <a:pt x="16111" y="15251"/>
                      <a:pt x="16162" y="15324"/>
                    </a:cubicBezTo>
                    <a:cubicBezTo>
                      <a:pt x="16262" y="15397"/>
                      <a:pt x="16313" y="15543"/>
                      <a:pt x="16313" y="15616"/>
                    </a:cubicBezTo>
                    <a:cubicBezTo>
                      <a:pt x="16313" y="15762"/>
                      <a:pt x="16212" y="15835"/>
                      <a:pt x="16162" y="15981"/>
                    </a:cubicBezTo>
                    <a:cubicBezTo>
                      <a:pt x="16111" y="15981"/>
                      <a:pt x="16111" y="15981"/>
                      <a:pt x="16111" y="15981"/>
                    </a:cubicBezTo>
                    <a:cubicBezTo>
                      <a:pt x="16111" y="16054"/>
                      <a:pt x="16162" y="16054"/>
                      <a:pt x="16162" y="16054"/>
                    </a:cubicBezTo>
                    <a:cubicBezTo>
                      <a:pt x="16212" y="16054"/>
                      <a:pt x="16262" y="16054"/>
                      <a:pt x="16313" y="16127"/>
                    </a:cubicBezTo>
                    <a:cubicBezTo>
                      <a:pt x="16363" y="16127"/>
                      <a:pt x="16363" y="16127"/>
                      <a:pt x="16413" y="16200"/>
                    </a:cubicBezTo>
                    <a:cubicBezTo>
                      <a:pt x="16615" y="16272"/>
                      <a:pt x="16867" y="16418"/>
                      <a:pt x="17018" y="16637"/>
                    </a:cubicBezTo>
                    <a:cubicBezTo>
                      <a:pt x="17068" y="16637"/>
                      <a:pt x="17068" y="16710"/>
                      <a:pt x="17118" y="16783"/>
                    </a:cubicBezTo>
                    <a:cubicBezTo>
                      <a:pt x="17219" y="16929"/>
                      <a:pt x="17370" y="17148"/>
                      <a:pt x="17672" y="17367"/>
                    </a:cubicBezTo>
                    <a:cubicBezTo>
                      <a:pt x="17672" y="17367"/>
                      <a:pt x="17672" y="17367"/>
                      <a:pt x="17723" y="17440"/>
                    </a:cubicBezTo>
                    <a:cubicBezTo>
                      <a:pt x="17723" y="17367"/>
                      <a:pt x="17723" y="17294"/>
                      <a:pt x="17723" y="17294"/>
                    </a:cubicBezTo>
                    <a:cubicBezTo>
                      <a:pt x="17672" y="17148"/>
                      <a:pt x="17672" y="17002"/>
                      <a:pt x="17723" y="16929"/>
                    </a:cubicBezTo>
                    <a:cubicBezTo>
                      <a:pt x="17773" y="16856"/>
                      <a:pt x="17874" y="16856"/>
                      <a:pt x="17974" y="17002"/>
                    </a:cubicBezTo>
                    <a:cubicBezTo>
                      <a:pt x="18125" y="17148"/>
                      <a:pt x="18176" y="17148"/>
                      <a:pt x="18176" y="17148"/>
                    </a:cubicBezTo>
                    <a:cubicBezTo>
                      <a:pt x="18276" y="17148"/>
                      <a:pt x="18327" y="17148"/>
                      <a:pt x="18427" y="17294"/>
                    </a:cubicBezTo>
                    <a:cubicBezTo>
                      <a:pt x="18427" y="17148"/>
                      <a:pt x="18377" y="16929"/>
                      <a:pt x="18327" y="16783"/>
                    </a:cubicBezTo>
                    <a:cubicBezTo>
                      <a:pt x="18276" y="16564"/>
                      <a:pt x="18276" y="16491"/>
                      <a:pt x="18327" y="16418"/>
                    </a:cubicBezTo>
                    <a:cubicBezTo>
                      <a:pt x="18377" y="16345"/>
                      <a:pt x="18377" y="16345"/>
                      <a:pt x="18377" y="16345"/>
                    </a:cubicBezTo>
                    <a:cubicBezTo>
                      <a:pt x="18427" y="16345"/>
                      <a:pt x="18427" y="16345"/>
                      <a:pt x="18427" y="16345"/>
                    </a:cubicBezTo>
                    <a:cubicBezTo>
                      <a:pt x="18528" y="16345"/>
                      <a:pt x="18679" y="16564"/>
                      <a:pt x="18730" y="16783"/>
                    </a:cubicBezTo>
                    <a:cubicBezTo>
                      <a:pt x="18881" y="17075"/>
                      <a:pt x="18881" y="17586"/>
                      <a:pt x="18780" y="17951"/>
                    </a:cubicBezTo>
                    <a:cubicBezTo>
                      <a:pt x="18780" y="18097"/>
                      <a:pt x="18679" y="18243"/>
                      <a:pt x="18528" y="18243"/>
                    </a:cubicBezTo>
                    <a:cubicBezTo>
                      <a:pt x="18427" y="18243"/>
                      <a:pt x="18276" y="18097"/>
                      <a:pt x="18226" y="17951"/>
                    </a:cubicBezTo>
                    <a:cubicBezTo>
                      <a:pt x="18176" y="17951"/>
                      <a:pt x="18176" y="17878"/>
                      <a:pt x="18176" y="17805"/>
                    </a:cubicBezTo>
                    <a:cubicBezTo>
                      <a:pt x="18075" y="17805"/>
                      <a:pt x="17974" y="17878"/>
                      <a:pt x="17974" y="17951"/>
                    </a:cubicBezTo>
                    <a:cubicBezTo>
                      <a:pt x="17974" y="18097"/>
                      <a:pt x="18226" y="18535"/>
                      <a:pt x="18377" y="18608"/>
                    </a:cubicBezTo>
                    <a:cubicBezTo>
                      <a:pt x="18579" y="18608"/>
                      <a:pt x="18579" y="18900"/>
                      <a:pt x="18579" y="19045"/>
                    </a:cubicBezTo>
                    <a:cubicBezTo>
                      <a:pt x="18579" y="19118"/>
                      <a:pt x="18579" y="19118"/>
                      <a:pt x="18579" y="19191"/>
                    </a:cubicBezTo>
                    <a:cubicBezTo>
                      <a:pt x="18679" y="19191"/>
                      <a:pt x="18730" y="19337"/>
                      <a:pt x="18780" y="19410"/>
                    </a:cubicBezTo>
                    <a:cubicBezTo>
                      <a:pt x="18730" y="19264"/>
                      <a:pt x="18730" y="19045"/>
                      <a:pt x="18679" y="18972"/>
                    </a:cubicBezTo>
                    <a:cubicBezTo>
                      <a:pt x="18579" y="18754"/>
                      <a:pt x="18579" y="18535"/>
                      <a:pt x="18629" y="18316"/>
                    </a:cubicBezTo>
                    <a:cubicBezTo>
                      <a:pt x="18679" y="18170"/>
                      <a:pt x="18780" y="18170"/>
                      <a:pt x="18881" y="18170"/>
                    </a:cubicBezTo>
                    <a:cubicBezTo>
                      <a:pt x="19032" y="18243"/>
                      <a:pt x="19032" y="18535"/>
                      <a:pt x="18981" y="18681"/>
                    </a:cubicBezTo>
                    <a:cubicBezTo>
                      <a:pt x="18981" y="18681"/>
                      <a:pt x="18981" y="18754"/>
                      <a:pt x="18981" y="18754"/>
                    </a:cubicBezTo>
                    <a:cubicBezTo>
                      <a:pt x="18981" y="18754"/>
                      <a:pt x="19032" y="18754"/>
                      <a:pt x="19032" y="18754"/>
                    </a:cubicBezTo>
                    <a:cubicBezTo>
                      <a:pt x="19082" y="18681"/>
                      <a:pt x="19132" y="18608"/>
                      <a:pt x="19183" y="18535"/>
                    </a:cubicBezTo>
                    <a:cubicBezTo>
                      <a:pt x="19233" y="18462"/>
                      <a:pt x="19233" y="18389"/>
                      <a:pt x="19183" y="18243"/>
                    </a:cubicBezTo>
                    <a:cubicBezTo>
                      <a:pt x="19132" y="18097"/>
                      <a:pt x="19082" y="17951"/>
                      <a:pt x="19132" y="17805"/>
                    </a:cubicBezTo>
                    <a:cubicBezTo>
                      <a:pt x="19183" y="17659"/>
                      <a:pt x="19283" y="17659"/>
                      <a:pt x="19283" y="17659"/>
                    </a:cubicBezTo>
                    <a:cubicBezTo>
                      <a:pt x="19485" y="17659"/>
                      <a:pt x="19636" y="18170"/>
                      <a:pt x="19686" y="18389"/>
                    </a:cubicBezTo>
                    <a:cubicBezTo>
                      <a:pt x="19737" y="18681"/>
                      <a:pt x="19586" y="18827"/>
                      <a:pt x="19535" y="18900"/>
                    </a:cubicBezTo>
                    <a:cubicBezTo>
                      <a:pt x="19535" y="18972"/>
                      <a:pt x="19485" y="18972"/>
                      <a:pt x="19485" y="18972"/>
                    </a:cubicBezTo>
                    <a:cubicBezTo>
                      <a:pt x="19485" y="19264"/>
                      <a:pt x="19334" y="19264"/>
                      <a:pt x="19233" y="19264"/>
                    </a:cubicBezTo>
                    <a:cubicBezTo>
                      <a:pt x="19233" y="19264"/>
                      <a:pt x="19183" y="19264"/>
                      <a:pt x="19132" y="19337"/>
                    </a:cubicBezTo>
                    <a:cubicBezTo>
                      <a:pt x="19132" y="19337"/>
                      <a:pt x="19132" y="19629"/>
                      <a:pt x="19132" y="19775"/>
                    </a:cubicBezTo>
                    <a:cubicBezTo>
                      <a:pt x="19183" y="19775"/>
                      <a:pt x="19183" y="19775"/>
                      <a:pt x="19183" y="19775"/>
                    </a:cubicBezTo>
                    <a:cubicBezTo>
                      <a:pt x="19183" y="19629"/>
                      <a:pt x="19233" y="19556"/>
                      <a:pt x="19334" y="19556"/>
                    </a:cubicBezTo>
                    <a:cubicBezTo>
                      <a:pt x="19384" y="19556"/>
                      <a:pt x="19434" y="19556"/>
                      <a:pt x="19434" y="19629"/>
                    </a:cubicBezTo>
                    <a:cubicBezTo>
                      <a:pt x="19434" y="19629"/>
                      <a:pt x="19485" y="19629"/>
                      <a:pt x="19485" y="19629"/>
                    </a:cubicBezTo>
                    <a:cubicBezTo>
                      <a:pt x="19535" y="19556"/>
                      <a:pt x="19586" y="19410"/>
                      <a:pt x="19686" y="19410"/>
                    </a:cubicBezTo>
                    <a:cubicBezTo>
                      <a:pt x="19686" y="19410"/>
                      <a:pt x="19737" y="19483"/>
                      <a:pt x="19787" y="19483"/>
                    </a:cubicBezTo>
                    <a:cubicBezTo>
                      <a:pt x="19787" y="19337"/>
                      <a:pt x="19888" y="19191"/>
                      <a:pt x="19988" y="19191"/>
                    </a:cubicBezTo>
                    <a:cubicBezTo>
                      <a:pt x="19988" y="19191"/>
                      <a:pt x="19988" y="19191"/>
                      <a:pt x="19988" y="19191"/>
                    </a:cubicBezTo>
                    <a:cubicBezTo>
                      <a:pt x="20089" y="19191"/>
                      <a:pt x="20190" y="19264"/>
                      <a:pt x="20290" y="19410"/>
                    </a:cubicBezTo>
                    <a:cubicBezTo>
                      <a:pt x="20391" y="19629"/>
                      <a:pt x="20542" y="19994"/>
                      <a:pt x="20542" y="20213"/>
                    </a:cubicBezTo>
                    <a:cubicBezTo>
                      <a:pt x="20542" y="20359"/>
                      <a:pt x="20441" y="20505"/>
                      <a:pt x="20341" y="20505"/>
                    </a:cubicBezTo>
                    <a:cubicBezTo>
                      <a:pt x="20290" y="20578"/>
                      <a:pt x="20290" y="20651"/>
                      <a:pt x="20240" y="20724"/>
                    </a:cubicBezTo>
                    <a:cubicBezTo>
                      <a:pt x="20190" y="20797"/>
                      <a:pt x="20139" y="20797"/>
                      <a:pt x="20089" y="20797"/>
                    </a:cubicBezTo>
                    <a:cubicBezTo>
                      <a:pt x="19988" y="20797"/>
                      <a:pt x="19888" y="20651"/>
                      <a:pt x="19787" y="20578"/>
                    </a:cubicBezTo>
                    <a:cubicBezTo>
                      <a:pt x="19787" y="20505"/>
                      <a:pt x="19737" y="20432"/>
                      <a:pt x="19686" y="20432"/>
                    </a:cubicBezTo>
                    <a:cubicBezTo>
                      <a:pt x="19737" y="20505"/>
                      <a:pt x="19737" y="20578"/>
                      <a:pt x="19787" y="20651"/>
                    </a:cubicBezTo>
                    <a:cubicBezTo>
                      <a:pt x="19787" y="20724"/>
                      <a:pt x="19787" y="20797"/>
                      <a:pt x="19837" y="20797"/>
                    </a:cubicBezTo>
                    <a:cubicBezTo>
                      <a:pt x="19888" y="21016"/>
                      <a:pt x="19837" y="21162"/>
                      <a:pt x="19787" y="21308"/>
                    </a:cubicBezTo>
                    <a:cubicBezTo>
                      <a:pt x="19737" y="21454"/>
                      <a:pt x="19737" y="21527"/>
                      <a:pt x="19787" y="21527"/>
                    </a:cubicBezTo>
                    <a:cubicBezTo>
                      <a:pt x="19787" y="21600"/>
                      <a:pt x="19787" y="21600"/>
                      <a:pt x="19837" y="21600"/>
                    </a:cubicBezTo>
                    <a:cubicBezTo>
                      <a:pt x="19837" y="21600"/>
                      <a:pt x="19837" y="21527"/>
                      <a:pt x="19837" y="21527"/>
                    </a:cubicBezTo>
                    <a:cubicBezTo>
                      <a:pt x="19837" y="21454"/>
                      <a:pt x="19837" y="21454"/>
                      <a:pt x="19837" y="21381"/>
                    </a:cubicBezTo>
                    <a:cubicBezTo>
                      <a:pt x="19888" y="21235"/>
                      <a:pt x="19938" y="21235"/>
                      <a:pt x="19988" y="21235"/>
                    </a:cubicBezTo>
                    <a:cubicBezTo>
                      <a:pt x="20089" y="21235"/>
                      <a:pt x="20139" y="21308"/>
                      <a:pt x="20240" y="21381"/>
                    </a:cubicBezTo>
                    <a:cubicBezTo>
                      <a:pt x="20290" y="21308"/>
                      <a:pt x="20290" y="21235"/>
                      <a:pt x="20290" y="21089"/>
                    </a:cubicBezTo>
                    <a:cubicBezTo>
                      <a:pt x="20290" y="21016"/>
                      <a:pt x="20341" y="20870"/>
                      <a:pt x="20441" y="20870"/>
                    </a:cubicBezTo>
                    <a:cubicBezTo>
                      <a:pt x="20542" y="20870"/>
                      <a:pt x="20643" y="20943"/>
                      <a:pt x="20693" y="21089"/>
                    </a:cubicBezTo>
                    <a:cubicBezTo>
                      <a:pt x="20744" y="21016"/>
                      <a:pt x="20794" y="20943"/>
                      <a:pt x="20895" y="20943"/>
                    </a:cubicBezTo>
                    <a:cubicBezTo>
                      <a:pt x="20945" y="20943"/>
                      <a:pt x="20945" y="20943"/>
                      <a:pt x="20945" y="20943"/>
                    </a:cubicBezTo>
                    <a:cubicBezTo>
                      <a:pt x="20995" y="20943"/>
                      <a:pt x="21046" y="20943"/>
                      <a:pt x="21096" y="21016"/>
                    </a:cubicBezTo>
                    <a:cubicBezTo>
                      <a:pt x="21146" y="21162"/>
                      <a:pt x="21096" y="21308"/>
                      <a:pt x="21096" y="21454"/>
                    </a:cubicBezTo>
                    <a:cubicBezTo>
                      <a:pt x="21096" y="21527"/>
                      <a:pt x="21096" y="21527"/>
                      <a:pt x="21096" y="21527"/>
                    </a:cubicBezTo>
                    <a:cubicBezTo>
                      <a:pt x="21146" y="21454"/>
                      <a:pt x="21247" y="21454"/>
                      <a:pt x="21297" y="21527"/>
                    </a:cubicBezTo>
                    <a:cubicBezTo>
                      <a:pt x="21398" y="21454"/>
                      <a:pt x="21499" y="21381"/>
                      <a:pt x="21549" y="21308"/>
                    </a:cubicBezTo>
                    <a:cubicBezTo>
                      <a:pt x="21600" y="21235"/>
                      <a:pt x="21600" y="21235"/>
                      <a:pt x="21600" y="21235"/>
                    </a:cubicBezTo>
                    <a:cubicBezTo>
                      <a:pt x="21600" y="21235"/>
                      <a:pt x="21549" y="21162"/>
                      <a:pt x="21499" y="21089"/>
                    </a:cubicBezTo>
                    <a:cubicBezTo>
                      <a:pt x="21448" y="21016"/>
                      <a:pt x="21348" y="20797"/>
                      <a:pt x="21398" y="20578"/>
                    </a:cubicBezTo>
                    <a:cubicBezTo>
                      <a:pt x="21448" y="20359"/>
                      <a:pt x="21499" y="20213"/>
                      <a:pt x="20895" y="19921"/>
                    </a:cubicBezTo>
                    <a:cubicBezTo>
                      <a:pt x="20391" y="19629"/>
                      <a:pt x="20290" y="19337"/>
                      <a:pt x="20089" y="18754"/>
                    </a:cubicBezTo>
                    <a:cubicBezTo>
                      <a:pt x="20039" y="18608"/>
                      <a:pt x="19938" y="18389"/>
                      <a:pt x="19837" y="18097"/>
                    </a:cubicBezTo>
                    <a:cubicBezTo>
                      <a:pt x="19636" y="17513"/>
                      <a:pt x="19283" y="17148"/>
                      <a:pt x="19032" y="16783"/>
                    </a:cubicBezTo>
                    <a:cubicBezTo>
                      <a:pt x="18780" y="16491"/>
                      <a:pt x="18629" y="16272"/>
                      <a:pt x="18629" y="16054"/>
                    </a:cubicBezTo>
                    <a:cubicBezTo>
                      <a:pt x="18629" y="15908"/>
                      <a:pt x="18478" y="15835"/>
                      <a:pt x="18327" y="15835"/>
                    </a:cubicBezTo>
                    <a:cubicBezTo>
                      <a:pt x="18176" y="15835"/>
                      <a:pt x="18075" y="15908"/>
                      <a:pt x="18025" y="15981"/>
                    </a:cubicBezTo>
                    <a:cubicBezTo>
                      <a:pt x="18025" y="16272"/>
                      <a:pt x="17823" y="16418"/>
                      <a:pt x="17622" y="16564"/>
                    </a:cubicBezTo>
                    <a:cubicBezTo>
                      <a:pt x="17572" y="16564"/>
                      <a:pt x="17521" y="16637"/>
                      <a:pt x="17471" y="16710"/>
                    </a:cubicBezTo>
                    <a:cubicBezTo>
                      <a:pt x="17420" y="16710"/>
                      <a:pt x="17370" y="16783"/>
                      <a:pt x="17320" y="16783"/>
                    </a:cubicBezTo>
                    <a:cubicBezTo>
                      <a:pt x="17169" y="16783"/>
                      <a:pt x="17068" y="16564"/>
                      <a:pt x="16967" y="16345"/>
                    </a:cubicBezTo>
                    <a:cubicBezTo>
                      <a:pt x="16967" y="16345"/>
                      <a:pt x="16917" y="16272"/>
                      <a:pt x="16917" y="16200"/>
                    </a:cubicBezTo>
                    <a:cubicBezTo>
                      <a:pt x="16867" y="16127"/>
                      <a:pt x="16716" y="15981"/>
                      <a:pt x="16615" y="15835"/>
                    </a:cubicBezTo>
                    <a:cubicBezTo>
                      <a:pt x="16464" y="15689"/>
                      <a:pt x="16313" y="15470"/>
                      <a:pt x="16313" y="15324"/>
                    </a:cubicBezTo>
                    <a:cubicBezTo>
                      <a:pt x="16313" y="15251"/>
                      <a:pt x="16262" y="15032"/>
                      <a:pt x="16162" y="15032"/>
                    </a:cubicBezTo>
                    <a:cubicBezTo>
                      <a:pt x="16162" y="15032"/>
                      <a:pt x="16111" y="15032"/>
                      <a:pt x="16061" y="15032"/>
                    </a:cubicBezTo>
                    <a:cubicBezTo>
                      <a:pt x="15910" y="15105"/>
                      <a:pt x="15809" y="15178"/>
                      <a:pt x="15759" y="15178"/>
                    </a:cubicBezTo>
                    <a:cubicBezTo>
                      <a:pt x="15709" y="15178"/>
                      <a:pt x="15709" y="15178"/>
                      <a:pt x="15658" y="15105"/>
                    </a:cubicBezTo>
                    <a:cubicBezTo>
                      <a:pt x="15608" y="15105"/>
                      <a:pt x="15608" y="15105"/>
                      <a:pt x="15608" y="15105"/>
                    </a:cubicBezTo>
                    <a:cubicBezTo>
                      <a:pt x="15558" y="15178"/>
                      <a:pt x="15507" y="15251"/>
                      <a:pt x="15457" y="15251"/>
                    </a:cubicBezTo>
                    <a:cubicBezTo>
                      <a:pt x="15306" y="15251"/>
                      <a:pt x="15155" y="15105"/>
                      <a:pt x="15155" y="15105"/>
                    </a:cubicBezTo>
                    <a:cubicBezTo>
                      <a:pt x="15104" y="15032"/>
                      <a:pt x="15104" y="15032"/>
                      <a:pt x="15104" y="15032"/>
                    </a:cubicBezTo>
                    <a:cubicBezTo>
                      <a:pt x="15104" y="2481"/>
                      <a:pt x="15104" y="2481"/>
                      <a:pt x="15104" y="2481"/>
                    </a:cubicBezTo>
                    <a:cubicBezTo>
                      <a:pt x="15054" y="2481"/>
                      <a:pt x="14953" y="2408"/>
                      <a:pt x="14903" y="240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2" name="Shape">
                <a:extLst>
                  <a:ext uri="{FF2B5EF4-FFF2-40B4-BE49-F238E27FC236}">
                    <a16:creationId xmlns:a16="http://schemas.microsoft.com/office/drawing/2014/main" id="{E4B429B7-EA88-CCBA-D1EF-8B5F6DEC67E2}"/>
                  </a:ext>
                </a:extLst>
              </p:cNvPr>
              <p:cNvSpPr/>
              <p:nvPr/>
            </p:nvSpPr>
            <p:spPr>
              <a:xfrm>
                <a:off x="69223" y="636937"/>
                <a:ext cx="27586" cy="12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91" y="1963"/>
                    </a:moveTo>
                    <a:cubicBezTo>
                      <a:pt x="14728" y="0"/>
                      <a:pt x="12764" y="0"/>
                      <a:pt x="10801" y="0"/>
                    </a:cubicBezTo>
                    <a:cubicBezTo>
                      <a:pt x="7854" y="0"/>
                      <a:pt x="7854" y="1963"/>
                      <a:pt x="7854" y="1963"/>
                    </a:cubicBezTo>
                    <a:cubicBezTo>
                      <a:pt x="5890" y="9818"/>
                      <a:pt x="3927" y="13745"/>
                      <a:pt x="1963" y="17672"/>
                    </a:cubicBezTo>
                    <a:cubicBezTo>
                      <a:pt x="981" y="19636"/>
                      <a:pt x="981" y="19636"/>
                      <a:pt x="0" y="21600"/>
                    </a:cubicBezTo>
                    <a:cubicBezTo>
                      <a:pt x="2945" y="19636"/>
                      <a:pt x="7854" y="13745"/>
                      <a:pt x="8836" y="9818"/>
                    </a:cubicBezTo>
                    <a:cubicBezTo>
                      <a:pt x="8836" y="3927"/>
                      <a:pt x="10801" y="3927"/>
                      <a:pt x="11782" y="3927"/>
                    </a:cubicBezTo>
                    <a:cubicBezTo>
                      <a:pt x="13746" y="3927"/>
                      <a:pt x="14728" y="3927"/>
                      <a:pt x="15710" y="7854"/>
                    </a:cubicBezTo>
                    <a:cubicBezTo>
                      <a:pt x="17673" y="7854"/>
                      <a:pt x="20619" y="5890"/>
                      <a:pt x="21600" y="1963"/>
                    </a:cubicBezTo>
                    <a:cubicBezTo>
                      <a:pt x="21600" y="1963"/>
                      <a:pt x="21600" y="1963"/>
                      <a:pt x="21600" y="1963"/>
                    </a:cubicBezTo>
                    <a:cubicBezTo>
                      <a:pt x="19637" y="1963"/>
                      <a:pt x="18655" y="1963"/>
                      <a:pt x="16691" y="196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3" name="Shape">
                <a:extLst>
                  <a:ext uri="{FF2B5EF4-FFF2-40B4-BE49-F238E27FC236}">
                    <a16:creationId xmlns:a16="http://schemas.microsoft.com/office/drawing/2014/main" id="{F2405106-F3F3-D5C9-C38E-5F576958C87F}"/>
                  </a:ext>
                </a:extLst>
              </p:cNvPr>
              <p:cNvSpPr/>
              <p:nvPr/>
            </p:nvSpPr>
            <p:spPr>
              <a:xfrm>
                <a:off x="184768" y="588126"/>
                <a:ext cx="31753" cy="26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9" h="21600" extrusionOk="0">
                    <a:moveTo>
                      <a:pt x="19477" y="0"/>
                    </a:moveTo>
                    <a:cubicBezTo>
                      <a:pt x="18646" y="0"/>
                      <a:pt x="16985" y="899"/>
                      <a:pt x="15323" y="3599"/>
                    </a:cubicBezTo>
                    <a:cubicBezTo>
                      <a:pt x="13662" y="5399"/>
                      <a:pt x="12000" y="7199"/>
                      <a:pt x="11169" y="8100"/>
                    </a:cubicBezTo>
                    <a:cubicBezTo>
                      <a:pt x="8677" y="9899"/>
                      <a:pt x="7846" y="11700"/>
                      <a:pt x="7015" y="12599"/>
                    </a:cubicBezTo>
                    <a:cubicBezTo>
                      <a:pt x="7015" y="15299"/>
                      <a:pt x="4523" y="15299"/>
                      <a:pt x="3692" y="15299"/>
                    </a:cubicBezTo>
                    <a:cubicBezTo>
                      <a:pt x="2031" y="15299"/>
                      <a:pt x="2031" y="15299"/>
                      <a:pt x="2031" y="15299"/>
                    </a:cubicBezTo>
                    <a:cubicBezTo>
                      <a:pt x="369" y="15299"/>
                      <a:pt x="369" y="15299"/>
                      <a:pt x="369" y="16200"/>
                    </a:cubicBezTo>
                    <a:cubicBezTo>
                      <a:pt x="-461" y="17099"/>
                      <a:pt x="369" y="18900"/>
                      <a:pt x="369" y="20700"/>
                    </a:cubicBezTo>
                    <a:cubicBezTo>
                      <a:pt x="1200" y="21600"/>
                      <a:pt x="1200" y="21600"/>
                      <a:pt x="2031" y="21600"/>
                    </a:cubicBezTo>
                    <a:cubicBezTo>
                      <a:pt x="2031" y="21600"/>
                      <a:pt x="2031" y="21600"/>
                      <a:pt x="2031" y="21600"/>
                    </a:cubicBezTo>
                    <a:cubicBezTo>
                      <a:pt x="4523" y="19799"/>
                      <a:pt x="6185" y="20700"/>
                      <a:pt x="7015" y="20700"/>
                    </a:cubicBezTo>
                    <a:cubicBezTo>
                      <a:pt x="7015" y="21600"/>
                      <a:pt x="7846" y="21600"/>
                      <a:pt x="7846" y="21600"/>
                    </a:cubicBezTo>
                    <a:cubicBezTo>
                      <a:pt x="9508" y="20700"/>
                      <a:pt x="16985" y="15299"/>
                      <a:pt x="18646" y="12599"/>
                    </a:cubicBezTo>
                    <a:cubicBezTo>
                      <a:pt x="18646" y="12599"/>
                      <a:pt x="18646" y="12599"/>
                      <a:pt x="18646" y="12599"/>
                    </a:cubicBezTo>
                    <a:cubicBezTo>
                      <a:pt x="18646" y="11700"/>
                      <a:pt x="17815" y="11700"/>
                      <a:pt x="16985" y="10800"/>
                    </a:cubicBezTo>
                    <a:cubicBezTo>
                      <a:pt x="16154" y="9899"/>
                      <a:pt x="15323" y="9000"/>
                      <a:pt x="14492" y="8100"/>
                    </a:cubicBezTo>
                    <a:cubicBezTo>
                      <a:pt x="14492" y="4500"/>
                      <a:pt x="17815" y="4500"/>
                      <a:pt x="19477" y="3599"/>
                    </a:cubicBezTo>
                    <a:cubicBezTo>
                      <a:pt x="20308" y="3599"/>
                      <a:pt x="21139" y="3599"/>
                      <a:pt x="21139" y="2699"/>
                    </a:cubicBezTo>
                    <a:cubicBezTo>
                      <a:pt x="20308" y="2699"/>
                      <a:pt x="19477" y="899"/>
                      <a:pt x="19477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4" name="Shape">
                <a:extLst>
                  <a:ext uri="{FF2B5EF4-FFF2-40B4-BE49-F238E27FC236}">
                    <a16:creationId xmlns:a16="http://schemas.microsoft.com/office/drawing/2014/main" id="{C84BF562-A4EF-B284-9F9F-C33454BDB562}"/>
                  </a:ext>
                </a:extLst>
              </p:cNvPr>
              <p:cNvSpPr/>
              <p:nvPr/>
            </p:nvSpPr>
            <p:spPr>
              <a:xfrm>
                <a:off x="4912" y="668042"/>
                <a:ext cx="9434" cy="9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0" h="21600" extrusionOk="0">
                    <a:moveTo>
                      <a:pt x="14400" y="0"/>
                    </a:moveTo>
                    <a:cubicBezTo>
                      <a:pt x="14400" y="2399"/>
                      <a:pt x="14400" y="2399"/>
                      <a:pt x="14400" y="2399"/>
                    </a:cubicBezTo>
                    <a:cubicBezTo>
                      <a:pt x="12000" y="4799"/>
                      <a:pt x="4799" y="14400"/>
                      <a:pt x="4799" y="19200"/>
                    </a:cubicBezTo>
                    <a:cubicBezTo>
                      <a:pt x="0" y="19200"/>
                      <a:pt x="0" y="19200"/>
                      <a:pt x="0" y="192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2399" y="21600"/>
                      <a:pt x="2399" y="19200"/>
                    </a:cubicBezTo>
                    <a:cubicBezTo>
                      <a:pt x="16800" y="14400"/>
                      <a:pt x="21600" y="7199"/>
                      <a:pt x="16800" y="0"/>
                    </a:cubicBezTo>
                    <a:cubicBezTo>
                      <a:pt x="16800" y="0"/>
                      <a:pt x="14400" y="0"/>
                      <a:pt x="144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" name="Shape">
                <a:extLst>
                  <a:ext uri="{FF2B5EF4-FFF2-40B4-BE49-F238E27FC236}">
                    <a16:creationId xmlns:a16="http://schemas.microsoft.com/office/drawing/2014/main" id="{27751397-AB03-EB80-37BC-51F240C12CA7}"/>
                  </a:ext>
                </a:extLst>
              </p:cNvPr>
              <p:cNvSpPr/>
              <p:nvPr/>
            </p:nvSpPr>
            <p:spPr>
              <a:xfrm>
                <a:off x="1789" y="671290"/>
                <a:ext cx="9434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0"/>
                      <a:pt x="10801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" name="Shape">
                <a:extLst>
                  <a:ext uri="{FF2B5EF4-FFF2-40B4-BE49-F238E27FC236}">
                    <a16:creationId xmlns:a16="http://schemas.microsoft.com/office/drawing/2014/main" id="{19669F3F-5C3E-1B38-D41B-129C67E79B03}"/>
                  </a:ext>
                </a:extLst>
              </p:cNvPr>
              <p:cNvSpPr/>
              <p:nvPr/>
            </p:nvSpPr>
            <p:spPr>
              <a:xfrm>
                <a:off x="9368" y="553330"/>
                <a:ext cx="18740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9" h="21600" extrusionOk="0">
                    <a:moveTo>
                      <a:pt x="16199" y="7200"/>
                    </a:moveTo>
                    <a:cubicBezTo>
                      <a:pt x="14849" y="10800"/>
                      <a:pt x="13500" y="10800"/>
                      <a:pt x="12149" y="10800"/>
                    </a:cubicBezTo>
                    <a:cubicBezTo>
                      <a:pt x="10800" y="10800"/>
                      <a:pt x="8099" y="10800"/>
                      <a:pt x="8099" y="0"/>
                    </a:cubicBezTo>
                    <a:cubicBezTo>
                      <a:pt x="8099" y="0"/>
                      <a:pt x="8099" y="0"/>
                      <a:pt x="6750" y="0"/>
                    </a:cubicBezTo>
                    <a:cubicBezTo>
                      <a:pt x="4049" y="0"/>
                      <a:pt x="0" y="7200"/>
                      <a:pt x="0" y="10800"/>
                    </a:cubicBezTo>
                    <a:cubicBezTo>
                      <a:pt x="0" y="14400"/>
                      <a:pt x="8099" y="21600"/>
                      <a:pt x="13500" y="21600"/>
                    </a:cubicBezTo>
                    <a:cubicBezTo>
                      <a:pt x="16199" y="21600"/>
                      <a:pt x="17550" y="21600"/>
                      <a:pt x="17550" y="21600"/>
                    </a:cubicBezTo>
                    <a:cubicBezTo>
                      <a:pt x="18900" y="21600"/>
                      <a:pt x="20249" y="17999"/>
                      <a:pt x="20249" y="14400"/>
                    </a:cubicBezTo>
                    <a:cubicBezTo>
                      <a:pt x="21600" y="10800"/>
                      <a:pt x="20249" y="7200"/>
                      <a:pt x="20249" y="7200"/>
                    </a:cubicBezTo>
                    <a:cubicBezTo>
                      <a:pt x="18900" y="7200"/>
                      <a:pt x="17550" y="7200"/>
                      <a:pt x="16199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grpSp>
            <p:nvGrpSpPr>
              <p:cNvPr id="87" name="Triangle">
                <a:extLst>
                  <a:ext uri="{FF2B5EF4-FFF2-40B4-BE49-F238E27FC236}">
                    <a16:creationId xmlns:a16="http://schemas.microsoft.com/office/drawing/2014/main" id="{B2FB967C-37CD-B399-14AE-CB69356EB195}"/>
                  </a:ext>
                </a:extLst>
              </p:cNvPr>
              <p:cNvGrpSpPr/>
              <p:nvPr/>
            </p:nvGrpSpPr>
            <p:grpSpPr>
              <a:xfrm>
                <a:off x="718259" y="991523"/>
                <a:ext cx="32795" cy="7207"/>
                <a:chOff x="0" y="0"/>
                <a:chExt cx="32793" cy="7205"/>
              </a:xfrm>
            </p:grpSpPr>
            <p:sp>
              <p:nvSpPr>
                <p:cNvPr id="103" name="Line">
                  <a:extLst>
                    <a:ext uri="{FF2B5EF4-FFF2-40B4-BE49-F238E27FC236}">
                      <a16:creationId xmlns:a16="http://schemas.microsoft.com/office/drawing/2014/main" id="{BAD63A8B-7403-5689-A2C0-34FA7B781BBF}"/>
                    </a:ext>
                  </a:extLst>
                </p:cNvPr>
                <p:cNvSpPr/>
                <p:nvPr/>
              </p:nvSpPr>
              <p:spPr>
                <a:xfrm flipV="1">
                  <a:off x="-1" y="0"/>
                  <a:ext cx="32795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" name="Line">
                  <a:extLst>
                    <a:ext uri="{FF2B5EF4-FFF2-40B4-BE49-F238E27FC236}">
                      <a16:creationId xmlns:a16="http://schemas.microsoft.com/office/drawing/2014/main" id="{98BF900D-378C-0A4D-6562-41E1D93BDDA7}"/>
                    </a:ext>
                  </a:extLst>
                </p:cNvPr>
                <p:cNvSpPr/>
                <p:nvPr/>
              </p:nvSpPr>
              <p:spPr>
                <a:xfrm flipH="1">
                  <a:off x="0" y="-1"/>
                  <a:ext cx="32794" cy="7207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8" name="Shape">
                <a:extLst>
                  <a:ext uri="{FF2B5EF4-FFF2-40B4-BE49-F238E27FC236}">
                    <a16:creationId xmlns:a16="http://schemas.microsoft.com/office/drawing/2014/main" id="{E26B1B36-C67B-1B60-7A42-C9EF03E4ACE8}"/>
                  </a:ext>
                </a:extLst>
              </p:cNvPr>
              <p:cNvGrpSpPr/>
              <p:nvPr/>
            </p:nvGrpSpPr>
            <p:grpSpPr>
              <a:xfrm>
                <a:off x="900948" y="1036895"/>
                <a:ext cx="10413" cy="8821"/>
                <a:chOff x="0" y="0"/>
                <a:chExt cx="10411" cy="8819"/>
              </a:xfrm>
            </p:grpSpPr>
            <p:sp>
              <p:nvSpPr>
                <p:cNvPr id="101" name="Line">
                  <a:extLst>
                    <a:ext uri="{FF2B5EF4-FFF2-40B4-BE49-F238E27FC236}">
                      <a16:creationId xmlns:a16="http://schemas.microsoft.com/office/drawing/2014/main" id="{501FA040-C160-265D-9533-98C4915FF9C7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10412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699" y="0"/>
                        <a:pt x="2699" y="0"/>
                        <a:pt x="5399" y="5399"/>
                      </a:cubicBezTo>
                      <a:cubicBezTo>
                        <a:pt x="8100" y="10800"/>
                        <a:pt x="16200" y="162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02" name="Line">
                  <a:extLst>
                    <a:ext uri="{FF2B5EF4-FFF2-40B4-BE49-F238E27FC236}">
                      <a16:creationId xmlns:a16="http://schemas.microsoft.com/office/drawing/2014/main" id="{FACE2DFC-005C-8F39-4020-B8378CEC9B68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10412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6200" y="16200"/>
                        <a:pt x="8100" y="10800"/>
                        <a:pt x="5399" y="5399"/>
                      </a:cubicBezTo>
                      <a:cubicBezTo>
                        <a:pt x="2699" y="0"/>
                        <a:pt x="2699" y="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89" name="Shape">
                <a:extLst>
                  <a:ext uri="{FF2B5EF4-FFF2-40B4-BE49-F238E27FC236}">
                    <a16:creationId xmlns:a16="http://schemas.microsoft.com/office/drawing/2014/main" id="{49A08E10-3012-328B-5814-7F1BCF0F501F}"/>
                  </a:ext>
                </a:extLst>
              </p:cNvPr>
              <p:cNvGrpSpPr/>
              <p:nvPr/>
            </p:nvGrpSpPr>
            <p:grpSpPr>
              <a:xfrm>
                <a:off x="913960" y="1033169"/>
                <a:ext cx="10412" cy="9095"/>
                <a:chOff x="0" y="0"/>
                <a:chExt cx="10411" cy="9094"/>
              </a:xfrm>
            </p:grpSpPr>
            <p:sp>
              <p:nvSpPr>
                <p:cNvPr id="99" name="Line">
                  <a:extLst>
                    <a:ext uri="{FF2B5EF4-FFF2-40B4-BE49-F238E27FC236}">
                      <a16:creationId xmlns:a16="http://schemas.microsoft.com/office/drawing/2014/main" id="{31BCF715-FD32-AAA4-C7AF-B8A2E9B869D7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10412" cy="90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4799" y="13500"/>
                        <a:pt x="11999" y="0"/>
                        <a:pt x="2160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00" name="Line">
                  <a:extLst>
                    <a:ext uri="{FF2B5EF4-FFF2-40B4-BE49-F238E27FC236}">
                      <a16:creationId xmlns:a16="http://schemas.microsoft.com/office/drawing/2014/main" id="{7FD2AE76-ED23-BFED-4D15-0C562D03907B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10412" cy="90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1999" y="0"/>
                        <a:pt x="4799" y="13500"/>
                        <a:pt x="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90" name="Shape">
                <a:extLst>
                  <a:ext uri="{FF2B5EF4-FFF2-40B4-BE49-F238E27FC236}">
                    <a16:creationId xmlns:a16="http://schemas.microsoft.com/office/drawing/2014/main" id="{FAFBEEB1-66BF-AB75-D13E-43037760042B}"/>
                  </a:ext>
                </a:extLst>
              </p:cNvPr>
              <p:cNvGrpSpPr/>
              <p:nvPr/>
            </p:nvGrpSpPr>
            <p:grpSpPr>
              <a:xfrm>
                <a:off x="987576" y="1081399"/>
                <a:ext cx="9435" cy="8821"/>
                <a:chOff x="0" y="0"/>
                <a:chExt cx="9434" cy="8819"/>
              </a:xfrm>
            </p:grpSpPr>
            <p:sp>
              <p:nvSpPr>
                <p:cNvPr id="97" name="Line">
                  <a:extLst>
                    <a:ext uri="{FF2B5EF4-FFF2-40B4-BE49-F238E27FC236}">
                      <a16:creationId xmlns:a16="http://schemas.microsoft.com/office/drawing/2014/main" id="{0C99D7A9-A87A-7C81-7991-48897DC65160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0801" y="2160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98" name="Line">
                  <a:extLst>
                    <a:ext uri="{FF2B5EF4-FFF2-40B4-BE49-F238E27FC236}">
                      <a16:creationId xmlns:a16="http://schemas.microsoft.com/office/drawing/2014/main" id="{B0516574-4493-220F-B2A4-747D40007653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10801" y="216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91" name="Shape">
                <a:extLst>
                  <a:ext uri="{FF2B5EF4-FFF2-40B4-BE49-F238E27FC236}">
                    <a16:creationId xmlns:a16="http://schemas.microsoft.com/office/drawing/2014/main" id="{2E9AE23D-BFD6-9DC8-2712-90013664274C}"/>
                  </a:ext>
                </a:extLst>
              </p:cNvPr>
              <p:cNvGrpSpPr/>
              <p:nvPr/>
            </p:nvGrpSpPr>
            <p:grpSpPr>
              <a:xfrm>
                <a:off x="961552" y="1062258"/>
                <a:ext cx="9435" cy="8821"/>
                <a:chOff x="0" y="0"/>
                <a:chExt cx="9434" cy="8819"/>
              </a:xfrm>
            </p:grpSpPr>
            <p:sp>
              <p:nvSpPr>
                <p:cNvPr id="95" name="Line">
                  <a:extLst>
                    <a:ext uri="{FF2B5EF4-FFF2-40B4-BE49-F238E27FC236}">
                      <a16:creationId xmlns:a16="http://schemas.microsoft.com/office/drawing/2014/main" id="{B2E80212-5E21-3661-D45E-2CA94BF0F432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14400"/>
                        <a:pt x="21600" y="3599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96" name="Line">
                  <a:extLst>
                    <a:ext uri="{FF2B5EF4-FFF2-40B4-BE49-F238E27FC236}">
                      <a16:creationId xmlns:a16="http://schemas.microsoft.com/office/drawing/2014/main" id="{5C6129AE-EB33-6192-F443-4CA70DE52287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1600" y="3599"/>
                        <a:pt x="21600" y="144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92" name="Shape">
                <a:extLst>
                  <a:ext uri="{FF2B5EF4-FFF2-40B4-BE49-F238E27FC236}">
                    <a16:creationId xmlns:a16="http://schemas.microsoft.com/office/drawing/2014/main" id="{726581BF-4EE2-E51D-8B75-C069E1CF80DD}"/>
                  </a:ext>
                </a:extLst>
              </p:cNvPr>
              <p:cNvGrpSpPr/>
              <p:nvPr/>
            </p:nvGrpSpPr>
            <p:grpSpPr>
              <a:xfrm>
                <a:off x="972774" y="1078049"/>
                <a:ext cx="17179" cy="8821"/>
                <a:chOff x="0" y="0"/>
                <a:chExt cx="17177" cy="8819"/>
              </a:xfrm>
            </p:grpSpPr>
            <p:sp>
              <p:nvSpPr>
                <p:cNvPr id="93" name="Line">
                  <a:extLst>
                    <a:ext uri="{FF2B5EF4-FFF2-40B4-BE49-F238E27FC236}">
                      <a16:creationId xmlns:a16="http://schemas.microsoft.com/office/drawing/2014/main" id="{4C66CC96-0248-F1B1-2363-AB5D90B786B0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17179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1542" y="0"/>
                        <a:pt x="3085" y="4320"/>
                        <a:pt x="6171" y="8640"/>
                      </a:cubicBezTo>
                      <a:cubicBezTo>
                        <a:pt x="10800" y="12960"/>
                        <a:pt x="18514" y="216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94" name="Line">
                  <a:extLst>
                    <a:ext uri="{FF2B5EF4-FFF2-40B4-BE49-F238E27FC236}">
                      <a16:creationId xmlns:a16="http://schemas.microsoft.com/office/drawing/2014/main" id="{0275821A-4B11-5721-101E-A1B7FE066146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17179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8514" y="21600"/>
                        <a:pt x="10800" y="12960"/>
                        <a:pt x="6171" y="8640"/>
                      </a:cubicBezTo>
                      <a:cubicBezTo>
                        <a:pt x="3085" y="4320"/>
                        <a:pt x="1542" y="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</p:grpSp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C6A0F31F-E83A-DAE1-F73A-E8C690D38EC1}"/>
                </a:ext>
              </a:extLst>
            </p:cNvPr>
            <p:cNvGrpSpPr/>
            <p:nvPr/>
          </p:nvGrpSpPr>
          <p:grpSpPr>
            <a:xfrm>
              <a:off x="1344914" y="0"/>
              <a:ext cx="856713" cy="565611"/>
              <a:chOff x="0" y="0"/>
              <a:chExt cx="856711" cy="565610"/>
            </a:xfrm>
          </p:grpSpPr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39347772-5BA4-3B0E-7E38-C0E4555376EC}"/>
                  </a:ext>
                </a:extLst>
              </p:cNvPr>
              <p:cNvSpPr/>
              <p:nvPr/>
            </p:nvSpPr>
            <p:spPr>
              <a:xfrm>
                <a:off x="-1" y="-1"/>
                <a:ext cx="856713" cy="565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18" y="13808"/>
                    </a:moveTo>
                    <a:cubicBezTo>
                      <a:pt x="17355" y="13765"/>
                      <a:pt x="17324" y="13765"/>
                      <a:pt x="17261" y="13723"/>
                    </a:cubicBezTo>
                    <a:cubicBezTo>
                      <a:pt x="17135" y="13681"/>
                      <a:pt x="16978" y="13596"/>
                      <a:pt x="16852" y="13596"/>
                    </a:cubicBezTo>
                    <a:cubicBezTo>
                      <a:pt x="16789" y="13596"/>
                      <a:pt x="16726" y="13596"/>
                      <a:pt x="16663" y="13638"/>
                    </a:cubicBezTo>
                    <a:cubicBezTo>
                      <a:pt x="16537" y="13765"/>
                      <a:pt x="16475" y="13723"/>
                      <a:pt x="16443" y="13596"/>
                    </a:cubicBezTo>
                    <a:cubicBezTo>
                      <a:pt x="16443" y="13426"/>
                      <a:pt x="16600" y="13215"/>
                      <a:pt x="16726" y="13172"/>
                    </a:cubicBezTo>
                    <a:cubicBezTo>
                      <a:pt x="16789" y="13172"/>
                      <a:pt x="16820" y="13172"/>
                      <a:pt x="16820" y="13172"/>
                    </a:cubicBezTo>
                    <a:cubicBezTo>
                      <a:pt x="16820" y="13130"/>
                      <a:pt x="16789" y="13045"/>
                      <a:pt x="16789" y="13003"/>
                    </a:cubicBezTo>
                    <a:cubicBezTo>
                      <a:pt x="16789" y="12961"/>
                      <a:pt x="16758" y="12876"/>
                      <a:pt x="16758" y="12833"/>
                    </a:cubicBezTo>
                    <a:cubicBezTo>
                      <a:pt x="16726" y="12749"/>
                      <a:pt x="16758" y="12706"/>
                      <a:pt x="16758" y="12664"/>
                    </a:cubicBezTo>
                    <a:cubicBezTo>
                      <a:pt x="16789" y="12622"/>
                      <a:pt x="16820" y="12579"/>
                      <a:pt x="16883" y="12579"/>
                    </a:cubicBezTo>
                    <a:cubicBezTo>
                      <a:pt x="17009" y="12579"/>
                      <a:pt x="17229" y="12749"/>
                      <a:pt x="17355" y="13003"/>
                    </a:cubicBezTo>
                    <a:cubicBezTo>
                      <a:pt x="17481" y="13215"/>
                      <a:pt x="17669" y="13342"/>
                      <a:pt x="17889" y="13342"/>
                    </a:cubicBezTo>
                    <a:cubicBezTo>
                      <a:pt x="17952" y="13342"/>
                      <a:pt x="18015" y="13342"/>
                      <a:pt x="18078" y="13299"/>
                    </a:cubicBezTo>
                    <a:cubicBezTo>
                      <a:pt x="18172" y="13257"/>
                      <a:pt x="18172" y="13215"/>
                      <a:pt x="18141" y="13088"/>
                    </a:cubicBezTo>
                    <a:cubicBezTo>
                      <a:pt x="18141" y="12961"/>
                      <a:pt x="18110" y="12833"/>
                      <a:pt x="18172" y="12706"/>
                    </a:cubicBezTo>
                    <a:cubicBezTo>
                      <a:pt x="18172" y="12622"/>
                      <a:pt x="17858" y="12325"/>
                      <a:pt x="17669" y="12198"/>
                    </a:cubicBezTo>
                    <a:cubicBezTo>
                      <a:pt x="17418" y="11944"/>
                      <a:pt x="17261" y="11817"/>
                      <a:pt x="17229" y="11690"/>
                    </a:cubicBezTo>
                    <a:cubicBezTo>
                      <a:pt x="17229" y="11605"/>
                      <a:pt x="17229" y="11563"/>
                      <a:pt x="17261" y="11521"/>
                    </a:cubicBezTo>
                    <a:cubicBezTo>
                      <a:pt x="17324" y="11393"/>
                      <a:pt x="17512" y="11478"/>
                      <a:pt x="17858" y="11648"/>
                    </a:cubicBezTo>
                    <a:cubicBezTo>
                      <a:pt x="17858" y="11690"/>
                      <a:pt x="17889" y="11690"/>
                      <a:pt x="17921" y="11690"/>
                    </a:cubicBezTo>
                    <a:cubicBezTo>
                      <a:pt x="18047" y="11690"/>
                      <a:pt x="18078" y="11351"/>
                      <a:pt x="18078" y="11266"/>
                    </a:cubicBezTo>
                    <a:cubicBezTo>
                      <a:pt x="18078" y="11224"/>
                      <a:pt x="17984" y="11182"/>
                      <a:pt x="17795" y="11182"/>
                    </a:cubicBezTo>
                    <a:cubicBezTo>
                      <a:pt x="17638" y="11182"/>
                      <a:pt x="17449" y="11224"/>
                      <a:pt x="17324" y="11309"/>
                    </a:cubicBezTo>
                    <a:cubicBezTo>
                      <a:pt x="17292" y="11351"/>
                      <a:pt x="17229" y="11351"/>
                      <a:pt x="17166" y="11351"/>
                    </a:cubicBezTo>
                    <a:cubicBezTo>
                      <a:pt x="17041" y="11351"/>
                      <a:pt x="16915" y="11266"/>
                      <a:pt x="16915" y="11097"/>
                    </a:cubicBezTo>
                    <a:cubicBezTo>
                      <a:pt x="16915" y="11055"/>
                      <a:pt x="16915" y="10885"/>
                      <a:pt x="17135" y="10843"/>
                    </a:cubicBezTo>
                    <a:cubicBezTo>
                      <a:pt x="17229" y="10843"/>
                      <a:pt x="17261" y="10800"/>
                      <a:pt x="17261" y="10800"/>
                    </a:cubicBezTo>
                    <a:cubicBezTo>
                      <a:pt x="17261" y="10800"/>
                      <a:pt x="17229" y="10757"/>
                      <a:pt x="17229" y="10757"/>
                    </a:cubicBezTo>
                    <a:cubicBezTo>
                      <a:pt x="17198" y="10672"/>
                      <a:pt x="17166" y="10588"/>
                      <a:pt x="17229" y="10461"/>
                    </a:cubicBezTo>
                    <a:cubicBezTo>
                      <a:pt x="17261" y="10461"/>
                      <a:pt x="17292" y="10418"/>
                      <a:pt x="17324" y="10418"/>
                    </a:cubicBezTo>
                    <a:cubicBezTo>
                      <a:pt x="17418" y="10418"/>
                      <a:pt x="17512" y="10503"/>
                      <a:pt x="17638" y="10588"/>
                    </a:cubicBezTo>
                    <a:cubicBezTo>
                      <a:pt x="17795" y="10672"/>
                      <a:pt x="17952" y="10800"/>
                      <a:pt x="18047" y="10757"/>
                    </a:cubicBezTo>
                    <a:cubicBezTo>
                      <a:pt x="18141" y="10715"/>
                      <a:pt x="18235" y="10715"/>
                      <a:pt x="18298" y="10715"/>
                    </a:cubicBezTo>
                    <a:cubicBezTo>
                      <a:pt x="18424" y="10715"/>
                      <a:pt x="18518" y="10672"/>
                      <a:pt x="18644" y="10588"/>
                    </a:cubicBezTo>
                    <a:cubicBezTo>
                      <a:pt x="18644" y="10545"/>
                      <a:pt x="18644" y="10545"/>
                      <a:pt x="18644" y="10545"/>
                    </a:cubicBezTo>
                    <a:cubicBezTo>
                      <a:pt x="18644" y="10503"/>
                      <a:pt x="18487" y="10376"/>
                      <a:pt x="18393" y="10334"/>
                    </a:cubicBezTo>
                    <a:cubicBezTo>
                      <a:pt x="18298" y="10249"/>
                      <a:pt x="18204" y="10164"/>
                      <a:pt x="18141" y="10122"/>
                    </a:cubicBezTo>
                    <a:cubicBezTo>
                      <a:pt x="18110" y="10037"/>
                      <a:pt x="18110" y="9995"/>
                      <a:pt x="18141" y="9952"/>
                    </a:cubicBezTo>
                    <a:cubicBezTo>
                      <a:pt x="18141" y="9868"/>
                      <a:pt x="18235" y="9825"/>
                      <a:pt x="18518" y="9825"/>
                    </a:cubicBezTo>
                    <a:cubicBezTo>
                      <a:pt x="18644" y="9825"/>
                      <a:pt x="18801" y="9868"/>
                      <a:pt x="18927" y="9868"/>
                    </a:cubicBezTo>
                    <a:cubicBezTo>
                      <a:pt x="18990" y="9868"/>
                      <a:pt x="18990" y="9868"/>
                      <a:pt x="18990" y="9868"/>
                    </a:cubicBezTo>
                    <a:cubicBezTo>
                      <a:pt x="18990" y="9868"/>
                      <a:pt x="18990" y="9868"/>
                      <a:pt x="18990" y="9868"/>
                    </a:cubicBezTo>
                    <a:cubicBezTo>
                      <a:pt x="19053" y="9868"/>
                      <a:pt x="19084" y="9825"/>
                      <a:pt x="19084" y="9783"/>
                    </a:cubicBezTo>
                    <a:cubicBezTo>
                      <a:pt x="19116" y="9741"/>
                      <a:pt x="19116" y="9698"/>
                      <a:pt x="19116" y="9698"/>
                    </a:cubicBezTo>
                    <a:cubicBezTo>
                      <a:pt x="19116" y="9698"/>
                      <a:pt x="19116" y="9698"/>
                      <a:pt x="19084" y="9698"/>
                    </a:cubicBezTo>
                    <a:cubicBezTo>
                      <a:pt x="19084" y="9698"/>
                      <a:pt x="19053" y="9741"/>
                      <a:pt x="19021" y="9741"/>
                    </a:cubicBezTo>
                    <a:cubicBezTo>
                      <a:pt x="18833" y="9741"/>
                      <a:pt x="18487" y="9529"/>
                      <a:pt x="18393" y="9275"/>
                    </a:cubicBezTo>
                    <a:cubicBezTo>
                      <a:pt x="18361" y="9190"/>
                      <a:pt x="18361" y="9105"/>
                      <a:pt x="18393" y="9021"/>
                    </a:cubicBezTo>
                    <a:cubicBezTo>
                      <a:pt x="18455" y="8894"/>
                      <a:pt x="18550" y="8894"/>
                      <a:pt x="18581" y="8894"/>
                    </a:cubicBezTo>
                    <a:cubicBezTo>
                      <a:pt x="18644" y="8894"/>
                      <a:pt x="18675" y="8894"/>
                      <a:pt x="18707" y="8894"/>
                    </a:cubicBezTo>
                    <a:cubicBezTo>
                      <a:pt x="18770" y="8936"/>
                      <a:pt x="18801" y="8936"/>
                      <a:pt x="18864" y="8936"/>
                    </a:cubicBezTo>
                    <a:cubicBezTo>
                      <a:pt x="18927" y="8936"/>
                      <a:pt x="18958" y="8894"/>
                      <a:pt x="19021" y="8851"/>
                    </a:cubicBezTo>
                    <a:cubicBezTo>
                      <a:pt x="19116" y="8809"/>
                      <a:pt x="19116" y="8640"/>
                      <a:pt x="19084" y="8512"/>
                    </a:cubicBezTo>
                    <a:cubicBezTo>
                      <a:pt x="19053" y="8343"/>
                      <a:pt x="18958" y="8174"/>
                      <a:pt x="18896" y="8174"/>
                    </a:cubicBezTo>
                    <a:cubicBezTo>
                      <a:pt x="18896" y="8174"/>
                      <a:pt x="18204" y="8131"/>
                      <a:pt x="18204" y="7877"/>
                    </a:cubicBezTo>
                    <a:cubicBezTo>
                      <a:pt x="18172" y="7835"/>
                      <a:pt x="18110" y="7792"/>
                      <a:pt x="18078" y="7792"/>
                    </a:cubicBezTo>
                    <a:cubicBezTo>
                      <a:pt x="18015" y="7708"/>
                      <a:pt x="17921" y="7665"/>
                      <a:pt x="17921" y="7538"/>
                    </a:cubicBezTo>
                    <a:cubicBezTo>
                      <a:pt x="17921" y="7538"/>
                      <a:pt x="17921" y="7454"/>
                      <a:pt x="17952" y="7411"/>
                    </a:cubicBezTo>
                    <a:cubicBezTo>
                      <a:pt x="18015" y="7369"/>
                      <a:pt x="18078" y="7369"/>
                      <a:pt x="18172" y="7411"/>
                    </a:cubicBezTo>
                    <a:cubicBezTo>
                      <a:pt x="18235" y="7411"/>
                      <a:pt x="18330" y="7454"/>
                      <a:pt x="18455" y="7327"/>
                    </a:cubicBezTo>
                    <a:cubicBezTo>
                      <a:pt x="18518" y="7284"/>
                      <a:pt x="18613" y="7242"/>
                      <a:pt x="18738" y="7242"/>
                    </a:cubicBezTo>
                    <a:cubicBezTo>
                      <a:pt x="18864" y="7242"/>
                      <a:pt x="18990" y="7242"/>
                      <a:pt x="19116" y="7284"/>
                    </a:cubicBezTo>
                    <a:cubicBezTo>
                      <a:pt x="19241" y="7327"/>
                      <a:pt x="19367" y="7327"/>
                      <a:pt x="19430" y="7327"/>
                    </a:cubicBezTo>
                    <a:cubicBezTo>
                      <a:pt x="19462" y="7327"/>
                      <a:pt x="19462" y="7327"/>
                      <a:pt x="19462" y="7284"/>
                    </a:cubicBezTo>
                    <a:cubicBezTo>
                      <a:pt x="19462" y="7157"/>
                      <a:pt x="19304" y="6988"/>
                      <a:pt x="19241" y="6988"/>
                    </a:cubicBezTo>
                    <a:cubicBezTo>
                      <a:pt x="19179" y="7030"/>
                      <a:pt x="19084" y="7072"/>
                      <a:pt x="18958" y="7072"/>
                    </a:cubicBezTo>
                    <a:cubicBezTo>
                      <a:pt x="18738" y="7072"/>
                      <a:pt x="18581" y="6945"/>
                      <a:pt x="18581" y="6734"/>
                    </a:cubicBezTo>
                    <a:cubicBezTo>
                      <a:pt x="18581" y="6691"/>
                      <a:pt x="18581" y="6607"/>
                      <a:pt x="18613" y="6564"/>
                    </a:cubicBezTo>
                    <a:cubicBezTo>
                      <a:pt x="18644" y="6522"/>
                      <a:pt x="18738" y="6522"/>
                      <a:pt x="18738" y="6522"/>
                    </a:cubicBezTo>
                    <a:cubicBezTo>
                      <a:pt x="18801" y="6522"/>
                      <a:pt x="18864" y="6522"/>
                      <a:pt x="18896" y="6522"/>
                    </a:cubicBezTo>
                    <a:cubicBezTo>
                      <a:pt x="18958" y="6522"/>
                      <a:pt x="19021" y="6564"/>
                      <a:pt x="19053" y="6564"/>
                    </a:cubicBezTo>
                    <a:cubicBezTo>
                      <a:pt x="18958" y="6480"/>
                      <a:pt x="18770" y="6352"/>
                      <a:pt x="18581" y="6352"/>
                    </a:cubicBezTo>
                    <a:cubicBezTo>
                      <a:pt x="18550" y="6352"/>
                      <a:pt x="18487" y="6352"/>
                      <a:pt x="18455" y="6395"/>
                    </a:cubicBezTo>
                    <a:cubicBezTo>
                      <a:pt x="18393" y="6607"/>
                      <a:pt x="18267" y="6649"/>
                      <a:pt x="18172" y="6649"/>
                    </a:cubicBezTo>
                    <a:cubicBezTo>
                      <a:pt x="18078" y="6649"/>
                      <a:pt x="18015" y="6607"/>
                      <a:pt x="18015" y="6522"/>
                    </a:cubicBezTo>
                    <a:cubicBezTo>
                      <a:pt x="17984" y="6480"/>
                      <a:pt x="17984" y="6395"/>
                      <a:pt x="18078" y="6352"/>
                    </a:cubicBezTo>
                    <a:cubicBezTo>
                      <a:pt x="18267" y="6183"/>
                      <a:pt x="18298" y="5717"/>
                      <a:pt x="18267" y="5505"/>
                    </a:cubicBezTo>
                    <a:cubicBezTo>
                      <a:pt x="18267" y="5336"/>
                      <a:pt x="18424" y="5294"/>
                      <a:pt x="18581" y="5209"/>
                    </a:cubicBezTo>
                    <a:cubicBezTo>
                      <a:pt x="18801" y="5124"/>
                      <a:pt x="18927" y="5040"/>
                      <a:pt x="18896" y="4870"/>
                    </a:cubicBezTo>
                    <a:cubicBezTo>
                      <a:pt x="18896" y="4785"/>
                      <a:pt x="18896" y="4658"/>
                      <a:pt x="18958" y="4574"/>
                    </a:cubicBezTo>
                    <a:cubicBezTo>
                      <a:pt x="19084" y="4320"/>
                      <a:pt x="19462" y="4320"/>
                      <a:pt x="19556" y="4320"/>
                    </a:cubicBezTo>
                    <a:cubicBezTo>
                      <a:pt x="19587" y="4320"/>
                      <a:pt x="19587" y="4277"/>
                      <a:pt x="19587" y="4277"/>
                    </a:cubicBezTo>
                    <a:cubicBezTo>
                      <a:pt x="19587" y="4277"/>
                      <a:pt x="19587" y="4277"/>
                      <a:pt x="19556" y="4235"/>
                    </a:cubicBezTo>
                    <a:cubicBezTo>
                      <a:pt x="19493" y="4150"/>
                      <a:pt x="19399" y="4065"/>
                      <a:pt x="19336" y="4108"/>
                    </a:cubicBezTo>
                    <a:cubicBezTo>
                      <a:pt x="19241" y="4108"/>
                      <a:pt x="19147" y="4192"/>
                      <a:pt x="19053" y="4235"/>
                    </a:cubicBezTo>
                    <a:cubicBezTo>
                      <a:pt x="18958" y="4320"/>
                      <a:pt x="18864" y="4362"/>
                      <a:pt x="18801" y="4362"/>
                    </a:cubicBezTo>
                    <a:cubicBezTo>
                      <a:pt x="18770" y="4362"/>
                      <a:pt x="18707" y="4362"/>
                      <a:pt x="18675" y="4320"/>
                    </a:cubicBezTo>
                    <a:cubicBezTo>
                      <a:pt x="18644" y="4277"/>
                      <a:pt x="18644" y="4192"/>
                      <a:pt x="18644" y="4150"/>
                    </a:cubicBezTo>
                    <a:cubicBezTo>
                      <a:pt x="18707" y="3938"/>
                      <a:pt x="19053" y="3769"/>
                      <a:pt x="19210" y="3769"/>
                    </a:cubicBezTo>
                    <a:cubicBezTo>
                      <a:pt x="19430" y="3769"/>
                      <a:pt x="19870" y="3769"/>
                      <a:pt x="20059" y="3642"/>
                    </a:cubicBezTo>
                    <a:cubicBezTo>
                      <a:pt x="19996" y="3600"/>
                      <a:pt x="19839" y="3557"/>
                      <a:pt x="19619" y="3557"/>
                    </a:cubicBezTo>
                    <a:cubicBezTo>
                      <a:pt x="19556" y="3557"/>
                      <a:pt x="19524" y="3557"/>
                      <a:pt x="19462" y="3557"/>
                    </a:cubicBezTo>
                    <a:cubicBezTo>
                      <a:pt x="19210" y="3600"/>
                      <a:pt x="19147" y="3515"/>
                      <a:pt x="19147" y="3430"/>
                    </a:cubicBezTo>
                    <a:cubicBezTo>
                      <a:pt x="19147" y="3303"/>
                      <a:pt x="19304" y="3261"/>
                      <a:pt x="19619" y="3261"/>
                    </a:cubicBezTo>
                    <a:cubicBezTo>
                      <a:pt x="19902" y="3218"/>
                      <a:pt x="19996" y="3176"/>
                      <a:pt x="20090" y="3134"/>
                    </a:cubicBezTo>
                    <a:cubicBezTo>
                      <a:pt x="20153" y="3091"/>
                      <a:pt x="20216" y="3049"/>
                      <a:pt x="20405" y="3049"/>
                    </a:cubicBezTo>
                    <a:cubicBezTo>
                      <a:pt x="20562" y="3007"/>
                      <a:pt x="20593" y="2964"/>
                      <a:pt x="20656" y="2880"/>
                    </a:cubicBezTo>
                    <a:cubicBezTo>
                      <a:pt x="20688" y="2837"/>
                      <a:pt x="20719" y="2752"/>
                      <a:pt x="20845" y="2752"/>
                    </a:cubicBezTo>
                    <a:cubicBezTo>
                      <a:pt x="21065" y="2752"/>
                      <a:pt x="21505" y="2498"/>
                      <a:pt x="21600" y="2371"/>
                    </a:cubicBezTo>
                    <a:cubicBezTo>
                      <a:pt x="21474" y="2244"/>
                      <a:pt x="20813" y="1990"/>
                      <a:pt x="20436" y="1990"/>
                    </a:cubicBezTo>
                    <a:cubicBezTo>
                      <a:pt x="19996" y="1990"/>
                      <a:pt x="19807" y="2075"/>
                      <a:pt x="19776" y="2329"/>
                    </a:cubicBezTo>
                    <a:cubicBezTo>
                      <a:pt x="19776" y="2414"/>
                      <a:pt x="19744" y="2583"/>
                      <a:pt x="19587" y="2583"/>
                    </a:cubicBezTo>
                    <a:cubicBezTo>
                      <a:pt x="19524" y="2583"/>
                      <a:pt x="19430" y="2541"/>
                      <a:pt x="19336" y="2498"/>
                    </a:cubicBezTo>
                    <a:cubicBezTo>
                      <a:pt x="19210" y="2456"/>
                      <a:pt x="19084" y="2456"/>
                      <a:pt x="19021" y="2456"/>
                    </a:cubicBezTo>
                    <a:cubicBezTo>
                      <a:pt x="18990" y="2498"/>
                      <a:pt x="18958" y="2498"/>
                      <a:pt x="18927" y="2498"/>
                    </a:cubicBezTo>
                    <a:cubicBezTo>
                      <a:pt x="18833" y="2498"/>
                      <a:pt x="18801" y="2414"/>
                      <a:pt x="18770" y="2371"/>
                    </a:cubicBezTo>
                    <a:cubicBezTo>
                      <a:pt x="18770" y="2329"/>
                      <a:pt x="18770" y="2287"/>
                      <a:pt x="18770" y="2287"/>
                    </a:cubicBezTo>
                    <a:cubicBezTo>
                      <a:pt x="18738" y="2287"/>
                      <a:pt x="18738" y="2287"/>
                      <a:pt x="18707" y="2329"/>
                    </a:cubicBezTo>
                    <a:cubicBezTo>
                      <a:pt x="18613" y="2371"/>
                      <a:pt x="18518" y="2456"/>
                      <a:pt x="18424" y="2583"/>
                    </a:cubicBezTo>
                    <a:cubicBezTo>
                      <a:pt x="18298" y="2710"/>
                      <a:pt x="18172" y="2837"/>
                      <a:pt x="18015" y="2922"/>
                    </a:cubicBezTo>
                    <a:cubicBezTo>
                      <a:pt x="17889" y="3007"/>
                      <a:pt x="17795" y="3134"/>
                      <a:pt x="17701" y="3218"/>
                    </a:cubicBezTo>
                    <a:cubicBezTo>
                      <a:pt x="17575" y="3345"/>
                      <a:pt x="17481" y="3430"/>
                      <a:pt x="17386" y="3472"/>
                    </a:cubicBezTo>
                    <a:cubicBezTo>
                      <a:pt x="17386" y="3472"/>
                      <a:pt x="17386" y="3472"/>
                      <a:pt x="17386" y="3472"/>
                    </a:cubicBezTo>
                    <a:cubicBezTo>
                      <a:pt x="17355" y="3472"/>
                      <a:pt x="17324" y="3430"/>
                      <a:pt x="17292" y="3388"/>
                    </a:cubicBezTo>
                    <a:cubicBezTo>
                      <a:pt x="17292" y="3345"/>
                      <a:pt x="17261" y="3261"/>
                      <a:pt x="17921" y="2329"/>
                    </a:cubicBezTo>
                    <a:cubicBezTo>
                      <a:pt x="18015" y="2202"/>
                      <a:pt x="18078" y="2075"/>
                      <a:pt x="18015" y="1948"/>
                    </a:cubicBezTo>
                    <a:cubicBezTo>
                      <a:pt x="17984" y="1821"/>
                      <a:pt x="17889" y="1778"/>
                      <a:pt x="17764" y="1778"/>
                    </a:cubicBezTo>
                    <a:cubicBezTo>
                      <a:pt x="17606" y="1821"/>
                      <a:pt x="17544" y="1905"/>
                      <a:pt x="17512" y="1990"/>
                    </a:cubicBezTo>
                    <a:cubicBezTo>
                      <a:pt x="17449" y="2075"/>
                      <a:pt x="17418" y="2117"/>
                      <a:pt x="17324" y="2160"/>
                    </a:cubicBezTo>
                    <a:cubicBezTo>
                      <a:pt x="17261" y="2202"/>
                      <a:pt x="17135" y="2244"/>
                      <a:pt x="16978" y="2329"/>
                    </a:cubicBezTo>
                    <a:cubicBezTo>
                      <a:pt x="16695" y="2498"/>
                      <a:pt x="16380" y="2668"/>
                      <a:pt x="16223" y="2668"/>
                    </a:cubicBezTo>
                    <a:cubicBezTo>
                      <a:pt x="16160" y="2668"/>
                      <a:pt x="16129" y="2625"/>
                      <a:pt x="16097" y="2583"/>
                    </a:cubicBezTo>
                    <a:cubicBezTo>
                      <a:pt x="16066" y="2414"/>
                      <a:pt x="16255" y="2287"/>
                      <a:pt x="16569" y="2117"/>
                    </a:cubicBezTo>
                    <a:cubicBezTo>
                      <a:pt x="16632" y="2075"/>
                      <a:pt x="16726" y="2032"/>
                      <a:pt x="16789" y="1948"/>
                    </a:cubicBezTo>
                    <a:cubicBezTo>
                      <a:pt x="16695" y="1948"/>
                      <a:pt x="16506" y="1905"/>
                      <a:pt x="16192" y="1905"/>
                    </a:cubicBezTo>
                    <a:cubicBezTo>
                      <a:pt x="15909" y="1905"/>
                      <a:pt x="15657" y="1948"/>
                      <a:pt x="15468" y="1990"/>
                    </a:cubicBezTo>
                    <a:cubicBezTo>
                      <a:pt x="15311" y="1990"/>
                      <a:pt x="15123" y="2075"/>
                      <a:pt x="14934" y="2117"/>
                    </a:cubicBezTo>
                    <a:cubicBezTo>
                      <a:pt x="14682" y="2202"/>
                      <a:pt x="14462" y="2287"/>
                      <a:pt x="14337" y="2287"/>
                    </a:cubicBezTo>
                    <a:cubicBezTo>
                      <a:pt x="14211" y="2287"/>
                      <a:pt x="14179" y="2202"/>
                      <a:pt x="14179" y="2160"/>
                    </a:cubicBezTo>
                    <a:cubicBezTo>
                      <a:pt x="14148" y="1821"/>
                      <a:pt x="15594" y="1567"/>
                      <a:pt x="15594" y="1567"/>
                    </a:cubicBezTo>
                    <a:cubicBezTo>
                      <a:pt x="15783" y="1567"/>
                      <a:pt x="16003" y="1567"/>
                      <a:pt x="16255" y="1567"/>
                    </a:cubicBezTo>
                    <a:cubicBezTo>
                      <a:pt x="16632" y="1567"/>
                      <a:pt x="17041" y="1567"/>
                      <a:pt x="17261" y="1440"/>
                    </a:cubicBezTo>
                    <a:cubicBezTo>
                      <a:pt x="17418" y="1312"/>
                      <a:pt x="17638" y="1270"/>
                      <a:pt x="17827" y="1228"/>
                    </a:cubicBezTo>
                    <a:cubicBezTo>
                      <a:pt x="17984" y="1185"/>
                      <a:pt x="18141" y="1143"/>
                      <a:pt x="18204" y="1101"/>
                    </a:cubicBezTo>
                    <a:cubicBezTo>
                      <a:pt x="18141" y="1016"/>
                      <a:pt x="17858" y="889"/>
                      <a:pt x="17638" y="889"/>
                    </a:cubicBezTo>
                    <a:cubicBezTo>
                      <a:pt x="17606" y="889"/>
                      <a:pt x="17606" y="889"/>
                      <a:pt x="17606" y="889"/>
                    </a:cubicBezTo>
                    <a:cubicBezTo>
                      <a:pt x="17575" y="889"/>
                      <a:pt x="17544" y="889"/>
                      <a:pt x="17512" y="889"/>
                    </a:cubicBezTo>
                    <a:cubicBezTo>
                      <a:pt x="17292" y="889"/>
                      <a:pt x="17135" y="847"/>
                      <a:pt x="17072" y="720"/>
                    </a:cubicBezTo>
                    <a:cubicBezTo>
                      <a:pt x="17072" y="677"/>
                      <a:pt x="17041" y="635"/>
                      <a:pt x="17041" y="592"/>
                    </a:cubicBezTo>
                    <a:cubicBezTo>
                      <a:pt x="17041" y="550"/>
                      <a:pt x="16915" y="508"/>
                      <a:pt x="16852" y="465"/>
                    </a:cubicBezTo>
                    <a:cubicBezTo>
                      <a:pt x="16758" y="423"/>
                      <a:pt x="16663" y="381"/>
                      <a:pt x="16632" y="296"/>
                    </a:cubicBezTo>
                    <a:cubicBezTo>
                      <a:pt x="16600" y="254"/>
                      <a:pt x="16380" y="254"/>
                      <a:pt x="16255" y="254"/>
                    </a:cubicBezTo>
                    <a:cubicBezTo>
                      <a:pt x="15940" y="254"/>
                      <a:pt x="15751" y="211"/>
                      <a:pt x="15657" y="169"/>
                    </a:cubicBezTo>
                    <a:cubicBezTo>
                      <a:pt x="15531" y="42"/>
                      <a:pt x="15217" y="0"/>
                      <a:pt x="14871" y="0"/>
                    </a:cubicBezTo>
                    <a:cubicBezTo>
                      <a:pt x="14777" y="0"/>
                      <a:pt x="14682" y="0"/>
                      <a:pt x="14620" y="0"/>
                    </a:cubicBezTo>
                    <a:cubicBezTo>
                      <a:pt x="14399" y="0"/>
                      <a:pt x="14022" y="42"/>
                      <a:pt x="13708" y="42"/>
                    </a:cubicBezTo>
                    <a:cubicBezTo>
                      <a:pt x="13456" y="42"/>
                      <a:pt x="13236" y="42"/>
                      <a:pt x="13142" y="42"/>
                    </a:cubicBezTo>
                    <a:cubicBezTo>
                      <a:pt x="13048" y="84"/>
                      <a:pt x="12985" y="84"/>
                      <a:pt x="12922" y="127"/>
                    </a:cubicBezTo>
                    <a:cubicBezTo>
                      <a:pt x="12827" y="127"/>
                      <a:pt x="12733" y="169"/>
                      <a:pt x="12639" y="169"/>
                    </a:cubicBezTo>
                    <a:cubicBezTo>
                      <a:pt x="12607" y="169"/>
                      <a:pt x="12607" y="169"/>
                      <a:pt x="12576" y="169"/>
                    </a:cubicBezTo>
                    <a:cubicBezTo>
                      <a:pt x="12450" y="169"/>
                      <a:pt x="12324" y="211"/>
                      <a:pt x="12324" y="254"/>
                    </a:cubicBezTo>
                    <a:cubicBezTo>
                      <a:pt x="12419" y="381"/>
                      <a:pt x="12387" y="465"/>
                      <a:pt x="12387" y="508"/>
                    </a:cubicBezTo>
                    <a:cubicBezTo>
                      <a:pt x="12356" y="635"/>
                      <a:pt x="12230" y="677"/>
                      <a:pt x="12136" y="677"/>
                    </a:cubicBezTo>
                    <a:cubicBezTo>
                      <a:pt x="12073" y="677"/>
                      <a:pt x="12010" y="677"/>
                      <a:pt x="12010" y="592"/>
                    </a:cubicBezTo>
                    <a:cubicBezTo>
                      <a:pt x="11979" y="592"/>
                      <a:pt x="11979" y="508"/>
                      <a:pt x="11979" y="465"/>
                    </a:cubicBezTo>
                    <a:cubicBezTo>
                      <a:pt x="11979" y="465"/>
                      <a:pt x="11979" y="465"/>
                      <a:pt x="11979" y="465"/>
                    </a:cubicBezTo>
                    <a:cubicBezTo>
                      <a:pt x="11947" y="381"/>
                      <a:pt x="11821" y="338"/>
                      <a:pt x="11696" y="338"/>
                    </a:cubicBezTo>
                    <a:cubicBezTo>
                      <a:pt x="11633" y="338"/>
                      <a:pt x="11570" y="381"/>
                      <a:pt x="11538" y="381"/>
                    </a:cubicBezTo>
                    <a:cubicBezTo>
                      <a:pt x="11475" y="465"/>
                      <a:pt x="11413" y="465"/>
                      <a:pt x="11318" y="465"/>
                    </a:cubicBezTo>
                    <a:cubicBezTo>
                      <a:pt x="11224" y="465"/>
                      <a:pt x="11098" y="423"/>
                      <a:pt x="10972" y="423"/>
                    </a:cubicBezTo>
                    <a:cubicBezTo>
                      <a:pt x="10847" y="381"/>
                      <a:pt x="10752" y="381"/>
                      <a:pt x="10658" y="381"/>
                    </a:cubicBezTo>
                    <a:cubicBezTo>
                      <a:pt x="10595" y="381"/>
                      <a:pt x="10564" y="381"/>
                      <a:pt x="10564" y="381"/>
                    </a:cubicBezTo>
                    <a:cubicBezTo>
                      <a:pt x="10501" y="550"/>
                      <a:pt x="10186" y="550"/>
                      <a:pt x="9746" y="550"/>
                    </a:cubicBezTo>
                    <a:cubicBezTo>
                      <a:pt x="9620" y="592"/>
                      <a:pt x="9495" y="592"/>
                      <a:pt x="9432" y="592"/>
                    </a:cubicBezTo>
                    <a:cubicBezTo>
                      <a:pt x="9463" y="592"/>
                      <a:pt x="9495" y="635"/>
                      <a:pt x="9495" y="635"/>
                    </a:cubicBezTo>
                    <a:cubicBezTo>
                      <a:pt x="9652" y="762"/>
                      <a:pt x="9778" y="847"/>
                      <a:pt x="9778" y="974"/>
                    </a:cubicBezTo>
                    <a:cubicBezTo>
                      <a:pt x="9746" y="1101"/>
                      <a:pt x="9620" y="1101"/>
                      <a:pt x="9400" y="1101"/>
                    </a:cubicBezTo>
                    <a:cubicBezTo>
                      <a:pt x="9337" y="1143"/>
                      <a:pt x="9180" y="1143"/>
                      <a:pt x="9117" y="1143"/>
                    </a:cubicBezTo>
                    <a:cubicBezTo>
                      <a:pt x="9212" y="1270"/>
                      <a:pt x="9337" y="1355"/>
                      <a:pt x="9526" y="1482"/>
                    </a:cubicBezTo>
                    <a:cubicBezTo>
                      <a:pt x="9715" y="1609"/>
                      <a:pt x="9903" y="1736"/>
                      <a:pt x="10029" y="1905"/>
                    </a:cubicBezTo>
                    <a:cubicBezTo>
                      <a:pt x="10092" y="1990"/>
                      <a:pt x="10124" y="2075"/>
                      <a:pt x="10092" y="2160"/>
                    </a:cubicBezTo>
                    <a:cubicBezTo>
                      <a:pt x="10092" y="2202"/>
                      <a:pt x="10061" y="2244"/>
                      <a:pt x="9998" y="2244"/>
                    </a:cubicBezTo>
                    <a:cubicBezTo>
                      <a:pt x="9903" y="2244"/>
                      <a:pt x="9652" y="2075"/>
                      <a:pt x="9495" y="1948"/>
                    </a:cubicBezTo>
                    <a:cubicBezTo>
                      <a:pt x="9369" y="1821"/>
                      <a:pt x="9212" y="1778"/>
                      <a:pt x="9086" y="1736"/>
                    </a:cubicBezTo>
                    <a:cubicBezTo>
                      <a:pt x="8929" y="1694"/>
                      <a:pt x="8772" y="1651"/>
                      <a:pt x="8677" y="1524"/>
                    </a:cubicBezTo>
                    <a:cubicBezTo>
                      <a:pt x="8583" y="1355"/>
                      <a:pt x="8206" y="1228"/>
                      <a:pt x="7954" y="1228"/>
                    </a:cubicBezTo>
                    <a:cubicBezTo>
                      <a:pt x="7860" y="1228"/>
                      <a:pt x="7828" y="1228"/>
                      <a:pt x="7828" y="1270"/>
                    </a:cubicBezTo>
                    <a:cubicBezTo>
                      <a:pt x="7797" y="1312"/>
                      <a:pt x="7954" y="1440"/>
                      <a:pt x="8017" y="1482"/>
                    </a:cubicBezTo>
                    <a:cubicBezTo>
                      <a:pt x="8174" y="1609"/>
                      <a:pt x="8268" y="1736"/>
                      <a:pt x="8268" y="1863"/>
                    </a:cubicBezTo>
                    <a:cubicBezTo>
                      <a:pt x="8268" y="1905"/>
                      <a:pt x="8268" y="1990"/>
                      <a:pt x="8111" y="1990"/>
                    </a:cubicBezTo>
                    <a:cubicBezTo>
                      <a:pt x="8048" y="1990"/>
                      <a:pt x="7986" y="1990"/>
                      <a:pt x="7923" y="1990"/>
                    </a:cubicBezTo>
                    <a:cubicBezTo>
                      <a:pt x="7860" y="1948"/>
                      <a:pt x="7797" y="1948"/>
                      <a:pt x="7765" y="1948"/>
                    </a:cubicBezTo>
                    <a:cubicBezTo>
                      <a:pt x="7765" y="1948"/>
                      <a:pt x="7734" y="1948"/>
                      <a:pt x="7734" y="1948"/>
                    </a:cubicBezTo>
                    <a:cubicBezTo>
                      <a:pt x="7734" y="1948"/>
                      <a:pt x="7734" y="1948"/>
                      <a:pt x="7703" y="1948"/>
                    </a:cubicBezTo>
                    <a:cubicBezTo>
                      <a:pt x="7640" y="1948"/>
                      <a:pt x="7577" y="1905"/>
                      <a:pt x="7451" y="1778"/>
                    </a:cubicBezTo>
                    <a:cubicBezTo>
                      <a:pt x="7325" y="1651"/>
                      <a:pt x="7168" y="1482"/>
                      <a:pt x="7074" y="1482"/>
                    </a:cubicBezTo>
                    <a:cubicBezTo>
                      <a:pt x="7042" y="1482"/>
                      <a:pt x="7011" y="1482"/>
                      <a:pt x="7011" y="1482"/>
                    </a:cubicBezTo>
                    <a:cubicBezTo>
                      <a:pt x="7011" y="1482"/>
                      <a:pt x="7042" y="1567"/>
                      <a:pt x="7042" y="1651"/>
                    </a:cubicBezTo>
                    <a:cubicBezTo>
                      <a:pt x="7074" y="1736"/>
                      <a:pt x="7105" y="1863"/>
                      <a:pt x="7105" y="1990"/>
                    </a:cubicBezTo>
                    <a:cubicBezTo>
                      <a:pt x="7105" y="2287"/>
                      <a:pt x="6885" y="2498"/>
                      <a:pt x="6759" y="2498"/>
                    </a:cubicBezTo>
                    <a:cubicBezTo>
                      <a:pt x="6728" y="2498"/>
                      <a:pt x="6696" y="2498"/>
                      <a:pt x="6665" y="2456"/>
                    </a:cubicBezTo>
                    <a:cubicBezTo>
                      <a:pt x="6634" y="2414"/>
                      <a:pt x="6665" y="2329"/>
                      <a:pt x="6696" y="2287"/>
                    </a:cubicBezTo>
                    <a:cubicBezTo>
                      <a:pt x="6728" y="2160"/>
                      <a:pt x="6728" y="1948"/>
                      <a:pt x="6696" y="1736"/>
                    </a:cubicBezTo>
                    <a:cubicBezTo>
                      <a:pt x="6665" y="1567"/>
                      <a:pt x="6602" y="1482"/>
                      <a:pt x="6539" y="1440"/>
                    </a:cubicBezTo>
                    <a:cubicBezTo>
                      <a:pt x="6445" y="1397"/>
                      <a:pt x="6193" y="1440"/>
                      <a:pt x="5973" y="1524"/>
                    </a:cubicBezTo>
                    <a:cubicBezTo>
                      <a:pt x="5816" y="1609"/>
                      <a:pt x="5627" y="1651"/>
                      <a:pt x="5502" y="1651"/>
                    </a:cubicBezTo>
                    <a:cubicBezTo>
                      <a:pt x="5470" y="1651"/>
                      <a:pt x="5470" y="1651"/>
                      <a:pt x="5470" y="1651"/>
                    </a:cubicBezTo>
                    <a:cubicBezTo>
                      <a:pt x="5470" y="1651"/>
                      <a:pt x="5439" y="1651"/>
                      <a:pt x="5439" y="1651"/>
                    </a:cubicBezTo>
                    <a:cubicBezTo>
                      <a:pt x="5219" y="1651"/>
                      <a:pt x="5062" y="1736"/>
                      <a:pt x="5030" y="1778"/>
                    </a:cubicBezTo>
                    <a:cubicBezTo>
                      <a:pt x="5030" y="1778"/>
                      <a:pt x="5030" y="1778"/>
                      <a:pt x="5062" y="1821"/>
                    </a:cubicBezTo>
                    <a:cubicBezTo>
                      <a:pt x="5187" y="1905"/>
                      <a:pt x="5219" y="1990"/>
                      <a:pt x="5219" y="2075"/>
                    </a:cubicBezTo>
                    <a:cubicBezTo>
                      <a:pt x="5187" y="2160"/>
                      <a:pt x="5124" y="2202"/>
                      <a:pt x="5062" y="2202"/>
                    </a:cubicBezTo>
                    <a:cubicBezTo>
                      <a:pt x="4967" y="2202"/>
                      <a:pt x="4873" y="2117"/>
                      <a:pt x="4779" y="2075"/>
                    </a:cubicBezTo>
                    <a:cubicBezTo>
                      <a:pt x="4716" y="1990"/>
                      <a:pt x="4621" y="1990"/>
                      <a:pt x="4496" y="1990"/>
                    </a:cubicBezTo>
                    <a:cubicBezTo>
                      <a:pt x="4338" y="1990"/>
                      <a:pt x="4150" y="2032"/>
                      <a:pt x="4087" y="2075"/>
                    </a:cubicBezTo>
                    <a:cubicBezTo>
                      <a:pt x="4150" y="2160"/>
                      <a:pt x="4213" y="2329"/>
                      <a:pt x="4213" y="2498"/>
                    </a:cubicBezTo>
                    <a:cubicBezTo>
                      <a:pt x="4244" y="2668"/>
                      <a:pt x="4213" y="2795"/>
                      <a:pt x="4181" y="2880"/>
                    </a:cubicBezTo>
                    <a:cubicBezTo>
                      <a:pt x="4150" y="2922"/>
                      <a:pt x="4118" y="2964"/>
                      <a:pt x="4055" y="2964"/>
                    </a:cubicBezTo>
                    <a:cubicBezTo>
                      <a:pt x="3961" y="2964"/>
                      <a:pt x="3898" y="2922"/>
                      <a:pt x="3804" y="2880"/>
                    </a:cubicBezTo>
                    <a:cubicBezTo>
                      <a:pt x="3678" y="2837"/>
                      <a:pt x="3552" y="2795"/>
                      <a:pt x="3458" y="2795"/>
                    </a:cubicBezTo>
                    <a:cubicBezTo>
                      <a:pt x="3144" y="2837"/>
                      <a:pt x="1917" y="3642"/>
                      <a:pt x="1886" y="3854"/>
                    </a:cubicBezTo>
                    <a:cubicBezTo>
                      <a:pt x="1917" y="3938"/>
                      <a:pt x="2137" y="3938"/>
                      <a:pt x="2200" y="3938"/>
                    </a:cubicBezTo>
                    <a:cubicBezTo>
                      <a:pt x="2232" y="3938"/>
                      <a:pt x="2263" y="3938"/>
                      <a:pt x="2295" y="3938"/>
                    </a:cubicBezTo>
                    <a:cubicBezTo>
                      <a:pt x="2326" y="3938"/>
                      <a:pt x="2358" y="3938"/>
                      <a:pt x="2389" y="3938"/>
                    </a:cubicBezTo>
                    <a:cubicBezTo>
                      <a:pt x="2546" y="3938"/>
                      <a:pt x="2672" y="3938"/>
                      <a:pt x="2735" y="3981"/>
                    </a:cubicBezTo>
                    <a:cubicBezTo>
                      <a:pt x="2798" y="4023"/>
                      <a:pt x="2829" y="4108"/>
                      <a:pt x="2829" y="4192"/>
                    </a:cubicBezTo>
                    <a:cubicBezTo>
                      <a:pt x="2829" y="4447"/>
                      <a:pt x="2641" y="4828"/>
                      <a:pt x="2452" y="4997"/>
                    </a:cubicBezTo>
                    <a:cubicBezTo>
                      <a:pt x="2326" y="5124"/>
                      <a:pt x="2075" y="5124"/>
                      <a:pt x="1823" y="5124"/>
                    </a:cubicBezTo>
                    <a:cubicBezTo>
                      <a:pt x="1666" y="5124"/>
                      <a:pt x="1383" y="5167"/>
                      <a:pt x="1351" y="5209"/>
                    </a:cubicBezTo>
                    <a:cubicBezTo>
                      <a:pt x="1351" y="5378"/>
                      <a:pt x="1131" y="5463"/>
                      <a:pt x="754" y="5548"/>
                    </a:cubicBezTo>
                    <a:cubicBezTo>
                      <a:pt x="471" y="5632"/>
                      <a:pt x="0" y="5760"/>
                      <a:pt x="0" y="5929"/>
                    </a:cubicBezTo>
                    <a:cubicBezTo>
                      <a:pt x="0" y="5971"/>
                      <a:pt x="31" y="6141"/>
                      <a:pt x="157" y="6183"/>
                    </a:cubicBezTo>
                    <a:cubicBezTo>
                      <a:pt x="220" y="6183"/>
                      <a:pt x="282" y="6183"/>
                      <a:pt x="345" y="6183"/>
                    </a:cubicBezTo>
                    <a:cubicBezTo>
                      <a:pt x="471" y="6225"/>
                      <a:pt x="660" y="6225"/>
                      <a:pt x="786" y="6437"/>
                    </a:cubicBezTo>
                    <a:cubicBezTo>
                      <a:pt x="880" y="6564"/>
                      <a:pt x="1037" y="6607"/>
                      <a:pt x="1257" y="6607"/>
                    </a:cubicBezTo>
                    <a:cubicBezTo>
                      <a:pt x="1383" y="6607"/>
                      <a:pt x="1540" y="6564"/>
                      <a:pt x="1697" y="6522"/>
                    </a:cubicBezTo>
                    <a:cubicBezTo>
                      <a:pt x="1917" y="6395"/>
                      <a:pt x="2137" y="6437"/>
                      <a:pt x="2263" y="6607"/>
                    </a:cubicBezTo>
                    <a:cubicBezTo>
                      <a:pt x="2295" y="6691"/>
                      <a:pt x="2326" y="6776"/>
                      <a:pt x="2326" y="6861"/>
                    </a:cubicBezTo>
                    <a:cubicBezTo>
                      <a:pt x="2326" y="6988"/>
                      <a:pt x="2263" y="7072"/>
                      <a:pt x="2106" y="7072"/>
                    </a:cubicBezTo>
                    <a:cubicBezTo>
                      <a:pt x="2043" y="7072"/>
                      <a:pt x="1949" y="7030"/>
                      <a:pt x="1823" y="7030"/>
                    </a:cubicBezTo>
                    <a:cubicBezTo>
                      <a:pt x="1729" y="6988"/>
                      <a:pt x="1603" y="6988"/>
                      <a:pt x="1509" y="6988"/>
                    </a:cubicBezTo>
                    <a:cubicBezTo>
                      <a:pt x="1446" y="6988"/>
                      <a:pt x="1383" y="6988"/>
                      <a:pt x="1351" y="7030"/>
                    </a:cubicBezTo>
                    <a:cubicBezTo>
                      <a:pt x="1226" y="7115"/>
                      <a:pt x="1006" y="7157"/>
                      <a:pt x="817" y="7157"/>
                    </a:cubicBezTo>
                    <a:cubicBezTo>
                      <a:pt x="691" y="7157"/>
                      <a:pt x="565" y="7157"/>
                      <a:pt x="503" y="7200"/>
                    </a:cubicBezTo>
                    <a:cubicBezTo>
                      <a:pt x="534" y="7242"/>
                      <a:pt x="691" y="7284"/>
                      <a:pt x="817" y="7284"/>
                    </a:cubicBezTo>
                    <a:cubicBezTo>
                      <a:pt x="911" y="7284"/>
                      <a:pt x="1006" y="7284"/>
                      <a:pt x="1100" y="7327"/>
                    </a:cubicBezTo>
                    <a:cubicBezTo>
                      <a:pt x="1163" y="7327"/>
                      <a:pt x="1226" y="7369"/>
                      <a:pt x="1257" y="7454"/>
                    </a:cubicBezTo>
                    <a:cubicBezTo>
                      <a:pt x="1289" y="7538"/>
                      <a:pt x="1257" y="7623"/>
                      <a:pt x="1194" y="7708"/>
                    </a:cubicBezTo>
                    <a:cubicBezTo>
                      <a:pt x="1194" y="7708"/>
                      <a:pt x="1163" y="7750"/>
                      <a:pt x="1163" y="7792"/>
                    </a:cubicBezTo>
                    <a:cubicBezTo>
                      <a:pt x="1163" y="7835"/>
                      <a:pt x="1163" y="7835"/>
                      <a:pt x="1257" y="7877"/>
                    </a:cubicBezTo>
                    <a:cubicBezTo>
                      <a:pt x="1351" y="7920"/>
                      <a:pt x="1446" y="7962"/>
                      <a:pt x="1540" y="8004"/>
                    </a:cubicBezTo>
                    <a:cubicBezTo>
                      <a:pt x="1697" y="8131"/>
                      <a:pt x="1917" y="8216"/>
                      <a:pt x="2012" y="8216"/>
                    </a:cubicBezTo>
                    <a:cubicBezTo>
                      <a:pt x="1980" y="8131"/>
                      <a:pt x="1980" y="8089"/>
                      <a:pt x="2012" y="8047"/>
                    </a:cubicBezTo>
                    <a:cubicBezTo>
                      <a:pt x="2012" y="7962"/>
                      <a:pt x="2106" y="7962"/>
                      <a:pt x="2200" y="7962"/>
                    </a:cubicBezTo>
                    <a:cubicBezTo>
                      <a:pt x="2263" y="7962"/>
                      <a:pt x="2420" y="7962"/>
                      <a:pt x="2483" y="8089"/>
                    </a:cubicBezTo>
                    <a:cubicBezTo>
                      <a:pt x="2515" y="8089"/>
                      <a:pt x="2546" y="8047"/>
                      <a:pt x="2609" y="8004"/>
                    </a:cubicBezTo>
                    <a:cubicBezTo>
                      <a:pt x="2703" y="7962"/>
                      <a:pt x="2829" y="7877"/>
                      <a:pt x="2924" y="7920"/>
                    </a:cubicBezTo>
                    <a:cubicBezTo>
                      <a:pt x="2986" y="7962"/>
                      <a:pt x="3049" y="7920"/>
                      <a:pt x="3112" y="7877"/>
                    </a:cubicBezTo>
                    <a:cubicBezTo>
                      <a:pt x="3144" y="7835"/>
                      <a:pt x="3206" y="7792"/>
                      <a:pt x="3269" y="7792"/>
                    </a:cubicBezTo>
                    <a:cubicBezTo>
                      <a:pt x="3301" y="7792"/>
                      <a:pt x="3332" y="7792"/>
                      <a:pt x="3395" y="7835"/>
                    </a:cubicBezTo>
                    <a:cubicBezTo>
                      <a:pt x="3458" y="7877"/>
                      <a:pt x="3647" y="7962"/>
                      <a:pt x="3867" y="8004"/>
                    </a:cubicBezTo>
                    <a:cubicBezTo>
                      <a:pt x="4118" y="8047"/>
                      <a:pt x="4370" y="8131"/>
                      <a:pt x="4527" y="8216"/>
                    </a:cubicBezTo>
                    <a:cubicBezTo>
                      <a:pt x="4590" y="8301"/>
                      <a:pt x="4684" y="8343"/>
                      <a:pt x="4747" y="8385"/>
                    </a:cubicBezTo>
                    <a:cubicBezTo>
                      <a:pt x="4936" y="8470"/>
                      <a:pt x="5156" y="8555"/>
                      <a:pt x="5124" y="8809"/>
                    </a:cubicBezTo>
                    <a:cubicBezTo>
                      <a:pt x="5093" y="8978"/>
                      <a:pt x="5250" y="9148"/>
                      <a:pt x="5565" y="9360"/>
                    </a:cubicBezTo>
                    <a:cubicBezTo>
                      <a:pt x="5942" y="9571"/>
                      <a:pt x="5942" y="10079"/>
                      <a:pt x="5942" y="10207"/>
                    </a:cubicBezTo>
                    <a:cubicBezTo>
                      <a:pt x="5942" y="10291"/>
                      <a:pt x="6005" y="10418"/>
                      <a:pt x="6068" y="10503"/>
                    </a:cubicBezTo>
                    <a:cubicBezTo>
                      <a:pt x="6131" y="10588"/>
                      <a:pt x="6225" y="10672"/>
                      <a:pt x="6162" y="10800"/>
                    </a:cubicBezTo>
                    <a:cubicBezTo>
                      <a:pt x="6131" y="10885"/>
                      <a:pt x="6256" y="11055"/>
                      <a:pt x="6351" y="11182"/>
                    </a:cubicBezTo>
                    <a:cubicBezTo>
                      <a:pt x="6382" y="11224"/>
                      <a:pt x="6413" y="11266"/>
                      <a:pt x="6413" y="11351"/>
                    </a:cubicBezTo>
                    <a:cubicBezTo>
                      <a:pt x="6413" y="11478"/>
                      <a:pt x="6319" y="11563"/>
                      <a:pt x="6256" y="11648"/>
                    </a:cubicBezTo>
                    <a:cubicBezTo>
                      <a:pt x="6193" y="11690"/>
                      <a:pt x="6162" y="11732"/>
                      <a:pt x="6162" y="11775"/>
                    </a:cubicBezTo>
                    <a:cubicBezTo>
                      <a:pt x="6225" y="11902"/>
                      <a:pt x="6225" y="12029"/>
                      <a:pt x="6193" y="12113"/>
                    </a:cubicBezTo>
                    <a:cubicBezTo>
                      <a:pt x="6193" y="12198"/>
                      <a:pt x="6162" y="12283"/>
                      <a:pt x="6193" y="12325"/>
                    </a:cubicBezTo>
                    <a:cubicBezTo>
                      <a:pt x="6225" y="12368"/>
                      <a:pt x="6256" y="12368"/>
                      <a:pt x="6288" y="12410"/>
                    </a:cubicBezTo>
                    <a:cubicBezTo>
                      <a:pt x="6445" y="12410"/>
                      <a:pt x="6508" y="12368"/>
                      <a:pt x="6571" y="12283"/>
                    </a:cubicBezTo>
                    <a:cubicBezTo>
                      <a:pt x="6602" y="12198"/>
                      <a:pt x="6696" y="12071"/>
                      <a:pt x="6822" y="12071"/>
                    </a:cubicBezTo>
                    <a:cubicBezTo>
                      <a:pt x="6885" y="12071"/>
                      <a:pt x="6948" y="12071"/>
                      <a:pt x="6979" y="12156"/>
                    </a:cubicBezTo>
                    <a:cubicBezTo>
                      <a:pt x="7011" y="12241"/>
                      <a:pt x="7011" y="12325"/>
                      <a:pt x="6979" y="12368"/>
                    </a:cubicBezTo>
                    <a:cubicBezTo>
                      <a:pt x="6979" y="12495"/>
                      <a:pt x="6948" y="12537"/>
                      <a:pt x="6979" y="12579"/>
                    </a:cubicBezTo>
                    <a:cubicBezTo>
                      <a:pt x="7042" y="12664"/>
                      <a:pt x="7137" y="12706"/>
                      <a:pt x="7231" y="12706"/>
                    </a:cubicBezTo>
                    <a:cubicBezTo>
                      <a:pt x="7357" y="12791"/>
                      <a:pt x="7514" y="12833"/>
                      <a:pt x="7671" y="13003"/>
                    </a:cubicBezTo>
                    <a:cubicBezTo>
                      <a:pt x="7828" y="13215"/>
                      <a:pt x="7828" y="13299"/>
                      <a:pt x="7828" y="13384"/>
                    </a:cubicBezTo>
                    <a:cubicBezTo>
                      <a:pt x="7797" y="13511"/>
                      <a:pt x="7608" y="13511"/>
                      <a:pt x="7451" y="13342"/>
                    </a:cubicBezTo>
                    <a:cubicBezTo>
                      <a:pt x="7357" y="13257"/>
                      <a:pt x="7137" y="13215"/>
                      <a:pt x="6885" y="13215"/>
                    </a:cubicBezTo>
                    <a:cubicBezTo>
                      <a:pt x="6791" y="13215"/>
                      <a:pt x="6696" y="13215"/>
                      <a:pt x="6665" y="13215"/>
                    </a:cubicBezTo>
                    <a:cubicBezTo>
                      <a:pt x="6822" y="13384"/>
                      <a:pt x="7294" y="13681"/>
                      <a:pt x="7451" y="13681"/>
                    </a:cubicBezTo>
                    <a:cubicBezTo>
                      <a:pt x="7451" y="13681"/>
                      <a:pt x="7482" y="13681"/>
                      <a:pt x="7482" y="13681"/>
                    </a:cubicBezTo>
                    <a:cubicBezTo>
                      <a:pt x="7482" y="13681"/>
                      <a:pt x="7514" y="13681"/>
                      <a:pt x="7545" y="13681"/>
                    </a:cubicBezTo>
                    <a:cubicBezTo>
                      <a:pt x="7671" y="13681"/>
                      <a:pt x="7828" y="13850"/>
                      <a:pt x="7860" y="14019"/>
                    </a:cubicBezTo>
                    <a:cubicBezTo>
                      <a:pt x="7923" y="14146"/>
                      <a:pt x="7891" y="14273"/>
                      <a:pt x="7860" y="14316"/>
                    </a:cubicBezTo>
                    <a:cubicBezTo>
                      <a:pt x="7797" y="14401"/>
                      <a:pt x="7797" y="14570"/>
                      <a:pt x="7797" y="14739"/>
                    </a:cubicBezTo>
                    <a:cubicBezTo>
                      <a:pt x="7797" y="14824"/>
                      <a:pt x="7797" y="14866"/>
                      <a:pt x="7797" y="14951"/>
                    </a:cubicBezTo>
                    <a:cubicBezTo>
                      <a:pt x="7797" y="14993"/>
                      <a:pt x="7765" y="15078"/>
                      <a:pt x="7640" y="15078"/>
                    </a:cubicBezTo>
                    <a:cubicBezTo>
                      <a:pt x="7608" y="15078"/>
                      <a:pt x="7545" y="15078"/>
                      <a:pt x="7482" y="15078"/>
                    </a:cubicBezTo>
                    <a:cubicBezTo>
                      <a:pt x="7420" y="15036"/>
                      <a:pt x="7357" y="15036"/>
                      <a:pt x="7294" y="15036"/>
                    </a:cubicBezTo>
                    <a:cubicBezTo>
                      <a:pt x="7137" y="15078"/>
                      <a:pt x="7074" y="15121"/>
                      <a:pt x="7074" y="15290"/>
                    </a:cubicBezTo>
                    <a:cubicBezTo>
                      <a:pt x="7074" y="15459"/>
                      <a:pt x="6979" y="15586"/>
                      <a:pt x="6917" y="15671"/>
                    </a:cubicBezTo>
                    <a:cubicBezTo>
                      <a:pt x="6854" y="15798"/>
                      <a:pt x="6791" y="15883"/>
                      <a:pt x="6759" y="16010"/>
                    </a:cubicBezTo>
                    <a:cubicBezTo>
                      <a:pt x="6759" y="16137"/>
                      <a:pt x="6791" y="16179"/>
                      <a:pt x="6948" y="16264"/>
                    </a:cubicBezTo>
                    <a:cubicBezTo>
                      <a:pt x="6979" y="16264"/>
                      <a:pt x="7042" y="16306"/>
                      <a:pt x="7105" y="16349"/>
                    </a:cubicBezTo>
                    <a:cubicBezTo>
                      <a:pt x="7137" y="16391"/>
                      <a:pt x="7137" y="16433"/>
                      <a:pt x="7137" y="16476"/>
                    </a:cubicBezTo>
                    <a:cubicBezTo>
                      <a:pt x="7137" y="16560"/>
                      <a:pt x="7074" y="16603"/>
                      <a:pt x="7011" y="16688"/>
                    </a:cubicBezTo>
                    <a:cubicBezTo>
                      <a:pt x="6948" y="16730"/>
                      <a:pt x="6854" y="16772"/>
                      <a:pt x="6854" y="16857"/>
                    </a:cubicBezTo>
                    <a:cubicBezTo>
                      <a:pt x="6822" y="16984"/>
                      <a:pt x="7137" y="17323"/>
                      <a:pt x="7294" y="17450"/>
                    </a:cubicBezTo>
                    <a:cubicBezTo>
                      <a:pt x="7420" y="17535"/>
                      <a:pt x="7420" y="17789"/>
                      <a:pt x="7388" y="18001"/>
                    </a:cubicBezTo>
                    <a:cubicBezTo>
                      <a:pt x="7388" y="18128"/>
                      <a:pt x="7388" y="18255"/>
                      <a:pt x="7388" y="18339"/>
                    </a:cubicBezTo>
                    <a:cubicBezTo>
                      <a:pt x="7420" y="18382"/>
                      <a:pt x="7420" y="18382"/>
                      <a:pt x="7451" y="18382"/>
                    </a:cubicBezTo>
                    <a:cubicBezTo>
                      <a:pt x="7482" y="18382"/>
                      <a:pt x="7482" y="18382"/>
                      <a:pt x="7482" y="18382"/>
                    </a:cubicBezTo>
                    <a:cubicBezTo>
                      <a:pt x="7514" y="18382"/>
                      <a:pt x="7545" y="18382"/>
                      <a:pt x="7577" y="18424"/>
                    </a:cubicBezTo>
                    <a:cubicBezTo>
                      <a:pt x="7608" y="18466"/>
                      <a:pt x="7608" y="18551"/>
                      <a:pt x="7608" y="18593"/>
                    </a:cubicBezTo>
                    <a:cubicBezTo>
                      <a:pt x="7608" y="18763"/>
                      <a:pt x="7640" y="18805"/>
                      <a:pt x="7703" y="18848"/>
                    </a:cubicBezTo>
                    <a:cubicBezTo>
                      <a:pt x="7734" y="18890"/>
                      <a:pt x="7797" y="18975"/>
                      <a:pt x="7797" y="19059"/>
                    </a:cubicBezTo>
                    <a:cubicBezTo>
                      <a:pt x="7797" y="19102"/>
                      <a:pt x="7860" y="19144"/>
                      <a:pt x="7891" y="19186"/>
                    </a:cubicBezTo>
                    <a:cubicBezTo>
                      <a:pt x="7986" y="19229"/>
                      <a:pt x="8111" y="19313"/>
                      <a:pt x="8048" y="19525"/>
                    </a:cubicBezTo>
                    <a:cubicBezTo>
                      <a:pt x="8017" y="19695"/>
                      <a:pt x="8080" y="19822"/>
                      <a:pt x="8174" y="19949"/>
                    </a:cubicBezTo>
                    <a:cubicBezTo>
                      <a:pt x="8174" y="19949"/>
                      <a:pt x="8206" y="19991"/>
                      <a:pt x="8206" y="20033"/>
                    </a:cubicBezTo>
                    <a:cubicBezTo>
                      <a:pt x="8237" y="20076"/>
                      <a:pt x="8300" y="20160"/>
                      <a:pt x="8363" y="20203"/>
                    </a:cubicBezTo>
                    <a:cubicBezTo>
                      <a:pt x="8489" y="20330"/>
                      <a:pt x="8583" y="20457"/>
                      <a:pt x="8614" y="20626"/>
                    </a:cubicBezTo>
                    <a:cubicBezTo>
                      <a:pt x="8677" y="20753"/>
                      <a:pt x="8803" y="20965"/>
                      <a:pt x="8960" y="20923"/>
                    </a:cubicBezTo>
                    <a:cubicBezTo>
                      <a:pt x="8960" y="20881"/>
                      <a:pt x="8992" y="20881"/>
                      <a:pt x="9023" y="20881"/>
                    </a:cubicBezTo>
                    <a:cubicBezTo>
                      <a:pt x="9117" y="20881"/>
                      <a:pt x="9149" y="20965"/>
                      <a:pt x="9212" y="21008"/>
                    </a:cubicBezTo>
                    <a:cubicBezTo>
                      <a:pt x="9243" y="21050"/>
                      <a:pt x="9275" y="21050"/>
                      <a:pt x="9306" y="21050"/>
                    </a:cubicBezTo>
                    <a:cubicBezTo>
                      <a:pt x="9306" y="21050"/>
                      <a:pt x="9337" y="21050"/>
                      <a:pt x="9369" y="21050"/>
                    </a:cubicBezTo>
                    <a:cubicBezTo>
                      <a:pt x="9526" y="21050"/>
                      <a:pt x="9746" y="21177"/>
                      <a:pt x="9778" y="21346"/>
                    </a:cubicBezTo>
                    <a:cubicBezTo>
                      <a:pt x="9809" y="21431"/>
                      <a:pt x="10124" y="21558"/>
                      <a:pt x="10344" y="21600"/>
                    </a:cubicBezTo>
                    <a:cubicBezTo>
                      <a:pt x="10375" y="21600"/>
                      <a:pt x="10375" y="21600"/>
                      <a:pt x="10375" y="21600"/>
                    </a:cubicBezTo>
                    <a:cubicBezTo>
                      <a:pt x="10375" y="21600"/>
                      <a:pt x="10406" y="21558"/>
                      <a:pt x="10438" y="21473"/>
                    </a:cubicBezTo>
                    <a:cubicBezTo>
                      <a:pt x="10469" y="21389"/>
                      <a:pt x="10501" y="21304"/>
                      <a:pt x="10564" y="21262"/>
                    </a:cubicBezTo>
                    <a:cubicBezTo>
                      <a:pt x="10595" y="21219"/>
                      <a:pt x="10627" y="21008"/>
                      <a:pt x="10627" y="20923"/>
                    </a:cubicBezTo>
                    <a:cubicBezTo>
                      <a:pt x="10658" y="20711"/>
                      <a:pt x="10689" y="20542"/>
                      <a:pt x="10752" y="20499"/>
                    </a:cubicBezTo>
                    <a:cubicBezTo>
                      <a:pt x="10784" y="20499"/>
                      <a:pt x="10784" y="20372"/>
                      <a:pt x="10784" y="20203"/>
                    </a:cubicBezTo>
                    <a:cubicBezTo>
                      <a:pt x="10784" y="20033"/>
                      <a:pt x="10752" y="19906"/>
                      <a:pt x="10721" y="19906"/>
                    </a:cubicBezTo>
                    <a:cubicBezTo>
                      <a:pt x="10658" y="19864"/>
                      <a:pt x="10627" y="19779"/>
                      <a:pt x="10627" y="19695"/>
                    </a:cubicBezTo>
                    <a:cubicBezTo>
                      <a:pt x="10658" y="19610"/>
                      <a:pt x="10752" y="19483"/>
                      <a:pt x="10941" y="19525"/>
                    </a:cubicBezTo>
                    <a:cubicBezTo>
                      <a:pt x="11035" y="19525"/>
                      <a:pt x="11035" y="19483"/>
                      <a:pt x="11067" y="19398"/>
                    </a:cubicBezTo>
                    <a:cubicBezTo>
                      <a:pt x="11098" y="19313"/>
                      <a:pt x="11098" y="19229"/>
                      <a:pt x="11193" y="19186"/>
                    </a:cubicBezTo>
                    <a:cubicBezTo>
                      <a:pt x="11224" y="19186"/>
                      <a:pt x="11224" y="19102"/>
                      <a:pt x="11224" y="19059"/>
                    </a:cubicBezTo>
                    <a:cubicBezTo>
                      <a:pt x="11255" y="18975"/>
                      <a:pt x="11255" y="18848"/>
                      <a:pt x="11350" y="18805"/>
                    </a:cubicBezTo>
                    <a:cubicBezTo>
                      <a:pt x="11350" y="18805"/>
                      <a:pt x="11350" y="18805"/>
                      <a:pt x="11350" y="18805"/>
                    </a:cubicBezTo>
                    <a:cubicBezTo>
                      <a:pt x="11350" y="18763"/>
                      <a:pt x="11350" y="18678"/>
                      <a:pt x="11318" y="18593"/>
                    </a:cubicBezTo>
                    <a:cubicBezTo>
                      <a:pt x="11255" y="18509"/>
                      <a:pt x="11287" y="18466"/>
                      <a:pt x="11287" y="18424"/>
                    </a:cubicBezTo>
                    <a:cubicBezTo>
                      <a:pt x="11318" y="18339"/>
                      <a:pt x="11381" y="18297"/>
                      <a:pt x="11475" y="18255"/>
                    </a:cubicBezTo>
                    <a:cubicBezTo>
                      <a:pt x="11507" y="18255"/>
                      <a:pt x="11507" y="18255"/>
                      <a:pt x="11507" y="18212"/>
                    </a:cubicBezTo>
                    <a:cubicBezTo>
                      <a:pt x="11507" y="18170"/>
                      <a:pt x="11475" y="18085"/>
                      <a:pt x="11413" y="18043"/>
                    </a:cubicBezTo>
                    <a:cubicBezTo>
                      <a:pt x="11287" y="18001"/>
                      <a:pt x="11255" y="17873"/>
                      <a:pt x="11255" y="17789"/>
                    </a:cubicBezTo>
                    <a:cubicBezTo>
                      <a:pt x="11287" y="17662"/>
                      <a:pt x="11413" y="17619"/>
                      <a:pt x="11507" y="17746"/>
                    </a:cubicBezTo>
                    <a:cubicBezTo>
                      <a:pt x="11538" y="17746"/>
                      <a:pt x="11601" y="17789"/>
                      <a:pt x="11633" y="17789"/>
                    </a:cubicBezTo>
                    <a:cubicBezTo>
                      <a:pt x="11633" y="17789"/>
                      <a:pt x="11633" y="17789"/>
                      <a:pt x="11633" y="17789"/>
                    </a:cubicBezTo>
                    <a:cubicBezTo>
                      <a:pt x="11633" y="17789"/>
                      <a:pt x="11633" y="17746"/>
                      <a:pt x="11633" y="17704"/>
                    </a:cubicBezTo>
                    <a:cubicBezTo>
                      <a:pt x="11570" y="17619"/>
                      <a:pt x="11601" y="17577"/>
                      <a:pt x="11601" y="17535"/>
                    </a:cubicBezTo>
                    <a:cubicBezTo>
                      <a:pt x="11633" y="17408"/>
                      <a:pt x="11790" y="17323"/>
                      <a:pt x="12010" y="17323"/>
                    </a:cubicBezTo>
                    <a:cubicBezTo>
                      <a:pt x="12104" y="17280"/>
                      <a:pt x="12199" y="17238"/>
                      <a:pt x="12230" y="17196"/>
                    </a:cubicBezTo>
                    <a:cubicBezTo>
                      <a:pt x="12262" y="17111"/>
                      <a:pt x="12262" y="17069"/>
                      <a:pt x="12230" y="16984"/>
                    </a:cubicBezTo>
                    <a:cubicBezTo>
                      <a:pt x="12230" y="16942"/>
                      <a:pt x="12230" y="16857"/>
                      <a:pt x="12262" y="16815"/>
                    </a:cubicBezTo>
                    <a:cubicBezTo>
                      <a:pt x="12324" y="16688"/>
                      <a:pt x="12482" y="16730"/>
                      <a:pt x="12544" y="16815"/>
                    </a:cubicBezTo>
                    <a:cubicBezTo>
                      <a:pt x="12544" y="16857"/>
                      <a:pt x="12576" y="16899"/>
                      <a:pt x="12544" y="16984"/>
                    </a:cubicBezTo>
                    <a:cubicBezTo>
                      <a:pt x="12513" y="17069"/>
                      <a:pt x="12513" y="17111"/>
                      <a:pt x="12513" y="17153"/>
                    </a:cubicBezTo>
                    <a:cubicBezTo>
                      <a:pt x="12513" y="17153"/>
                      <a:pt x="12513" y="17153"/>
                      <a:pt x="12513" y="17153"/>
                    </a:cubicBezTo>
                    <a:cubicBezTo>
                      <a:pt x="12576" y="17069"/>
                      <a:pt x="12670" y="17069"/>
                      <a:pt x="12796" y="17026"/>
                    </a:cubicBezTo>
                    <a:cubicBezTo>
                      <a:pt x="12922" y="17026"/>
                      <a:pt x="13048" y="17026"/>
                      <a:pt x="13205" y="16942"/>
                    </a:cubicBezTo>
                    <a:cubicBezTo>
                      <a:pt x="13551" y="16815"/>
                      <a:pt x="13865" y="16433"/>
                      <a:pt x="13928" y="16095"/>
                    </a:cubicBezTo>
                    <a:cubicBezTo>
                      <a:pt x="13991" y="15883"/>
                      <a:pt x="14148" y="15756"/>
                      <a:pt x="14242" y="15713"/>
                    </a:cubicBezTo>
                    <a:cubicBezTo>
                      <a:pt x="14368" y="15629"/>
                      <a:pt x="14399" y="15586"/>
                      <a:pt x="14368" y="15544"/>
                    </a:cubicBezTo>
                    <a:cubicBezTo>
                      <a:pt x="14368" y="15417"/>
                      <a:pt x="14368" y="15332"/>
                      <a:pt x="14399" y="15248"/>
                    </a:cubicBezTo>
                    <a:cubicBezTo>
                      <a:pt x="14431" y="15205"/>
                      <a:pt x="14462" y="15163"/>
                      <a:pt x="14557" y="15163"/>
                    </a:cubicBezTo>
                    <a:cubicBezTo>
                      <a:pt x="14620" y="15163"/>
                      <a:pt x="14714" y="15205"/>
                      <a:pt x="14808" y="15248"/>
                    </a:cubicBezTo>
                    <a:cubicBezTo>
                      <a:pt x="14840" y="15290"/>
                      <a:pt x="14871" y="15290"/>
                      <a:pt x="14871" y="15290"/>
                    </a:cubicBezTo>
                    <a:cubicBezTo>
                      <a:pt x="14903" y="15205"/>
                      <a:pt x="14965" y="15163"/>
                      <a:pt x="15123" y="15163"/>
                    </a:cubicBezTo>
                    <a:cubicBezTo>
                      <a:pt x="15248" y="15163"/>
                      <a:pt x="15311" y="15121"/>
                      <a:pt x="15374" y="15078"/>
                    </a:cubicBezTo>
                    <a:cubicBezTo>
                      <a:pt x="15437" y="15036"/>
                      <a:pt x="15500" y="14993"/>
                      <a:pt x="15657" y="14993"/>
                    </a:cubicBezTo>
                    <a:cubicBezTo>
                      <a:pt x="15940" y="14993"/>
                      <a:pt x="16632" y="14824"/>
                      <a:pt x="16883" y="14528"/>
                    </a:cubicBezTo>
                    <a:cubicBezTo>
                      <a:pt x="17041" y="14358"/>
                      <a:pt x="17292" y="14189"/>
                      <a:pt x="17544" y="14062"/>
                    </a:cubicBezTo>
                    <a:cubicBezTo>
                      <a:pt x="17669" y="13977"/>
                      <a:pt x="17795" y="13892"/>
                      <a:pt x="17889" y="13850"/>
                    </a:cubicBezTo>
                    <a:cubicBezTo>
                      <a:pt x="17889" y="13808"/>
                      <a:pt x="17889" y="13808"/>
                      <a:pt x="17921" y="13808"/>
                    </a:cubicBezTo>
                    <a:cubicBezTo>
                      <a:pt x="17764" y="13850"/>
                      <a:pt x="17575" y="13850"/>
                      <a:pt x="17418" y="1380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solidFill>
                      <a:srgbClr val="DFDFDF"/>
                    </a:solidFill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B37D765E-64D4-E8DB-0429-8D9294C5EB3A}"/>
                  </a:ext>
                </a:extLst>
              </p:cNvPr>
              <p:cNvSpPr/>
              <p:nvPr/>
            </p:nvSpPr>
            <p:spPr>
              <a:xfrm>
                <a:off x="252433" y="357947"/>
                <a:ext cx="39037" cy="19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2" h="21600" extrusionOk="0">
                    <a:moveTo>
                      <a:pt x="14981" y="7200"/>
                    </a:moveTo>
                    <a:cubicBezTo>
                      <a:pt x="13587" y="2400"/>
                      <a:pt x="8710" y="0"/>
                      <a:pt x="5226" y="0"/>
                    </a:cubicBezTo>
                    <a:cubicBezTo>
                      <a:pt x="3135" y="0"/>
                      <a:pt x="2439" y="1200"/>
                      <a:pt x="2439" y="1200"/>
                    </a:cubicBezTo>
                    <a:cubicBezTo>
                      <a:pt x="1742" y="2400"/>
                      <a:pt x="1742" y="3600"/>
                      <a:pt x="1045" y="4800"/>
                    </a:cubicBezTo>
                    <a:cubicBezTo>
                      <a:pt x="-348" y="7200"/>
                      <a:pt x="-348" y="8400"/>
                      <a:pt x="1045" y="10801"/>
                    </a:cubicBezTo>
                    <a:cubicBezTo>
                      <a:pt x="1742" y="13200"/>
                      <a:pt x="3135" y="13200"/>
                      <a:pt x="4529" y="14400"/>
                    </a:cubicBezTo>
                    <a:cubicBezTo>
                      <a:pt x="5922" y="15600"/>
                      <a:pt x="7316" y="16800"/>
                      <a:pt x="9406" y="19200"/>
                    </a:cubicBezTo>
                    <a:cubicBezTo>
                      <a:pt x="10103" y="20401"/>
                      <a:pt x="11497" y="21600"/>
                      <a:pt x="12890" y="21600"/>
                    </a:cubicBezTo>
                    <a:cubicBezTo>
                      <a:pt x="17071" y="21600"/>
                      <a:pt x="21252" y="18001"/>
                      <a:pt x="21252" y="15600"/>
                    </a:cubicBezTo>
                    <a:cubicBezTo>
                      <a:pt x="21252" y="14400"/>
                      <a:pt x="21252" y="14400"/>
                      <a:pt x="19858" y="13200"/>
                    </a:cubicBezTo>
                    <a:cubicBezTo>
                      <a:pt x="18464" y="12000"/>
                      <a:pt x="16374" y="10801"/>
                      <a:pt x="14981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solidFill>
                      <a:srgbClr val="DFDFDF"/>
                    </a:solidFill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F9AE9D2C-7A53-735B-9842-82FC5B60842A}"/>
                  </a:ext>
                </a:extLst>
              </p:cNvPr>
              <p:cNvSpPr/>
              <p:nvPr/>
            </p:nvSpPr>
            <p:spPr>
              <a:xfrm>
                <a:off x="690676" y="438821"/>
                <a:ext cx="143655" cy="60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33" y="13601"/>
                    </a:moveTo>
                    <a:cubicBezTo>
                      <a:pt x="19721" y="13201"/>
                      <a:pt x="19909" y="12401"/>
                      <a:pt x="20285" y="12401"/>
                    </a:cubicBezTo>
                    <a:cubicBezTo>
                      <a:pt x="20285" y="12401"/>
                      <a:pt x="20285" y="12401"/>
                      <a:pt x="20285" y="12401"/>
                    </a:cubicBezTo>
                    <a:cubicBezTo>
                      <a:pt x="20660" y="12401"/>
                      <a:pt x="21224" y="10800"/>
                      <a:pt x="21600" y="9599"/>
                    </a:cubicBezTo>
                    <a:cubicBezTo>
                      <a:pt x="21600" y="9199"/>
                      <a:pt x="21600" y="8399"/>
                      <a:pt x="21412" y="7999"/>
                    </a:cubicBezTo>
                    <a:cubicBezTo>
                      <a:pt x="21224" y="7200"/>
                      <a:pt x="21036" y="6800"/>
                      <a:pt x="20848" y="6800"/>
                    </a:cubicBezTo>
                    <a:cubicBezTo>
                      <a:pt x="20285" y="6800"/>
                      <a:pt x="19721" y="6400"/>
                      <a:pt x="19533" y="5599"/>
                    </a:cubicBezTo>
                    <a:cubicBezTo>
                      <a:pt x="19346" y="4800"/>
                      <a:pt x="19158" y="4000"/>
                      <a:pt x="19346" y="3600"/>
                    </a:cubicBezTo>
                    <a:cubicBezTo>
                      <a:pt x="19346" y="3200"/>
                      <a:pt x="19158" y="2800"/>
                      <a:pt x="19158" y="2400"/>
                    </a:cubicBezTo>
                    <a:cubicBezTo>
                      <a:pt x="18970" y="2000"/>
                      <a:pt x="18970" y="2000"/>
                      <a:pt x="18970" y="1600"/>
                    </a:cubicBezTo>
                    <a:cubicBezTo>
                      <a:pt x="18594" y="1600"/>
                      <a:pt x="18406" y="1600"/>
                      <a:pt x="18031" y="2000"/>
                    </a:cubicBezTo>
                    <a:cubicBezTo>
                      <a:pt x="17843" y="2000"/>
                      <a:pt x="17843" y="2000"/>
                      <a:pt x="17843" y="2000"/>
                    </a:cubicBezTo>
                    <a:cubicBezTo>
                      <a:pt x="17467" y="2000"/>
                      <a:pt x="17092" y="1600"/>
                      <a:pt x="16716" y="800"/>
                    </a:cubicBezTo>
                    <a:cubicBezTo>
                      <a:pt x="16528" y="400"/>
                      <a:pt x="16153" y="0"/>
                      <a:pt x="15965" y="0"/>
                    </a:cubicBezTo>
                    <a:cubicBezTo>
                      <a:pt x="15965" y="0"/>
                      <a:pt x="15965" y="0"/>
                      <a:pt x="15965" y="800"/>
                    </a:cubicBezTo>
                    <a:cubicBezTo>
                      <a:pt x="15965" y="1200"/>
                      <a:pt x="15965" y="1600"/>
                      <a:pt x="15965" y="2000"/>
                    </a:cubicBezTo>
                    <a:cubicBezTo>
                      <a:pt x="15965" y="2400"/>
                      <a:pt x="15777" y="2800"/>
                      <a:pt x="15401" y="2800"/>
                    </a:cubicBezTo>
                    <a:cubicBezTo>
                      <a:pt x="15213" y="2800"/>
                      <a:pt x="15026" y="2800"/>
                      <a:pt x="14838" y="2800"/>
                    </a:cubicBezTo>
                    <a:cubicBezTo>
                      <a:pt x="14838" y="2800"/>
                      <a:pt x="14650" y="2800"/>
                      <a:pt x="14650" y="2800"/>
                    </a:cubicBezTo>
                    <a:cubicBezTo>
                      <a:pt x="14462" y="4000"/>
                      <a:pt x="13711" y="4000"/>
                      <a:pt x="13147" y="2800"/>
                    </a:cubicBezTo>
                    <a:cubicBezTo>
                      <a:pt x="13147" y="2400"/>
                      <a:pt x="12960" y="2400"/>
                      <a:pt x="12960" y="2400"/>
                    </a:cubicBezTo>
                    <a:cubicBezTo>
                      <a:pt x="12772" y="2400"/>
                      <a:pt x="12584" y="2400"/>
                      <a:pt x="12584" y="2800"/>
                    </a:cubicBezTo>
                    <a:cubicBezTo>
                      <a:pt x="12584" y="2800"/>
                      <a:pt x="12584" y="3200"/>
                      <a:pt x="12584" y="3600"/>
                    </a:cubicBezTo>
                    <a:cubicBezTo>
                      <a:pt x="12396" y="3600"/>
                      <a:pt x="12396" y="3600"/>
                      <a:pt x="12396" y="3600"/>
                    </a:cubicBezTo>
                    <a:cubicBezTo>
                      <a:pt x="12208" y="3600"/>
                      <a:pt x="12208" y="3600"/>
                      <a:pt x="12208" y="3600"/>
                    </a:cubicBezTo>
                    <a:cubicBezTo>
                      <a:pt x="11833" y="3600"/>
                      <a:pt x="11645" y="3600"/>
                      <a:pt x="11269" y="2800"/>
                    </a:cubicBezTo>
                    <a:cubicBezTo>
                      <a:pt x="10893" y="2400"/>
                      <a:pt x="10893" y="2400"/>
                      <a:pt x="10893" y="2400"/>
                    </a:cubicBezTo>
                    <a:cubicBezTo>
                      <a:pt x="10706" y="2000"/>
                      <a:pt x="10518" y="2400"/>
                      <a:pt x="10330" y="2800"/>
                    </a:cubicBezTo>
                    <a:cubicBezTo>
                      <a:pt x="10142" y="3200"/>
                      <a:pt x="10142" y="3600"/>
                      <a:pt x="10142" y="3600"/>
                    </a:cubicBezTo>
                    <a:cubicBezTo>
                      <a:pt x="10142" y="4400"/>
                      <a:pt x="10142" y="4800"/>
                      <a:pt x="9954" y="5200"/>
                    </a:cubicBezTo>
                    <a:cubicBezTo>
                      <a:pt x="9954" y="5200"/>
                      <a:pt x="9766" y="5200"/>
                      <a:pt x="9579" y="5200"/>
                    </a:cubicBezTo>
                    <a:cubicBezTo>
                      <a:pt x="9203" y="5200"/>
                      <a:pt x="9015" y="4800"/>
                      <a:pt x="8639" y="3200"/>
                    </a:cubicBezTo>
                    <a:cubicBezTo>
                      <a:pt x="8452" y="2800"/>
                      <a:pt x="8452" y="2800"/>
                      <a:pt x="8452" y="2800"/>
                    </a:cubicBezTo>
                    <a:cubicBezTo>
                      <a:pt x="8452" y="2800"/>
                      <a:pt x="8264" y="2800"/>
                      <a:pt x="8264" y="3200"/>
                    </a:cubicBezTo>
                    <a:cubicBezTo>
                      <a:pt x="8264" y="3600"/>
                      <a:pt x="8264" y="3600"/>
                      <a:pt x="8264" y="4000"/>
                    </a:cubicBezTo>
                    <a:cubicBezTo>
                      <a:pt x="8452" y="4800"/>
                      <a:pt x="8639" y="6000"/>
                      <a:pt x="8452" y="6800"/>
                    </a:cubicBezTo>
                    <a:cubicBezTo>
                      <a:pt x="8264" y="7200"/>
                      <a:pt x="7888" y="7600"/>
                      <a:pt x="7513" y="7200"/>
                    </a:cubicBezTo>
                    <a:cubicBezTo>
                      <a:pt x="7325" y="6800"/>
                      <a:pt x="6761" y="7200"/>
                      <a:pt x="6573" y="7999"/>
                    </a:cubicBezTo>
                    <a:cubicBezTo>
                      <a:pt x="6573" y="8399"/>
                      <a:pt x="6386" y="8799"/>
                      <a:pt x="6198" y="8799"/>
                    </a:cubicBezTo>
                    <a:cubicBezTo>
                      <a:pt x="5634" y="8799"/>
                      <a:pt x="5259" y="7200"/>
                      <a:pt x="5071" y="6000"/>
                    </a:cubicBezTo>
                    <a:cubicBezTo>
                      <a:pt x="5071" y="5200"/>
                      <a:pt x="5071" y="4000"/>
                      <a:pt x="5446" y="3600"/>
                    </a:cubicBezTo>
                    <a:cubicBezTo>
                      <a:pt x="5071" y="2400"/>
                      <a:pt x="3193" y="400"/>
                      <a:pt x="2441" y="400"/>
                    </a:cubicBezTo>
                    <a:cubicBezTo>
                      <a:pt x="2441" y="400"/>
                      <a:pt x="2441" y="400"/>
                      <a:pt x="2441" y="400"/>
                    </a:cubicBezTo>
                    <a:cubicBezTo>
                      <a:pt x="2629" y="800"/>
                      <a:pt x="2817" y="800"/>
                      <a:pt x="3005" y="1600"/>
                    </a:cubicBezTo>
                    <a:cubicBezTo>
                      <a:pt x="3193" y="1600"/>
                      <a:pt x="3380" y="2400"/>
                      <a:pt x="3380" y="2800"/>
                    </a:cubicBezTo>
                    <a:cubicBezTo>
                      <a:pt x="3380" y="3200"/>
                      <a:pt x="3193" y="3600"/>
                      <a:pt x="2817" y="3600"/>
                    </a:cubicBezTo>
                    <a:cubicBezTo>
                      <a:pt x="2441" y="3600"/>
                      <a:pt x="2066" y="3200"/>
                      <a:pt x="1690" y="2400"/>
                    </a:cubicBezTo>
                    <a:cubicBezTo>
                      <a:pt x="1690" y="2400"/>
                      <a:pt x="1690" y="2400"/>
                      <a:pt x="1690" y="2400"/>
                    </a:cubicBezTo>
                    <a:cubicBezTo>
                      <a:pt x="1502" y="2400"/>
                      <a:pt x="1126" y="2800"/>
                      <a:pt x="939" y="3600"/>
                    </a:cubicBezTo>
                    <a:cubicBezTo>
                      <a:pt x="751" y="4000"/>
                      <a:pt x="563" y="4800"/>
                      <a:pt x="375" y="5200"/>
                    </a:cubicBezTo>
                    <a:cubicBezTo>
                      <a:pt x="187" y="5599"/>
                      <a:pt x="0" y="6000"/>
                      <a:pt x="0" y="6400"/>
                    </a:cubicBezTo>
                    <a:cubicBezTo>
                      <a:pt x="0" y="6400"/>
                      <a:pt x="375" y="6800"/>
                      <a:pt x="751" y="6800"/>
                    </a:cubicBezTo>
                    <a:cubicBezTo>
                      <a:pt x="1126" y="6800"/>
                      <a:pt x="1314" y="6800"/>
                      <a:pt x="1502" y="6400"/>
                    </a:cubicBezTo>
                    <a:cubicBezTo>
                      <a:pt x="2629" y="5200"/>
                      <a:pt x="3944" y="5599"/>
                      <a:pt x="4507" y="6400"/>
                    </a:cubicBezTo>
                    <a:cubicBezTo>
                      <a:pt x="4695" y="6800"/>
                      <a:pt x="4695" y="7600"/>
                      <a:pt x="4695" y="7600"/>
                    </a:cubicBezTo>
                    <a:cubicBezTo>
                      <a:pt x="4695" y="8399"/>
                      <a:pt x="4319" y="8799"/>
                      <a:pt x="4132" y="9199"/>
                    </a:cubicBezTo>
                    <a:cubicBezTo>
                      <a:pt x="4132" y="9199"/>
                      <a:pt x="4132" y="9199"/>
                      <a:pt x="4132" y="9199"/>
                    </a:cubicBezTo>
                    <a:cubicBezTo>
                      <a:pt x="4319" y="9599"/>
                      <a:pt x="4319" y="10000"/>
                      <a:pt x="4319" y="10400"/>
                    </a:cubicBezTo>
                    <a:cubicBezTo>
                      <a:pt x="4319" y="10800"/>
                      <a:pt x="3944" y="11200"/>
                      <a:pt x="3568" y="11600"/>
                    </a:cubicBezTo>
                    <a:cubicBezTo>
                      <a:pt x="3568" y="11600"/>
                      <a:pt x="3756" y="12001"/>
                      <a:pt x="3756" y="12001"/>
                    </a:cubicBezTo>
                    <a:cubicBezTo>
                      <a:pt x="3756" y="12401"/>
                      <a:pt x="3756" y="12401"/>
                      <a:pt x="3756" y="12401"/>
                    </a:cubicBezTo>
                    <a:cubicBezTo>
                      <a:pt x="3756" y="12401"/>
                      <a:pt x="3756" y="13201"/>
                      <a:pt x="3756" y="13201"/>
                    </a:cubicBezTo>
                    <a:cubicBezTo>
                      <a:pt x="3756" y="13201"/>
                      <a:pt x="3756" y="13201"/>
                      <a:pt x="3944" y="13201"/>
                    </a:cubicBezTo>
                    <a:cubicBezTo>
                      <a:pt x="4507" y="12401"/>
                      <a:pt x="4883" y="13201"/>
                      <a:pt x="4883" y="14400"/>
                    </a:cubicBezTo>
                    <a:cubicBezTo>
                      <a:pt x="4883" y="14400"/>
                      <a:pt x="4883" y="14800"/>
                      <a:pt x="4883" y="14800"/>
                    </a:cubicBezTo>
                    <a:cubicBezTo>
                      <a:pt x="5259" y="15200"/>
                      <a:pt x="5259" y="15600"/>
                      <a:pt x="5259" y="16400"/>
                    </a:cubicBezTo>
                    <a:cubicBezTo>
                      <a:pt x="5259" y="17200"/>
                      <a:pt x="4883" y="18000"/>
                      <a:pt x="3944" y="18400"/>
                    </a:cubicBezTo>
                    <a:cubicBezTo>
                      <a:pt x="3568" y="18400"/>
                      <a:pt x="3380" y="18400"/>
                      <a:pt x="3193" y="18400"/>
                    </a:cubicBezTo>
                    <a:cubicBezTo>
                      <a:pt x="3568" y="18800"/>
                      <a:pt x="4319" y="18400"/>
                      <a:pt x="5071" y="18000"/>
                    </a:cubicBezTo>
                    <a:cubicBezTo>
                      <a:pt x="5446" y="18000"/>
                      <a:pt x="5446" y="18000"/>
                      <a:pt x="5446" y="18000"/>
                    </a:cubicBezTo>
                    <a:cubicBezTo>
                      <a:pt x="5634" y="18000"/>
                      <a:pt x="5822" y="18000"/>
                      <a:pt x="5822" y="18000"/>
                    </a:cubicBezTo>
                    <a:cubicBezTo>
                      <a:pt x="6761" y="18000"/>
                      <a:pt x="7513" y="18800"/>
                      <a:pt x="8264" y="20000"/>
                    </a:cubicBezTo>
                    <a:cubicBezTo>
                      <a:pt x="8827" y="20400"/>
                      <a:pt x="9203" y="20800"/>
                      <a:pt x="9579" y="21200"/>
                    </a:cubicBezTo>
                    <a:cubicBezTo>
                      <a:pt x="9766" y="21600"/>
                      <a:pt x="10142" y="21600"/>
                      <a:pt x="10518" y="21600"/>
                    </a:cubicBezTo>
                    <a:cubicBezTo>
                      <a:pt x="10518" y="21600"/>
                      <a:pt x="10518" y="21600"/>
                      <a:pt x="10518" y="21600"/>
                    </a:cubicBezTo>
                    <a:cubicBezTo>
                      <a:pt x="11645" y="21600"/>
                      <a:pt x="12772" y="20400"/>
                      <a:pt x="12772" y="20000"/>
                    </a:cubicBezTo>
                    <a:cubicBezTo>
                      <a:pt x="12960" y="18800"/>
                      <a:pt x="13711" y="18400"/>
                      <a:pt x="14462" y="18400"/>
                    </a:cubicBezTo>
                    <a:cubicBezTo>
                      <a:pt x="14838" y="18000"/>
                      <a:pt x="15401" y="18000"/>
                      <a:pt x="15589" y="17600"/>
                    </a:cubicBezTo>
                    <a:cubicBezTo>
                      <a:pt x="16340" y="16400"/>
                      <a:pt x="17280" y="15200"/>
                      <a:pt x="18594" y="15200"/>
                    </a:cubicBezTo>
                    <a:cubicBezTo>
                      <a:pt x="19158" y="15200"/>
                      <a:pt x="19346" y="14400"/>
                      <a:pt x="19533" y="1360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solidFill>
                      <a:srgbClr val="DFDFDF"/>
                    </a:solidFill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4B4EC6-64FC-6376-44D1-AB65E97D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12" y="1063812"/>
            <a:ext cx="2404059" cy="8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2905FC-E70A-4D49-BCBC-CD04837166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934" y="1812122"/>
            <a:ext cx="5664747" cy="496112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B3920D0-D31D-3D3C-5A70-DFE5FAB234F0}"/>
              </a:ext>
            </a:extLst>
          </p:cNvPr>
          <p:cNvSpPr/>
          <p:nvPr/>
        </p:nvSpPr>
        <p:spPr>
          <a:xfrm>
            <a:off x="3865222" y="294048"/>
            <a:ext cx="3931636" cy="6960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Original to be replaced by next slide</a:t>
            </a:r>
          </a:p>
        </p:txBody>
      </p:sp>
    </p:spTree>
    <p:extLst>
      <p:ext uri="{BB962C8B-B14F-4D97-AF65-F5344CB8AC3E}">
        <p14:creationId xmlns:p14="http://schemas.microsoft.com/office/powerpoint/2010/main" val="1439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12"/>
    </mc:Choice>
    <mc:Fallback xmlns="">
      <p:transition spd="slow" advTm="51812"/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D213B32-B089-DAD8-7A3F-0B26CE63ABAA}"/>
              </a:ext>
            </a:extLst>
          </p:cNvPr>
          <p:cNvSpPr/>
          <p:nvPr/>
        </p:nvSpPr>
        <p:spPr>
          <a:xfrm>
            <a:off x="-1" y="963535"/>
            <a:ext cx="12191999" cy="5894465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-14787"/>
            <a:ext cx="12192003" cy="978322"/>
          </a:xfrm>
          <a:prstGeom prst="rect">
            <a:avLst/>
          </a:prstGeom>
          <a:solidFill>
            <a:srgbClr val="1E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1E325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" y="2109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DDD4F07-3278-3B36-4C2C-6CC842FE7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49133"/>
            <a:ext cx="12204295" cy="10126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68FBF29-F770-77C0-EF07-AE326A7E118D}"/>
              </a:ext>
            </a:extLst>
          </p:cNvPr>
          <p:cNvSpPr/>
          <p:nvPr/>
        </p:nvSpPr>
        <p:spPr>
          <a:xfrm>
            <a:off x="0" y="959663"/>
            <a:ext cx="12191999" cy="9322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5A002A9F-4502-390B-5ED0-E8B7593CB1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48350"/>
          <a:stretch/>
        </p:blipFill>
        <p:spPr>
          <a:xfrm>
            <a:off x="7036232" y="2625781"/>
            <a:ext cx="4910458" cy="2985433"/>
          </a:xfrm>
          <a:prstGeom prst="rect">
            <a:avLst/>
          </a:prstGeom>
        </p:spPr>
      </p:pic>
      <p:grpSp>
        <p:nvGrpSpPr>
          <p:cNvPr id="4" name="Group">
            <a:extLst>
              <a:ext uri="{FF2B5EF4-FFF2-40B4-BE49-F238E27FC236}">
                <a16:creationId xmlns:a16="http://schemas.microsoft.com/office/drawing/2014/main" id="{219870AF-E2A1-451F-376A-4FB3AE2C73C7}"/>
              </a:ext>
            </a:extLst>
          </p:cNvPr>
          <p:cNvGrpSpPr/>
          <p:nvPr/>
        </p:nvGrpSpPr>
        <p:grpSpPr>
          <a:xfrm>
            <a:off x="456436" y="2665602"/>
            <a:ext cx="5948540" cy="2755485"/>
            <a:chOff x="-1" y="0"/>
            <a:chExt cx="5076230" cy="2230821"/>
          </a:xfrm>
        </p:grpSpPr>
        <p:grpSp>
          <p:nvGrpSpPr>
            <p:cNvPr id="5" name="Group">
              <a:extLst>
                <a:ext uri="{FF2B5EF4-FFF2-40B4-BE49-F238E27FC236}">
                  <a16:creationId xmlns:a16="http://schemas.microsoft.com/office/drawing/2014/main" id="{A41E6723-AD5B-AA9F-DA6F-67450124AFA2}"/>
                </a:ext>
              </a:extLst>
            </p:cNvPr>
            <p:cNvGrpSpPr/>
            <p:nvPr/>
          </p:nvGrpSpPr>
          <p:grpSpPr>
            <a:xfrm>
              <a:off x="2792365" y="311526"/>
              <a:ext cx="2283864" cy="1476780"/>
              <a:chOff x="0" y="-1"/>
              <a:chExt cx="2283862" cy="1476778"/>
            </a:xfrm>
          </p:grpSpPr>
          <p:sp>
            <p:nvSpPr>
              <p:cNvPr id="910" name="Shape">
                <a:extLst>
                  <a:ext uri="{FF2B5EF4-FFF2-40B4-BE49-F238E27FC236}">
                    <a16:creationId xmlns:a16="http://schemas.microsoft.com/office/drawing/2014/main" id="{BA1DD50D-0F44-6552-CADF-9A32681688D8}"/>
                  </a:ext>
                </a:extLst>
              </p:cNvPr>
              <p:cNvSpPr/>
              <p:nvPr/>
            </p:nvSpPr>
            <p:spPr>
              <a:xfrm>
                <a:off x="603234" y="587017"/>
                <a:ext cx="946229" cy="545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39" y="3525"/>
                    </a:moveTo>
                    <a:cubicBezTo>
                      <a:pt x="14839" y="3823"/>
                      <a:pt x="14839" y="3823"/>
                      <a:pt x="14839" y="3823"/>
                    </a:cubicBezTo>
                    <a:cubicBezTo>
                      <a:pt x="14775" y="3873"/>
                      <a:pt x="14775" y="3873"/>
                      <a:pt x="14775" y="3873"/>
                    </a:cubicBezTo>
                    <a:cubicBezTo>
                      <a:pt x="14775" y="3873"/>
                      <a:pt x="14743" y="3873"/>
                      <a:pt x="14743" y="3922"/>
                    </a:cubicBezTo>
                    <a:cubicBezTo>
                      <a:pt x="14743" y="3922"/>
                      <a:pt x="14743" y="3922"/>
                      <a:pt x="14775" y="3972"/>
                    </a:cubicBezTo>
                    <a:cubicBezTo>
                      <a:pt x="14807" y="4071"/>
                      <a:pt x="14839" y="4071"/>
                      <a:pt x="14839" y="4071"/>
                    </a:cubicBezTo>
                    <a:cubicBezTo>
                      <a:pt x="14872" y="4071"/>
                      <a:pt x="14872" y="4071"/>
                      <a:pt x="14904" y="4022"/>
                    </a:cubicBezTo>
                    <a:cubicBezTo>
                      <a:pt x="14936" y="4022"/>
                      <a:pt x="15000" y="3972"/>
                      <a:pt x="15097" y="3972"/>
                    </a:cubicBezTo>
                    <a:cubicBezTo>
                      <a:pt x="15194" y="3972"/>
                      <a:pt x="15290" y="4071"/>
                      <a:pt x="15354" y="4071"/>
                    </a:cubicBezTo>
                    <a:cubicBezTo>
                      <a:pt x="15354" y="4121"/>
                      <a:pt x="15387" y="4121"/>
                      <a:pt x="15387" y="4121"/>
                    </a:cubicBezTo>
                    <a:cubicBezTo>
                      <a:pt x="15419" y="3972"/>
                      <a:pt x="15548" y="3873"/>
                      <a:pt x="15644" y="3873"/>
                    </a:cubicBezTo>
                    <a:cubicBezTo>
                      <a:pt x="15709" y="3873"/>
                      <a:pt x="15805" y="3922"/>
                      <a:pt x="15837" y="4022"/>
                    </a:cubicBezTo>
                    <a:cubicBezTo>
                      <a:pt x="15870" y="4121"/>
                      <a:pt x="15966" y="4220"/>
                      <a:pt x="16030" y="4270"/>
                    </a:cubicBezTo>
                    <a:cubicBezTo>
                      <a:pt x="16191" y="4518"/>
                      <a:pt x="16352" y="4717"/>
                      <a:pt x="16320" y="4866"/>
                    </a:cubicBezTo>
                    <a:cubicBezTo>
                      <a:pt x="16320" y="4965"/>
                      <a:pt x="16288" y="5064"/>
                      <a:pt x="16095" y="5064"/>
                    </a:cubicBezTo>
                    <a:cubicBezTo>
                      <a:pt x="16030" y="5064"/>
                      <a:pt x="15966" y="5064"/>
                      <a:pt x="15870" y="5015"/>
                    </a:cubicBezTo>
                    <a:cubicBezTo>
                      <a:pt x="15805" y="4965"/>
                      <a:pt x="15741" y="5015"/>
                      <a:pt x="15644" y="5064"/>
                    </a:cubicBezTo>
                    <a:cubicBezTo>
                      <a:pt x="15580" y="5114"/>
                      <a:pt x="15483" y="5164"/>
                      <a:pt x="15419" y="5164"/>
                    </a:cubicBezTo>
                    <a:cubicBezTo>
                      <a:pt x="15322" y="5164"/>
                      <a:pt x="15161" y="5213"/>
                      <a:pt x="15033" y="5412"/>
                    </a:cubicBezTo>
                    <a:cubicBezTo>
                      <a:pt x="14968" y="5511"/>
                      <a:pt x="14968" y="5561"/>
                      <a:pt x="14936" y="5611"/>
                    </a:cubicBezTo>
                    <a:cubicBezTo>
                      <a:pt x="14872" y="5759"/>
                      <a:pt x="14839" y="5908"/>
                      <a:pt x="14646" y="5908"/>
                    </a:cubicBezTo>
                    <a:cubicBezTo>
                      <a:pt x="14614" y="5908"/>
                      <a:pt x="14582" y="5908"/>
                      <a:pt x="14550" y="5958"/>
                    </a:cubicBezTo>
                    <a:cubicBezTo>
                      <a:pt x="14421" y="5958"/>
                      <a:pt x="14324" y="5958"/>
                      <a:pt x="14163" y="6157"/>
                    </a:cubicBezTo>
                    <a:cubicBezTo>
                      <a:pt x="14035" y="6256"/>
                      <a:pt x="13906" y="6355"/>
                      <a:pt x="13777" y="6355"/>
                    </a:cubicBezTo>
                    <a:cubicBezTo>
                      <a:pt x="13648" y="6355"/>
                      <a:pt x="13520" y="6256"/>
                      <a:pt x="13487" y="6256"/>
                    </a:cubicBezTo>
                    <a:cubicBezTo>
                      <a:pt x="13487" y="6206"/>
                      <a:pt x="13423" y="6206"/>
                      <a:pt x="13391" y="6206"/>
                    </a:cubicBezTo>
                    <a:cubicBezTo>
                      <a:pt x="13326" y="6206"/>
                      <a:pt x="13262" y="6256"/>
                      <a:pt x="13230" y="6355"/>
                    </a:cubicBezTo>
                    <a:cubicBezTo>
                      <a:pt x="13198" y="6405"/>
                      <a:pt x="13230" y="6455"/>
                      <a:pt x="13262" y="6554"/>
                    </a:cubicBezTo>
                    <a:cubicBezTo>
                      <a:pt x="13294" y="6653"/>
                      <a:pt x="13359" y="6802"/>
                      <a:pt x="13326" y="6951"/>
                    </a:cubicBezTo>
                    <a:cubicBezTo>
                      <a:pt x="13326" y="7150"/>
                      <a:pt x="13230" y="7249"/>
                      <a:pt x="13133" y="7299"/>
                    </a:cubicBezTo>
                    <a:cubicBezTo>
                      <a:pt x="13037" y="7348"/>
                      <a:pt x="12940" y="7398"/>
                      <a:pt x="12876" y="7547"/>
                    </a:cubicBezTo>
                    <a:cubicBezTo>
                      <a:pt x="12683" y="7895"/>
                      <a:pt x="12329" y="8044"/>
                      <a:pt x="12168" y="7994"/>
                    </a:cubicBezTo>
                    <a:cubicBezTo>
                      <a:pt x="12135" y="7994"/>
                      <a:pt x="12103" y="7994"/>
                      <a:pt x="12071" y="7994"/>
                    </a:cubicBezTo>
                    <a:cubicBezTo>
                      <a:pt x="12007" y="7944"/>
                      <a:pt x="11878" y="7944"/>
                      <a:pt x="11749" y="7944"/>
                    </a:cubicBezTo>
                    <a:cubicBezTo>
                      <a:pt x="11588" y="7944"/>
                      <a:pt x="11492" y="7944"/>
                      <a:pt x="11395" y="8044"/>
                    </a:cubicBezTo>
                    <a:cubicBezTo>
                      <a:pt x="11266" y="8143"/>
                      <a:pt x="11138" y="8242"/>
                      <a:pt x="11041" y="8342"/>
                    </a:cubicBezTo>
                    <a:cubicBezTo>
                      <a:pt x="11041" y="8342"/>
                      <a:pt x="11009" y="8391"/>
                      <a:pt x="10977" y="8391"/>
                    </a:cubicBezTo>
                    <a:cubicBezTo>
                      <a:pt x="10977" y="8441"/>
                      <a:pt x="10944" y="8441"/>
                      <a:pt x="10912" y="8441"/>
                    </a:cubicBezTo>
                    <a:cubicBezTo>
                      <a:pt x="10912" y="8441"/>
                      <a:pt x="10912" y="8491"/>
                      <a:pt x="10912" y="8491"/>
                    </a:cubicBezTo>
                    <a:cubicBezTo>
                      <a:pt x="10880" y="8491"/>
                      <a:pt x="10880" y="8491"/>
                      <a:pt x="10880" y="8491"/>
                    </a:cubicBezTo>
                    <a:cubicBezTo>
                      <a:pt x="10848" y="8540"/>
                      <a:pt x="10848" y="8540"/>
                      <a:pt x="10816" y="8540"/>
                    </a:cubicBezTo>
                    <a:cubicBezTo>
                      <a:pt x="10816" y="8540"/>
                      <a:pt x="10816" y="8540"/>
                      <a:pt x="10783" y="8540"/>
                    </a:cubicBezTo>
                    <a:cubicBezTo>
                      <a:pt x="10783" y="8540"/>
                      <a:pt x="10751" y="8540"/>
                      <a:pt x="10751" y="8540"/>
                    </a:cubicBezTo>
                    <a:cubicBezTo>
                      <a:pt x="10751" y="8540"/>
                      <a:pt x="10751" y="8540"/>
                      <a:pt x="10751" y="8540"/>
                    </a:cubicBezTo>
                    <a:cubicBezTo>
                      <a:pt x="10719" y="8540"/>
                      <a:pt x="10719" y="8540"/>
                      <a:pt x="10719" y="8540"/>
                    </a:cubicBezTo>
                    <a:cubicBezTo>
                      <a:pt x="10655" y="8540"/>
                      <a:pt x="10590" y="8491"/>
                      <a:pt x="10558" y="8391"/>
                    </a:cubicBezTo>
                    <a:cubicBezTo>
                      <a:pt x="10526" y="8342"/>
                      <a:pt x="10526" y="8342"/>
                      <a:pt x="10461" y="8342"/>
                    </a:cubicBezTo>
                    <a:cubicBezTo>
                      <a:pt x="10268" y="8391"/>
                      <a:pt x="10172" y="8292"/>
                      <a:pt x="10043" y="8193"/>
                    </a:cubicBezTo>
                    <a:cubicBezTo>
                      <a:pt x="10011" y="8143"/>
                      <a:pt x="9979" y="8143"/>
                      <a:pt x="9946" y="8143"/>
                    </a:cubicBezTo>
                    <a:cubicBezTo>
                      <a:pt x="9850" y="8143"/>
                      <a:pt x="9785" y="8193"/>
                      <a:pt x="9625" y="8044"/>
                    </a:cubicBezTo>
                    <a:cubicBezTo>
                      <a:pt x="9496" y="7895"/>
                      <a:pt x="9303" y="7845"/>
                      <a:pt x="9142" y="7845"/>
                    </a:cubicBezTo>
                    <a:cubicBezTo>
                      <a:pt x="9109" y="7845"/>
                      <a:pt x="9045" y="7845"/>
                      <a:pt x="9013" y="7845"/>
                    </a:cubicBezTo>
                    <a:cubicBezTo>
                      <a:pt x="8949" y="7795"/>
                      <a:pt x="8755" y="7795"/>
                      <a:pt x="8594" y="7795"/>
                    </a:cubicBezTo>
                    <a:cubicBezTo>
                      <a:pt x="8433" y="7795"/>
                      <a:pt x="8240" y="7795"/>
                      <a:pt x="8144" y="7795"/>
                    </a:cubicBezTo>
                    <a:cubicBezTo>
                      <a:pt x="8079" y="7795"/>
                      <a:pt x="8015" y="7795"/>
                      <a:pt x="7918" y="7795"/>
                    </a:cubicBezTo>
                    <a:cubicBezTo>
                      <a:pt x="7886" y="7795"/>
                      <a:pt x="7854" y="7795"/>
                      <a:pt x="7822" y="7795"/>
                    </a:cubicBezTo>
                    <a:cubicBezTo>
                      <a:pt x="7822" y="7795"/>
                      <a:pt x="7822" y="7795"/>
                      <a:pt x="7822" y="7795"/>
                    </a:cubicBezTo>
                    <a:cubicBezTo>
                      <a:pt x="7822" y="7795"/>
                      <a:pt x="7822" y="7795"/>
                      <a:pt x="7822" y="7795"/>
                    </a:cubicBezTo>
                    <a:cubicBezTo>
                      <a:pt x="7822" y="7795"/>
                      <a:pt x="7790" y="7795"/>
                      <a:pt x="7790" y="7795"/>
                    </a:cubicBezTo>
                    <a:cubicBezTo>
                      <a:pt x="7790" y="7795"/>
                      <a:pt x="7790" y="7795"/>
                      <a:pt x="7790" y="7795"/>
                    </a:cubicBezTo>
                    <a:cubicBezTo>
                      <a:pt x="7790" y="7795"/>
                      <a:pt x="7790" y="7795"/>
                      <a:pt x="7757" y="7795"/>
                    </a:cubicBezTo>
                    <a:cubicBezTo>
                      <a:pt x="7757" y="7795"/>
                      <a:pt x="7757" y="7795"/>
                      <a:pt x="7757" y="7795"/>
                    </a:cubicBezTo>
                    <a:cubicBezTo>
                      <a:pt x="7757" y="7795"/>
                      <a:pt x="7757" y="7795"/>
                      <a:pt x="7757" y="7795"/>
                    </a:cubicBezTo>
                    <a:cubicBezTo>
                      <a:pt x="7725" y="7795"/>
                      <a:pt x="7725" y="7795"/>
                      <a:pt x="7725" y="7795"/>
                    </a:cubicBezTo>
                    <a:cubicBezTo>
                      <a:pt x="7725" y="7795"/>
                      <a:pt x="7725" y="7795"/>
                      <a:pt x="7725" y="7795"/>
                    </a:cubicBezTo>
                    <a:cubicBezTo>
                      <a:pt x="7693" y="7795"/>
                      <a:pt x="7693" y="7795"/>
                      <a:pt x="7693" y="7795"/>
                    </a:cubicBezTo>
                    <a:cubicBezTo>
                      <a:pt x="7693" y="7746"/>
                      <a:pt x="7693" y="7746"/>
                      <a:pt x="7693" y="7746"/>
                    </a:cubicBezTo>
                    <a:cubicBezTo>
                      <a:pt x="7693" y="7746"/>
                      <a:pt x="7661" y="7746"/>
                      <a:pt x="7661" y="7746"/>
                    </a:cubicBezTo>
                    <a:cubicBezTo>
                      <a:pt x="7661" y="7746"/>
                      <a:pt x="7661" y="7746"/>
                      <a:pt x="7661" y="7746"/>
                    </a:cubicBezTo>
                    <a:cubicBezTo>
                      <a:pt x="7661" y="7746"/>
                      <a:pt x="7661" y="7746"/>
                      <a:pt x="7629" y="7696"/>
                    </a:cubicBezTo>
                    <a:cubicBezTo>
                      <a:pt x="7629" y="7696"/>
                      <a:pt x="7629" y="7696"/>
                      <a:pt x="7629" y="7696"/>
                    </a:cubicBezTo>
                    <a:cubicBezTo>
                      <a:pt x="7629" y="7696"/>
                      <a:pt x="7629" y="7646"/>
                      <a:pt x="7629" y="7646"/>
                    </a:cubicBezTo>
                    <a:cubicBezTo>
                      <a:pt x="7629" y="7597"/>
                      <a:pt x="7597" y="7547"/>
                      <a:pt x="7564" y="7497"/>
                    </a:cubicBezTo>
                    <a:cubicBezTo>
                      <a:pt x="7500" y="7398"/>
                      <a:pt x="7436" y="7299"/>
                      <a:pt x="7403" y="7051"/>
                    </a:cubicBezTo>
                    <a:cubicBezTo>
                      <a:pt x="7371" y="6753"/>
                      <a:pt x="7275" y="6703"/>
                      <a:pt x="7178" y="6653"/>
                    </a:cubicBezTo>
                    <a:cubicBezTo>
                      <a:pt x="7114" y="6653"/>
                      <a:pt x="7049" y="6554"/>
                      <a:pt x="7017" y="6504"/>
                    </a:cubicBezTo>
                    <a:cubicBezTo>
                      <a:pt x="6985" y="6455"/>
                      <a:pt x="6985" y="6455"/>
                      <a:pt x="6953" y="6405"/>
                    </a:cubicBezTo>
                    <a:cubicBezTo>
                      <a:pt x="6921" y="6405"/>
                      <a:pt x="6888" y="6355"/>
                      <a:pt x="6856" y="6306"/>
                    </a:cubicBezTo>
                    <a:cubicBezTo>
                      <a:pt x="6824" y="6256"/>
                      <a:pt x="6760" y="6157"/>
                      <a:pt x="6695" y="6157"/>
                    </a:cubicBezTo>
                    <a:cubicBezTo>
                      <a:pt x="6663" y="6157"/>
                      <a:pt x="6663" y="6157"/>
                      <a:pt x="6631" y="6157"/>
                    </a:cubicBezTo>
                    <a:cubicBezTo>
                      <a:pt x="6438" y="6157"/>
                      <a:pt x="5923" y="6057"/>
                      <a:pt x="5826" y="5809"/>
                    </a:cubicBezTo>
                    <a:cubicBezTo>
                      <a:pt x="5762" y="5660"/>
                      <a:pt x="5794" y="5511"/>
                      <a:pt x="5858" y="5462"/>
                    </a:cubicBezTo>
                    <a:cubicBezTo>
                      <a:pt x="5858" y="5412"/>
                      <a:pt x="5890" y="5362"/>
                      <a:pt x="5890" y="5313"/>
                    </a:cubicBezTo>
                    <a:cubicBezTo>
                      <a:pt x="5890" y="5213"/>
                      <a:pt x="5890" y="5114"/>
                      <a:pt x="5923" y="5015"/>
                    </a:cubicBezTo>
                    <a:cubicBezTo>
                      <a:pt x="5923" y="4965"/>
                      <a:pt x="5955" y="4866"/>
                      <a:pt x="5923" y="4816"/>
                    </a:cubicBezTo>
                    <a:cubicBezTo>
                      <a:pt x="5858" y="4766"/>
                      <a:pt x="5729" y="4518"/>
                      <a:pt x="5729" y="4320"/>
                    </a:cubicBezTo>
                    <a:cubicBezTo>
                      <a:pt x="5697" y="4220"/>
                      <a:pt x="5569" y="4022"/>
                      <a:pt x="5472" y="4022"/>
                    </a:cubicBezTo>
                    <a:cubicBezTo>
                      <a:pt x="5311" y="4022"/>
                      <a:pt x="5214" y="3873"/>
                      <a:pt x="5118" y="3724"/>
                    </a:cubicBezTo>
                    <a:cubicBezTo>
                      <a:pt x="5086" y="3674"/>
                      <a:pt x="5053" y="3674"/>
                      <a:pt x="5021" y="3674"/>
                    </a:cubicBezTo>
                    <a:cubicBezTo>
                      <a:pt x="5021" y="3624"/>
                      <a:pt x="5021" y="3624"/>
                      <a:pt x="4989" y="3624"/>
                    </a:cubicBezTo>
                    <a:cubicBezTo>
                      <a:pt x="4989" y="3624"/>
                      <a:pt x="4989" y="3624"/>
                      <a:pt x="4989" y="3624"/>
                    </a:cubicBezTo>
                    <a:cubicBezTo>
                      <a:pt x="4989" y="3624"/>
                      <a:pt x="4989" y="3575"/>
                      <a:pt x="4957" y="3575"/>
                    </a:cubicBezTo>
                    <a:cubicBezTo>
                      <a:pt x="4957" y="3575"/>
                      <a:pt x="4957" y="3575"/>
                      <a:pt x="4957" y="3575"/>
                    </a:cubicBezTo>
                    <a:cubicBezTo>
                      <a:pt x="4957" y="3575"/>
                      <a:pt x="4957" y="3575"/>
                      <a:pt x="4925" y="3525"/>
                    </a:cubicBezTo>
                    <a:cubicBezTo>
                      <a:pt x="4925" y="3525"/>
                      <a:pt x="4925" y="3525"/>
                      <a:pt x="4925" y="3525"/>
                    </a:cubicBezTo>
                    <a:cubicBezTo>
                      <a:pt x="4925" y="3525"/>
                      <a:pt x="4925" y="3525"/>
                      <a:pt x="4892" y="3475"/>
                    </a:cubicBezTo>
                    <a:cubicBezTo>
                      <a:pt x="4892" y="3475"/>
                      <a:pt x="4892" y="3475"/>
                      <a:pt x="4892" y="3475"/>
                    </a:cubicBezTo>
                    <a:cubicBezTo>
                      <a:pt x="4892" y="3475"/>
                      <a:pt x="4892" y="3426"/>
                      <a:pt x="4892" y="3426"/>
                    </a:cubicBezTo>
                    <a:cubicBezTo>
                      <a:pt x="4892" y="3426"/>
                      <a:pt x="4860" y="3426"/>
                      <a:pt x="4860" y="3426"/>
                    </a:cubicBezTo>
                    <a:cubicBezTo>
                      <a:pt x="4860" y="3376"/>
                      <a:pt x="4860" y="3376"/>
                      <a:pt x="4860" y="3376"/>
                    </a:cubicBezTo>
                    <a:cubicBezTo>
                      <a:pt x="4860" y="3326"/>
                      <a:pt x="4860" y="3326"/>
                      <a:pt x="4860" y="3326"/>
                    </a:cubicBezTo>
                    <a:cubicBezTo>
                      <a:pt x="4860" y="3326"/>
                      <a:pt x="4828" y="3277"/>
                      <a:pt x="4828" y="3277"/>
                    </a:cubicBezTo>
                    <a:cubicBezTo>
                      <a:pt x="4828" y="3277"/>
                      <a:pt x="4828" y="3227"/>
                      <a:pt x="4828" y="3227"/>
                    </a:cubicBezTo>
                    <a:cubicBezTo>
                      <a:pt x="4828" y="3227"/>
                      <a:pt x="4828" y="3177"/>
                      <a:pt x="4828" y="3177"/>
                    </a:cubicBezTo>
                    <a:cubicBezTo>
                      <a:pt x="4828" y="3177"/>
                      <a:pt x="4828" y="3177"/>
                      <a:pt x="4828" y="3177"/>
                    </a:cubicBezTo>
                    <a:cubicBezTo>
                      <a:pt x="4796" y="3177"/>
                      <a:pt x="4796" y="3177"/>
                      <a:pt x="4796" y="3177"/>
                    </a:cubicBezTo>
                    <a:cubicBezTo>
                      <a:pt x="4796" y="3177"/>
                      <a:pt x="4796" y="3177"/>
                      <a:pt x="4796" y="3177"/>
                    </a:cubicBezTo>
                    <a:cubicBezTo>
                      <a:pt x="4764" y="3128"/>
                      <a:pt x="4764" y="3128"/>
                      <a:pt x="4732" y="3128"/>
                    </a:cubicBezTo>
                    <a:cubicBezTo>
                      <a:pt x="4732" y="3128"/>
                      <a:pt x="4732" y="3128"/>
                      <a:pt x="4732" y="3128"/>
                    </a:cubicBezTo>
                    <a:cubicBezTo>
                      <a:pt x="4699" y="3128"/>
                      <a:pt x="4699" y="3128"/>
                      <a:pt x="4667" y="3128"/>
                    </a:cubicBezTo>
                    <a:cubicBezTo>
                      <a:pt x="4667" y="3128"/>
                      <a:pt x="4667" y="3128"/>
                      <a:pt x="4667" y="3128"/>
                    </a:cubicBezTo>
                    <a:cubicBezTo>
                      <a:pt x="4635" y="3128"/>
                      <a:pt x="4635" y="3177"/>
                      <a:pt x="4635" y="3177"/>
                    </a:cubicBezTo>
                    <a:cubicBezTo>
                      <a:pt x="4603" y="3227"/>
                      <a:pt x="4571" y="3277"/>
                      <a:pt x="4571" y="3326"/>
                    </a:cubicBezTo>
                    <a:cubicBezTo>
                      <a:pt x="4571" y="3525"/>
                      <a:pt x="4506" y="3724"/>
                      <a:pt x="4345" y="3724"/>
                    </a:cubicBezTo>
                    <a:cubicBezTo>
                      <a:pt x="4281" y="3724"/>
                      <a:pt x="4184" y="3823"/>
                      <a:pt x="4184" y="4071"/>
                    </a:cubicBezTo>
                    <a:cubicBezTo>
                      <a:pt x="4184" y="4171"/>
                      <a:pt x="4216" y="4220"/>
                      <a:pt x="4216" y="4270"/>
                    </a:cubicBezTo>
                    <a:cubicBezTo>
                      <a:pt x="4249" y="4369"/>
                      <a:pt x="4281" y="4419"/>
                      <a:pt x="4216" y="4568"/>
                    </a:cubicBezTo>
                    <a:cubicBezTo>
                      <a:pt x="4152" y="4667"/>
                      <a:pt x="3991" y="4816"/>
                      <a:pt x="3862" y="4816"/>
                    </a:cubicBezTo>
                    <a:cubicBezTo>
                      <a:pt x="3862" y="4816"/>
                      <a:pt x="3830" y="4816"/>
                      <a:pt x="3798" y="4766"/>
                    </a:cubicBezTo>
                    <a:cubicBezTo>
                      <a:pt x="3766" y="4766"/>
                      <a:pt x="3701" y="4766"/>
                      <a:pt x="3637" y="4766"/>
                    </a:cubicBezTo>
                    <a:cubicBezTo>
                      <a:pt x="3573" y="4766"/>
                      <a:pt x="3540" y="4766"/>
                      <a:pt x="3476" y="4717"/>
                    </a:cubicBezTo>
                    <a:cubicBezTo>
                      <a:pt x="3444" y="4717"/>
                      <a:pt x="3380" y="4667"/>
                      <a:pt x="3347" y="4667"/>
                    </a:cubicBezTo>
                    <a:cubicBezTo>
                      <a:pt x="3347" y="4667"/>
                      <a:pt x="3315" y="4617"/>
                      <a:pt x="3315" y="4617"/>
                    </a:cubicBezTo>
                    <a:cubicBezTo>
                      <a:pt x="3315" y="4617"/>
                      <a:pt x="3315" y="4667"/>
                      <a:pt x="3315" y="4667"/>
                    </a:cubicBezTo>
                    <a:cubicBezTo>
                      <a:pt x="3283" y="4766"/>
                      <a:pt x="3251" y="4915"/>
                      <a:pt x="3219" y="5114"/>
                    </a:cubicBezTo>
                    <a:cubicBezTo>
                      <a:pt x="3154" y="5263"/>
                      <a:pt x="3090" y="5561"/>
                      <a:pt x="3090" y="5660"/>
                    </a:cubicBezTo>
                    <a:cubicBezTo>
                      <a:pt x="3122" y="5759"/>
                      <a:pt x="3186" y="5859"/>
                      <a:pt x="3154" y="5958"/>
                    </a:cubicBezTo>
                    <a:cubicBezTo>
                      <a:pt x="3154" y="6008"/>
                      <a:pt x="3122" y="6057"/>
                      <a:pt x="3025" y="6057"/>
                    </a:cubicBezTo>
                    <a:cubicBezTo>
                      <a:pt x="2864" y="6057"/>
                      <a:pt x="2768" y="6057"/>
                      <a:pt x="2736" y="5958"/>
                    </a:cubicBezTo>
                    <a:cubicBezTo>
                      <a:pt x="2704" y="5958"/>
                      <a:pt x="2671" y="6008"/>
                      <a:pt x="2639" y="6008"/>
                    </a:cubicBezTo>
                    <a:cubicBezTo>
                      <a:pt x="2575" y="6057"/>
                      <a:pt x="2510" y="6107"/>
                      <a:pt x="2446" y="6107"/>
                    </a:cubicBezTo>
                    <a:cubicBezTo>
                      <a:pt x="2414" y="6107"/>
                      <a:pt x="2317" y="6107"/>
                      <a:pt x="2285" y="6157"/>
                    </a:cubicBezTo>
                    <a:cubicBezTo>
                      <a:pt x="2349" y="6256"/>
                      <a:pt x="2349" y="6455"/>
                      <a:pt x="2349" y="6703"/>
                    </a:cubicBezTo>
                    <a:cubicBezTo>
                      <a:pt x="2349" y="6703"/>
                      <a:pt x="2414" y="6802"/>
                      <a:pt x="2414" y="6902"/>
                    </a:cubicBezTo>
                    <a:cubicBezTo>
                      <a:pt x="2478" y="7100"/>
                      <a:pt x="2543" y="7249"/>
                      <a:pt x="2510" y="7348"/>
                    </a:cubicBezTo>
                    <a:cubicBezTo>
                      <a:pt x="2478" y="7398"/>
                      <a:pt x="2446" y="7448"/>
                      <a:pt x="2414" y="7547"/>
                    </a:cubicBezTo>
                    <a:cubicBezTo>
                      <a:pt x="2349" y="7597"/>
                      <a:pt x="2317" y="7696"/>
                      <a:pt x="2317" y="7746"/>
                    </a:cubicBezTo>
                    <a:cubicBezTo>
                      <a:pt x="2317" y="7795"/>
                      <a:pt x="2317" y="7795"/>
                      <a:pt x="2317" y="7845"/>
                    </a:cubicBezTo>
                    <a:cubicBezTo>
                      <a:pt x="2317" y="7895"/>
                      <a:pt x="2317" y="7895"/>
                      <a:pt x="2317" y="7895"/>
                    </a:cubicBezTo>
                    <a:cubicBezTo>
                      <a:pt x="2317" y="7895"/>
                      <a:pt x="2317" y="7895"/>
                      <a:pt x="2317" y="7895"/>
                    </a:cubicBezTo>
                    <a:cubicBezTo>
                      <a:pt x="2317" y="7944"/>
                      <a:pt x="2317" y="7944"/>
                      <a:pt x="2317" y="7944"/>
                    </a:cubicBezTo>
                    <a:cubicBezTo>
                      <a:pt x="2317" y="7944"/>
                      <a:pt x="2317" y="7944"/>
                      <a:pt x="2317" y="7944"/>
                    </a:cubicBezTo>
                    <a:cubicBezTo>
                      <a:pt x="2317" y="8143"/>
                      <a:pt x="2317" y="8143"/>
                      <a:pt x="2317" y="8143"/>
                    </a:cubicBezTo>
                    <a:cubicBezTo>
                      <a:pt x="2285" y="8143"/>
                      <a:pt x="2285" y="8143"/>
                      <a:pt x="2285" y="8143"/>
                    </a:cubicBezTo>
                    <a:cubicBezTo>
                      <a:pt x="2285" y="8143"/>
                      <a:pt x="2253" y="8143"/>
                      <a:pt x="2253" y="8193"/>
                    </a:cubicBezTo>
                    <a:cubicBezTo>
                      <a:pt x="2253" y="8193"/>
                      <a:pt x="2253" y="8193"/>
                      <a:pt x="2253" y="8193"/>
                    </a:cubicBezTo>
                    <a:cubicBezTo>
                      <a:pt x="2253" y="8193"/>
                      <a:pt x="2253" y="8193"/>
                      <a:pt x="2253" y="8193"/>
                    </a:cubicBezTo>
                    <a:cubicBezTo>
                      <a:pt x="2221" y="8193"/>
                      <a:pt x="2221" y="8193"/>
                      <a:pt x="2221" y="8193"/>
                    </a:cubicBezTo>
                    <a:cubicBezTo>
                      <a:pt x="2156" y="8242"/>
                      <a:pt x="2028" y="8342"/>
                      <a:pt x="1931" y="8391"/>
                    </a:cubicBezTo>
                    <a:cubicBezTo>
                      <a:pt x="1899" y="8441"/>
                      <a:pt x="1867" y="8491"/>
                      <a:pt x="1802" y="8491"/>
                    </a:cubicBezTo>
                    <a:cubicBezTo>
                      <a:pt x="1738" y="8540"/>
                      <a:pt x="1706" y="8540"/>
                      <a:pt x="1673" y="8639"/>
                    </a:cubicBezTo>
                    <a:cubicBezTo>
                      <a:pt x="1673" y="8689"/>
                      <a:pt x="1641" y="8739"/>
                      <a:pt x="1577" y="8838"/>
                    </a:cubicBezTo>
                    <a:cubicBezTo>
                      <a:pt x="1577" y="8838"/>
                      <a:pt x="1577" y="8838"/>
                      <a:pt x="1577" y="8838"/>
                    </a:cubicBezTo>
                    <a:cubicBezTo>
                      <a:pt x="1577" y="8838"/>
                      <a:pt x="1545" y="8838"/>
                      <a:pt x="1545" y="8838"/>
                    </a:cubicBezTo>
                    <a:cubicBezTo>
                      <a:pt x="1545" y="8838"/>
                      <a:pt x="1545" y="8838"/>
                      <a:pt x="1545" y="8888"/>
                    </a:cubicBezTo>
                    <a:cubicBezTo>
                      <a:pt x="1512" y="8888"/>
                      <a:pt x="1512" y="8888"/>
                      <a:pt x="1512" y="8888"/>
                    </a:cubicBezTo>
                    <a:cubicBezTo>
                      <a:pt x="1512" y="8888"/>
                      <a:pt x="1480" y="8888"/>
                      <a:pt x="1480" y="8888"/>
                    </a:cubicBezTo>
                    <a:cubicBezTo>
                      <a:pt x="1480" y="8888"/>
                      <a:pt x="1480" y="8888"/>
                      <a:pt x="1448" y="8937"/>
                    </a:cubicBezTo>
                    <a:cubicBezTo>
                      <a:pt x="1448" y="8937"/>
                      <a:pt x="1448" y="8937"/>
                      <a:pt x="1416" y="8937"/>
                    </a:cubicBezTo>
                    <a:cubicBezTo>
                      <a:pt x="1416" y="8937"/>
                      <a:pt x="1416" y="8937"/>
                      <a:pt x="1384" y="8937"/>
                    </a:cubicBezTo>
                    <a:cubicBezTo>
                      <a:pt x="1384" y="8937"/>
                      <a:pt x="1384" y="8937"/>
                      <a:pt x="1384" y="8937"/>
                    </a:cubicBezTo>
                    <a:cubicBezTo>
                      <a:pt x="1352" y="8937"/>
                      <a:pt x="1352" y="8937"/>
                      <a:pt x="1319" y="8937"/>
                    </a:cubicBezTo>
                    <a:cubicBezTo>
                      <a:pt x="1287" y="8937"/>
                      <a:pt x="1287" y="8937"/>
                      <a:pt x="1287" y="8937"/>
                    </a:cubicBezTo>
                    <a:cubicBezTo>
                      <a:pt x="1255" y="8888"/>
                      <a:pt x="1223" y="8888"/>
                      <a:pt x="1191" y="8888"/>
                    </a:cubicBezTo>
                    <a:cubicBezTo>
                      <a:pt x="1158" y="8888"/>
                      <a:pt x="1126" y="8888"/>
                      <a:pt x="1062" y="9037"/>
                    </a:cubicBezTo>
                    <a:cubicBezTo>
                      <a:pt x="965" y="9186"/>
                      <a:pt x="933" y="9186"/>
                      <a:pt x="869" y="9235"/>
                    </a:cubicBezTo>
                    <a:cubicBezTo>
                      <a:pt x="869" y="9235"/>
                      <a:pt x="836" y="9235"/>
                      <a:pt x="836" y="9285"/>
                    </a:cubicBezTo>
                    <a:cubicBezTo>
                      <a:pt x="804" y="9285"/>
                      <a:pt x="772" y="9335"/>
                      <a:pt x="740" y="9335"/>
                    </a:cubicBezTo>
                    <a:cubicBezTo>
                      <a:pt x="676" y="9335"/>
                      <a:pt x="611" y="9285"/>
                      <a:pt x="579" y="9235"/>
                    </a:cubicBezTo>
                    <a:cubicBezTo>
                      <a:pt x="579" y="9186"/>
                      <a:pt x="547" y="9186"/>
                      <a:pt x="547" y="9186"/>
                    </a:cubicBezTo>
                    <a:cubicBezTo>
                      <a:pt x="515" y="9186"/>
                      <a:pt x="482" y="9186"/>
                      <a:pt x="482" y="9235"/>
                    </a:cubicBezTo>
                    <a:cubicBezTo>
                      <a:pt x="418" y="9235"/>
                      <a:pt x="386" y="9285"/>
                      <a:pt x="354" y="9285"/>
                    </a:cubicBezTo>
                    <a:cubicBezTo>
                      <a:pt x="321" y="9285"/>
                      <a:pt x="289" y="9335"/>
                      <a:pt x="289" y="9335"/>
                    </a:cubicBezTo>
                    <a:cubicBezTo>
                      <a:pt x="257" y="9384"/>
                      <a:pt x="225" y="9484"/>
                      <a:pt x="160" y="9484"/>
                    </a:cubicBezTo>
                    <a:cubicBezTo>
                      <a:pt x="128" y="9484"/>
                      <a:pt x="96" y="9484"/>
                      <a:pt x="96" y="9533"/>
                    </a:cubicBezTo>
                    <a:cubicBezTo>
                      <a:pt x="64" y="9533"/>
                      <a:pt x="64" y="9533"/>
                      <a:pt x="32" y="9533"/>
                    </a:cubicBezTo>
                    <a:cubicBezTo>
                      <a:pt x="32" y="9533"/>
                      <a:pt x="32" y="9533"/>
                      <a:pt x="32" y="9533"/>
                    </a:cubicBezTo>
                    <a:cubicBezTo>
                      <a:pt x="32" y="9583"/>
                      <a:pt x="32" y="9633"/>
                      <a:pt x="32" y="9682"/>
                    </a:cubicBezTo>
                    <a:cubicBezTo>
                      <a:pt x="32" y="9682"/>
                      <a:pt x="32" y="9682"/>
                      <a:pt x="32" y="9732"/>
                    </a:cubicBezTo>
                    <a:cubicBezTo>
                      <a:pt x="32" y="9732"/>
                      <a:pt x="0" y="9782"/>
                      <a:pt x="0" y="9831"/>
                    </a:cubicBezTo>
                    <a:cubicBezTo>
                      <a:pt x="0" y="9831"/>
                      <a:pt x="0" y="9831"/>
                      <a:pt x="0" y="9831"/>
                    </a:cubicBezTo>
                    <a:cubicBezTo>
                      <a:pt x="32" y="10228"/>
                      <a:pt x="32" y="10228"/>
                      <a:pt x="32" y="10228"/>
                    </a:cubicBezTo>
                    <a:cubicBezTo>
                      <a:pt x="160" y="10278"/>
                      <a:pt x="321" y="10427"/>
                      <a:pt x="386" y="10576"/>
                    </a:cubicBezTo>
                    <a:cubicBezTo>
                      <a:pt x="386" y="10576"/>
                      <a:pt x="386" y="10626"/>
                      <a:pt x="386" y="10626"/>
                    </a:cubicBezTo>
                    <a:cubicBezTo>
                      <a:pt x="418" y="10675"/>
                      <a:pt x="418" y="10675"/>
                      <a:pt x="418" y="10725"/>
                    </a:cubicBezTo>
                    <a:cubicBezTo>
                      <a:pt x="418" y="10725"/>
                      <a:pt x="418" y="10725"/>
                      <a:pt x="418" y="10725"/>
                    </a:cubicBezTo>
                    <a:cubicBezTo>
                      <a:pt x="418" y="10725"/>
                      <a:pt x="418" y="10776"/>
                      <a:pt x="418" y="10776"/>
                    </a:cubicBezTo>
                    <a:cubicBezTo>
                      <a:pt x="418" y="10974"/>
                      <a:pt x="450" y="11223"/>
                      <a:pt x="450" y="11322"/>
                    </a:cubicBezTo>
                    <a:cubicBezTo>
                      <a:pt x="482" y="11372"/>
                      <a:pt x="482" y="11372"/>
                      <a:pt x="482" y="11372"/>
                    </a:cubicBezTo>
                    <a:cubicBezTo>
                      <a:pt x="482" y="11372"/>
                      <a:pt x="482" y="11372"/>
                      <a:pt x="482" y="11372"/>
                    </a:cubicBezTo>
                    <a:cubicBezTo>
                      <a:pt x="515" y="11421"/>
                      <a:pt x="547" y="11471"/>
                      <a:pt x="579" y="11520"/>
                    </a:cubicBezTo>
                    <a:cubicBezTo>
                      <a:pt x="740" y="11669"/>
                      <a:pt x="804" y="11719"/>
                      <a:pt x="804" y="11818"/>
                    </a:cubicBezTo>
                    <a:cubicBezTo>
                      <a:pt x="804" y="11868"/>
                      <a:pt x="804" y="12067"/>
                      <a:pt x="933" y="12166"/>
                    </a:cubicBezTo>
                    <a:cubicBezTo>
                      <a:pt x="965" y="12166"/>
                      <a:pt x="1030" y="12216"/>
                      <a:pt x="1062" y="12216"/>
                    </a:cubicBezTo>
                    <a:cubicBezTo>
                      <a:pt x="1062" y="12265"/>
                      <a:pt x="1062" y="12265"/>
                      <a:pt x="1094" y="12265"/>
                    </a:cubicBezTo>
                    <a:cubicBezTo>
                      <a:pt x="1094" y="12265"/>
                      <a:pt x="1126" y="12315"/>
                      <a:pt x="1158" y="12315"/>
                    </a:cubicBezTo>
                    <a:cubicBezTo>
                      <a:pt x="1158" y="12315"/>
                      <a:pt x="1158" y="12315"/>
                      <a:pt x="1158" y="12315"/>
                    </a:cubicBezTo>
                    <a:cubicBezTo>
                      <a:pt x="1384" y="12315"/>
                      <a:pt x="1384" y="12315"/>
                      <a:pt x="1384" y="12315"/>
                    </a:cubicBezTo>
                    <a:cubicBezTo>
                      <a:pt x="1384" y="12315"/>
                      <a:pt x="1384" y="12315"/>
                      <a:pt x="1384" y="12315"/>
                    </a:cubicBezTo>
                    <a:cubicBezTo>
                      <a:pt x="1384" y="12315"/>
                      <a:pt x="1384" y="12315"/>
                      <a:pt x="1384" y="12315"/>
                    </a:cubicBezTo>
                    <a:cubicBezTo>
                      <a:pt x="1384" y="12315"/>
                      <a:pt x="1384" y="12315"/>
                      <a:pt x="1384" y="12315"/>
                    </a:cubicBezTo>
                    <a:cubicBezTo>
                      <a:pt x="1384" y="12315"/>
                      <a:pt x="1384" y="12315"/>
                      <a:pt x="1384" y="12315"/>
                    </a:cubicBezTo>
                    <a:cubicBezTo>
                      <a:pt x="1384" y="12315"/>
                      <a:pt x="1416" y="12365"/>
                      <a:pt x="1416" y="12365"/>
                    </a:cubicBezTo>
                    <a:cubicBezTo>
                      <a:pt x="1416" y="12365"/>
                      <a:pt x="1448" y="12365"/>
                      <a:pt x="1448" y="12315"/>
                    </a:cubicBezTo>
                    <a:cubicBezTo>
                      <a:pt x="1448" y="12315"/>
                      <a:pt x="1448" y="12315"/>
                      <a:pt x="1448" y="12315"/>
                    </a:cubicBezTo>
                    <a:cubicBezTo>
                      <a:pt x="1480" y="12265"/>
                      <a:pt x="1480" y="12265"/>
                      <a:pt x="1480" y="12265"/>
                    </a:cubicBezTo>
                    <a:cubicBezTo>
                      <a:pt x="1512" y="12265"/>
                      <a:pt x="1512" y="12265"/>
                      <a:pt x="1512" y="12216"/>
                    </a:cubicBezTo>
                    <a:cubicBezTo>
                      <a:pt x="1512" y="12216"/>
                      <a:pt x="1545" y="12216"/>
                      <a:pt x="1577" y="12166"/>
                    </a:cubicBezTo>
                    <a:cubicBezTo>
                      <a:pt x="1577" y="12166"/>
                      <a:pt x="1577" y="12166"/>
                      <a:pt x="1577" y="12166"/>
                    </a:cubicBezTo>
                    <a:cubicBezTo>
                      <a:pt x="1609" y="12166"/>
                      <a:pt x="1609" y="12166"/>
                      <a:pt x="1641" y="12116"/>
                    </a:cubicBezTo>
                    <a:cubicBezTo>
                      <a:pt x="1641" y="12116"/>
                      <a:pt x="1641" y="12116"/>
                      <a:pt x="1641" y="12116"/>
                    </a:cubicBezTo>
                    <a:cubicBezTo>
                      <a:pt x="1673" y="12116"/>
                      <a:pt x="1673" y="12116"/>
                      <a:pt x="1706" y="12067"/>
                    </a:cubicBezTo>
                    <a:cubicBezTo>
                      <a:pt x="1706" y="12067"/>
                      <a:pt x="1706" y="12067"/>
                      <a:pt x="1706" y="12067"/>
                    </a:cubicBezTo>
                    <a:cubicBezTo>
                      <a:pt x="1738" y="12067"/>
                      <a:pt x="1738" y="12067"/>
                      <a:pt x="1770" y="12067"/>
                    </a:cubicBezTo>
                    <a:cubicBezTo>
                      <a:pt x="1770" y="12067"/>
                      <a:pt x="1770" y="12067"/>
                      <a:pt x="1770" y="12067"/>
                    </a:cubicBezTo>
                    <a:cubicBezTo>
                      <a:pt x="1802" y="12067"/>
                      <a:pt x="1834" y="12067"/>
                      <a:pt x="1834" y="12067"/>
                    </a:cubicBezTo>
                    <a:cubicBezTo>
                      <a:pt x="1867" y="12067"/>
                      <a:pt x="1867" y="12067"/>
                      <a:pt x="1867" y="12067"/>
                    </a:cubicBezTo>
                    <a:cubicBezTo>
                      <a:pt x="1995" y="12067"/>
                      <a:pt x="2221" y="12315"/>
                      <a:pt x="2285" y="12514"/>
                    </a:cubicBezTo>
                    <a:cubicBezTo>
                      <a:pt x="2317" y="12613"/>
                      <a:pt x="2349" y="12663"/>
                      <a:pt x="2317" y="12712"/>
                    </a:cubicBezTo>
                    <a:cubicBezTo>
                      <a:pt x="2285" y="12861"/>
                      <a:pt x="2060" y="13407"/>
                      <a:pt x="1931" y="13457"/>
                    </a:cubicBezTo>
                    <a:cubicBezTo>
                      <a:pt x="1899" y="13457"/>
                      <a:pt x="1867" y="13457"/>
                      <a:pt x="1867" y="13457"/>
                    </a:cubicBezTo>
                    <a:cubicBezTo>
                      <a:pt x="1834" y="13457"/>
                      <a:pt x="1834" y="13457"/>
                      <a:pt x="1834" y="13457"/>
                    </a:cubicBezTo>
                    <a:cubicBezTo>
                      <a:pt x="1834" y="13457"/>
                      <a:pt x="1802" y="13457"/>
                      <a:pt x="1802" y="13457"/>
                    </a:cubicBezTo>
                    <a:cubicBezTo>
                      <a:pt x="1802" y="13507"/>
                      <a:pt x="1802" y="13556"/>
                      <a:pt x="1802" y="13556"/>
                    </a:cubicBezTo>
                    <a:cubicBezTo>
                      <a:pt x="1802" y="13606"/>
                      <a:pt x="1834" y="13705"/>
                      <a:pt x="1867" y="13755"/>
                    </a:cubicBezTo>
                    <a:cubicBezTo>
                      <a:pt x="1899" y="13854"/>
                      <a:pt x="1963" y="13904"/>
                      <a:pt x="1995" y="14003"/>
                    </a:cubicBezTo>
                    <a:cubicBezTo>
                      <a:pt x="2028" y="14103"/>
                      <a:pt x="2028" y="14202"/>
                      <a:pt x="1995" y="14252"/>
                    </a:cubicBezTo>
                    <a:cubicBezTo>
                      <a:pt x="1931" y="14400"/>
                      <a:pt x="1770" y="14450"/>
                      <a:pt x="1673" y="14351"/>
                    </a:cubicBezTo>
                    <a:cubicBezTo>
                      <a:pt x="1673" y="14351"/>
                      <a:pt x="1673" y="14351"/>
                      <a:pt x="1673" y="14351"/>
                    </a:cubicBezTo>
                    <a:cubicBezTo>
                      <a:pt x="1673" y="14351"/>
                      <a:pt x="1673" y="14400"/>
                      <a:pt x="1673" y="14450"/>
                    </a:cubicBezTo>
                    <a:cubicBezTo>
                      <a:pt x="1706" y="14500"/>
                      <a:pt x="1706" y="14599"/>
                      <a:pt x="1738" y="14698"/>
                    </a:cubicBezTo>
                    <a:cubicBezTo>
                      <a:pt x="1738" y="14748"/>
                      <a:pt x="1738" y="14847"/>
                      <a:pt x="1770" y="14847"/>
                    </a:cubicBezTo>
                    <a:cubicBezTo>
                      <a:pt x="1834" y="14847"/>
                      <a:pt x="1899" y="14947"/>
                      <a:pt x="1931" y="15046"/>
                    </a:cubicBezTo>
                    <a:cubicBezTo>
                      <a:pt x="1963" y="15096"/>
                      <a:pt x="2028" y="15195"/>
                      <a:pt x="2060" y="15195"/>
                    </a:cubicBezTo>
                    <a:cubicBezTo>
                      <a:pt x="2188" y="15195"/>
                      <a:pt x="2285" y="15394"/>
                      <a:pt x="2317" y="15493"/>
                    </a:cubicBezTo>
                    <a:cubicBezTo>
                      <a:pt x="2349" y="15493"/>
                      <a:pt x="2349" y="15543"/>
                      <a:pt x="2349" y="15543"/>
                    </a:cubicBezTo>
                    <a:cubicBezTo>
                      <a:pt x="2349" y="15543"/>
                      <a:pt x="2382" y="15543"/>
                      <a:pt x="2382" y="15543"/>
                    </a:cubicBezTo>
                    <a:cubicBezTo>
                      <a:pt x="2382" y="15592"/>
                      <a:pt x="2414" y="15592"/>
                      <a:pt x="2414" y="15592"/>
                    </a:cubicBezTo>
                    <a:cubicBezTo>
                      <a:pt x="2414" y="15592"/>
                      <a:pt x="2414" y="15592"/>
                      <a:pt x="2414" y="15592"/>
                    </a:cubicBezTo>
                    <a:cubicBezTo>
                      <a:pt x="2414" y="15642"/>
                      <a:pt x="2446" y="15642"/>
                      <a:pt x="2446" y="15642"/>
                    </a:cubicBezTo>
                    <a:cubicBezTo>
                      <a:pt x="2446" y="15642"/>
                      <a:pt x="2446" y="15692"/>
                      <a:pt x="2446" y="15692"/>
                    </a:cubicBezTo>
                    <a:cubicBezTo>
                      <a:pt x="2478" y="15692"/>
                      <a:pt x="2478" y="15692"/>
                      <a:pt x="2478" y="15741"/>
                    </a:cubicBezTo>
                    <a:cubicBezTo>
                      <a:pt x="2478" y="15741"/>
                      <a:pt x="2478" y="15741"/>
                      <a:pt x="2478" y="15741"/>
                    </a:cubicBezTo>
                    <a:cubicBezTo>
                      <a:pt x="2478" y="15741"/>
                      <a:pt x="2478" y="15741"/>
                      <a:pt x="2478" y="15741"/>
                    </a:cubicBezTo>
                    <a:cubicBezTo>
                      <a:pt x="2478" y="15741"/>
                      <a:pt x="2478" y="15741"/>
                      <a:pt x="2478" y="15741"/>
                    </a:cubicBezTo>
                    <a:cubicBezTo>
                      <a:pt x="2510" y="15741"/>
                      <a:pt x="2510" y="15741"/>
                      <a:pt x="2510" y="15741"/>
                    </a:cubicBezTo>
                    <a:cubicBezTo>
                      <a:pt x="2543" y="15741"/>
                      <a:pt x="2543" y="15741"/>
                      <a:pt x="2543" y="15741"/>
                    </a:cubicBezTo>
                    <a:cubicBezTo>
                      <a:pt x="2543" y="15741"/>
                      <a:pt x="2543" y="15741"/>
                      <a:pt x="2543" y="15741"/>
                    </a:cubicBezTo>
                    <a:cubicBezTo>
                      <a:pt x="2575" y="15692"/>
                      <a:pt x="2575" y="15692"/>
                      <a:pt x="2575" y="15692"/>
                    </a:cubicBezTo>
                    <a:cubicBezTo>
                      <a:pt x="2575" y="15692"/>
                      <a:pt x="2575" y="15692"/>
                      <a:pt x="2575" y="15692"/>
                    </a:cubicBezTo>
                    <a:cubicBezTo>
                      <a:pt x="2607" y="15642"/>
                      <a:pt x="2639" y="15592"/>
                      <a:pt x="2736" y="15592"/>
                    </a:cubicBezTo>
                    <a:cubicBezTo>
                      <a:pt x="2800" y="15592"/>
                      <a:pt x="2897" y="15642"/>
                      <a:pt x="2993" y="15741"/>
                    </a:cubicBezTo>
                    <a:cubicBezTo>
                      <a:pt x="3025" y="15840"/>
                      <a:pt x="3219" y="16039"/>
                      <a:pt x="3380" y="16188"/>
                    </a:cubicBezTo>
                    <a:cubicBezTo>
                      <a:pt x="3508" y="16337"/>
                      <a:pt x="3637" y="16486"/>
                      <a:pt x="3701" y="16585"/>
                    </a:cubicBezTo>
                    <a:cubicBezTo>
                      <a:pt x="3862" y="16784"/>
                      <a:pt x="4249" y="16983"/>
                      <a:pt x="4377" y="16983"/>
                    </a:cubicBezTo>
                    <a:cubicBezTo>
                      <a:pt x="4377" y="16983"/>
                      <a:pt x="4377" y="16983"/>
                      <a:pt x="4377" y="16983"/>
                    </a:cubicBezTo>
                    <a:cubicBezTo>
                      <a:pt x="4442" y="16983"/>
                      <a:pt x="4506" y="17032"/>
                      <a:pt x="4571" y="17032"/>
                    </a:cubicBezTo>
                    <a:cubicBezTo>
                      <a:pt x="4667" y="17082"/>
                      <a:pt x="4732" y="17132"/>
                      <a:pt x="4828" y="17132"/>
                    </a:cubicBezTo>
                    <a:cubicBezTo>
                      <a:pt x="4860" y="17132"/>
                      <a:pt x="4860" y="17132"/>
                      <a:pt x="4860" y="17132"/>
                    </a:cubicBezTo>
                    <a:cubicBezTo>
                      <a:pt x="4892" y="17132"/>
                      <a:pt x="4892" y="17132"/>
                      <a:pt x="4925" y="17132"/>
                    </a:cubicBezTo>
                    <a:cubicBezTo>
                      <a:pt x="4925" y="17132"/>
                      <a:pt x="4925" y="17082"/>
                      <a:pt x="4957" y="17082"/>
                    </a:cubicBezTo>
                    <a:cubicBezTo>
                      <a:pt x="4957" y="17082"/>
                      <a:pt x="4989" y="17082"/>
                      <a:pt x="4989" y="17032"/>
                    </a:cubicBezTo>
                    <a:cubicBezTo>
                      <a:pt x="5021" y="16983"/>
                      <a:pt x="5053" y="16933"/>
                      <a:pt x="5086" y="16933"/>
                    </a:cubicBezTo>
                    <a:cubicBezTo>
                      <a:pt x="5118" y="16933"/>
                      <a:pt x="5150" y="16983"/>
                      <a:pt x="5182" y="17032"/>
                    </a:cubicBezTo>
                    <a:cubicBezTo>
                      <a:pt x="5182" y="17032"/>
                      <a:pt x="5182" y="17082"/>
                      <a:pt x="5214" y="17082"/>
                    </a:cubicBezTo>
                    <a:cubicBezTo>
                      <a:pt x="5214" y="17082"/>
                      <a:pt x="5214" y="17132"/>
                      <a:pt x="5214" y="17132"/>
                    </a:cubicBezTo>
                    <a:cubicBezTo>
                      <a:pt x="5214" y="17132"/>
                      <a:pt x="5214" y="17181"/>
                      <a:pt x="5214" y="17181"/>
                    </a:cubicBezTo>
                    <a:cubicBezTo>
                      <a:pt x="5214" y="17181"/>
                      <a:pt x="5214" y="17181"/>
                      <a:pt x="5214" y="17181"/>
                    </a:cubicBezTo>
                    <a:cubicBezTo>
                      <a:pt x="5247" y="17231"/>
                      <a:pt x="5247" y="17231"/>
                      <a:pt x="5247" y="17280"/>
                    </a:cubicBezTo>
                    <a:cubicBezTo>
                      <a:pt x="5247" y="17280"/>
                      <a:pt x="5247" y="17280"/>
                      <a:pt x="5247" y="17280"/>
                    </a:cubicBezTo>
                    <a:cubicBezTo>
                      <a:pt x="5247" y="17231"/>
                      <a:pt x="5279" y="17181"/>
                      <a:pt x="5279" y="17181"/>
                    </a:cubicBezTo>
                    <a:cubicBezTo>
                      <a:pt x="5279" y="17181"/>
                      <a:pt x="5279" y="17181"/>
                      <a:pt x="5279" y="17181"/>
                    </a:cubicBezTo>
                    <a:cubicBezTo>
                      <a:pt x="5311" y="17132"/>
                      <a:pt x="5311" y="17132"/>
                      <a:pt x="5343" y="17082"/>
                    </a:cubicBezTo>
                    <a:cubicBezTo>
                      <a:pt x="5343" y="17082"/>
                      <a:pt x="5343" y="17082"/>
                      <a:pt x="5343" y="17082"/>
                    </a:cubicBezTo>
                    <a:cubicBezTo>
                      <a:pt x="5343" y="17082"/>
                      <a:pt x="5375" y="17032"/>
                      <a:pt x="5375" y="17032"/>
                    </a:cubicBezTo>
                    <a:cubicBezTo>
                      <a:pt x="5375" y="17032"/>
                      <a:pt x="5375" y="17032"/>
                      <a:pt x="5375" y="17032"/>
                    </a:cubicBezTo>
                    <a:cubicBezTo>
                      <a:pt x="5408" y="17032"/>
                      <a:pt x="5408" y="17032"/>
                      <a:pt x="5440" y="17032"/>
                    </a:cubicBezTo>
                    <a:cubicBezTo>
                      <a:pt x="5440" y="16983"/>
                      <a:pt x="5472" y="16983"/>
                      <a:pt x="5472" y="16983"/>
                    </a:cubicBezTo>
                    <a:cubicBezTo>
                      <a:pt x="5569" y="16834"/>
                      <a:pt x="5665" y="16883"/>
                      <a:pt x="5858" y="17032"/>
                    </a:cubicBezTo>
                    <a:cubicBezTo>
                      <a:pt x="5890" y="17032"/>
                      <a:pt x="5923" y="17032"/>
                      <a:pt x="5955" y="17032"/>
                    </a:cubicBezTo>
                    <a:cubicBezTo>
                      <a:pt x="5987" y="17032"/>
                      <a:pt x="6019" y="17032"/>
                      <a:pt x="6019" y="17032"/>
                    </a:cubicBezTo>
                    <a:cubicBezTo>
                      <a:pt x="6051" y="17032"/>
                      <a:pt x="6084" y="17032"/>
                      <a:pt x="6084" y="17032"/>
                    </a:cubicBezTo>
                    <a:cubicBezTo>
                      <a:pt x="6084" y="17032"/>
                      <a:pt x="6116" y="17032"/>
                      <a:pt x="6116" y="17032"/>
                    </a:cubicBezTo>
                    <a:cubicBezTo>
                      <a:pt x="6116" y="17032"/>
                      <a:pt x="6148" y="17082"/>
                      <a:pt x="6148" y="17082"/>
                    </a:cubicBezTo>
                    <a:cubicBezTo>
                      <a:pt x="6148" y="17082"/>
                      <a:pt x="6180" y="17082"/>
                      <a:pt x="6180" y="17082"/>
                    </a:cubicBezTo>
                    <a:cubicBezTo>
                      <a:pt x="6180" y="17082"/>
                      <a:pt x="6212" y="17132"/>
                      <a:pt x="6212" y="17132"/>
                    </a:cubicBezTo>
                    <a:cubicBezTo>
                      <a:pt x="6212" y="17132"/>
                      <a:pt x="6212" y="17132"/>
                      <a:pt x="6245" y="17132"/>
                    </a:cubicBezTo>
                    <a:cubicBezTo>
                      <a:pt x="6245" y="17181"/>
                      <a:pt x="6245" y="17181"/>
                      <a:pt x="6245" y="17181"/>
                    </a:cubicBezTo>
                    <a:cubicBezTo>
                      <a:pt x="6277" y="17181"/>
                      <a:pt x="6277" y="17181"/>
                      <a:pt x="6277" y="17181"/>
                    </a:cubicBezTo>
                    <a:cubicBezTo>
                      <a:pt x="6309" y="17132"/>
                      <a:pt x="6309" y="17132"/>
                      <a:pt x="6309" y="17132"/>
                    </a:cubicBezTo>
                    <a:cubicBezTo>
                      <a:pt x="6309" y="17132"/>
                      <a:pt x="6309" y="17132"/>
                      <a:pt x="6309" y="17132"/>
                    </a:cubicBezTo>
                    <a:cubicBezTo>
                      <a:pt x="6341" y="17132"/>
                      <a:pt x="6373" y="17132"/>
                      <a:pt x="6373" y="17132"/>
                    </a:cubicBezTo>
                    <a:cubicBezTo>
                      <a:pt x="6373" y="17132"/>
                      <a:pt x="6405" y="17032"/>
                      <a:pt x="6438" y="17032"/>
                    </a:cubicBezTo>
                    <a:cubicBezTo>
                      <a:pt x="6438" y="16983"/>
                      <a:pt x="6470" y="16933"/>
                      <a:pt x="6502" y="16933"/>
                    </a:cubicBezTo>
                    <a:cubicBezTo>
                      <a:pt x="6502" y="16883"/>
                      <a:pt x="6534" y="16834"/>
                      <a:pt x="6534" y="16834"/>
                    </a:cubicBezTo>
                    <a:cubicBezTo>
                      <a:pt x="6566" y="16734"/>
                      <a:pt x="6599" y="16635"/>
                      <a:pt x="6695" y="16685"/>
                    </a:cubicBezTo>
                    <a:cubicBezTo>
                      <a:pt x="6695" y="16685"/>
                      <a:pt x="6695" y="16635"/>
                      <a:pt x="6695" y="16635"/>
                    </a:cubicBezTo>
                    <a:cubicBezTo>
                      <a:pt x="6727" y="16635"/>
                      <a:pt x="6760" y="16635"/>
                      <a:pt x="6760" y="16585"/>
                    </a:cubicBezTo>
                    <a:cubicBezTo>
                      <a:pt x="6792" y="16536"/>
                      <a:pt x="6856" y="16486"/>
                      <a:pt x="6921" y="16436"/>
                    </a:cubicBezTo>
                    <a:cubicBezTo>
                      <a:pt x="6921" y="16387"/>
                      <a:pt x="6953" y="16387"/>
                      <a:pt x="6953" y="16387"/>
                    </a:cubicBezTo>
                    <a:cubicBezTo>
                      <a:pt x="7081" y="16287"/>
                      <a:pt x="7210" y="16287"/>
                      <a:pt x="7307" y="16337"/>
                    </a:cubicBezTo>
                    <a:cubicBezTo>
                      <a:pt x="7339" y="16337"/>
                      <a:pt x="7371" y="16337"/>
                      <a:pt x="7403" y="16337"/>
                    </a:cubicBezTo>
                    <a:cubicBezTo>
                      <a:pt x="7468" y="16287"/>
                      <a:pt x="7532" y="16238"/>
                      <a:pt x="7564" y="16238"/>
                    </a:cubicBezTo>
                    <a:cubicBezTo>
                      <a:pt x="7629" y="16238"/>
                      <a:pt x="7693" y="16287"/>
                      <a:pt x="7693" y="16387"/>
                    </a:cubicBezTo>
                    <a:cubicBezTo>
                      <a:pt x="7693" y="16387"/>
                      <a:pt x="7725" y="16486"/>
                      <a:pt x="7725" y="16536"/>
                    </a:cubicBezTo>
                    <a:cubicBezTo>
                      <a:pt x="7757" y="16585"/>
                      <a:pt x="7790" y="16635"/>
                      <a:pt x="7822" y="16734"/>
                    </a:cubicBezTo>
                    <a:cubicBezTo>
                      <a:pt x="7822" y="16734"/>
                      <a:pt x="7822" y="16734"/>
                      <a:pt x="7822" y="16734"/>
                    </a:cubicBezTo>
                    <a:cubicBezTo>
                      <a:pt x="7854" y="16784"/>
                      <a:pt x="7854" y="16784"/>
                      <a:pt x="7854" y="16784"/>
                    </a:cubicBezTo>
                    <a:cubicBezTo>
                      <a:pt x="7854" y="16784"/>
                      <a:pt x="7854" y="16784"/>
                      <a:pt x="7886" y="16784"/>
                    </a:cubicBezTo>
                    <a:cubicBezTo>
                      <a:pt x="7886" y="16784"/>
                      <a:pt x="7886" y="16784"/>
                      <a:pt x="7886" y="16784"/>
                    </a:cubicBezTo>
                    <a:cubicBezTo>
                      <a:pt x="7886" y="16784"/>
                      <a:pt x="7918" y="16784"/>
                      <a:pt x="7918" y="16834"/>
                    </a:cubicBezTo>
                    <a:cubicBezTo>
                      <a:pt x="7918" y="16834"/>
                      <a:pt x="7918" y="16834"/>
                      <a:pt x="7951" y="16834"/>
                    </a:cubicBezTo>
                    <a:cubicBezTo>
                      <a:pt x="7951" y="16834"/>
                      <a:pt x="7951" y="16834"/>
                      <a:pt x="7951" y="16834"/>
                    </a:cubicBezTo>
                    <a:cubicBezTo>
                      <a:pt x="7951" y="16834"/>
                      <a:pt x="7951" y="16834"/>
                      <a:pt x="7951" y="16834"/>
                    </a:cubicBezTo>
                    <a:cubicBezTo>
                      <a:pt x="7983" y="16834"/>
                      <a:pt x="7983" y="16784"/>
                      <a:pt x="7983" y="16784"/>
                    </a:cubicBezTo>
                    <a:cubicBezTo>
                      <a:pt x="8015" y="16784"/>
                      <a:pt x="8079" y="16734"/>
                      <a:pt x="8112" y="16734"/>
                    </a:cubicBezTo>
                    <a:cubicBezTo>
                      <a:pt x="8208" y="16734"/>
                      <a:pt x="8337" y="16883"/>
                      <a:pt x="8337" y="17032"/>
                    </a:cubicBezTo>
                    <a:cubicBezTo>
                      <a:pt x="8337" y="17231"/>
                      <a:pt x="8337" y="17231"/>
                      <a:pt x="8369" y="17231"/>
                    </a:cubicBezTo>
                    <a:cubicBezTo>
                      <a:pt x="8466" y="17231"/>
                      <a:pt x="8562" y="17280"/>
                      <a:pt x="8562" y="17628"/>
                    </a:cubicBezTo>
                    <a:cubicBezTo>
                      <a:pt x="8562" y="17678"/>
                      <a:pt x="8562" y="17727"/>
                      <a:pt x="8562" y="17827"/>
                    </a:cubicBezTo>
                    <a:cubicBezTo>
                      <a:pt x="8562" y="18025"/>
                      <a:pt x="8594" y="18274"/>
                      <a:pt x="8466" y="18522"/>
                    </a:cubicBezTo>
                    <a:cubicBezTo>
                      <a:pt x="8305" y="18770"/>
                      <a:pt x="8176" y="19118"/>
                      <a:pt x="8176" y="19217"/>
                    </a:cubicBezTo>
                    <a:cubicBezTo>
                      <a:pt x="8176" y="19267"/>
                      <a:pt x="8176" y="19316"/>
                      <a:pt x="8176" y="19366"/>
                    </a:cubicBezTo>
                    <a:cubicBezTo>
                      <a:pt x="8208" y="19366"/>
                      <a:pt x="8273" y="19366"/>
                      <a:pt x="8305" y="19366"/>
                    </a:cubicBezTo>
                    <a:cubicBezTo>
                      <a:pt x="8369" y="19366"/>
                      <a:pt x="8530" y="19416"/>
                      <a:pt x="8562" y="19515"/>
                    </a:cubicBezTo>
                    <a:cubicBezTo>
                      <a:pt x="8562" y="19565"/>
                      <a:pt x="8562" y="19614"/>
                      <a:pt x="8562" y="19664"/>
                    </a:cubicBezTo>
                    <a:cubicBezTo>
                      <a:pt x="8562" y="19664"/>
                      <a:pt x="8562" y="19813"/>
                      <a:pt x="8594" y="19912"/>
                    </a:cubicBezTo>
                    <a:cubicBezTo>
                      <a:pt x="8594" y="19962"/>
                      <a:pt x="8627" y="19962"/>
                      <a:pt x="8627" y="19962"/>
                    </a:cubicBezTo>
                    <a:cubicBezTo>
                      <a:pt x="8691" y="19962"/>
                      <a:pt x="8755" y="20012"/>
                      <a:pt x="8788" y="20111"/>
                    </a:cubicBezTo>
                    <a:cubicBezTo>
                      <a:pt x="8820" y="20160"/>
                      <a:pt x="8852" y="20210"/>
                      <a:pt x="8820" y="20359"/>
                    </a:cubicBezTo>
                    <a:cubicBezTo>
                      <a:pt x="8820" y="20359"/>
                      <a:pt x="8820" y="20359"/>
                      <a:pt x="8820" y="20359"/>
                    </a:cubicBezTo>
                    <a:cubicBezTo>
                      <a:pt x="8788" y="20409"/>
                      <a:pt x="8788" y="20409"/>
                      <a:pt x="8788" y="20409"/>
                    </a:cubicBezTo>
                    <a:cubicBezTo>
                      <a:pt x="8788" y="20458"/>
                      <a:pt x="8755" y="20558"/>
                      <a:pt x="8755" y="20558"/>
                    </a:cubicBezTo>
                    <a:cubicBezTo>
                      <a:pt x="8852" y="20558"/>
                      <a:pt x="8949" y="20607"/>
                      <a:pt x="8981" y="20657"/>
                    </a:cubicBezTo>
                    <a:cubicBezTo>
                      <a:pt x="9013" y="20707"/>
                      <a:pt x="9013" y="20756"/>
                      <a:pt x="9013" y="20856"/>
                    </a:cubicBezTo>
                    <a:cubicBezTo>
                      <a:pt x="9013" y="20856"/>
                      <a:pt x="9013" y="20905"/>
                      <a:pt x="9013" y="20905"/>
                    </a:cubicBezTo>
                    <a:cubicBezTo>
                      <a:pt x="9045" y="20955"/>
                      <a:pt x="9077" y="20955"/>
                      <a:pt x="9077" y="20955"/>
                    </a:cubicBezTo>
                    <a:cubicBezTo>
                      <a:pt x="9109" y="20955"/>
                      <a:pt x="9142" y="20955"/>
                      <a:pt x="9142" y="20905"/>
                    </a:cubicBezTo>
                    <a:cubicBezTo>
                      <a:pt x="9174" y="20905"/>
                      <a:pt x="9206" y="20905"/>
                      <a:pt x="9206" y="20905"/>
                    </a:cubicBezTo>
                    <a:cubicBezTo>
                      <a:pt x="9238" y="20856"/>
                      <a:pt x="9270" y="20856"/>
                      <a:pt x="9303" y="20856"/>
                    </a:cubicBezTo>
                    <a:cubicBezTo>
                      <a:pt x="9335" y="20856"/>
                      <a:pt x="9335" y="20856"/>
                      <a:pt x="9335" y="20856"/>
                    </a:cubicBezTo>
                    <a:cubicBezTo>
                      <a:pt x="9335" y="20856"/>
                      <a:pt x="9335" y="20856"/>
                      <a:pt x="9367" y="20856"/>
                    </a:cubicBezTo>
                    <a:cubicBezTo>
                      <a:pt x="9367" y="20856"/>
                      <a:pt x="9367" y="20856"/>
                      <a:pt x="9367" y="20856"/>
                    </a:cubicBezTo>
                    <a:cubicBezTo>
                      <a:pt x="9367" y="20856"/>
                      <a:pt x="9367" y="20856"/>
                      <a:pt x="9367" y="20856"/>
                    </a:cubicBezTo>
                    <a:cubicBezTo>
                      <a:pt x="9431" y="20905"/>
                      <a:pt x="9431" y="20955"/>
                      <a:pt x="9464" y="21005"/>
                    </a:cubicBezTo>
                    <a:cubicBezTo>
                      <a:pt x="9496" y="21054"/>
                      <a:pt x="9496" y="21104"/>
                      <a:pt x="9528" y="21104"/>
                    </a:cubicBezTo>
                    <a:cubicBezTo>
                      <a:pt x="9528" y="21054"/>
                      <a:pt x="9496" y="20905"/>
                      <a:pt x="9496" y="20856"/>
                    </a:cubicBezTo>
                    <a:cubicBezTo>
                      <a:pt x="9431" y="20756"/>
                      <a:pt x="9464" y="20607"/>
                      <a:pt x="9496" y="20508"/>
                    </a:cubicBezTo>
                    <a:cubicBezTo>
                      <a:pt x="9496" y="20409"/>
                      <a:pt x="9560" y="20409"/>
                      <a:pt x="9592" y="20409"/>
                    </a:cubicBezTo>
                    <a:cubicBezTo>
                      <a:pt x="9592" y="20409"/>
                      <a:pt x="9625" y="20409"/>
                      <a:pt x="9625" y="20409"/>
                    </a:cubicBezTo>
                    <a:cubicBezTo>
                      <a:pt x="9657" y="20409"/>
                      <a:pt x="9689" y="20409"/>
                      <a:pt x="9689" y="20409"/>
                    </a:cubicBezTo>
                    <a:cubicBezTo>
                      <a:pt x="9689" y="20409"/>
                      <a:pt x="9689" y="20409"/>
                      <a:pt x="9721" y="20409"/>
                    </a:cubicBezTo>
                    <a:cubicBezTo>
                      <a:pt x="9721" y="20359"/>
                      <a:pt x="9721" y="20359"/>
                      <a:pt x="9753" y="20359"/>
                    </a:cubicBezTo>
                    <a:cubicBezTo>
                      <a:pt x="9753" y="20359"/>
                      <a:pt x="9753" y="20359"/>
                      <a:pt x="9753" y="20359"/>
                    </a:cubicBezTo>
                    <a:cubicBezTo>
                      <a:pt x="9753" y="20359"/>
                      <a:pt x="9785" y="20309"/>
                      <a:pt x="9785" y="20309"/>
                    </a:cubicBezTo>
                    <a:cubicBezTo>
                      <a:pt x="9785" y="20309"/>
                      <a:pt x="9785" y="20309"/>
                      <a:pt x="9785" y="20309"/>
                    </a:cubicBezTo>
                    <a:cubicBezTo>
                      <a:pt x="9785" y="20309"/>
                      <a:pt x="9785" y="20260"/>
                      <a:pt x="9818" y="20260"/>
                    </a:cubicBezTo>
                    <a:cubicBezTo>
                      <a:pt x="9818" y="20260"/>
                      <a:pt x="9818" y="20260"/>
                      <a:pt x="9850" y="20210"/>
                    </a:cubicBezTo>
                    <a:cubicBezTo>
                      <a:pt x="9850" y="20210"/>
                      <a:pt x="9882" y="20210"/>
                      <a:pt x="9882" y="20210"/>
                    </a:cubicBezTo>
                    <a:cubicBezTo>
                      <a:pt x="9914" y="20210"/>
                      <a:pt x="9979" y="20260"/>
                      <a:pt x="9979" y="20260"/>
                    </a:cubicBezTo>
                    <a:cubicBezTo>
                      <a:pt x="10011" y="20260"/>
                      <a:pt x="10043" y="20260"/>
                      <a:pt x="10043" y="20260"/>
                    </a:cubicBezTo>
                    <a:cubicBezTo>
                      <a:pt x="10075" y="20210"/>
                      <a:pt x="10107" y="20160"/>
                      <a:pt x="10172" y="20160"/>
                    </a:cubicBezTo>
                    <a:cubicBezTo>
                      <a:pt x="10204" y="20160"/>
                      <a:pt x="10236" y="20210"/>
                      <a:pt x="10268" y="20210"/>
                    </a:cubicBezTo>
                    <a:cubicBezTo>
                      <a:pt x="10301" y="20260"/>
                      <a:pt x="10365" y="20260"/>
                      <a:pt x="10397" y="20210"/>
                    </a:cubicBezTo>
                    <a:cubicBezTo>
                      <a:pt x="10461" y="20160"/>
                      <a:pt x="10558" y="20160"/>
                      <a:pt x="10590" y="20210"/>
                    </a:cubicBezTo>
                    <a:cubicBezTo>
                      <a:pt x="10590" y="20210"/>
                      <a:pt x="10590" y="20210"/>
                      <a:pt x="10622" y="20210"/>
                    </a:cubicBezTo>
                    <a:cubicBezTo>
                      <a:pt x="10622" y="20210"/>
                      <a:pt x="10622" y="20210"/>
                      <a:pt x="10622" y="20210"/>
                    </a:cubicBezTo>
                    <a:cubicBezTo>
                      <a:pt x="10655" y="20061"/>
                      <a:pt x="10848" y="19863"/>
                      <a:pt x="10944" y="19863"/>
                    </a:cubicBezTo>
                    <a:cubicBezTo>
                      <a:pt x="10977" y="19863"/>
                      <a:pt x="10977" y="19863"/>
                      <a:pt x="11009" y="19912"/>
                    </a:cubicBezTo>
                    <a:cubicBezTo>
                      <a:pt x="11009" y="19912"/>
                      <a:pt x="11009" y="19912"/>
                      <a:pt x="11041" y="19962"/>
                    </a:cubicBezTo>
                    <a:cubicBezTo>
                      <a:pt x="11073" y="20012"/>
                      <a:pt x="11105" y="20061"/>
                      <a:pt x="11266" y="20111"/>
                    </a:cubicBezTo>
                    <a:cubicBezTo>
                      <a:pt x="11331" y="20111"/>
                      <a:pt x="11395" y="20160"/>
                      <a:pt x="11427" y="20260"/>
                    </a:cubicBezTo>
                    <a:cubicBezTo>
                      <a:pt x="11459" y="20309"/>
                      <a:pt x="11459" y="20409"/>
                      <a:pt x="11427" y="20458"/>
                    </a:cubicBezTo>
                    <a:cubicBezTo>
                      <a:pt x="11427" y="20508"/>
                      <a:pt x="11427" y="20508"/>
                      <a:pt x="11427" y="20558"/>
                    </a:cubicBezTo>
                    <a:cubicBezTo>
                      <a:pt x="11427" y="20607"/>
                      <a:pt x="11653" y="20856"/>
                      <a:pt x="11717" y="20856"/>
                    </a:cubicBezTo>
                    <a:cubicBezTo>
                      <a:pt x="11749" y="20856"/>
                      <a:pt x="11749" y="20856"/>
                      <a:pt x="11749" y="20905"/>
                    </a:cubicBezTo>
                    <a:cubicBezTo>
                      <a:pt x="11749" y="20905"/>
                      <a:pt x="11749" y="20905"/>
                      <a:pt x="11781" y="20905"/>
                    </a:cubicBezTo>
                    <a:cubicBezTo>
                      <a:pt x="11781" y="20905"/>
                      <a:pt x="11781" y="20905"/>
                      <a:pt x="11814" y="20955"/>
                    </a:cubicBezTo>
                    <a:cubicBezTo>
                      <a:pt x="11814" y="20955"/>
                      <a:pt x="11814" y="20955"/>
                      <a:pt x="11814" y="20955"/>
                    </a:cubicBezTo>
                    <a:cubicBezTo>
                      <a:pt x="11814" y="20955"/>
                      <a:pt x="11846" y="20955"/>
                      <a:pt x="11878" y="20955"/>
                    </a:cubicBezTo>
                    <a:cubicBezTo>
                      <a:pt x="11910" y="20955"/>
                      <a:pt x="11910" y="20955"/>
                      <a:pt x="11910" y="20955"/>
                    </a:cubicBezTo>
                    <a:cubicBezTo>
                      <a:pt x="11942" y="20955"/>
                      <a:pt x="11942" y="20905"/>
                      <a:pt x="11942" y="20905"/>
                    </a:cubicBezTo>
                    <a:cubicBezTo>
                      <a:pt x="11974" y="20806"/>
                      <a:pt x="12039" y="20756"/>
                      <a:pt x="12103" y="20756"/>
                    </a:cubicBezTo>
                    <a:cubicBezTo>
                      <a:pt x="12168" y="20756"/>
                      <a:pt x="12232" y="20806"/>
                      <a:pt x="12264" y="20905"/>
                    </a:cubicBezTo>
                    <a:cubicBezTo>
                      <a:pt x="12264" y="20955"/>
                      <a:pt x="12296" y="20955"/>
                      <a:pt x="12296" y="20955"/>
                    </a:cubicBezTo>
                    <a:cubicBezTo>
                      <a:pt x="12296" y="20955"/>
                      <a:pt x="12329" y="20955"/>
                      <a:pt x="12361" y="20905"/>
                    </a:cubicBezTo>
                    <a:cubicBezTo>
                      <a:pt x="12393" y="20856"/>
                      <a:pt x="12425" y="20856"/>
                      <a:pt x="12457" y="20856"/>
                    </a:cubicBezTo>
                    <a:cubicBezTo>
                      <a:pt x="12522" y="20856"/>
                      <a:pt x="12586" y="20905"/>
                      <a:pt x="12586" y="21005"/>
                    </a:cubicBezTo>
                    <a:cubicBezTo>
                      <a:pt x="12618" y="21054"/>
                      <a:pt x="12618" y="21203"/>
                      <a:pt x="12554" y="21303"/>
                    </a:cubicBezTo>
                    <a:cubicBezTo>
                      <a:pt x="12554" y="21303"/>
                      <a:pt x="12554" y="21303"/>
                      <a:pt x="12554" y="21303"/>
                    </a:cubicBezTo>
                    <a:cubicBezTo>
                      <a:pt x="12554" y="21402"/>
                      <a:pt x="12586" y="21551"/>
                      <a:pt x="12618" y="21600"/>
                    </a:cubicBezTo>
                    <a:cubicBezTo>
                      <a:pt x="12650" y="21600"/>
                      <a:pt x="12650" y="21551"/>
                      <a:pt x="12618" y="21501"/>
                    </a:cubicBezTo>
                    <a:cubicBezTo>
                      <a:pt x="12586" y="21253"/>
                      <a:pt x="12811" y="21054"/>
                      <a:pt x="13166" y="20905"/>
                    </a:cubicBezTo>
                    <a:cubicBezTo>
                      <a:pt x="13487" y="20707"/>
                      <a:pt x="13809" y="20409"/>
                      <a:pt x="13842" y="20309"/>
                    </a:cubicBezTo>
                    <a:cubicBezTo>
                      <a:pt x="13842" y="20260"/>
                      <a:pt x="13874" y="20210"/>
                      <a:pt x="13938" y="20210"/>
                    </a:cubicBezTo>
                    <a:cubicBezTo>
                      <a:pt x="13938" y="20210"/>
                      <a:pt x="13970" y="20260"/>
                      <a:pt x="14035" y="20260"/>
                    </a:cubicBezTo>
                    <a:cubicBezTo>
                      <a:pt x="14099" y="20309"/>
                      <a:pt x="14196" y="20309"/>
                      <a:pt x="14228" y="20260"/>
                    </a:cubicBezTo>
                    <a:cubicBezTo>
                      <a:pt x="14324" y="20160"/>
                      <a:pt x="14614" y="20111"/>
                      <a:pt x="14839" y="20111"/>
                    </a:cubicBezTo>
                    <a:cubicBezTo>
                      <a:pt x="14872" y="20111"/>
                      <a:pt x="14872" y="20111"/>
                      <a:pt x="14872" y="20111"/>
                    </a:cubicBezTo>
                    <a:cubicBezTo>
                      <a:pt x="14904" y="20111"/>
                      <a:pt x="14936" y="20111"/>
                      <a:pt x="14968" y="20012"/>
                    </a:cubicBezTo>
                    <a:cubicBezTo>
                      <a:pt x="14968" y="19962"/>
                      <a:pt x="15000" y="19912"/>
                      <a:pt x="15065" y="19863"/>
                    </a:cubicBezTo>
                    <a:cubicBezTo>
                      <a:pt x="15097" y="19813"/>
                      <a:pt x="15129" y="19763"/>
                      <a:pt x="15129" y="19714"/>
                    </a:cubicBezTo>
                    <a:cubicBezTo>
                      <a:pt x="15194" y="19664"/>
                      <a:pt x="15194" y="19614"/>
                      <a:pt x="15290" y="19565"/>
                    </a:cubicBezTo>
                    <a:cubicBezTo>
                      <a:pt x="15419" y="19515"/>
                      <a:pt x="15451" y="19366"/>
                      <a:pt x="15451" y="19316"/>
                    </a:cubicBezTo>
                    <a:cubicBezTo>
                      <a:pt x="15451" y="19217"/>
                      <a:pt x="15548" y="19167"/>
                      <a:pt x="15612" y="19118"/>
                    </a:cubicBezTo>
                    <a:cubicBezTo>
                      <a:pt x="15644" y="19068"/>
                      <a:pt x="15709" y="19068"/>
                      <a:pt x="15709" y="19068"/>
                    </a:cubicBezTo>
                    <a:cubicBezTo>
                      <a:pt x="15709" y="18969"/>
                      <a:pt x="15773" y="18919"/>
                      <a:pt x="15837" y="18869"/>
                    </a:cubicBezTo>
                    <a:cubicBezTo>
                      <a:pt x="15837" y="18869"/>
                      <a:pt x="15902" y="18820"/>
                      <a:pt x="15902" y="18820"/>
                    </a:cubicBezTo>
                    <a:cubicBezTo>
                      <a:pt x="15902" y="18671"/>
                      <a:pt x="15966" y="18621"/>
                      <a:pt x="15998" y="18572"/>
                    </a:cubicBezTo>
                    <a:cubicBezTo>
                      <a:pt x="16030" y="18572"/>
                      <a:pt x="16063" y="18572"/>
                      <a:pt x="16063" y="18522"/>
                    </a:cubicBezTo>
                    <a:cubicBezTo>
                      <a:pt x="16063" y="18522"/>
                      <a:pt x="16063" y="18423"/>
                      <a:pt x="16063" y="18373"/>
                    </a:cubicBezTo>
                    <a:cubicBezTo>
                      <a:pt x="16063" y="18274"/>
                      <a:pt x="16030" y="18125"/>
                      <a:pt x="16127" y="18075"/>
                    </a:cubicBezTo>
                    <a:cubicBezTo>
                      <a:pt x="16095" y="18075"/>
                      <a:pt x="16095" y="18025"/>
                      <a:pt x="16095" y="18025"/>
                    </a:cubicBezTo>
                    <a:cubicBezTo>
                      <a:pt x="16063" y="17976"/>
                      <a:pt x="16063" y="17976"/>
                      <a:pt x="16063" y="17926"/>
                    </a:cubicBezTo>
                    <a:cubicBezTo>
                      <a:pt x="16030" y="17876"/>
                      <a:pt x="16063" y="17827"/>
                      <a:pt x="16063" y="17827"/>
                    </a:cubicBezTo>
                    <a:cubicBezTo>
                      <a:pt x="16095" y="17777"/>
                      <a:pt x="16127" y="17727"/>
                      <a:pt x="16191" y="17678"/>
                    </a:cubicBezTo>
                    <a:cubicBezTo>
                      <a:pt x="16256" y="17678"/>
                      <a:pt x="16288" y="17678"/>
                      <a:pt x="16320" y="17628"/>
                    </a:cubicBezTo>
                    <a:cubicBezTo>
                      <a:pt x="16417" y="17529"/>
                      <a:pt x="16449" y="17429"/>
                      <a:pt x="16481" y="17280"/>
                    </a:cubicBezTo>
                    <a:cubicBezTo>
                      <a:pt x="16481" y="17082"/>
                      <a:pt x="16674" y="16933"/>
                      <a:pt x="16739" y="16883"/>
                    </a:cubicBezTo>
                    <a:cubicBezTo>
                      <a:pt x="16771" y="16883"/>
                      <a:pt x="16803" y="16734"/>
                      <a:pt x="16771" y="16536"/>
                    </a:cubicBezTo>
                    <a:cubicBezTo>
                      <a:pt x="16771" y="16436"/>
                      <a:pt x="16803" y="16337"/>
                      <a:pt x="16835" y="16337"/>
                    </a:cubicBezTo>
                    <a:cubicBezTo>
                      <a:pt x="16803" y="16287"/>
                      <a:pt x="16803" y="16238"/>
                      <a:pt x="16803" y="16188"/>
                    </a:cubicBezTo>
                    <a:cubicBezTo>
                      <a:pt x="16835" y="16138"/>
                      <a:pt x="16835" y="16089"/>
                      <a:pt x="16900" y="16039"/>
                    </a:cubicBezTo>
                    <a:cubicBezTo>
                      <a:pt x="16835" y="16039"/>
                      <a:pt x="16803" y="15940"/>
                      <a:pt x="16771" y="15890"/>
                    </a:cubicBezTo>
                    <a:cubicBezTo>
                      <a:pt x="16739" y="15890"/>
                      <a:pt x="16739" y="15890"/>
                      <a:pt x="16739" y="15890"/>
                    </a:cubicBezTo>
                    <a:cubicBezTo>
                      <a:pt x="16707" y="15890"/>
                      <a:pt x="16674" y="15940"/>
                      <a:pt x="16642" y="15940"/>
                    </a:cubicBezTo>
                    <a:cubicBezTo>
                      <a:pt x="16578" y="15940"/>
                      <a:pt x="16481" y="15840"/>
                      <a:pt x="16481" y="15741"/>
                    </a:cubicBezTo>
                    <a:cubicBezTo>
                      <a:pt x="16449" y="15692"/>
                      <a:pt x="16481" y="15592"/>
                      <a:pt x="16546" y="15592"/>
                    </a:cubicBezTo>
                    <a:cubicBezTo>
                      <a:pt x="16610" y="15543"/>
                      <a:pt x="16707" y="15493"/>
                      <a:pt x="16771" y="15394"/>
                    </a:cubicBezTo>
                    <a:cubicBezTo>
                      <a:pt x="16835" y="15394"/>
                      <a:pt x="16867" y="15344"/>
                      <a:pt x="16900" y="15294"/>
                    </a:cubicBezTo>
                    <a:cubicBezTo>
                      <a:pt x="16867" y="15245"/>
                      <a:pt x="16771" y="15195"/>
                      <a:pt x="16739" y="15195"/>
                    </a:cubicBezTo>
                    <a:cubicBezTo>
                      <a:pt x="16739" y="15195"/>
                      <a:pt x="16739" y="15195"/>
                      <a:pt x="16739" y="15195"/>
                    </a:cubicBezTo>
                    <a:cubicBezTo>
                      <a:pt x="16642" y="15195"/>
                      <a:pt x="16578" y="15046"/>
                      <a:pt x="16513" y="14947"/>
                    </a:cubicBezTo>
                    <a:cubicBezTo>
                      <a:pt x="16481" y="14897"/>
                      <a:pt x="16449" y="14798"/>
                      <a:pt x="16417" y="14798"/>
                    </a:cubicBezTo>
                    <a:cubicBezTo>
                      <a:pt x="16320" y="14798"/>
                      <a:pt x="16320" y="14748"/>
                      <a:pt x="16320" y="14698"/>
                    </a:cubicBezTo>
                    <a:cubicBezTo>
                      <a:pt x="16320" y="14549"/>
                      <a:pt x="16449" y="14549"/>
                      <a:pt x="16481" y="14549"/>
                    </a:cubicBezTo>
                    <a:cubicBezTo>
                      <a:pt x="16546" y="14549"/>
                      <a:pt x="16610" y="14549"/>
                      <a:pt x="16642" y="14599"/>
                    </a:cubicBezTo>
                    <a:cubicBezTo>
                      <a:pt x="16739" y="14698"/>
                      <a:pt x="16803" y="14748"/>
                      <a:pt x="16867" y="14748"/>
                    </a:cubicBezTo>
                    <a:cubicBezTo>
                      <a:pt x="16835" y="14649"/>
                      <a:pt x="16739" y="14500"/>
                      <a:pt x="16578" y="14351"/>
                    </a:cubicBezTo>
                    <a:cubicBezTo>
                      <a:pt x="16513" y="14252"/>
                      <a:pt x="16513" y="14103"/>
                      <a:pt x="16513" y="14053"/>
                    </a:cubicBezTo>
                    <a:cubicBezTo>
                      <a:pt x="16513" y="14003"/>
                      <a:pt x="16513" y="14003"/>
                      <a:pt x="16513" y="14003"/>
                    </a:cubicBezTo>
                    <a:cubicBezTo>
                      <a:pt x="16449" y="13904"/>
                      <a:pt x="16320" y="13407"/>
                      <a:pt x="16288" y="13258"/>
                    </a:cubicBezTo>
                    <a:cubicBezTo>
                      <a:pt x="16256" y="13209"/>
                      <a:pt x="16191" y="13159"/>
                      <a:pt x="16127" y="13109"/>
                    </a:cubicBezTo>
                    <a:cubicBezTo>
                      <a:pt x="16063" y="13060"/>
                      <a:pt x="15998" y="13010"/>
                      <a:pt x="15966" y="12960"/>
                    </a:cubicBezTo>
                    <a:cubicBezTo>
                      <a:pt x="15934" y="12861"/>
                      <a:pt x="15934" y="12762"/>
                      <a:pt x="15934" y="12663"/>
                    </a:cubicBezTo>
                    <a:cubicBezTo>
                      <a:pt x="15966" y="12514"/>
                      <a:pt x="16063" y="12365"/>
                      <a:pt x="16159" y="12265"/>
                    </a:cubicBezTo>
                    <a:cubicBezTo>
                      <a:pt x="16224" y="12265"/>
                      <a:pt x="16224" y="12166"/>
                      <a:pt x="16256" y="12116"/>
                    </a:cubicBezTo>
                    <a:cubicBezTo>
                      <a:pt x="16256" y="12067"/>
                      <a:pt x="16288" y="11967"/>
                      <a:pt x="16352" y="11967"/>
                    </a:cubicBezTo>
                    <a:cubicBezTo>
                      <a:pt x="16352" y="11967"/>
                      <a:pt x="16352" y="11967"/>
                      <a:pt x="16352" y="11967"/>
                    </a:cubicBezTo>
                    <a:cubicBezTo>
                      <a:pt x="16385" y="11967"/>
                      <a:pt x="16385" y="11967"/>
                      <a:pt x="16385" y="11967"/>
                    </a:cubicBezTo>
                    <a:cubicBezTo>
                      <a:pt x="16417" y="11967"/>
                      <a:pt x="16449" y="11967"/>
                      <a:pt x="16481" y="11818"/>
                    </a:cubicBezTo>
                    <a:cubicBezTo>
                      <a:pt x="16546" y="11669"/>
                      <a:pt x="16642" y="11669"/>
                      <a:pt x="16674" y="11620"/>
                    </a:cubicBezTo>
                    <a:cubicBezTo>
                      <a:pt x="16707" y="11620"/>
                      <a:pt x="16707" y="11620"/>
                      <a:pt x="16739" y="11620"/>
                    </a:cubicBezTo>
                    <a:cubicBezTo>
                      <a:pt x="16771" y="11570"/>
                      <a:pt x="16867" y="11520"/>
                      <a:pt x="16964" y="11471"/>
                    </a:cubicBezTo>
                    <a:cubicBezTo>
                      <a:pt x="17028" y="11471"/>
                      <a:pt x="17125" y="11471"/>
                      <a:pt x="17157" y="11421"/>
                    </a:cubicBezTo>
                    <a:cubicBezTo>
                      <a:pt x="17157" y="11421"/>
                      <a:pt x="17157" y="11372"/>
                      <a:pt x="17125" y="11322"/>
                    </a:cubicBezTo>
                    <a:cubicBezTo>
                      <a:pt x="17093" y="11272"/>
                      <a:pt x="17028" y="11223"/>
                      <a:pt x="16996" y="11223"/>
                    </a:cubicBezTo>
                    <a:cubicBezTo>
                      <a:pt x="16964" y="11272"/>
                      <a:pt x="16932" y="11272"/>
                      <a:pt x="16900" y="11272"/>
                    </a:cubicBezTo>
                    <a:cubicBezTo>
                      <a:pt x="16771" y="11272"/>
                      <a:pt x="16642" y="11173"/>
                      <a:pt x="16578" y="10974"/>
                    </a:cubicBezTo>
                    <a:cubicBezTo>
                      <a:pt x="16546" y="10974"/>
                      <a:pt x="16449" y="11123"/>
                      <a:pt x="16417" y="11223"/>
                    </a:cubicBezTo>
                    <a:cubicBezTo>
                      <a:pt x="16320" y="11322"/>
                      <a:pt x="16256" y="11421"/>
                      <a:pt x="16159" y="11520"/>
                    </a:cubicBezTo>
                    <a:cubicBezTo>
                      <a:pt x="16063" y="11570"/>
                      <a:pt x="15966" y="11520"/>
                      <a:pt x="15902" y="11372"/>
                    </a:cubicBezTo>
                    <a:cubicBezTo>
                      <a:pt x="15837" y="11223"/>
                      <a:pt x="15805" y="11074"/>
                      <a:pt x="15870" y="10925"/>
                    </a:cubicBezTo>
                    <a:cubicBezTo>
                      <a:pt x="15870" y="10875"/>
                      <a:pt x="15870" y="10875"/>
                      <a:pt x="15870" y="10875"/>
                    </a:cubicBezTo>
                    <a:cubicBezTo>
                      <a:pt x="15870" y="10875"/>
                      <a:pt x="15837" y="10875"/>
                      <a:pt x="15709" y="10875"/>
                    </a:cubicBezTo>
                    <a:cubicBezTo>
                      <a:pt x="15644" y="10875"/>
                      <a:pt x="15612" y="10875"/>
                      <a:pt x="15548" y="10875"/>
                    </a:cubicBezTo>
                    <a:cubicBezTo>
                      <a:pt x="15548" y="10875"/>
                      <a:pt x="15548" y="10875"/>
                      <a:pt x="15548" y="10875"/>
                    </a:cubicBezTo>
                    <a:cubicBezTo>
                      <a:pt x="15419" y="10875"/>
                      <a:pt x="15322" y="10725"/>
                      <a:pt x="15322" y="10526"/>
                    </a:cubicBezTo>
                    <a:cubicBezTo>
                      <a:pt x="15322" y="10328"/>
                      <a:pt x="15387" y="9980"/>
                      <a:pt x="15515" y="9980"/>
                    </a:cubicBezTo>
                    <a:cubicBezTo>
                      <a:pt x="15580" y="9980"/>
                      <a:pt x="15644" y="9980"/>
                      <a:pt x="15676" y="9980"/>
                    </a:cubicBezTo>
                    <a:cubicBezTo>
                      <a:pt x="15709" y="9980"/>
                      <a:pt x="15773" y="10030"/>
                      <a:pt x="15805" y="10030"/>
                    </a:cubicBezTo>
                    <a:cubicBezTo>
                      <a:pt x="15837" y="10030"/>
                      <a:pt x="15902" y="9980"/>
                      <a:pt x="15934" y="9831"/>
                    </a:cubicBezTo>
                    <a:cubicBezTo>
                      <a:pt x="15966" y="9583"/>
                      <a:pt x="16063" y="9533"/>
                      <a:pt x="16159" y="9533"/>
                    </a:cubicBezTo>
                    <a:cubicBezTo>
                      <a:pt x="16224" y="9484"/>
                      <a:pt x="16288" y="9484"/>
                      <a:pt x="16352" y="9335"/>
                    </a:cubicBezTo>
                    <a:cubicBezTo>
                      <a:pt x="16481" y="9136"/>
                      <a:pt x="16674" y="8838"/>
                      <a:pt x="16867" y="8838"/>
                    </a:cubicBezTo>
                    <a:cubicBezTo>
                      <a:pt x="16932" y="8838"/>
                      <a:pt x="16996" y="8888"/>
                      <a:pt x="17061" y="8937"/>
                    </a:cubicBezTo>
                    <a:cubicBezTo>
                      <a:pt x="17125" y="9037"/>
                      <a:pt x="17125" y="9086"/>
                      <a:pt x="17125" y="9136"/>
                    </a:cubicBezTo>
                    <a:cubicBezTo>
                      <a:pt x="17157" y="9335"/>
                      <a:pt x="17061" y="9484"/>
                      <a:pt x="16964" y="9633"/>
                    </a:cubicBezTo>
                    <a:cubicBezTo>
                      <a:pt x="16900" y="9682"/>
                      <a:pt x="16867" y="9782"/>
                      <a:pt x="16835" y="9831"/>
                    </a:cubicBezTo>
                    <a:cubicBezTo>
                      <a:pt x="16835" y="9881"/>
                      <a:pt x="16835" y="9931"/>
                      <a:pt x="16835" y="9980"/>
                    </a:cubicBezTo>
                    <a:cubicBezTo>
                      <a:pt x="16835" y="10030"/>
                      <a:pt x="16835" y="10129"/>
                      <a:pt x="16803" y="10228"/>
                    </a:cubicBezTo>
                    <a:cubicBezTo>
                      <a:pt x="16835" y="10228"/>
                      <a:pt x="16900" y="10179"/>
                      <a:pt x="16932" y="10129"/>
                    </a:cubicBezTo>
                    <a:cubicBezTo>
                      <a:pt x="17189" y="9881"/>
                      <a:pt x="17415" y="9682"/>
                      <a:pt x="17640" y="9533"/>
                    </a:cubicBezTo>
                    <a:cubicBezTo>
                      <a:pt x="17672" y="9533"/>
                      <a:pt x="17737" y="9484"/>
                      <a:pt x="17769" y="9484"/>
                    </a:cubicBezTo>
                    <a:cubicBezTo>
                      <a:pt x="17769" y="9484"/>
                      <a:pt x="17769" y="9484"/>
                      <a:pt x="17801" y="9484"/>
                    </a:cubicBezTo>
                    <a:cubicBezTo>
                      <a:pt x="17801" y="9484"/>
                      <a:pt x="17801" y="9434"/>
                      <a:pt x="17801" y="9434"/>
                    </a:cubicBezTo>
                    <a:cubicBezTo>
                      <a:pt x="17801" y="9434"/>
                      <a:pt x="17801" y="9384"/>
                      <a:pt x="17833" y="9384"/>
                    </a:cubicBezTo>
                    <a:cubicBezTo>
                      <a:pt x="17833" y="9384"/>
                      <a:pt x="17833" y="9384"/>
                      <a:pt x="17833" y="9384"/>
                    </a:cubicBezTo>
                    <a:cubicBezTo>
                      <a:pt x="17833" y="9335"/>
                      <a:pt x="17833" y="9335"/>
                      <a:pt x="17865" y="9335"/>
                    </a:cubicBezTo>
                    <a:cubicBezTo>
                      <a:pt x="17865" y="9335"/>
                      <a:pt x="17865" y="9335"/>
                      <a:pt x="17865" y="9285"/>
                    </a:cubicBezTo>
                    <a:cubicBezTo>
                      <a:pt x="17865" y="9285"/>
                      <a:pt x="17898" y="9285"/>
                      <a:pt x="17898" y="9285"/>
                    </a:cubicBezTo>
                    <a:cubicBezTo>
                      <a:pt x="17930" y="9235"/>
                      <a:pt x="17962" y="9235"/>
                      <a:pt x="17994" y="9186"/>
                    </a:cubicBezTo>
                    <a:cubicBezTo>
                      <a:pt x="18155" y="9086"/>
                      <a:pt x="18509" y="8838"/>
                      <a:pt x="18541" y="8739"/>
                    </a:cubicBezTo>
                    <a:cubicBezTo>
                      <a:pt x="18574" y="8689"/>
                      <a:pt x="18574" y="8639"/>
                      <a:pt x="18606" y="8590"/>
                    </a:cubicBezTo>
                    <a:cubicBezTo>
                      <a:pt x="18670" y="8441"/>
                      <a:pt x="18735" y="8292"/>
                      <a:pt x="18831" y="8292"/>
                    </a:cubicBezTo>
                    <a:cubicBezTo>
                      <a:pt x="18895" y="8292"/>
                      <a:pt x="18928" y="8342"/>
                      <a:pt x="18960" y="8391"/>
                    </a:cubicBezTo>
                    <a:cubicBezTo>
                      <a:pt x="18992" y="8391"/>
                      <a:pt x="19024" y="8441"/>
                      <a:pt x="19056" y="8441"/>
                    </a:cubicBezTo>
                    <a:cubicBezTo>
                      <a:pt x="19121" y="8441"/>
                      <a:pt x="19153" y="8441"/>
                      <a:pt x="19185" y="8441"/>
                    </a:cubicBezTo>
                    <a:cubicBezTo>
                      <a:pt x="19185" y="8441"/>
                      <a:pt x="19217" y="8441"/>
                      <a:pt x="19250" y="8441"/>
                    </a:cubicBezTo>
                    <a:cubicBezTo>
                      <a:pt x="19217" y="8391"/>
                      <a:pt x="19185" y="8292"/>
                      <a:pt x="19217" y="8242"/>
                    </a:cubicBezTo>
                    <a:cubicBezTo>
                      <a:pt x="19250" y="8143"/>
                      <a:pt x="19314" y="8143"/>
                      <a:pt x="19411" y="8093"/>
                    </a:cubicBezTo>
                    <a:cubicBezTo>
                      <a:pt x="19443" y="8093"/>
                      <a:pt x="19443" y="8093"/>
                      <a:pt x="19443" y="8093"/>
                    </a:cubicBezTo>
                    <a:cubicBezTo>
                      <a:pt x="19507" y="8093"/>
                      <a:pt x="19507" y="8044"/>
                      <a:pt x="19539" y="7994"/>
                    </a:cubicBezTo>
                    <a:cubicBezTo>
                      <a:pt x="19571" y="7895"/>
                      <a:pt x="19604" y="7795"/>
                      <a:pt x="19700" y="7795"/>
                    </a:cubicBezTo>
                    <a:cubicBezTo>
                      <a:pt x="19700" y="7795"/>
                      <a:pt x="19732" y="7696"/>
                      <a:pt x="19732" y="7646"/>
                    </a:cubicBezTo>
                    <a:cubicBezTo>
                      <a:pt x="19765" y="7547"/>
                      <a:pt x="19797" y="7398"/>
                      <a:pt x="19926" y="7398"/>
                    </a:cubicBezTo>
                    <a:cubicBezTo>
                      <a:pt x="19990" y="7398"/>
                      <a:pt x="20022" y="7448"/>
                      <a:pt x="20087" y="7497"/>
                    </a:cubicBezTo>
                    <a:cubicBezTo>
                      <a:pt x="20119" y="7547"/>
                      <a:pt x="20151" y="7597"/>
                      <a:pt x="20183" y="7547"/>
                    </a:cubicBezTo>
                    <a:cubicBezTo>
                      <a:pt x="20215" y="7547"/>
                      <a:pt x="20247" y="7547"/>
                      <a:pt x="20247" y="7547"/>
                    </a:cubicBezTo>
                    <a:cubicBezTo>
                      <a:pt x="20247" y="7547"/>
                      <a:pt x="20280" y="7547"/>
                      <a:pt x="20280" y="7547"/>
                    </a:cubicBezTo>
                    <a:cubicBezTo>
                      <a:pt x="20280" y="7547"/>
                      <a:pt x="20280" y="7547"/>
                      <a:pt x="20312" y="7597"/>
                    </a:cubicBezTo>
                    <a:cubicBezTo>
                      <a:pt x="20312" y="7547"/>
                      <a:pt x="20312" y="7547"/>
                      <a:pt x="20344" y="7547"/>
                    </a:cubicBezTo>
                    <a:cubicBezTo>
                      <a:pt x="20344" y="7547"/>
                      <a:pt x="20344" y="7547"/>
                      <a:pt x="20344" y="7497"/>
                    </a:cubicBezTo>
                    <a:cubicBezTo>
                      <a:pt x="20344" y="7448"/>
                      <a:pt x="20344" y="7398"/>
                      <a:pt x="20344" y="7348"/>
                    </a:cubicBezTo>
                    <a:cubicBezTo>
                      <a:pt x="20344" y="7249"/>
                      <a:pt x="20344" y="7150"/>
                      <a:pt x="20312" y="7100"/>
                    </a:cubicBezTo>
                    <a:cubicBezTo>
                      <a:pt x="20280" y="6951"/>
                      <a:pt x="20280" y="6802"/>
                      <a:pt x="20280" y="6753"/>
                    </a:cubicBezTo>
                    <a:cubicBezTo>
                      <a:pt x="20312" y="6703"/>
                      <a:pt x="20312" y="6653"/>
                      <a:pt x="20280" y="6604"/>
                    </a:cubicBezTo>
                    <a:cubicBezTo>
                      <a:pt x="20280" y="6554"/>
                      <a:pt x="20247" y="6306"/>
                      <a:pt x="20312" y="6157"/>
                    </a:cubicBezTo>
                    <a:cubicBezTo>
                      <a:pt x="20344" y="6107"/>
                      <a:pt x="20376" y="6107"/>
                      <a:pt x="20408" y="6107"/>
                    </a:cubicBezTo>
                    <a:cubicBezTo>
                      <a:pt x="20408" y="6107"/>
                      <a:pt x="20473" y="6008"/>
                      <a:pt x="20473" y="6008"/>
                    </a:cubicBezTo>
                    <a:cubicBezTo>
                      <a:pt x="20537" y="5908"/>
                      <a:pt x="20602" y="5859"/>
                      <a:pt x="20666" y="5859"/>
                    </a:cubicBezTo>
                    <a:cubicBezTo>
                      <a:pt x="20698" y="5859"/>
                      <a:pt x="20730" y="5859"/>
                      <a:pt x="20763" y="5908"/>
                    </a:cubicBezTo>
                    <a:cubicBezTo>
                      <a:pt x="20795" y="5958"/>
                      <a:pt x="20859" y="5958"/>
                      <a:pt x="20923" y="5958"/>
                    </a:cubicBezTo>
                    <a:cubicBezTo>
                      <a:pt x="20923" y="5958"/>
                      <a:pt x="20923" y="5958"/>
                      <a:pt x="20923" y="5958"/>
                    </a:cubicBezTo>
                    <a:cubicBezTo>
                      <a:pt x="20956" y="5958"/>
                      <a:pt x="20956" y="5958"/>
                      <a:pt x="20988" y="5958"/>
                    </a:cubicBezTo>
                    <a:cubicBezTo>
                      <a:pt x="20956" y="5859"/>
                      <a:pt x="21020" y="5809"/>
                      <a:pt x="21052" y="5710"/>
                    </a:cubicBezTo>
                    <a:cubicBezTo>
                      <a:pt x="21117" y="5660"/>
                      <a:pt x="21149" y="5660"/>
                      <a:pt x="21149" y="5611"/>
                    </a:cubicBezTo>
                    <a:cubicBezTo>
                      <a:pt x="21149" y="5462"/>
                      <a:pt x="21213" y="5362"/>
                      <a:pt x="21278" y="5313"/>
                    </a:cubicBezTo>
                    <a:cubicBezTo>
                      <a:pt x="21310" y="5263"/>
                      <a:pt x="21342" y="5213"/>
                      <a:pt x="21342" y="5164"/>
                    </a:cubicBezTo>
                    <a:cubicBezTo>
                      <a:pt x="21374" y="5114"/>
                      <a:pt x="21374" y="5114"/>
                      <a:pt x="21374" y="5064"/>
                    </a:cubicBezTo>
                    <a:cubicBezTo>
                      <a:pt x="21406" y="4816"/>
                      <a:pt x="21439" y="4617"/>
                      <a:pt x="21503" y="4468"/>
                    </a:cubicBezTo>
                    <a:cubicBezTo>
                      <a:pt x="21535" y="4419"/>
                      <a:pt x="21567" y="4419"/>
                      <a:pt x="21567" y="4369"/>
                    </a:cubicBezTo>
                    <a:cubicBezTo>
                      <a:pt x="21600" y="4369"/>
                      <a:pt x="21600" y="4369"/>
                      <a:pt x="21600" y="4369"/>
                    </a:cubicBezTo>
                    <a:cubicBezTo>
                      <a:pt x="21600" y="4369"/>
                      <a:pt x="21600" y="4369"/>
                      <a:pt x="21600" y="4369"/>
                    </a:cubicBezTo>
                    <a:cubicBezTo>
                      <a:pt x="21600" y="4369"/>
                      <a:pt x="21567" y="4320"/>
                      <a:pt x="21567" y="4320"/>
                    </a:cubicBezTo>
                    <a:cubicBezTo>
                      <a:pt x="21567" y="4270"/>
                      <a:pt x="21535" y="4171"/>
                      <a:pt x="21535" y="3972"/>
                    </a:cubicBezTo>
                    <a:cubicBezTo>
                      <a:pt x="21535" y="3972"/>
                      <a:pt x="21535" y="3922"/>
                      <a:pt x="21535" y="3922"/>
                    </a:cubicBezTo>
                    <a:cubicBezTo>
                      <a:pt x="21503" y="3922"/>
                      <a:pt x="21503" y="3922"/>
                      <a:pt x="21471" y="3922"/>
                    </a:cubicBezTo>
                    <a:cubicBezTo>
                      <a:pt x="21439" y="3922"/>
                      <a:pt x="21374" y="3922"/>
                      <a:pt x="21342" y="3972"/>
                    </a:cubicBezTo>
                    <a:cubicBezTo>
                      <a:pt x="21310" y="4022"/>
                      <a:pt x="21245" y="4022"/>
                      <a:pt x="21181" y="4022"/>
                    </a:cubicBezTo>
                    <a:cubicBezTo>
                      <a:pt x="21117" y="4022"/>
                      <a:pt x="21052" y="4071"/>
                      <a:pt x="21020" y="4121"/>
                    </a:cubicBezTo>
                    <a:cubicBezTo>
                      <a:pt x="20956" y="4270"/>
                      <a:pt x="20891" y="4320"/>
                      <a:pt x="20827" y="4320"/>
                    </a:cubicBezTo>
                    <a:cubicBezTo>
                      <a:pt x="20795" y="4320"/>
                      <a:pt x="20795" y="4320"/>
                      <a:pt x="20763" y="4320"/>
                    </a:cubicBezTo>
                    <a:cubicBezTo>
                      <a:pt x="20730" y="4270"/>
                      <a:pt x="20698" y="4270"/>
                      <a:pt x="20634" y="4320"/>
                    </a:cubicBezTo>
                    <a:cubicBezTo>
                      <a:pt x="20634" y="4320"/>
                      <a:pt x="20602" y="4320"/>
                      <a:pt x="20569" y="4320"/>
                    </a:cubicBezTo>
                    <a:cubicBezTo>
                      <a:pt x="20473" y="4320"/>
                      <a:pt x="20312" y="4270"/>
                      <a:pt x="20247" y="4121"/>
                    </a:cubicBezTo>
                    <a:cubicBezTo>
                      <a:pt x="20215" y="4071"/>
                      <a:pt x="20215" y="4022"/>
                      <a:pt x="20215" y="3972"/>
                    </a:cubicBezTo>
                    <a:cubicBezTo>
                      <a:pt x="20215" y="3922"/>
                      <a:pt x="20215" y="3873"/>
                      <a:pt x="20183" y="3823"/>
                    </a:cubicBezTo>
                    <a:cubicBezTo>
                      <a:pt x="20183" y="3773"/>
                      <a:pt x="20183" y="3773"/>
                      <a:pt x="20183" y="3724"/>
                    </a:cubicBezTo>
                    <a:cubicBezTo>
                      <a:pt x="20151" y="3674"/>
                      <a:pt x="20151" y="3575"/>
                      <a:pt x="20151" y="3475"/>
                    </a:cubicBezTo>
                    <a:cubicBezTo>
                      <a:pt x="20151" y="3475"/>
                      <a:pt x="20119" y="3475"/>
                      <a:pt x="20087" y="3475"/>
                    </a:cubicBezTo>
                    <a:cubicBezTo>
                      <a:pt x="20022" y="3426"/>
                      <a:pt x="19958" y="3426"/>
                      <a:pt x="19893" y="3326"/>
                    </a:cubicBezTo>
                    <a:cubicBezTo>
                      <a:pt x="19893" y="3277"/>
                      <a:pt x="19861" y="3227"/>
                      <a:pt x="19829" y="3227"/>
                    </a:cubicBezTo>
                    <a:cubicBezTo>
                      <a:pt x="19732" y="3128"/>
                      <a:pt x="19636" y="3078"/>
                      <a:pt x="19604" y="3078"/>
                    </a:cubicBezTo>
                    <a:cubicBezTo>
                      <a:pt x="19604" y="3078"/>
                      <a:pt x="19604" y="3078"/>
                      <a:pt x="19604" y="3078"/>
                    </a:cubicBezTo>
                    <a:cubicBezTo>
                      <a:pt x="19571" y="3078"/>
                      <a:pt x="19571" y="3078"/>
                      <a:pt x="19571" y="3078"/>
                    </a:cubicBezTo>
                    <a:cubicBezTo>
                      <a:pt x="19539" y="3078"/>
                      <a:pt x="19507" y="3078"/>
                      <a:pt x="19443" y="3028"/>
                    </a:cubicBezTo>
                    <a:cubicBezTo>
                      <a:pt x="19411" y="2979"/>
                      <a:pt x="19314" y="2879"/>
                      <a:pt x="19217" y="2879"/>
                    </a:cubicBezTo>
                    <a:cubicBezTo>
                      <a:pt x="19153" y="2879"/>
                      <a:pt x="19089" y="2830"/>
                      <a:pt x="19056" y="2780"/>
                    </a:cubicBezTo>
                    <a:cubicBezTo>
                      <a:pt x="18992" y="2681"/>
                      <a:pt x="19024" y="2532"/>
                      <a:pt x="19024" y="2433"/>
                    </a:cubicBezTo>
                    <a:cubicBezTo>
                      <a:pt x="19024" y="2433"/>
                      <a:pt x="18992" y="2234"/>
                      <a:pt x="18960" y="2184"/>
                    </a:cubicBezTo>
                    <a:cubicBezTo>
                      <a:pt x="18895" y="2035"/>
                      <a:pt x="18863" y="1936"/>
                      <a:pt x="18831" y="1837"/>
                    </a:cubicBezTo>
                    <a:cubicBezTo>
                      <a:pt x="18831" y="1787"/>
                      <a:pt x="18831" y="1737"/>
                      <a:pt x="18799" y="1688"/>
                    </a:cubicBezTo>
                    <a:cubicBezTo>
                      <a:pt x="18735" y="1588"/>
                      <a:pt x="18670" y="1440"/>
                      <a:pt x="18638" y="1142"/>
                    </a:cubicBezTo>
                    <a:cubicBezTo>
                      <a:pt x="18606" y="943"/>
                      <a:pt x="18574" y="893"/>
                      <a:pt x="18509" y="844"/>
                    </a:cubicBezTo>
                    <a:cubicBezTo>
                      <a:pt x="18477" y="794"/>
                      <a:pt x="18445" y="744"/>
                      <a:pt x="18445" y="595"/>
                    </a:cubicBezTo>
                    <a:cubicBezTo>
                      <a:pt x="18477" y="546"/>
                      <a:pt x="18413" y="496"/>
                      <a:pt x="18348" y="397"/>
                    </a:cubicBezTo>
                    <a:cubicBezTo>
                      <a:pt x="18316" y="347"/>
                      <a:pt x="18252" y="347"/>
                      <a:pt x="18219" y="248"/>
                    </a:cubicBezTo>
                    <a:cubicBezTo>
                      <a:pt x="18219" y="248"/>
                      <a:pt x="18155" y="248"/>
                      <a:pt x="18091" y="198"/>
                    </a:cubicBezTo>
                    <a:cubicBezTo>
                      <a:pt x="17994" y="198"/>
                      <a:pt x="17898" y="148"/>
                      <a:pt x="17801" y="99"/>
                    </a:cubicBezTo>
                    <a:cubicBezTo>
                      <a:pt x="17737" y="49"/>
                      <a:pt x="17704" y="49"/>
                      <a:pt x="17640" y="49"/>
                    </a:cubicBezTo>
                    <a:cubicBezTo>
                      <a:pt x="17576" y="49"/>
                      <a:pt x="17576" y="49"/>
                      <a:pt x="17576" y="49"/>
                    </a:cubicBezTo>
                    <a:cubicBezTo>
                      <a:pt x="17543" y="49"/>
                      <a:pt x="17479" y="49"/>
                      <a:pt x="17415" y="0"/>
                    </a:cubicBezTo>
                    <a:cubicBezTo>
                      <a:pt x="17350" y="0"/>
                      <a:pt x="17189" y="0"/>
                      <a:pt x="17061" y="49"/>
                    </a:cubicBezTo>
                    <a:cubicBezTo>
                      <a:pt x="17028" y="49"/>
                      <a:pt x="17028" y="49"/>
                      <a:pt x="16996" y="49"/>
                    </a:cubicBezTo>
                    <a:cubicBezTo>
                      <a:pt x="16964" y="49"/>
                      <a:pt x="16900" y="99"/>
                      <a:pt x="16900" y="99"/>
                    </a:cubicBezTo>
                    <a:cubicBezTo>
                      <a:pt x="16900" y="99"/>
                      <a:pt x="16900" y="99"/>
                      <a:pt x="16867" y="99"/>
                    </a:cubicBezTo>
                    <a:cubicBezTo>
                      <a:pt x="16867" y="49"/>
                      <a:pt x="16835" y="49"/>
                      <a:pt x="16803" y="49"/>
                    </a:cubicBezTo>
                    <a:cubicBezTo>
                      <a:pt x="16642" y="49"/>
                      <a:pt x="16546" y="148"/>
                      <a:pt x="16481" y="248"/>
                    </a:cubicBezTo>
                    <a:cubicBezTo>
                      <a:pt x="16449" y="347"/>
                      <a:pt x="16449" y="397"/>
                      <a:pt x="16449" y="397"/>
                    </a:cubicBezTo>
                    <a:cubicBezTo>
                      <a:pt x="16449" y="397"/>
                      <a:pt x="16449" y="397"/>
                      <a:pt x="16449" y="397"/>
                    </a:cubicBezTo>
                    <a:cubicBezTo>
                      <a:pt x="16481" y="397"/>
                      <a:pt x="16481" y="397"/>
                      <a:pt x="16481" y="397"/>
                    </a:cubicBezTo>
                    <a:cubicBezTo>
                      <a:pt x="16481" y="397"/>
                      <a:pt x="16513" y="397"/>
                      <a:pt x="16513" y="397"/>
                    </a:cubicBezTo>
                    <a:cubicBezTo>
                      <a:pt x="16578" y="446"/>
                      <a:pt x="16610" y="695"/>
                      <a:pt x="16642" y="893"/>
                    </a:cubicBezTo>
                    <a:cubicBezTo>
                      <a:pt x="16674" y="1042"/>
                      <a:pt x="16513" y="1241"/>
                      <a:pt x="16449" y="1291"/>
                    </a:cubicBezTo>
                    <a:cubicBezTo>
                      <a:pt x="16417" y="1291"/>
                      <a:pt x="16288" y="1638"/>
                      <a:pt x="16256" y="1737"/>
                    </a:cubicBezTo>
                    <a:cubicBezTo>
                      <a:pt x="16256" y="1787"/>
                      <a:pt x="16224" y="1886"/>
                      <a:pt x="16159" y="1986"/>
                    </a:cubicBezTo>
                    <a:cubicBezTo>
                      <a:pt x="16127" y="2085"/>
                      <a:pt x="16095" y="2234"/>
                      <a:pt x="16095" y="2284"/>
                    </a:cubicBezTo>
                    <a:cubicBezTo>
                      <a:pt x="16095" y="2333"/>
                      <a:pt x="16095" y="2383"/>
                      <a:pt x="16063" y="2482"/>
                    </a:cubicBezTo>
                    <a:cubicBezTo>
                      <a:pt x="16030" y="2582"/>
                      <a:pt x="15934" y="2631"/>
                      <a:pt x="15870" y="2631"/>
                    </a:cubicBezTo>
                    <a:cubicBezTo>
                      <a:pt x="15837" y="2631"/>
                      <a:pt x="15741" y="2731"/>
                      <a:pt x="15676" y="2780"/>
                    </a:cubicBezTo>
                    <a:cubicBezTo>
                      <a:pt x="15676" y="2830"/>
                      <a:pt x="15676" y="2830"/>
                      <a:pt x="15644" y="2830"/>
                    </a:cubicBezTo>
                    <a:cubicBezTo>
                      <a:pt x="15612" y="2879"/>
                      <a:pt x="15580" y="2929"/>
                      <a:pt x="15548" y="2929"/>
                    </a:cubicBezTo>
                    <a:cubicBezTo>
                      <a:pt x="15515" y="2929"/>
                      <a:pt x="15483" y="2929"/>
                      <a:pt x="15483" y="2929"/>
                    </a:cubicBezTo>
                    <a:cubicBezTo>
                      <a:pt x="15451" y="2929"/>
                      <a:pt x="15451" y="2929"/>
                      <a:pt x="15451" y="2929"/>
                    </a:cubicBezTo>
                    <a:cubicBezTo>
                      <a:pt x="15419" y="2929"/>
                      <a:pt x="15419" y="2929"/>
                      <a:pt x="15419" y="2929"/>
                    </a:cubicBezTo>
                    <a:cubicBezTo>
                      <a:pt x="15419" y="2929"/>
                      <a:pt x="15419" y="2929"/>
                      <a:pt x="15387" y="2929"/>
                    </a:cubicBezTo>
                    <a:cubicBezTo>
                      <a:pt x="15387" y="2929"/>
                      <a:pt x="15387" y="2929"/>
                      <a:pt x="15387" y="2929"/>
                    </a:cubicBezTo>
                    <a:cubicBezTo>
                      <a:pt x="15354" y="2929"/>
                      <a:pt x="15354" y="2929"/>
                      <a:pt x="15354" y="2929"/>
                    </a:cubicBezTo>
                    <a:cubicBezTo>
                      <a:pt x="15322" y="2929"/>
                      <a:pt x="15322" y="2929"/>
                      <a:pt x="15322" y="2929"/>
                    </a:cubicBezTo>
                    <a:cubicBezTo>
                      <a:pt x="15322" y="2879"/>
                      <a:pt x="15290" y="2879"/>
                      <a:pt x="15290" y="2879"/>
                    </a:cubicBezTo>
                    <a:cubicBezTo>
                      <a:pt x="15290" y="2879"/>
                      <a:pt x="15258" y="2879"/>
                      <a:pt x="15258" y="2879"/>
                    </a:cubicBezTo>
                    <a:cubicBezTo>
                      <a:pt x="15258" y="2879"/>
                      <a:pt x="15226" y="2879"/>
                      <a:pt x="15226" y="2879"/>
                    </a:cubicBezTo>
                    <a:cubicBezTo>
                      <a:pt x="15226" y="2879"/>
                      <a:pt x="15226" y="2830"/>
                      <a:pt x="15194" y="2830"/>
                    </a:cubicBezTo>
                    <a:cubicBezTo>
                      <a:pt x="15194" y="2830"/>
                      <a:pt x="15194" y="2830"/>
                      <a:pt x="15194" y="2830"/>
                    </a:cubicBezTo>
                    <a:cubicBezTo>
                      <a:pt x="15161" y="2830"/>
                      <a:pt x="15161" y="2830"/>
                      <a:pt x="15161" y="2830"/>
                    </a:cubicBezTo>
                    <a:cubicBezTo>
                      <a:pt x="15161" y="2780"/>
                      <a:pt x="15129" y="2780"/>
                      <a:pt x="15129" y="2780"/>
                    </a:cubicBezTo>
                    <a:cubicBezTo>
                      <a:pt x="15129" y="2780"/>
                      <a:pt x="15129" y="2780"/>
                      <a:pt x="15129" y="2731"/>
                    </a:cubicBezTo>
                    <a:cubicBezTo>
                      <a:pt x="15129" y="2731"/>
                      <a:pt x="15097" y="2731"/>
                      <a:pt x="15097" y="2731"/>
                    </a:cubicBezTo>
                    <a:lnTo>
                      <a:pt x="14839" y="3525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1" name="Shape">
                <a:extLst>
                  <a:ext uri="{FF2B5EF4-FFF2-40B4-BE49-F238E27FC236}">
                    <a16:creationId xmlns:a16="http://schemas.microsoft.com/office/drawing/2014/main" id="{0517ADF2-3C41-7699-55E4-AE7D474FA3D9}"/>
                  </a:ext>
                </a:extLst>
              </p:cNvPr>
              <p:cNvSpPr/>
              <p:nvPr/>
            </p:nvSpPr>
            <p:spPr>
              <a:xfrm>
                <a:off x="1380308" y="855151"/>
                <a:ext cx="45805" cy="52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99" y="4595"/>
                    </a:moveTo>
                    <a:cubicBezTo>
                      <a:pt x="3600" y="5055"/>
                      <a:pt x="4799" y="5974"/>
                      <a:pt x="4799" y="6893"/>
                    </a:cubicBezTo>
                    <a:cubicBezTo>
                      <a:pt x="4799" y="8272"/>
                      <a:pt x="2999" y="9191"/>
                      <a:pt x="1199" y="8731"/>
                    </a:cubicBezTo>
                    <a:cubicBezTo>
                      <a:pt x="1199" y="9191"/>
                      <a:pt x="1199" y="10570"/>
                      <a:pt x="2399" y="12409"/>
                    </a:cubicBezTo>
                    <a:cubicBezTo>
                      <a:pt x="3600" y="13788"/>
                      <a:pt x="2399" y="16086"/>
                      <a:pt x="1199" y="17005"/>
                    </a:cubicBezTo>
                    <a:cubicBezTo>
                      <a:pt x="599" y="17464"/>
                      <a:pt x="0" y="18383"/>
                      <a:pt x="0" y="18383"/>
                    </a:cubicBezTo>
                    <a:cubicBezTo>
                      <a:pt x="1199" y="19303"/>
                      <a:pt x="1199" y="20681"/>
                      <a:pt x="1199" y="21141"/>
                    </a:cubicBezTo>
                    <a:cubicBezTo>
                      <a:pt x="1199" y="21600"/>
                      <a:pt x="1199" y="21600"/>
                      <a:pt x="1199" y="21600"/>
                    </a:cubicBezTo>
                    <a:cubicBezTo>
                      <a:pt x="1199" y="21600"/>
                      <a:pt x="1199" y="21600"/>
                      <a:pt x="1199" y="21600"/>
                    </a:cubicBezTo>
                    <a:cubicBezTo>
                      <a:pt x="3600" y="21600"/>
                      <a:pt x="9600" y="20681"/>
                      <a:pt x="12000" y="18383"/>
                    </a:cubicBezTo>
                    <a:cubicBezTo>
                      <a:pt x="14400" y="16545"/>
                      <a:pt x="16200" y="16086"/>
                      <a:pt x="18000" y="16086"/>
                    </a:cubicBezTo>
                    <a:cubicBezTo>
                      <a:pt x="18600" y="16086"/>
                      <a:pt x="19200" y="16086"/>
                      <a:pt x="19800" y="16086"/>
                    </a:cubicBezTo>
                    <a:cubicBezTo>
                      <a:pt x="19800" y="16086"/>
                      <a:pt x="19800" y="16086"/>
                      <a:pt x="19800" y="16086"/>
                    </a:cubicBezTo>
                    <a:cubicBezTo>
                      <a:pt x="20400" y="16086"/>
                      <a:pt x="21000" y="16086"/>
                      <a:pt x="21600" y="15626"/>
                    </a:cubicBezTo>
                    <a:cubicBezTo>
                      <a:pt x="21600" y="15626"/>
                      <a:pt x="21600" y="15626"/>
                      <a:pt x="21600" y="15166"/>
                    </a:cubicBezTo>
                    <a:cubicBezTo>
                      <a:pt x="20400" y="13788"/>
                      <a:pt x="19200" y="11030"/>
                      <a:pt x="19200" y="7353"/>
                    </a:cubicBezTo>
                    <a:cubicBezTo>
                      <a:pt x="19800" y="5974"/>
                      <a:pt x="17399" y="3217"/>
                      <a:pt x="13200" y="0"/>
                    </a:cubicBezTo>
                    <a:cubicBezTo>
                      <a:pt x="13200" y="0"/>
                      <a:pt x="13200" y="0"/>
                      <a:pt x="13200" y="0"/>
                    </a:cubicBezTo>
                    <a:cubicBezTo>
                      <a:pt x="13200" y="0"/>
                      <a:pt x="13200" y="0"/>
                      <a:pt x="13200" y="0"/>
                    </a:cubicBezTo>
                    <a:cubicBezTo>
                      <a:pt x="13200" y="0"/>
                      <a:pt x="12600" y="0"/>
                      <a:pt x="12600" y="0"/>
                    </a:cubicBezTo>
                    <a:cubicBezTo>
                      <a:pt x="12600" y="459"/>
                      <a:pt x="12000" y="459"/>
                      <a:pt x="12000" y="459"/>
                    </a:cubicBezTo>
                    <a:cubicBezTo>
                      <a:pt x="12000" y="459"/>
                      <a:pt x="11400" y="459"/>
                      <a:pt x="11400" y="459"/>
                    </a:cubicBezTo>
                    <a:cubicBezTo>
                      <a:pt x="11400" y="459"/>
                      <a:pt x="11400" y="459"/>
                      <a:pt x="11400" y="459"/>
                    </a:cubicBezTo>
                    <a:cubicBezTo>
                      <a:pt x="10800" y="459"/>
                      <a:pt x="10200" y="459"/>
                      <a:pt x="10200" y="459"/>
                    </a:cubicBezTo>
                    <a:cubicBezTo>
                      <a:pt x="6000" y="459"/>
                      <a:pt x="4799" y="919"/>
                      <a:pt x="4799" y="1378"/>
                    </a:cubicBezTo>
                    <a:cubicBezTo>
                      <a:pt x="4200" y="1838"/>
                      <a:pt x="3600" y="1838"/>
                      <a:pt x="2999" y="2297"/>
                    </a:cubicBezTo>
                    <a:cubicBezTo>
                      <a:pt x="2399" y="2757"/>
                      <a:pt x="1799" y="2757"/>
                      <a:pt x="1799" y="3217"/>
                    </a:cubicBezTo>
                    <a:cubicBezTo>
                      <a:pt x="1799" y="3217"/>
                      <a:pt x="1199" y="3217"/>
                      <a:pt x="1199" y="3217"/>
                    </a:cubicBezTo>
                    <a:cubicBezTo>
                      <a:pt x="1799" y="3676"/>
                      <a:pt x="1799" y="3676"/>
                      <a:pt x="1799" y="3676"/>
                    </a:cubicBezTo>
                    <a:cubicBezTo>
                      <a:pt x="1799" y="4136"/>
                      <a:pt x="1799" y="4595"/>
                      <a:pt x="2399" y="459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2" name="Shape">
                <a:extLst>
                  <a:ext uri="{FF2B5EF4-FFF2-40B4-BE49-F238E27FC236}">
                    <a16:creationId xmlns:a16="http://schemas.microsoft.com/office/drawing/2014/main" id="{95759676-0E89-4D4F-4927-D00DCB84526A}"/>
                  </a:ext>
                </a:extLst>
              </p:cNvPr>
              <p:cNvSpPr/>
              <p:nvPr/>
            </p:nvSpPr>
            <p:spPr>
              <a:xfrm>
                <a:off x="852543" y="1025034"/>
                <a:ext cx="51009" cy="54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59" y="15870"/>
                    </a:moveTo>
                    <a:cubicBezTo>
                      <a:pt x="15659" y="15429"/>
                      <a:pt x="15120" y="15429"/>
                      <a:pt x="15120" y="14988"/>
                    </a:cubicBezTo>
                    <a:cubicBezTo>
                      <a:pt x="15120" y="14988"/>
                      <a:pt x="15120" y="14988"/>
                      <a:pt x="15120" y="14988"/>
                    </a:cubicBezTo>
                    <a:cubicBezTo>
                      <a:pt x="15120" y="14547"/>
                      <a:pt x="15120" y="14547"/>
                      <a:pt x="15120" y="14107"/>
                    </a:cubicBezTo>
                    <a:cubicBezTo>
                      <a:pt x="15120" y="14107"/>
                      <a:pt x="15120" y="14107"/>
                      <a:pt x="15120" y="14107"/>
                    </a:cubicBezTo>
                    <a:cubicBezTo>
                      <a:pt x="15120" y="13666"/>
                      <a:pt x="15120" y="13225"/>
                      <a:pt x="15120" y="13225"/>
                    </a:cubicBezTo>
                    <a:cubicBezTo>
                      <a:pt x="15120" y="11462"/>
                      <a:pt x="16200" y="10138"/>
                      <a:pt x="17820" y="10138"/>
                    </a:cubicBezTo>
                    <a:cubicBezTo>
                      <a:pt x="19440" y="10138"/>
                      <a:pt x="21600" y="7053"/>
                      <a:pt x="21600" y="6171"/>
                    </a:cubicBezTo>
                    <a:cubicBezTo>
                      <a:pt x="21059" y="5730"/>
                      <a:pt x="19440" y="5730"/>
                      <a:pt x="18360" y="5730"/>
                    </a:cubicBezTo>
                    <a:cubicBezTo>
                      <a:pt x="16200" y="5730"/>
                      <a:pt x="11339" y="6171"/>
                      <a:pt x="11339" y="6171"/>
                    </a:cubicBezTo>
                    <a:cubicBezTo>
                      <a:pt x="11339" y="6171"/>
                      <a:pt x="11339" y="6171"/>
                      <a:pt x="11339" y="6171"/>
                    </a:cubicBezTo>
                    <a:cubicBezTo>
                      <a:pt x="10800" y="5730"/>
                      <a:pt x="10800" y="5730"/>
                      <a:pt x="10800" y="5730"/>
                    </a:cubicBezTo>
                    <a:cubicBezTo>
                      <a:pt x="10800" y="5730"/>
                      <a:pt x="7559" y="4848"/>
                      <a:pt x="7559" y="2644"/>
                    </a:cubicBezTo>
                    <a:cubicBezTo>
                      <a:pt x="7559" y="1763"/>
                      <a:pt x="7019" y="881"/>
                      <a:pt x="4319" y="881"/>
                    </a:cubicBezTo>
                    <a:cubicBezTo>
                      <a:pt x="2699" y="881"/>
                      <a:pt x="2159" y="440"/>
                      <a:pt x="1619" y="0"/>
                    </a:cubicBezTo>
                    <a:cubicBezTo>
                      <a:pt x="1079" y="0"/>
                      <a:pt x="1079" y="0"/>
                      <a:pt x="1079" y="0"/>
                    </a:cubicBezTo>
                    <a:cubicBezTo>
                      <a:pt x="1079" y="0"/>
                      <a:pt x="539" y="0"/>
                      <a:pt x="0" y="440"/>
                    </a:cubicBezTo>
                    <a:cubicBezTo>
                      <a:pt x="0" y="881"/>
                      <a:pt x="0" y="881"/>
                      <a:pt x="0" y="881"/>
                    </a:cubicBezTo>
                    <a:cubicBezTo>
                      <a:pt x="0" y="1322"/>
                      <a:pt x="1079" y="1322"/>
                      <a:pt x="1619" y="1763"/>
                    </a:cubicBezTo>
                    <a:cubicBezTo>
                      <a:pt x="2699" y="2204"/>
                      <a:pt x="4859" y="3085"/>
                      <a:pt x="4319" y="4408"/>
                    </a:cubicBezTo>
                    <a:cubicBezTo>
                      <a:pt x="3779" y="5730"/>
                      <a:pt x="2699" y="6171"/>
                      <a:pt x="1619" y="6171"/>
                    </a:cubicBezTo>
                    <a:cubicBezTo>
                      <a:pt x="1619" y="6171"/>
                      <a:pt x="1079" y="6171"/>
                      <a:pt x="1079" y="6171"/>
                    </a:cubicBezTo>
                    <a:cubicBezTo>
                      <a:pt x="539" y="7934"/>
                      <a:pt x="1619" y="11462"/>
                      <a:pt x="2699" y="13225"/>
                    </a:cubicBezTo>
                    <a:cubicBezTo>
                      <a:pt x="2699" y="13666"/>
                      <a:pt x="2699" y="13666"/>
                      <a:pt x="2699" y="14107"/>
                    </a:cubicBezTo>
                    <a:cubicBezTo>
                      <a:pt x="2699" y="14107"/>
                      <a:pt x="2699" y="14107"/>
                      <a:pt x="2699" y="14547"/>
                    </a:cubicBezTo>
                    <a:cubicBezTo>
                      <a:pt x="3239" y="14547"/>
                      <a:pt x="3239" y="14547"/>
                      <a:pt x="3239" y="14988"/>
                    </a:cubicBezTo>
                    <a:cubicBezTo>
                      <a:pt x="3239" y="14988"/>
                      <a:pt x="3239" y="15429"/>
                      <a:pt x="3239" y="15429"/>
                    </a:cubicBezTo>
                    <a:cubicBezTo>
                      <a:pt x="3239" y="15429"/>
                      <a:pt x="3239" y="15870"/>
                      <a:pt x="3239" y="15870"/>
                    </a:cubicBezTo>
                    <a:cubicBezTo>
                      <a:pt x="3779" y="16311"/>
                      <a:pt x="3779" y="16311"/>
                      <a:pt x="3779" y="16311"/>
                    </a:cubicBezTo>
                    <a:cubicBezTo>
                      <a:pt x="3779" y="16752"/>
                      <a:pt x="3779" y="16752"/>
                      <a:pt x="3779" y="17192"/>
                    </a:cubicBezTo>
                    <a:cubicBezTo>
                      <a:pt x="3779" y="17192"/>
                      <a:pt x="3779" y="17633"/>
                      <a:pt x="3779" y="17633"/>
                    </a:cubicBezTo>
                    <a:cubicBezTo>
                      <a:pt x="3779" y="18074"/>
                      <a:pt x="4319" y="18074"/>
                      <a:pt x="4319" y="18515"/>
                    </a:cubicBezTo>
                    <a:cubicBezTo>
                      <a:pt x="4319" y="18515"/>
                      <a:pt x="4319" y="18956"/>
                      <a:pt x="4319" y="18956"/>
                    </a:cubicBezTo>
                    <a:cubicBezTo>
                      <a:pt x="4319" y="18956"/>
                      <a:pt x="4319" y="19396"/>
                      <a:pt x="4319" y="19837"/>
                    </a:cubicBezTo>
                    <a:cubicBezTo>
                      <a:pt x="4319" y="19837"/>
                      <a:pt x="4319" y="19837"/>
                      <a:pt x="4319" y="20278"/>
                    </a:cubicBezTo>
                    <a:cubicBezTo>
                      <a:pt x="4319" y="20719"/>
                      <a:pt x="4319" y="20719"/>
                      <a:pt x="4319" y="21160"/>
                    </a:cubicBezTo>
                    <a:cubicBezTo>
                      <a:pt x="4859" y="21160"/>
                      <a:pt x="4859" y="21600"/>
                      <a:pt x="4859" y="21600"/>
                    </a:cubicBezTo>
                    <a:cubicBezTo>
                      <a:pt x="4859" y="21600"/>
                      <a:pt x="4859" y="21600"/>
                      <a:pt x="4859" y="21600"/>
                    </a:cubicBezTo>
                    <a:cubicBezTo>
                      <a:pt x="4859" y="21600"/>
                      <a:pt x="4859" y="21600"/>
                      <a:pt x="4859" y="21600"/>
                    </a:cubicBezTo>
                    <a:cubicBezTo>
                      <a:pt x="5939" y="21160"/>
                      <a:pt x="6479" y="21160"/>
                      <a:pt x="7559" y="21160"/>
                    </a:cubicBezTo>
                    <a:cubicBezTo>
                      <a:pt x="10259" y="21160"/>
                      <a:pt x="11339" y="20719"/>
                      <a:pt x="11339" y="19837"/>
                    </a:cubicBezTo>
                    <a:cubicBezTo>
                      <a:pt x="11879" y="17633"/>
                      <a:pt x="14040" y="16311"/>
                      <a:pt x="16200" y="16752"/>
                    </a:cubicBezTo>
                    <a:cubicBezTo>
                      <a:pt x="16200" y="16752"/>
                      <a:pt x="16200" y="16752"/>
                      <a:pt x="16200" y="16311"/>
                    </a:cubicBezTo>
                    <a:cubicBezTo>
                      <a:pt x="15659" y="16311"/>
                      <a:pt x="15659" y="16311"/>
                      <a:pt x="15659" y="15870"/>
                    </a:cubicBezTo>
                    <a:cubicBezTo>
                      <a:pt x="15659" y="15870"/>
                      <a:pt x="15659" y="15870"/>
                      <a:pt x="15659" y="1587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3" name="Shape">
                <a:extLst>
                  <a:ext uri="{FF2B5EF4-FFF2-40B4-BE49-F238E27FC236}">
                    <a16:creationId xmlns:a16="http://schemas.microsoft.com/office/drawing/2014/main" id="{AFAA3DE5-A8C0-7410-854C-FBC59D4ED7E2}"/>
                  </a:ext>
                </a:extLst>
              </p:cNvPr>
              <p:cNvSpPr/>
              <p:nvPr/>
            </p:nvSpPr>
            <p:spPr>
              <a:xfrm>
                <a:off x="893140" y="1060924"/>
                <a:ext cx="13014" cy="28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7" y="11631"/>
                    </a:moveTo>
                    <a:cubicBezTo>
                      <a:pt x="19637" y="10801"/>
                      <a:pt x="19637" y="9969"/>
                      <a:pt x="19637" y="9138"/>
                    </a:cubicBezTo>
                    <a:cubicBezTo>
                      <a:pt x="19637" y="8307"/>
                      <a:pt x="19637" y="8307"/>
                      <a:pt x="19637" y="7476"/>
                    </a:cubicBezTo>
                    <a:cubicBezTo>
                      <a:pt x="17673" y="5815"/>
                      <a:pt x="17673" y="3323"/>
                      <a:pt x="15710" y="1661"/>
                    </a:cubicBezTo>
                    <a:cubicBezTo>
                      <a:pt x="15710" y="830"/>
                      <a:pt x="15710" y="830"/>
                      <a:pt x="15710" y="0"/>
                    </a:cubicBezTo>
                    <a:cubicBezTo>
                      <a:pt x="15710" y="0"/>
                      <a:pt x="15710" y="830"/>
                      <a:pt x="13746" y="830"/>
                    </a:cubicBezTo>
                    <a:cubicBezTo>
                      <a:pt x="11782" y="3323"/>
                      <a:pt x="7854" y="5815"/>
                      <a:pt x="1963" y="5815"/>
                    </a:cubicBezTo>
                    <a:cubicBezTo>
                      <a:pt x="0" y="5815"/>
                      <a:pt x="0" y="5815"/>
                      <a:pt x="0" y="5815"/>
                    </a:cubicBezTo>
                    <a:cubicBezTo>
                      <a:pt x="5890" y="9138"/>
                      <a:pt x="11782" y="15785"/>
                      <a:pt x="11782" y="19108"/>
                    </a:cubicBezTo>
                    <a:cubicBezTo>
                      <a:pt x="11782" y="19939"/>
                      <a:pt x="11782" y="20770"/>
                      <a:pt x="13746" y="21600"/>
                    </a:cubicBezTo>
                    <a:cubicBezTo>
                      <a:pt x="13746" y="20770"/>
                      <a:pt x="15710" y="20770"/>
                      <a:pt x="15710" y="20770"/>
                    </a:cubicBezTo>
                    <a:cubicBezTo>
                      <a:pt x="15710" y="19939"/>
                      <a:pt x="15710" y="19939"/>
                      <a:pt x="15710" y="19939"/>
                    </a:cubicBezTo>
                    <a:cubicBezTo>
                      <a:pt x="17673" y="18277"/>
                      <a:pt x="19637" y="16616"/>
                      <a:pt x="21600" y="14954"/>
                    </a:cubicBezTo>
                    <a:cubicBezTo>
                      <a:pt x="21600" y="14124"/>
                      <a:pt x="21600" y="13293"/>
                      <a:pt x="19637" y="12462"/>
                    </a:cubicBezTo>
                    <a:cubicBezTo>
                      <a:pt x="19637" y="11631"/>
                      <a:pt x="19637" y="11631"/>
                      <a:pt x="19637" y="1163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4" name="Shape">
                <a:extLst>
                  <a:ext uri="{FF2B5EF4-FFF2-40B4-BE49-F238E27FC236}">
                    <a16:creationId xmlns:a16="http://schemas.microsoft.com/office/drawing/2014/main" id="{CFD4E3B4-BDD3-A91E-6940-467A669DC6B1}"/>
                  </a:ext>
                </a:extLst>
              </p:cNvPr>
              <p:cNvSpPr/>
              <p:nvPr/>
            </p:nvSpPr>
            <p:spPr>
              <a:xfrm>
                <a:off x="579812" y="896784"/>
                <a:ext cx="384116" cy="361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84" y="10733"/>
                    </a:moveTo>
                    <a:cubicBezTo>
                      <a:pt x="18654" y="10667"/>
                      <a:pt x="18654" y="10667"/>
                      <a:pt x="18654" y="10667"/>
                    </a:cubicBezTo>
                    <a:cubicBezTo>
                      <a:pt x="18654" y="10667"/>
                      <a:pt x="18654" y="10601"/>
                      <a:pt x="18654" y="10601"/>
                    </a:cubicBezTo>
                    <a:cubicBezTo>
                      <a:pt x="18654" y="10601"/>
                      <a:pt x="18654" y="10534"/>
                      <a:pt x="18654" y="10534"/>
                    </a:cubicBezTo>
                    <a:cubicBezTo>
                      <a:pt x="18654" y="10336"/>
                      <a:pt x="18654" y="10203"/>
                      <a:pt x="18724" y="10071"/>
                    </a:cubicBezTo>
                    <a:cubicBezTo>
                      <a:pt x="18794" y="10004"/>
                      <a:pt x="18794" y="9806"/>
                      <a:pt x="18794" y="9673"/>
                    </a:cubicBezTo>
                    <a:cubicBezTo>
                      <a:pt x="18794" y="9474"/>
                      <a:pt x="18864" y="9276"/>
                      <a:pt x="19005" y="9276"/>
                    </a:cubicBezTo>
                    <a:cubicBezTo>
                      <a:pt x="19075" y="9276"/>
                      <a:pt x="19075" y="9276"/>
                      <a:pt x="19215" y="9342"/>
                    </a:cubicBezTo>
                    <a:cubicBezTo>
                      <a:pt x="19285" y="9342"/>
                      <a:pt x="19425" y="9342"/>
                      <a:pt x="19496" y="9342"/>
                    </a:cubicBezTo>
                    <a:cubicBezTo>
                      <a:pt x="19496" y="9276"/>
                      <a:pt x="19566" y="9209"/>
                      <a:pt x="19636" y="9077"/>
                    </a:cubicBezTo>
                    <a:cubicBezTo>
                      <a:pt x="19706" y="8878"/>
                      <a:pt x="19776" y="8679"/>
                      <a:pt x="19776" y="8547"/>
                    </a:cubicBezTo>
                    <a:cubicBezTo>
                      <a:pt x="19706" y="8348"/>
                      <a:pt x="19846" y="8215"/>
                      <a:pt x="19916" y="8017"/>
                    </a:cubicBezTo>
                    <a:cubicBezTo>
                      <a:pt x="19916" y="7884"/>
                      <a:pt x="19987" y="7752"/>
                      <a:pt x="19987" y="7619"/>
                    </a:cubicBezTo>
                    <a:cubicBezTo>
                      <a:pt x="19987" y="7288"/>
                      <a:pt x="20197" y="7155"/>
                      <a:pt x="20407" y="7023"/>
                    </a:cubicBezTo>
                    <a:cubicBezTo>
                      <a:pt x="20477" y="7023"/>
                      <a:pt x="20548" y="6957"/>
                      <a:pt x="20548" y="6890"/>
                    </a:cubicBezTo>
                    <a:cubicBezTo>
                      <a:pt x="20688" y="6824"/>
                      <a:pt x="21038" y="6559"/>
                      <a:pt x="21249" y="6559"/>
                    </a:cubicBezTo>
                    <a:cubicBezTo>
                      <a:pt x="21319" y="6559"/>
                      <a:pt x="21389" y="6625"/>
                      <a:pt x="21459" y="6692"/>
                    </a:cubicBezTo>
                    <a:cubicBezTo>
                      <a:pt x="21459" y="6692"/>
                      <a:pt x="21459" y="6692"/>
                      <a:pt x="21459" y="6758"/>
                    </a:cubicBezTo>
                    <a:cubicBezTo>
                      <a:pt x="21389" y="6559"/>
                      <a:pt x="21389" y="6426"/>
                      <a:pt x="21389" y="6294"/>
                    </a:cubicBezTo>
                    <a:cubicBezTo>
                      <a:pt x="21389" y="6228"/>
                      <a:pt x="21459" y="6161"/>
                      <a:pt x="21529" y="6161"/>
                    </a:cubicBezTo>
                    <a:cubicBezTo>
                      <a:pt x="21529" y="6161"/>
                      <a:pt x="21529" y="6095"/>
                      <a:pt x="21600" y="6095"/>
                    </a:cubicBezTo>
                    <a:cubicBezTo>
                      <a:pt x="21600" y="6095"/>
                      <a:pt x="21600" y="6095"/>
                      <a:pt x="21600" y="6095"/>
                    </a:cubicBezTo>
                    <a:cubicBezTo>
                      <a:pt x="21600" y="6095"/>
                      <a:pt x="21600" y="6029"/>
                      <a:pt x="21600" y="6029"/>
                    </a:cubicBezTo>
                    <a:cubicBezTo>
                      <a:pt x="21600" y="6029"/>
                      <a:pt x="21600" y="6029"/>
                      <a:pt x="21600" y="6029"/>
                    </a:cubicBezTo>
                    <a:cubicBezTo>
                      <a:pt x="21319" y="5963"/>
                      <a:pt x="21319" y="5963"/>
                      <a:pt x="21319" y="5963"/>
                    </a:cubicBezTo>
                    <a:cubicBezTo>
                      <a:pt x="21459" y="5963"/>
                      <a:pt x="21459" y="5963"/>
                      <a:pt x="21459" y="5963"/>
                    </a:cubicBezTo>
                    <a:cubicBezTo>
                      <a:pt x="21389" y="5896"/>
                      <a:pt x="21319" y="5896"/>
                      <a:pt x="21249" y="5830"/>
                    </a:cubicBezTo>
                    <a:cubicBezTo>
                      <a:pt x="21249" y="5830"/>
                      <a:pt x="21249" y="5830"/>
                      <a:pt x="21249" y="5830"/>
                    </a:cubicBezTo>
                    <a:cubicBezTo>
                      <a:pt x="21249" y="5764"/>
                      <a:pt x="21179" y="5764"/>
                      <a:pt x="21179" y="5698"/>
                    </a:cubicBezTo>
                    <a:cubicBezTo>
                      <a:pt x="21179" y="5631"/>
                      <a:pt x="21109" y="5565"/>
                      <a:pt x="21038" y="5499"/>
                    </a:cubicBezTo>
                    <a:cubicBezTo>
                      <a:pt x="20968" y="5433"/>
                      <a:pt x="20898" y="5300"/>
                      <a:pt x="20898" y="5234"/>
                    </a:cubicBezTo>
                    <a:cubicBezTo>
                      <a:pt x="20828" y="5234"/>
                      <a:pt x="20758" y="5300"/>
                      <a:pt x="20688" y="5300"/>
                    </a:cubicBezTo>
                    <a:cubicBezTo>
                      <a:pt x="20548" y="5433"/>
                      <a:pt x="20407" y="5366"/>
                      <a:pt x="20267" y="5366"/>
                    </a:cubicBezTo>
                    <a:cubicBezTo>
                      <a:pt x="20057" y="5300"/>
                      <a:pt x="19916" y="5300"/>
                      <a:pt x="19706" y="5366"/>
                    </a:cubicBezTo>
                    <a:cubicBezTo>
                      <a:pt x="19566" y="5433"/>
                      <a:pt x="19425" y="5565"/>
                      <a:pt x="19355" y="5631"/>
                    </a:cubicBezTo>
                    <a:cubicBezTo>
                      <a:pt x="19215" y="5764"/>
                      <a:pt x="19145" y="5830"/>
                      <a:pt x="18935" y="5764"/>
                    </a:cubicBezTo>
                    <a:cubicBezTo>
                      <a:pt x="18935" y="5764"/>
                      <a:pt x="18935" y="5830"/>
                      <a:pt x="18935" y="5830"/>
                    </a:cubicBezTo>
                    <a:cubicBezTo>
                      <a:pt x="18864" y="5896"/>
                      <a:pt x="18864" y="5963"/>
                      <a:pt x="18794" y="6029"/>
                    </a:cubicBezTo>
                    <a:cubicBezTo>
                      <a:pt x="18724" y="6095"/>
                      <a:pt x="18654" y="6161"/>
                      <a:pt x="18654" y="6161"/>
                    </a:cubicBezTo>
                    <a:cubicBezTo>
                      <a:pt x="18514" y="6294"/>
                      <a:pt x="18444" y="6426"/>
                      <a:pt x="18303" y="6426"/>
                    </a:cubicBezTo>
                    <a:cubicBezTo>
                      <a:pt x="18303" y="6426"/>
                      <a:pt x="18303" y="6426"/>
                      <a:pt x="18303" y="6426"/>
                    </a:cubicBezTo>
                    <a:cubicBezTo>
                      <a:pt x="18233" y="6426"/>
                      <a:pt x="18233" y="6426"/>
                      <a:pt x="18163" y="6426"/>
                    </a:cubicBezTo>
                    <a:cubicBezTo>
                      <a:pt x="18163" y="6426"/>
                      <a:pt x="18163" y="6426"/>
                      <a:pt x="18163" y="6426"/>
                    </a:cubicBezTo>
                    <a:cubicBezTo>
                      <a:pt x="18163" y="6493"/>
                      <a:pt x="18093" y="6493"/>
                      <a:pt x="18093" y="6493"/>
                    </a:cubicBezTo>
                    <a:cubicBezTo>
                      <a:pt x="18093" y="6493"/>
                      <a:pt x="18093" y="6493"/>
                      <a:pt x="18093" y="6493"/>
                    </a:cubicBezTo>
                    <a:cubicBezTo>
                      <a:pt x="18093" y="6559"/>
                      <a:pt x="18093" y="6625"/>
                      <a:pt x="18163" y="6692"/>
                    </a:cubicBezTo>
                    <a:cubicBezTo>
                      <a:pt x="18163" y="6692"/>
                      <a:pt x="18163" y="6692"/>
                      <a:pt x="18163" y="6758"/>
                    </a:cubicBezTo>
                    <a:cubicBezTo>
                      <a:pt x="18163" y="6758"/>
                      <a:pt x="18163" y="6758"/>
                      <a:pt x="18163" y="6758"/>
                    </a:cubicBezTo>
                    <a:cubicBezTo>
                      <a:pt x="18163" y="6758"/>
                      <a:pt x="18163" y="6824"/>
                      <a:pt x="18163" y="6824"/>
                    </a:cubicBezTo>
                    <a:cubicBezTo>
                      <a:pt x="18163" y="6957"/>
                      <a:pt x="18163" y="7023"/>
                      <a:pt x="18093" y="7155"/>
                    </a:cubicBezTo>
                    <a:cubicBezTo>
                      <a:pt x="18023" y="7288"/>
                      <a:pt x="17812" y="7354"/>
                      <a:pt x="17602" y="7288"/>
                    </a:cubicBezTo>
                    <a:cubicBezTo>
                      <a:pt x="17462" y="7288"/>
                      <a:pt x="17322" y="7288"/>
                      <a:pt x="17251" y="7288"/>
                    </a:cubicBezTo>
                    <a:cubicBezTo>
                      <a:pt x="17181" y="7288"/>
                      <a:pt x="17111" y="7288"/>
                      <a:pt x="17041" y="7288"/>
                    </a:cubicBezTo>
                    <a:cubicBezTo>
                      <a:pt x="17041" y="7288"/>
                      <a:pt x="17041" y="7354"/>
                      <a:pt x="17041" y="7354"/>
                    </a:cubicBezTo>
                    <a:cubicBezTo>
                      <a:pt x="17041" y="7354"/>
                      <a:pt x="16971" y="7288"/>
                      <a:pt x="16971" y="7288"/>
                    </a:cubicBezTo>
                    <a:cubicBezTo>
                      <a:pt x="16971" y="7288"/>
                      <a:pt x="16971" y="7288"/>
                      <a:pt x="16901" y="7288"/>
                    </a:cubicBezTo>
                    <a:cubicBezTo>
                      <a:pt x="16831" y="7288"/>
                      <a:pt x="16761" y="7288"/>
                      <a:pt x="16690" y="7288"/>
                    </a:cubicBezTo>
                    <a:cubicBezTo>
                      <a:pt x="16620" y="7222"/>
                      <a:pt x="16550" y="7222"/>
                      <a:pt x="16480" y="7222"/>
                    </a:cubicBezTo>
                    <a:cubicBezTo>
                      <a:pt x="16340" y="7288"/>
                      <a:pt x="16129" y="7222"/>
                      <a:pt x="16059" y="7155"/>
                    </a:cubicBezTo>
                    <a:cubicBezTo>
                      <a:pt x="15989" y="7155"/>
                      <a:pt x="15989" y="7155"/>
                      <a:pt x="15919" y="7089"/>
                    </a:cubicBezTo>
                    <a:cubicBezTo>
                      <a:pt x="15919" y="7155"/>
                      <a:pt x="15919" y="7155"/>
                      <a:pt x="15919" y="7155"/>
                    </a:cubicBezTo>
                    <a:cubicBezTo>
                      <a:pt x="15849" y="7155"/>
                      <a:pt x="15849" y="7089"/>
                      <a:pt x="15849" y="7089"/>
                    </a:cubicBezTo>
                    <a:cubicBezTo>
                      <a:pt x="15849" y="7089"/>
                      <a:pt x="15779" y="7089"/>
                      <a:pt x="15779" y="7089"/>
                    </a:cubicBezTo>
                    <a:cubicBezTo>
                      <a:pt x="15779" y="7089"/>
                      <a:pt x="15779" y="7089"/>
                      <a:pt x="15709" y="7089"/>
                    </a:cubicBezTo>
                    <a:cubicBezTo>
                      <a:pt x="15709" y="7089"/>
                      <a:pt x="15709" y="7089"/>
                      <a:pt x="15709" y="7089"/>
                    </a:cubicBezTo>
                    <a:cubicBezTo>
                      <a:pt x="15709" y="7023"/>
                      <a:pt x="15709" y="7023"/>
                      <a:pt x="15709" y="7023"/>
                    </a:cubicBezTo>
                    <a:cubicBezTo>
                      <a:pt x="15709" y="7089"/>
                      <a:pt x="15709" y="7089"/>
                      <a:pt x="15709" y="7089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24"/>
                      <a:pt x="15568" y="6824"/>
                      <a:pt x="15568" y="6824"/>
                    </a:cubicBezTo>
                    <a:cubicBezTo>
                      <a:pt x="15568" y="6824"/>
                      <a:pt x="15568" y="6824"/>
                      <a:pt x="15568" y="6824"/>
                    </a:cubicBezTo>
                    <a:cubicBezTo>
                      <a:pt x="15568" y="6824"/>
                      <a:pt x="15568" y="6758"/>
                      <a:pt x="15568" y="6758"/>
                    </a:cubicBezTo>
                    <a:cubicBezTo>
                      <a:pt x="15568" y="6758"/>
                      <a:pt x="15568" y="6758"/>
                      <a:pt x="15568" y="6758"/>
                    </a:cubicBezTo>
                    <a:cubicBezTo>
                      <a:pt x="15498" y="6692"/>
                      <a:pt x="15498" y="6692"/>
                      <a:pt x="15498" y="6625"/>
                    </a:cubicBezTo>
                    <a:cubicBezTo>
                      <a:pt x="15498" y="6625"/>
                      <a:pt x="15498" y="6625"/>
                      <a:pt x="15498" y="6625"/>
                    </a:cubicBezTo>
                    <a:cubicBezTo>
                      <a:pt x="15498" y="6559"/>
                      <a:pt x="15498" y="6493"/>
                      <a:pt x="15568" y="6426"/>
                    </a:cubicBezTo>
                    <a:cubicBezTo>
                      <a:pt x="15568" y="6426"/>
                      <a:pt x="15568" y="6426"/>
                      <a:pt x="15568" y="6426"/>
                    </a:cubicBezTo>
                    <a:cubicBezTo>
                      <a:pt x="15568" y="6360"/>
                      <a:pt x="15498" y="6294"/>
                      <a:pt x="15498" y="6228"/>
                    </a:cubicBezTo>
                    <a:cubicBezTo>
                      <a:pt x="15428" y="6294"/>
                      <a:pt x="15358" y="6294"/>
                      <a:pt x="15288" y="6360"/>
                    </a:cubicBezTo>
                    <a:cubicBezTo>
                      <a:pt x="15288" y="6360"/>
                      <a:pt x="15288" y="6360"/>
                      <a:pt x="15288" y="6360"/>
                    </a:cubicBezTo>
                    <a:cubicBezTo>
                      <a:pt x="15288" y="6360"/>
                      <a:pt x="15288" y="6360"/>
                      <a:pt x="15288" y="6360"/>
                    </a:cubicBezTo>
                    <a:cubicBezTo>
                      <a:pt x="15288" y="6426"/>
                      <a:pt x="15218" y="6426"/>
                      <a:pt x="15218" y="6493"/>
                    </a:cubicBezTo>
                    <a:cubicBezTo>
                      <a:pt x="15218" y="6559"/>
                      <a:pt x="15288" y="6625"/>
                      <a:pt x="15288" y="6692"/>
                    </a:cubicBezTo>
                    <a:cubicBezTo>
                      <a:pt x="15288" y="6890"/>
                      <a:pt x="15358" y="7155"/>
                      <a:pt x="15148" y="7354"/>
                    </a:cubicBezTo>
                    <a:cubicBezTo>
                      <a:pt x="15007" y="7487"/>
                      <a:pt x="14446" y="7553"/>
                      <a:pt x="14166" y="7553"/>
                    </a:cubicBezTo>
                    <a:cubicBezTo>
                      <a:pt x="14096" y="7553"/>
                      <a:pt x="14025" y="7553"/>
                      <a:pt x="13955" y="7553"/>
                    </a:cubicBezTo>
                    <a:cubicBezTo>
                      <a:pt x="13745" y="7553"/>
                      <a:pt x="13675" y="7487"/>
                      <a:pt x="13605" y="7420"/>
                    </a:cubicBezTo>
                    <a:cubicBezTo>
                      <a:pt x="13535" y="7420"/>
                      <a:pt x="13324" y="7354"/>
                      <a:pt x="13184" y="7288"/>
                    </a:cubicBezTo>
                    <a:cubicBezTo>
                      <a:pt x="12833" y="7222"/>
                      <a:pt x="12553" y="7155"/>
                      <a:pt x="12553" y="6957"/>
                    </a:cubicBezTo>
                    <a:cubicBezTo>
                      <a:pt x="12483" y="6890"/>
                      <a:pt x="12342" y="6692"/>
                      <a:pt x="12272" y="6692"/>
                    </a:cubicBezTo>
                    <a:cubicBezTo>
                      <a:pt x="12202" y="6692"/>
                      <a:pt x="12062" y="6692"/>
                      <a:pt x="11992" y="6758"/>
                    </a:cubicBezTo>
                    <a:cubicBezTo>
                      <a:pt x="11781" y="6824"/>
                      <a:pt x="11501" y="6890"/>
                      <a:pt x="11431" y="6758"/>
                    </a:cubicBezTo>
                    <a:cubicBezTo>
                      <a:pt x="11361" y="6758"/>
                      <a:pt x="11361" y="6758"/>
                      <a:pt x="11361" y="6758"/>
                    </a:cubicBezTo>
                    <a:cubicBezTo>
                      <a:pt x="11290" y="6692"/>
                      <a:pt x="11080" y="6559"/>
                      <a:pt x="10940" y="6493"/>
                    </a:cubicBezTo>
                    <a:cubicBezTo>
                      <a:pt x="10870" y="6493"/>
                      <a:pt x="10870" y="6426"/>
                      <a:pt x="10800" y="6426"/>
                    </a:cubicBezTo>
                    <a:cubicBezTo>
                      <a:pt x="10659" y="6426"/>
                      <a:pt x="10168" y="6294"/>
                      <a:pt x="10098" y="6095"/>
                    </a:cubicBezTo>
                    <a:cubicBezTo>
                      <a:pt x="10098" y="6029"/>
                      <a:pt x="9958" y="6029"/>
                      <a:pt x="9888" y="5963"/>
                    </a:cubicBezTo>
                    <a:cubicBezTo>
                      <a:pt x="9748" y="5963"/>
                      <a:pt x="9607" y="5896"/>
                      <a:pt x="9537" y="5830"/>
                    </a:cubicBezTo>
                    <a:cubicBezTo>
                      <a:pt x="9467" y="5764"/>
                      <a:pt x="9397" y="5764"/>
                      <a:pt x="9397" y="5698"/>
                    </a:cubicBezTo>
                    <a:cubicBezTo>
                      <a:pt x="9257" y="5698"/>
                      <a:pt x="9046" y="5631"/>
                      <a:pt x="9046" y="5433"/>
                    </a:cubicBezTo>
                    <a:cubicBezTo>
                      <a:pt x="9046" y="5366"/>
                      <a:pt x="9116" y="5234"/>
                      <a:pt x="9116" y="5168"/>
                    </a:cubicBezTo>
                    <a:cubicBezTo>
                      <a:pt x="9187" y="5035"/>
                      <a:pt x="9187" y="4969"/>
                      <a:pt x="9187" y="4836"/>
                    </a:cubicBezTo>
                    <a:cubicBezTo>
                      <a:pt x="9187" y="4704"/>
                      <a:pt x="9327" y="4571"/>
                      <a:pt x="9467" y="4505"/>
                    </a:cubicBezTo>
                    <a:cubicBezTo>
                      <a:pt x="9467" y="4439"/>
                      <a:pt x="9467" y="4439"/>
                      <a:pt x="9537" y="4439"/>
                    </a:cubicBezTo>
                    <a:cubicBezTo>
                      <a:pt x="9537" y="4439"/>
                      <a:pt x="9537" y="4439"/>
                      <a:pt x="9537" y="4439"/>
                    </a:cubicBezTo>
                    <a:cubicBezTo>
                      <a:pt x="9537" y="4439"/>
                      <a:pt x="9537" y="4373"/>
                      <a:pt x="9537" y="4373"/>
                    </a:cubicBezTo>
                    <a:cubicBezTo>
                      <a:pt x="9537" y="4373"/>
                      <a:pt x="9537" y="4373"/>
                      <a:pt x="9537" y="4373"/>
                    </a:cubicBezTo>
                    <a:cubicBezTo>
                      <a:pt x="9537" y="4373"/>
                      <a:pt x="9537" y="4373"/>
                      <a:pt x="9537" y="4373"/>
                    </a:cubicBezTo>
                    <a:cubicBezTo>
                      <a:pt x="9537" y="4373"/>
                      <a:pt x="9467" y="4306"/>
                      <a:pt x="9467" y="4306"/>
                    </a:cubicBezTo>
                    <a:cubicBezTo>
                      <a:pt x="9467" y="4306"/>
                      <a:pt x="9467" y="4306"/>
                      <a:pt x="9467" y="4306"/>
                    </a:cubicBezTo>
                    <a:cubicBezTo>
                      <a:pt x="9397" y="4240"/>
                      <a:pt x="9327" y="4240"/>
                      <a:pt x="9257" y="4174"/>
                    </a:cubicBezTo>
                    <a:cubicBezTo>
                      <a:pt x="9257" y="4174"/>
                      <a:pt x="9257" y="4174"/>
                      <a:pt x="9257" y="4174"/>
                    </a:cubicBezTo>
                    <a:cubicBezTo>
                      <a:pt x="9257" y="4107"/>
                      <a:pt x="9257" y="4107"/>
                      <a:pt x="9257" y="4107"/>
                    </a:cubicBezTo>
                    <a:cubicBezTo>
                      <a:pt x="9187" y="4041"/>
                      <a:pt x="8976" y="3842"/>
                      <a:pt x="8906" y="3842"/>
                    </a:cubicBezTo>
                    <a:cubicBezTo>
                      <a:pt x="8696" y="3842"/>
                      <a:pt x="8555" y="3644"/>
                      <a:pt x="8415" y="3577"/>
                    </a:cubicBezTo>
                    <a:cubicBezTo>
                      <a:pt x="8345" y="3445"/>
                      <a:pt x="8275" y="3379"/>
                      <a:pt x="8205" y="3379"/>
                    </a:cubicBezTo>
                    <a:cubicBezTo>
                      <a:pt x="7994" y="3379"/>
                      <a:pt x="7924" y="3114"/>
                      <a:pt x="7924" y="2915"/>
                    </a:cubicBezTo>
                    <a:cubicBezTo>
                      <a:pt x="7924" y="2849"/>
                      <a:pt x="7854" y="2782"/>
                      <a:pt x="7854" y="2716"/>
                    </a:cubicBezTo>
                    <a:cubicBezTo>
                      <a:pt x="7714" y="2584"/>
                      <a:pt x="7714" y="2385"/>
                      <a:pt x="7784" y="2319"/>
                    </a:cubicBezTo>
                    <a:cubicBezTo>
                      <a:pt x="7854" y="2120"/>
                      <a:pt x="8064" y="2120"/>
                      <a:pt x="8275" y="2252"/>
                    </a:cubicBezTo>
                    <a:cubicBezTo>
                      <a:pt x="8275" y="2252"/>
                      <a:pt x="8345" y="2252"/>
                      <a:pt x="8345" y="2252"/>
                    </a:cubicBezTo>
                    <a:cubicBezTo>
                      <a:pt x="8415" y="2252"/>
                      <a:pt x="8485" y="2252"/>
                      <a:pt x="8485" y="2186"/>
                    </a:cubicBezTo>
                    <a:cubicBezTo>
                      <a:pt x="8485" y="2186"/>
                      <a:pt x="8555" y="2186"/>
                      <a:pt x="8485" y="2120"/>
                    </a:cubicBezTo>
                    <a:cubicBezTo>
                      <a:pt x="8415" y="2053"/>
                      <a:pt x="8345" y="1921"/>
                      <a:pt x="8275" y="1855"/>
                    </a:cubicBezTo>
                    <a:cubicBezTo>
                      <a:pt x="8135" y="1656"/>
                      <a:pt x="8064" y="1523"/>
                      <a:pt x="8064" y="1391"/>
                    </a:cubicBezTo>
                    <a:cubicBezTo>
                      <a:pt x="8064" y="1391"/>
                      <a:pt x="8064" y="1325"/>
                      <a:pt x="8064" y="1192"/>
                    </a:cubicBezTo>
                    <a:cubicBezTo>
                      <a:pt x="8064" y="1126"/>
                      <a:pt x="8064" y="1126"/>
                      <a:pt x="8064" y="1126"/>
                    </a:cubicBezTo>
                    <a:cubicBezTo>
                      <a:pt x="8064" y="1060"/>
                      <a:pt x="8135" y="1060"/>
                      <a:pt x="8135" y="1060"/>
                    </a:cubicBezTo>
                    <a:cubicBezTo>
                      <a:pt x="8135" y="1060"/>
                      <a:pt x="8135" y="1060"/>
                      <a:pt x="8135" y="1060"/>
                    </a:cubicBezTo>
                    <a:cubicBezTo>
                      <a:pt x="8135" y="993"/>
                      <a:pt x="8135" y="993"/>
                      <a:pt x="8135" y="993"/>
                    </a:cubicBezTo>
                    <a:cubicBezTo>
                      <a:pt x="8135" y="993"/>
                      <a:pt x="8135" y="993"/>
                      <a:pt x="8135" y="993"/>
                    </a:cubicBezTo>
                    <a:cubicBezTo>
                      <a:pt x="8135" y="927"/>
                      <a:pt x="8135" y="861"/>
                      <a:pt x="8135" y="861"/>
                    </a:cubicBezTo>
                    <a:cubicBezTo>
                      <a:pt x="8135" y="861"/>
                      <a:pt x="8135" y="861"/>
                      <a:pt x="8135" y="861"/>
                    </a:cubicBezTo>
                    <a:cubicBezTo>
                      <a:pt x="8135" y="861"/>
                      <a:pt x="8135" y="861"/>
                      <a:pt x="8064" y="861"/>
                    </a:cubicBezTo>
                    <a:cubicBezTo>
                      <a:pt x="8064" y="861"/>
                      <a:pt x="8064" y="861"/>
                      <a:pt x="8064" y="795"/>
                    </a:cubicBezTo>
                    <a:cubicBezTo>
                      <a:pt x="7784" y="662"/>
                      <a:pt x="7644" y="463"/>
                      <a:pt x="7574" y="265"/>
                    </a:cubicBezTo>
                    <a:cubicBezTo>
                      <a:pt x="7503" y="198"/>
                      <a:pt x="7503" y="198"/>
                      <a:pt x="7503" y="198"/>
                    </a:cubicBezTo>
                    <a:cubicBezTo>
                      <a:pt x="7503" y="132"/>
                      <a:pt x="7503" y="132"/>
                      <a:pt x="7433" y="66"/>
                    </a:cubicBezTo>
                    <a:cubicBezTo>
                      <a:pt x="7433" y="66"/>
                      <a:pt x="7433" y="66"/>
                      <a:pt x="7433" y="66"/>
                    </a:cubicBezTo>
                    <a:cubicBezTo>
                      <a:pt x="7363" y="66"/>
                      <a:pt x="7363" y="0"/>
                      <a:pt x="7363" y="0"/>
                    </a:cubicBezTo>
                    <a:cubicBezTo>
                      <a:pt x="7223" y="0"/>
                      <a:pt x="7223" y="0"/>
                      <a:pt x="7223" y="0"/>
                    </a:cubicBezTo>
                    <a:cubicBezTo>
                      <a:pt x="7153" y="0"/>
                      <a:pt x="7153" y="0"/>
                      <a:pt x="7153" y="0"/>
                    </a:cubicBezTo>
                    <a:cubicBezTo>
                      <a:pt x="7153" y="0"/>
                      <a:pt x="7153" y="66"/>
                      <a:pt x="7153" y="66"/>
                    </a:cubicBezTo>
                    <a:cubicBezTo>
                      <a:pt x="7083" y="132"/>
                      <a:pt x="7083" y="132"/>
                      <a:pt x="7083" y="132"/>
                    </a:cubicBezTo>
                    <a:cubicBezTo>
                      <a:pt x="7083" y="132"/>
                      <a:pt x="7083" y="132"/>
                      <a:pt x="7083" y="132"/>
                    </a:cubicBezTo>
                    <a:cubicBezTo>
                      <a:pt x="7083" y="198"/>
                      <a:pt x="7012" y="265"/>
                      <a:pt x="7012" y="331"/>
                    </a:cubicBezTo>
                    <a:cubicBezTo>
                      <a:pt x="6872" y="463"/>
                      <a:pt x="6872" y="530"/>
                      <a:pt x="6802" y="530"/>
                    </a:cubicBezTo>
                    <a:cubicBezTo>
                      <a:pt x="6802" y="530"/>
                      <a:pt x="6802" y="530"/>
                      <a:pt x="6802" y="530"/>
                    </a:cubicBezTo>
                    <a:cubicBezTo>
                      <a:pt x="6802" y="530"/>
                      <a:pt x="6802" y="530"/>
                      <a:pt x="6802" y="530"/>
                    </a:cubicBezTo>
                    <a:cubicBezTo>
                      <a:pt x="6802" y="530"/>
                      <a:pt x="6802" y="530"/>
                      <a:pt x="6802" y="530"/>
                    </a:cubicBezTo>
                    <a:cubicBezTo>
                      <a:pt x="6732" y="530"/>
                      <a:pt x="6662" y="596"/>
                      <a:pt x="6592" y="596"/>
                    </a:cubicBezTo>
                    <a:cubicBezTo>
                      <a:pt x="6381" y="662"/>
                      <a:pt x="6171" y="728"/>
                      <a:pt x="6031" y="795"/>
                    </a:cubicBezTo>
                    <a:cubicBezTo>
                      <a:pt x="5961" y="861"/>
                      <a:pt x="5890" y="861"/>
                      <a:pt x="5820" y="861"/>
                    </a:cubicBezTo>
                    <a:cubicBezTo>
                      <a:pt x="5680" y="861"/>
                      <a:pt x="5540" y="861"/>
                      <a:pt x="5399" y="795"/>
                    </a:cubicBezTo>
                    <a:cubicBezTo>
                      <a:pt x="5329" y="795"/>
                      <a:pt x="5329" y="795"/>
                      <a:pt x="5259" y="728"/>
                    </a:cubicBezTo>
                    <a:cubicBezTo>
                      <a:pt x="5119" y="728"/>
                      <a:pt x="4979" y="662"/>
                      <a:pt x="4909" y="662"/>
                    </a:cubicBezTo>
                    <a:cubicBezTo>
                      <a:pt x="4838" y="662"/>
                      <a:pt x="4838" y="662"/>
                      <a:pt x="4768" y="662"/>
                    </a:cubicBezTo>
                    <a:cubicBezTo>
                      <a:pt x="4628" y="662"/>
                      <a:pt x="4558" y="728"/>
                      <a:pt x="4488" y="728"/>
                    </a:cubicBezTo>
                    <a:cubicBezTo>
                      <a:pt x="4488" y="795"/>
                      <a:pt x="4488" y="795"/>
                      <a:pt x="4488" y="795"/>
                    </a:cubicBezTo>
                    <a:cubicBezTo>
                      <a:pt x="4558" y="861"/>
                      <a:pt x="4558" y="927"/>
                      <a:pt x="4628" y="1060"/>
                    </a:cubicBezTo>
                    <a:cubicBezTo>
                      <a:pt x="4628" y="1192"/>
                      <a:pt x="4628" y="1391"/>
                      <a:pt x="4628" y="1523"/>
                    </a:cubicBezTo>
                    <a:cubicBezTo>
                      <a:pt x="4628" y="1523"/>
                      <a:pt x="4628" y="1590"/>
                      <a:pt x="4628" y="1590"/>
                    </a:cubicBezTo>
                    <a:cubicBezTo>
                      <a:pt x="4628" y="1656"/>
                      <a:pt x="4698" y="1722"/>
                      <a:pt x="4698" y="1788"/>
                    </a:cubicBezTo>
                    <a:cubicBezTo>
                      <a:pt x="4768" y="2053"/>
                      <a:pt x="4909" y="2186"/>
                      <a:pt x="4909" y="2186"/>
                    </a:cubicBezTo>
                    <a:cubicBezTo>
                      <a:pt x="5049" y="2186"/>
                      <a:pt x="5119" y="2186"/>
                      <a:pt x="5259" y="2252"/>
                    </a:cubicBezTo>
                    <a:cubicBezTo>
                      <a:pt x="5399" y="2319"/>
                      <a:pt x="5540" y="2451"/>
                      <a:pt x="5540" y="2517"/>
                    </a:cubicBezTo>
                    <a:cubicBezTo>
                      <a:pt x="5540" y="2517"/>
                      <a:pt x="5540" y="2517"/>
                      <a:pt x="5540" y="2517"/>
                    </a:cubicBezTo>
                    <a:cubicBezTo>
                      <a:pt x="5540" y="2517"/>
                      <a:pt x="5540" y="2517"/>
                      <a:pt x="5540" y="2517"/>
                    </a:cubicBezTo>
                    <a:cubicBezTo>
                      <a:pt x="5540" y="2584"/>
                      <a:pt x="5540" y="2716"/>
                      <a:pt x="5470" y="2716"/>
                    </a:cubicBezTo>
                    <a:cubicBezTo>
                      <a:pt x="5470" y="2782"/>
                      <a:pt x="5399" y="2782"/>
                      <a:pt x="5399" y="2782"/>
                    </a:cubicBezTo>
                    <a:cubicBezTo>
                      <a:pt x="5189" y="2849"/>
                      <a:pt x="5119" y="3047"/>
                      <a:pt x="5049" y="3246"/>
                    </a:cubicBezTo>
                    <a:cubicBezTo>
                      <a:pt x="5049" y="3312"/>
                      <a:pt x="5049" y="3379"/>
                      <a:pt x="5049" y="3445"/>
                    </a:cubicBezTo>
                    <a:cubicBezTo>
                      <a:pt x="5049" y="3577"/>
                      <a:pt x="5049" y="3842"/>
                      <a:pt x="4768" y="3909"/>
                    </a:cubicBezTo>
                    <a:cubicBezTo>
                      <a:pt x="4628" y="3909"/>
                      <a:pt x="4558" y="3975"/>
                      <a:pt x="4558" y="4174"/>
                    </a:cubicBezTo>
                    <a:cubicBezTo>
                      <a:pt x="4558" y="4505"/>
                      <a:pt x="4277" y="4571"/>
                      <a:pt x="4137" y="4571"/>
                    </a:cubicBezTo>
                    <a:cubicBezTo>
                      <a:pt x="4137" y="4638"/>
                      <a:pt x="4067" y="4638"/>
                      <a:pt x="4067" y="4638"/>
                    </a:cubicBezTo>
                    <a:cubicBezTo>
                      <a:pt x="4067" y="4638"/>
                      <a:pt x="3997" y="4770"/>
                      <a:pt x="3997" y="4836"/>
                    </a:cubicBezTo>
                    <a:cubicBezTo>
                      <a:pt x="3857" y="5234"/>
                      <a:pt x="3787" y="5366"/>
                      <a:pt x="3716" y="5433"/>
                    </a:cubicBezTo>
                    <a:cubicBezTo>
                      <a:pt x="3646" y="5499"/>
                      <a:pt x="3576" y="5499"/>
                      <a:pt x="3436" y="5565"/>
                    </a:cubicBezTo>
                    <a:cubicBezTo>
                      <a:pt x="3296" y="5565"/>
                      <a:pt x="3085" y="5631"/>
                      <a:pt x="3085" y="5764"/>
                    </a:cubicBezTo>
                    <a:cubicBezTo>
                      <a:pt x="3085" y="6029"/>
                      <a:pt x="2805" y="6426"/>
                      <a:pt x="2524" y="6426"/>
                    </a:cubicBezTo>
                    <a:cubicBezTo>
                      <a:pt x="2524" y="6426"/>
                      <a:pt x="2524" y="6426"/>
                      <a:pt x="2524" y="6426"/>
                    </a:cubicBezTo>
                    <a:cubicBezTo>
                      <a:pt x="2524" y="6426"/>
                      <a:pt x="2524" y="6426"/>
                      <a:pt x="2524" y="6426"/>
                    </a:cubicBezTo>
                    <a:cubicBezTo>
                      <a:pt x="2454" y="6426"/>
                      <a:pt x="2454" y="6426"/>
                      <a:pt x="2384" y="6360"/>
                    </a:cubicBezTo>
                    <a:cubicBezTo>
                      <a:pt x="2314" y="6360"/>
                      <a:pt x="2244" y="6360"/>
                      <a:pt x="2174" y="6360"/>
                    </a:cubicBezTo>
                    <a:cubicBezTo>
                      <a:pt x="2103" y="6360"/>
                      <a:pt x="2103" y="6360"/>
                      <a:pt x="2103" y="6360"/>
                    </a:cubicBezTo>
                    <a:cubicBezTo>
                      <a:pt x="2103" y="6426"/>
                      <a:pt x="2033" y="6493"/>
                      <a:pt x="1893" y="6493"/>
                    </a:cubicBezTo>
                    <a:cubicBezTo>
                      <a:pt x="1823" y="6493"/>
                      <a:pt x="1683" y="6493"/>
                      <a:pt x="1612" y="6426"/>
                    </a:cubicBezTo>
                    <a:cubicBezTo>
                      <a:pt x="1542" y="6426"/>
                      <a:pt x="1542" y="6360"/>
                      <a:pt x="1472" y="6360"/>
                    </a:cubicBezTo>
                    <a:cubicBezTo>
                      <a:pt x="1472" y="6360"/>
                      <a:pt x="1472" y="6426"/>
                      <a:pt x="1402" y="6426"/>
                    </a:cubicBezTo>
                    <a:cubicBezTo>
                      <a:pt x="1122" y="6692"/>
                      <a:pt x="981" y="6890"/>
                      <a:pt x="981" y="6957"/>
                    </a:cubicBezTo>
                    <a:cubicBezTo>
                      <a:pt x="981" y="7023"/>
                      <a:pt x="1051" y="7023"/>
                      <a:pt x="1122" y="7089"/>
                    </a:cubicBezTo>
                    <a:cubicBezTo>
                      <a:pt x="1262" y="7155"/>
                      <a:pt x="1472" y="7288"/>
                      <a:pt x="1472" y="7487"/>
                    </a:cubicBezTo>
                    <a:cubicBezTo>
                      <a:pt x="1402" y="7752"/>
                      <a:pt x="1612" y="8017"/>
                      <a:pt x="1753" y="8149"/>
                    </a:cubicBezTo>
                    <a:cubicBezTo>
                      <a:pt x="1893" y="8282"/>
                      <a:pt x="2244" y="8746"/>
                      <a:pt x="2033" y="9011"/>
                    </a:cubicBezTo>
                    <a:cubicBezTo>
                      <a:pt x="1893" y="9209"/>
                      <a:pt x="1683" y="9276"/>
                      <a:pt x="1332" y="9209"/>
                    </a:cubicBezTo>
                    <a:cubicBezTo>
                      <a:pt x="1262" y="9209"/>
                      <a:pt x="1192" y="9209"/>
                      <a:pt x="1122" y="9209"/>
                    </a:cubicBezTo>
                    <a:cubicBezTo>
                      <a:pt x="1051" y="9276"/>
                      <a:pt x="841" y="9276"/>
                      <a:pt x="561" y="9276"/>
                    </a:cubicBezTo>
                    <a:cubicBezTo>
                      <a:pt x="561" y="9209"/>
                      <a:pt x="490" y="9209"/>
                      <a:pt x="490" y="9209"/>
                    </a:cubicBezTo>
                    <a:cubicBezTo>
                      <a:pt x="280" y="9209"/>
                      <a:pt x="210" y="9342"/>
                      <a:pt x="140" y="9474"/>
                    </a:cubicBezTo>
                    <a:cubicBezTo>
                      <a:pt x="70" y="9541"/>
                      <a:pt x="70" y="9541"/>
                      <a:pt x="70" y="9607"/>
                    </a:cubicBezTo>
                    <a:cubicBezTo>
                      <a:pt x="0" y="9607"/>
                      <a:pt x="0" y="9607"/>
                      <a:pt x="0" y="9607"/>
                    </a:cubicBezTo>
                    <a:cubicBezTo>
                      <a:pt x="70" y="9673"/>
                      <a:pt x="140" y="9739"/>
                      <a:pt x="140" y="9806"/>
                    </a:cubicBezTo>
                    <a:cubicBezTo>
                      <a:pt x="280" y="9938"/>
                      <a:pt x="420" y="10071"/>
                      <a:pt x="631" y="10137"/>
                    </a:cubicBezTo>
                    <a:cubicBezTo>
                      <a:pt x="771" y="10203"/>
                      <a:pt x="981" y="10137"/>
                      <a:pt x="1122" y="10137"/>
                    </a:cubicBezTo>
                    <a:cubicBezTo>
                      <a:pt x="1192" y="10071"/>
                      <a:pt x="1262" y="10071"/>
                      <a:pt x="1332" y="10071"/>
                    </a:cubicBezTo>
                    <a:cubicBezTo>
                      <a:pt x="1472" y="10071"/>
                      <a:pt x="1542" y="10137"/>
                      <a:pt x="1542" y="10336"/>
                    </a:cubicBezTo>
                    <a:cubicBezTo>
                      <a:pt x="1542" y="10667"/>
                      <a:pt x="1051" y="10667"/>
                      <a:pt x="631" y="10733"/>
                    </a:cubicBezTo>
                    <a:cubicBezTo>
                      <a:pt x="631" y="10733"/>
                      <a:pt x="561" y="10733"/>
                      <a:pt x="490" y="10733"/>
                    </a:cubicBezTo>
                    <a:cubicBezTo>
                      <a:pt x="771" y="11066"/>
                      <a:pt x="1612" y="11927"/>
                      <a:pt x="1963" y="11861"/>
                    </a:cubicBezTo>
                    <a:cubicBezTo>
                      <a:pt x="2384" y="11794"/>
                      <a:pt x="2664" y="11397"/>
                      <a:pt x="2735" y="11264"/>
                    </a:cubicBezTo>
                    <a:cubicBezTo>
                      <a:pt x="2664" y="11198"/>
                      <a:pt x="2594" y="11132"/>
                      <a:pt x="2664" y="10999"/>
                    </a:cubicBezTo>
                    <a:cubicBezTo>
                      <a:pt x="2664" y="10867"/>
                      <a:pt x="2875" y="10667"/>
                      <a:pt x="3015" y="10667"/>
                    </a:cubicBezTo>
                    <a:cubicBezTo>
                      <a:pt x="3085" y="10667"/>
                      <a:pt x="3085" y="10667"/>
                      <a:pt x="3155" y="10667"/>
                    </a:cubicBezTo>
                    <a:cubicBezTo>
                      <a:pt x="3296" y="10733"/>
                      <a:pt x="3296" y="10933"/>
                      <a:pt x="3296" y="11132"/>
                    </a:cubicBezTo>
                    <a:cubicBezTo>
                      <a:pt x="3296" y="11264"/>
                      <a:pt x="3296" y="11463"/>
                      <a:pt x="3366" y="11463"/>
                    </a:cubicBezTo>
                    <a:cubicBezTo>
                      <a:pt x="3646" y="11662"/>
                      <a:pt x="3506" y="11993"/>
                      <a:pt x="3436" y="12324"/>
                    </a:cubicBezTo>
                    <a:cubicBezTo>
                      <a:pt x="3366" y="12457"/>
                      <a:pt x="3436" y="12788"/>
                      <a:pt x="3506" y="13120"/>
                    </a:cubicBezTo>
                    <a:cubicBezTo>
                      <a:pt x="3506" y="13252"/>
                      <a:pt x="3576" y="13385"/>
                      <a:pt x="3576" y="13517"/>
                    </a:cubicBezTo>
                    <a:cubicBezTo>
                      <a:pt x="3576" y="13650"/>
                      <a:pt x="3646" y="13848"/>
                      <a:pt x="3716" y="14047"/>
                    </a:cubicBezTo>
                    <a:cubicBezTo>
                      <a:pt x="3787" y="14312"/>
                      <a:pt x="3857" y="14577"/>
                      <a:pt x="3927" y="14842"/>
                    </a:cubicBezTo>
                    <a:cubicBezTo>
                      <a:pt x="3997" y="15372"/>
                      <a:pt x="4348" y="16234"/>
                      <a:pt x="4628" y="16830"/>
                    </a:cubicBezTo>
                    <a:cubicBezTo>
                      <a:pt x="4838" y="17095"/>
                      <a:pt x="4979" y="17559"/>
                      <a:pt x="5119" y="17890"/>
                    </a:cubicBezTo>
                    <a:cubicBezTo>
                      <a:pt x="5189" y="18288"/>
                      <a:pt x="5329" y="18619"/>
                      <a:pt x="5399" y="18751"/>
                    </a:cubicBezTo>
                    <a:cubicBezTo>
                      <a:pt x="5610" y="18950"/>
                      <a:pt x="6171" y="19812"/>
                      <a:pt x="6171" y="20342"/>
                    </a:cubicBezTo>
                    <a:cubicBezTo>
                      <a:pt x="6171" y="20805"/>
                      <a:pt x="6732" y="21468"/>
                      <a:pt x="6872" y="21600"/>
                    </a:cubicBezTo>
                    <a:cubicBezTo>
                      <a:pt x="6942" y="21600"/>
                      <a:pt x="6942" y="21600"/>
                      <a:pt x="6942" y="21600"/>
                    </a:cubicBezTo>
                    <a:cubicBezTo>
                      <a:pt x="7083" y="21600"/>
                      <a:pt x="7363" y="21402"/>
                      <a:pt x="7433" y="21203"/>
                    </a:cubicBezTo>
                    <a:cubicBezTo>
                      <a:pt x="7503" y="21004"/>
                      <a:pt x="7714" y="20872"/>
                      <a:pt x="7854" y="20739"/>
                    </a:cubicBezTo>
                    <a:cubicBezTo>
                      <a:pt x="7994" y="20673"/>
                      <a:pt x="8135" y="20607"/>
                      <a:pt x="8135" y="20540"/>
                    </a:cubicBezTo>
                    <a:cubicBezTo>
                      <a:pt x="8205" y="20342"/>
                      <a:pt x="8205" y="19944"/>
                      <a:pt x="8555" y="19878"/>
                    </a:cubicBezTo>
                    <a:cubicBezTo>
                      <a:pt x="8625" y="19878"/>
                      <a:pt x="8696" y="19812"/>
                      <a:pt x="8696" y="19480"/>
                    </a:cubicBezTo>
                    <a:cubicBezTo>
                      <a:pt x="8696" y="19215"/>
                      <a:pt x="8696" y="18751"/>
                      <a:pt x="8906" y="18486"/>
                    </a:cubicBezTo>
                    <a:cubicBezTo>
                      <a:pt x="9116" y="18221"/>
                      <a:pt x="9116" y="17625"/>
                      <a:pt x="9046" y="17360"/>
                    </a:cubicBezTo>
                    <a:cubicBezTo>
                      <a:pt x="8906" y="17095"/>
                      <a:pt x="8976" y="16631"/>
                      <a:pt x="9116" y="16366"/>
                    </a:cubicBezTo>
                    <a:cubicBezTo>
                      <a:pt x="9116" y="16234"/>
                      <a:pt x="9116" y="16167"/>
                      <a:pt x="9187" y="16101"/>
                    </a:cubicBezTo>
                    <a:cubicBezTo>
                      <a:pt x="9187" y="15902"/>
                      <a:pt x="9257" y="15637"/>
                      <a:pt x="9467" y="15637"/>
                    </a:cubicBezTo>
                    <a:cubicBezTo>
                      <a:pt x="9677" y="15637"/>
                      <a:pt x="9958" y="15439"/>
                      <a:pt x="10168" y="15174"/>
                    </a:cubicBezTo>
                    <a:cubicBezTo>
                      <a:pt x="10379" y="14975"/>
                      <a:pt x="10729" y="14710"/>
                      <a:pt x="11080" y="14511"/>
                    </a:cubicBezTo>
                    <a:cubicBezTo>
                      <a:pt x="11220" y="14378"/>
                      <a:pt x="11361" y="14312"/>
                      <a:pt x="11431" y="14246"/>
                    </a:cubicBezTo>
                    <a:cubicBezTo>
                      <a:pt x="11711" y="14047"/>
                      <a:pt x="12412" y="13385"/>
                      <a:pt x="12623" y="13053"/>
                    </a:cubicBezTo>
                    <a:cubicBezTo>
                      <a:pt x="12833" y="12854"/>
                      <a:pt x="13114" y="12722"/>
                      <a:pt x="13394" y="12589"/>
                    </a:cubicBezTo>
                    <a:cubicBezTo>
                      <a:pt x="13535" y="12457"/>
                      <a:pt x="13745" y="12391"/>
                      <a:pt x="13885" y="12258"/>
                    </a:cubicBezTo>
                    <a:cubicBezTo>
                      <a:pt x="14025" y="12126"/>
                      <a:pt x="14025" y="11993"/>
                      <a:pt x="14025" y="11861"/>
                    </a:cubicBezTo>
                    <a:cubicBezTo>
                      <a:pt x="14025" y="11728"/>
                      <a:pt x="14096" y="11662"/>
                      <a:pt x="14096" y="11596"/>
                    </a:cubicBezTo>
                    <a:cubicBezTo>
                      <a:pt x="14166" y="11066"/>
                      <a:pt x="15638" y="10999"/>
                      <a:pt x="15638" y="10999"/>
                    </a:cubicBezTo>
                    <a:cubicBezTo>
                      <a:pt x="15638" y="10999"/>
                      <a:pt x="15638" y="10999"/>
                      <a:pt x="15709" y="10999"/>
                    </a:cubicBezTo>
                    <a:cubicBezTo>
                      <a:pt x="15709" y="10999"/>
                      <a:pt x="15709" y="10999"/>
                      <a:pt x="15709" y="10933"/>
                    </a:cubicBezTo>
                    <a:cubicBezTo>
                      <a:pt x="15709" y="10933"/>
                      <a:pt x="15709" y="10933"/>
                      <a:pt x="15709" y="10867"/>
                    </a:cubicBezTo>
                    <a:cubicBezTo>
                      <a:pt x="15638" y="10867"/>
                      <a:pt x="15638" y="10800"/>
                      <a:pt x="15638" y="10800"/>
                    </a:cubicBezTo>
                    <a:cubicBezTo>
                      <a:pt x="15638" y="10733"/>
                      <a:pt x="15638" y="10733"/>
                      <a:pt x="15638" y="10667"/>
                    </a:cubicBezTo>
                    <a:cubicBezTo>
                      <a:pt x="15638" y="10667"/>
                      <a:pt x="15638" y="10601"/>
                      <a:pt x="15638" y="10601"/>
                    </a:cubicBezTo>
                    <a:cubicBezTo>
                      <a:pt x="15638" y="10601"/>
                      <a:pt x="15638" y="10534"/>
                      <a:pt x="15638" y="10534"/>
                    </a:cubicBezTo>
                    <a:cubicBezTo>
                      <a:pt x="15638" y="10468"/>
                      <a:pt x="15638" y="10468"/>
                      <a:pt x="15568" y="10402"/>
                    </a:cubicBezTo>
                    <a:cubicBezTo>
                      <a:pt x="15568" y="10402"/>
                      <a:pt x="15568" y="10336"/>
                      <a:pt x="15568" y="10336"/>
                    </a:cubicBezTo>
                    <a:cubicBezTo>
                      <a:pt x="15568" y="10336"/>
                      <a:pt x="15568" y="10269"/>
                      <a:pt x="15568" y="10269"/>
                    </a:cubicBezTo>
                    <a:cubicBezTo>
                      <a:pt x="15568" y="10203"/>
                      <a:pt x="15568" y="10203"/>
                      <a:pt x="15568" y="10203"/>
                    </a:cubicBezTo>
                    <a:cubicBezTo>
                      <a:pt x="15568" y="10137"/>
                      <a:pt x="15498" y="10137"/>
                      <a:pt x="15498" y="10071"/>
                    </a:cubicBezTo>
                    <a:cubicBezTo>
                      <a:pt x="15498" y="10071"/>
                      <a:pt x="15498" y="10071"/>
                      <a:pt x="15498" y="10004"/>
                    </a:cubicBezTo>
                    <a:cubicBezTo>
                      <a:pt x="15498" y="10004"/>
                      <a:pt x="15498" y="9938"/>
                      <a:pt x="15498" y="9938"/>
                    </a:cubicBezTo>
                    <a:cubicBezTo>
                      <a:pt x="15498" y="9938"/>
                      <a:pt x="15498" y="9938"/>
                      <a:pt x="15428" y="9938"/>
                    </a:cubicBezTo>
                    <a:cubicBezTo>
                      <a:pt x="15428" y="9872"/>
                      <a:pt x="15428" y="9806"/>
                      <a:pt x="15428" y="9806"/>
                    </a:cubicBezTo>
                    <a:cubicBezTo>
                      <a:pt x="15288" y="9474"/>
                      <a:pt x="15148" y="8878"/>
                      <a:pt x="15218" y="8613"/>
                    </a:cubicBezTo>
                    <a:cubicBezTo>
                      <a:pt x="15288" y="8414"/>
                      <a:pt x="15428" y="8414"/>
                      <a:pt x="15498" y="8348"/>
                    </a:cubicBezTo>
                    <a:cubicBezTo>
                      <a:pt x="15638" y="8348"/>
                      <a:pt x="15638" y="8348"/>
                      <a:pt x="15638" y="8282"/>
                    </a:cubicBezTo>
                    <a:cubicBezTo>
                      <a:pt x="15638" y="8282"/>
                      <a:pt x="15498" y="8215"/>
                      <a:pt x="15428" y="8215"/>
                    </a:cubicBezTo>
                    <a:cubicBezTo>
                      <a:pt x="15288" y="8149"/>
                      <a:pt x="15148" y="8017"/>
                      <a:pt x="15077" y="7884"/>
                    </a:cubicBezTo>
                    <a:cubicBezTo>
                      <a:pt x="15077" y="7818"/>
                      <a:pt x="15077" y="7685"/>
                      <a:pt x="15148" y="7619"/>
                    </a:cubicBezTo>
                    <a:cubicBezTo>
                      <a:pt x="15218" y="7487"/>
                      <a:pt x="15358" y="7420"/>
                      <a:pt x="15498" y="7420"/>
                    </a:cubicBezTo>
                    <a:cubicBezTo>
                      <a:pt x="15568" y="7420"/>
                      <a:pt x="15638" y="7420"/>
                      <a:pt x="15709" y="7487"/>
                    </a:cubicBezTo>
                    <a:cubicBezTo>
                      <a:pt x="15779" y="7553"/>
                      <a:pt x="15849" y="7553"/>
                      <a:pt x="15919" y="7553"/>
                    </a:cubicBezTo>
                    <a:cubicBezTo>
                      <a:pt x="16340" y="7553"/>
                      <a:pt x="16620" y="7752"/>
                      <a:pt x="16620" y="8083"/>
                    </a:cubicBezTo>
                    <a:cubicBezTo>
                      <a:pt x="16620" y="8149"/>
                      <a:pt x="16761" y="8282"/>
                      <a:pt x="16831" y="8348"/>
                    </a:cubicBezTo>
                    <a:cubicBezTo>
                      <a:pt x="16971" y="8282"/>
                      <a:pt x="17462" y="8282"/>
                      <a:pt x="17742" y="8282"/>
                    </a:cubicBezTo>
                    <a:cubicBezTo>
                      <a:pt x="18023" y="8282"/>
                      <a:pt x="18444" y="8282"/>
                      <a:pt x="18444" y="8613"/>
                    </a:cubicBezTo>
                    <a:cubicBezTo>
                      <a:pt x="18444" y="8812"/>
                      <a:pt x="18093" y="9474"/>
                      <a:pt x="17672" y="9474"/>
                    </a:cubicBezTo>
                    <a:cubicBezTo>
                      <a:pt x="17672" y="9474"/>
                      <a:pt x="17602" y="9541"/>
                      <a:pt x="17602" y="9673"/>
                    </a:cubicBezTo>
                    <a:cubicBezTo>
                      <a:pt x="17602" y="9872"/>
                      <a:pt x="17602" y="10004"/>
                      <a:pt x="17672" y="10004"/>
                    </a:cubicBezTo>
                    <a:cubicBezTo>
                      <a:pt x="17672" y="10004"/>
                      <a:pt x="17812" y="9872"/>
                      <a:pt x="17883" y="9806"/>
                    </a:cubicBezTo>
                    <a:cubicBezTo>
                      <a:pt x="17883" y="9739"/>
                      <a:pt x="17883" y="9739"/>
                      <a:pt x="17883" y="9739"/>
                    </a:cubicBezTo>
                    <a:cubicBezTo>
                      <a:pt x="17953" y="9607"/>
                      <a:pt x="18093" y="9408"/>
                      <a:pt x="18233" y="9408"/>
                    </a:cubicBezTo>
                    <a:cubicBezTo>
                      <a:pt x="18374" y="9408"/>
                      <a:pt x="18444" y="9673"/>
                      <a:pt x="18584" y="10402"/>
                    </a:cubicBezTo>
                    <a:cubicBezTo>
                      <a:pt x="18584" y="10468"/>
                      <a:pt x="18584" y="10601"/>
                      <a:pt x="18584" y="10733"/>
                    </a:cubicBezTo>
                    <a:cubicBezTo>
                      <a:pt x="18584" y="10733"/>
                      <a:pt x="18584" y="10733"/>
                      <a:pt x="18584" y="10733"/>
                    </a:cubicBezTo>
                    <a:cubicBezTo>
                      <a:pt x="18584" y="10733"/>
                      <a:pt x="18584" y="10733"/>
                      <a:pt x="18584" y="10733"/>
                    </a:cubicBezTo>
                    <a:close/>
                  </a:path>
                </a:pathLst>
              </a:custGeom>
              <a:solidFill>
                <a:srgbClr val="64CCB8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5" name="Shape">
                <a:extLst>
                  <a:ext uri="{FF2B5EF4-FFF2-40B4-BE49-F238E27FC236}">
                    <a16:creationId xmlns:a16="http://schemas.microsoft.com/office/drawing/2014/main" id="{DFBA23F1-5B8F-4DD0-5AF9-46F6C43A756E}"/>
                  </a:ext>
                </a:extLst>
              </p:cNvPr>
              <p:cNvSpPr/>
              <p:nvPr/>
            </p:nvSpPr>
            <p:spPr>
              <a:xfrm>
                <a:off x="596988" y="781935"/>
                <a:ext cx="146250" cy="53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0"/>
                    </a:moveTo>
                    <a:cubicBezTo>
                      <a:pt x="21417" y="5400"/>
                      <a:pt x="21417" y="5400"/>
                      <a:pt x="21417" y="5400"/>
                    </a:cubicBezTo>
                    <a:cubicBezTo>
                      <a:pt x="21417" y="5400"/>
                      <a:pt x="21417" y="5400"/>
                      <a:pt x="21417" y="5400"/>
                    </a:cubicBezTo>
                    <a:cubicBezTo>
                      <a:pt x="21417" y="5400"/>
                      <a:pt x="21234" y="5400"/>
                      <a:pt x="21234" y="5400"/>
                    </a:cubicBezTo>
                    <a:cubicBezTo>
                      <a:pt x="21051" y="5400"/>
                      <a:pt x="21051" y="5400"/>
                      <a:pt x="21051" y="5400"/>
                    </a:cubicBezTo>
                    <a:cubicBezTo>
                      <a:pt x="20685" y="5400"/>
                      <a:pt x="20319" y="4950"/>
                      <a:pt x="19953" y="4050"/>
                    </a:cubicBezTo>
                    <a:cubicBezTo>
                      <a:pt x="19587" y="3150"/>
                      <a:pt x="19404" y="3150"/>
                      <a:pt x="19404" y="3150"/>
                    </a:cubicBezTo>
                    <a:cubicBezTo>
                      <a:pt x="19221" y="3150"/>
                      <a:pt x="19221" y="3150"/>
                      <a:pt x="19221" y="3150"/>
                    </a:cubicBezTo>
                    <a:cubicBezTo>
                      <a:pt x="18855" y="3150"/>
                      <a:pt x="18489" y="3150"/>
                      <a:pt x="18306" y="3150"/>
                    </a:cubicBezTo>
                    <a:cubicBezTo>
                      <a:pt x="17573" y="2700"/>
                      <a:pt x="15560" y="1800"/>
                      <a:pt x="14095" y="1800"/>
                    </a:cubicBezTo>
                    <a:cubicBezTo>
                      <a:pt x="13363" y="1800"/>
                      <a:pt x="13180" y="2250"/>
                      <a:pt x="13180" y="2250"/>
                    </a:cubicBezTo>
                    <a:cubicBezTo>
                      <a:pt x="12448" y="2700"/>
                      <a:pt x="10984" y="1350"/>
                      <a:pt x="10250" y="450"/>
                    </a:cubicBezTo>
                    <a:cubicBezTo>
                      <a:pt x="10067" y="0"/>
                      <a:pt x="10067" y="0"/>
                      <a:pt x="10067" y="0"/>
                    </a:cubicBezTo>
                    <a:cubicBezTo>
                      <a:pt x="10067" y="0"/>
                      <a:pt x="9884" y="0"/>
                      <a:pt x="9701" y="0"/>
                    </a:cubicBezTo>
                    <a:cubicBezTo>
                      <a:pt x="9152" y="0"/>
                      <a:pt x="8603" y="900"/>
                      <a:pt x="8420" y="1350"/>
                    </a:cubicBezTo>
                    <a:cubicBezTo>
                      <a:pt x="8420" y="3150"/>
                      <a:pt x="8054" y="4050"/>
                      <a:pt x="7505" y="4050"/>
                    </a:cubicBezTo>
                    <a:cubicBezTo>
                      <a:pt x="7138" y="4050"/>
                      <a:pt x="6772" y="3600"/>
                      <a:pt x="6223" y="3150"/>
                    </a:cubicBezTo>
                    <a:cubicBezTo>
                      <a:pt x="5674" y="2250"/>
                      <a:pt x="5125" y="2250"/>
                      <a:pt x="4576" y="2250"/>
                    </a:cubicBezTo>
                    <a:cubicBezTo>
                      <a:pt x="4027" y="2250"/>
                      <a:pt x="3844" y="2250"/>
                      <a:pt x="3844" y="2700"/>
                    </a:cubicBezTo>
                    <a:cubicBezTo>
                      <a:pt x="3844" y="4500"/>
                      <a:pt x="2745" y="6300"/>
                      <a:pt x="2379" y="6750"/>
                    </a:cubicBezTo>
                    <a:cubicBezTo>
                      <a:pt x="2379" y="6750"/>
                      <a:pt x="2379" y="6750"/>
                      <a:pt x="2379" y="6750"/>
                    </a:cubicBezTo>
                    <a:cubicBezTo>
                      <a:pt x="2379" y="6750"/>
                      <a:pt x="2379" y="6750"/>
                      <a:pt x="2196" y="7200"/>
                    </a:cubicBezTo>
                    <a:cubicBezTo>
                      <a:pt x="2196" y="7200"/>
                      <a:pt x="2196" y="7200"/>
                      <a:pt x="2196" y="7200"/>
                    </a:cubicBezTo>
                    <a:cubicBezTo>
                      <a:pt x="2196" y="7200"/>
                      <a:pt x="2196" y="7650"/>
                      <a:pt x="2013" y="8099"/>
                    </a:cubicBezTo>
                    <a:cubicBezTo>
                      <a:pt x="2196" y="8550"/>
                      <a:pt x="2379" y="9000"/>
                      <a:pt x="2562" y="9450"/>
                    </a:cubicBezTo>
                    <a:cubicBezTo>
                      <a:pt x="2562" y="9900"/>
                      <a:pt x="2562" y="9900"/>
                      <a:pt x="2562" y="9900"/>
                    </a:cubicBezTo>
                    <a:cubicBezTo>
                      <a:pt x="2745" y="9900"/>
                      <a:pt x="2928" y="10350"/>
                      <a:pt x="3111" y="10350"/>
                    </a:cubicBezTo>
                    <a:cubicBezTo>
                      <a:pt x="3477" y="10350"/>
                      <a:pt x="3661" y="9900"/>
                      <a:pt x="3661" y="9900"/>
                    </a:cubicBezTo>
                    <a:cubicBezTo>
                      <a:pt x="3661" y="9450"/>
                      <a:pt x="3844" y="9000"/>
                      <a:pt x="4210" y="9000"/>
                    </a:cubicBezTo>
                    <a:cubicBezTo>
                      <a:pt x="4942" y="9000"/>
                      <a:pt x="6223" y="11250"/>
                      <a:pt x="7138" y="12601"/>
                    </a:cubicBezTo>
                    <a:cubicBezTo>
                      <a:pt x="7322" y="13050"/>
                      <a:pt x="7505" y="13951"/>
                      <a:pt x="7505" y="14400"/>
                    </a:cubicBezTo>
                    <a:cubicBezTo>
                      <a:pt x="7505" y="15300"/>
                      <a:pt x="7138" y="15300"/>
                      <a:pt x="6955" y="15751"/>
                    </a:cubicBezTo>
                    <a:cubicBezTo>
                      <a:pt x="6589" y="15751"/>
                      <a:pt x="6406" y="15751"/>
                      <a:pt x="6223" y="16200"/>
                    </a:cubicBezTo>
                    <a:cubicBezTo>
                      <a:pt x="6223" y="17101"/>
                      <a:pt x="5857" y="17550"/>
                      <a:pt x="5308" y="17550"/>
                    </a:cubicBezTo>
                    <a:cubicBezTo>
                      <a:pt x="5125" y="17550"/>
                      <a:pt x="4759" y="17550"/>
                      <a:pt x="4576" y="17550"/>
                    </a:cubicBezTo>
                    <a:cubicBezTo>
                      <a:pt x="4393" y="17550"/>
                      <a:pt x="4393" y="17550"/>
                      <a:pt x="4210" y="17550"/>
                    </a:cubicBezTo>
                    <a:cubicBezTo>
                      <a:pt x="4210" y="17550"/>
                      <a:pt x="4027" y="17550"/>
                      <a:pt x="4027" y="17550"/>
                    </a:cubicBezTo>
                    <a:cubicBezTo>
                      <a:pt x="4027" y="18001"/>
                      <a:pt x="4027" y="18001"/>
                      <a:pt x="4027" y="18001"/>
                    </a:cubicBezTo>
                    <a:cubicBezTo>
                      <a:pt x="3844" y="18001"/>
                      <a:pt x="3844" y="18001"/>
                      <a:pt x="3661" y="18001"/>
                    </a:cubicBezTo>
                    <a:cubicBezTo>
                      <a:pt x="3661" y="18001"/>
                      <a:pt x="3661" y="18001"/>
                      <a:pt x="3661" y="18001"/>
                    </a:cubicBezTo>
                    <a:cubicBezTo>
                      <a:pt x="3477" y="18001"/>
                      <a:pt x="3477" y="18001"/>
                      <a:pt x="3294" y="18450"/>
                    </a:cubicBezTo>
                    <a:cubicBezTo>
                      <a:pt x="3294" y="18450"/>
                      <a:pt x="3294" y="18450"/>
                      <a:pt x="3111" y="18450"/>
                    </a:cubicBezTo>
                    <a:cubicBezTo>
                      <a:pt x="3111" y="18450"/>
                      <a:pt x="3111" y="18450"/>
                      <a:pt x="2928" y="18450"/>
                    </a:cubicBezTo>
                    <a:cubicBezTo>
                      <a:pt x="2562" y="18450"/>
                      <a:pt x="2013" y="18450"/>
                      <a:pt x="1830" y="18450"/>
                    </a:cubicBezTo>
                    <a:cubicBezTo>
                      <a:pt x="1830" y="18450"/>
                      <a:pt x="1830" y="18450"/>
                      <a:pt x="1830" y="18450"/>
                    </a:cubicBezTo>
                    <a:cubicBezTo>
                      <a:pt x="1647" y="18450"/>
                      <a:pt x="1647" y="18450"/>
                      <a:pt x="1647" y="18450"/>
                    </a:cubicBezTo>
                    <a:cubicBezTo>
                      <a:pt x="1647" y="18450"/>
                      <a:pt x="1647" y="18450"/>
                      <a:pt x="1647" y="18450"/>
                    </a:cubicBezTo>
                    <a:cubicBezTo>
                      <a:pt x="915" y="18901"/>
                      <a:pt x="915" y="18901"/>
                      <a:pt x="915" y="18901"/>
                    </a:cubicBezTo>
                    <a:cubicBezTo>
                      <a:pt x="915" y="18450"/>
                      <a:pt x="915" y="18450"/>
                      <a:pt x="915" y="18450"/>
                    </a:cubicBezTo>
                    <a:cubicBezTo>
                      <a:pt x="915" y="18450"/>
                      <a:pt x="915" y="18450"/>
                      <a:pt x="915" y="18450"/>
                    </a:cubicBezTo>
                    <a:cubicBezTo>
                      <a:pt x="915" y="18450"/>
                      <a:pt x="915" y="18450"/>
                      <a:pt x="915" y="18450"/>
                    </a:cubicBezTo>
                    <a:cubicBezTo>
                      <a:pt x="915" y="18450"/>
                      <a:pt x="915" y="18450"/>
                      <a:pt x="915" y="18450"/>
                    </a:cubicBezTo>
                    <a:cubicBezTo>
                      <a:pt x="549" y="18450"/>
                      <a:pt x="183" y="19350"/>
                      <a:pt x="0" y="20251"/>
                    </a:cubicBezTo>
                    <a:cubicBezTo>
                      <a:pt x="183" y="20251"/>
                      <a:pt x="366" y="20251"/>
                      <a:pt x="549" y="20251"/>
                    </a:cubicBezTo>
                    <a:cubicBezTo>
                      <a:pt x="915" y="20251"/>
                      <a:pt x="1098" y="19801"/>
                      <a:pt x="1464" y="19801"/>
                    </a:cubicBezTo>
                    <a:cubicBezTo>
                      <a:pt x="2013" y="19801"/>
                      <a:pt x="2379" y="20251"/>
                      <a:pt x="2562" y="20700"/>
                    </a:cubicBezTo>
                    <a:cubicBezTo>
                      <a:pt x="2745" y="20700"/>
                      <a:pt x="2928" y="20700"/>
                      <a:pt x="2928" y="20700"/>
                    </a:cubicBezTo>
                    <a:cubicBezTo>
                      <a:pt x="3111" y="20700"/>
                      <a:pt x="3294" y="20700"/>
                      <a:pt x="3294" y="20700"/>
                    </a:cubicBezTo>
                    <a:cubicBezTo>
                      <a:pt x="3844" y="20251"/>
                      <a:pt x="4393" y="20251"/>
                      <a:pt x="4576" y="21151"/>
                    </a:cubicBezTo>
                    <a:cubicBezTo>
                      <a:pt x="4576" y="21151"/>
                      <a:pt x="4759" y="21600"/>
                      <a:pt x="5125" y="21600"/>
                    </a:cubicBezTo>
                    <a:cubicBezTo>
                      <a:pt x="5125" y="21600"/>
                      <a:pt x="5308" y="21600"/>
                      <a:pt x="5491" y="21600"/>
                    </a:cubicBezTo>
                    <a:cubicBezTo>
                      <a:pt x="5491" y="21151"/>
                      <a:pt x="5491" y="21151"/>
                      <a:pt x="5674" y="21151"/>
                    </a:cubicBezTo>
                    <a:cubicBezTo>
                      <a:pt x="5857" y="21151"/>
                      <a:pt x="6040" y="21600"/>
                      <a:pt x="6223" y="21600"/>
                    </a:cubicBezTo>
                    <a:cubicBezTo>
                      <a:pt x="6223" y="21600"/>
                      <a:pt x="6223" y="21600"/>
                      <a:pt x="6223" y="21600"/>
                    </a:cubicBezTo>
                    <a:cubicBezTo>
                      <a:pt x="6406" y="21600"/>
                      <a:pt x="6406" y="21600"/>
                      <a:pt x="6406" y="21600"/>
                    </a:cubicBezTo>
                    <a:cubicBezTo>
                      <a:pt x="6589" y="21600"/>
                      <a:pt x="6589" y="21600"/>
                      <a:pt x="6772" y="21600"/>
                    </a:cubicBezTo>
                    <a:cubicBezTo>
                      <a:pt x="6772" y="21600"/>
                      <a:pt x="6772" y="21600"/>
                      <a:pt x="6772" y="21600"/>
                    </a:cubicBezTo>
                    <a:cubicBezTo>
                      <a:pt x="6955" y="21600"/>
                      <a:pt x="6955" y="21600"/>
                      <a:pt x="7138" y="21600"/>
                    </a:cubicBezTo>
                    <a:cubicBezTo>
                      <a:pt x="7138" y="21600"/>
                      <a:pt x="7138" y="21600"/>
                      <a:pt x="7138" y="21600"/>
                    </a:cubicBezTo>
                    <a:cubicBezTo>
                      <a:pt x="7322" y="21600"/>
                      <a:pt x="7322" y="21600"/>
                      <a:pt x="7322" y="21600"/>
                    </a:cubicBezTo>
                    <a:cubicBezTo>
                      <a:pt x="7505" y="21600"/>
                      <a:pt x="7505" y="21600"/>
                      <a:pt x="7505" y="21600"/>
                    </a:cubicBezTo>
                    <a:cubicBezTo>
                      <a:pt x="7688" y="21151"/>
                      <a:pt x="7688" y="21151"/>
                      <a:pt x="7688" y="21151"/>
                    </a:cubicBezTo>
                    <a:cubicBezTo>
                      <a:pt x="7871" y="21151"/>
                      <a:pt x="7871" y="21151"/>
                      <a:pt x="7871" y="21151"/>
                    </a:cubicBezTo>
                    <a:cubicBezTo>
                      <a:pt x="8054" y="21151"/>
                      <a:pt x="8054" y="21151"/>
                      <a:pt x="8054" y="21151"/>
                    </a:cubicBezTo>
                    <a:cubicBezTo>
                      <a:pt x="8237" y="21151"/>
                      <a:pt x="8237" y="21151"/>
                      <a:pt x="8237" y="21151"/>
                    </a:cubicBezTo>
                    <a:cubicBezTo>
                      <a:pt x="8237" y="21151"/>
                      <a:pt x="8237" y="21151"/>
                      <a:pt x="8420" y="21151"/>
                    </a:cubicBezTo>
                    <a:cubicBezTo>
                      <a:pt x="8420" y="21151"/>
                      <a:pt x="8420" y="21151"/>
                      <a:pt x="8420" y="21151"/>
                    </a:cubicBezTo>
                    <a:cubicBezTo>
                      <a:pt x="8420" y="21151"/>
                      <a:pt x="8603" y="21151"/>
                      <a:pt x="8603" y="21151"/>
                    </a:cubicBezTo>
                    <a:cubicBezTo>
                      <a:pt x="8603" y="20700"/>
                      <a:pt x="8603" y="20700"/>
                      <a:pt x="8603" y="20700"/>
                    </a:cubicBezTo>
                    <a:cubicBezTo>
                      <a:pt x="8603" y="20700"/>
                      <a:pt x="8603" y="20700"/>
                      <a:pt x="8603" y="20251"/>
                    </a:cubicBezTo>
                    <a:cubicBezTo>
                      <a:pt x="8603" y="20251"/>
                      <a:pt x="8603" y="20251"/>
                      <a:pt x="8603" y="20251"/>
                    </a:cubicBezTo>
                    <a:cubicBezTo>
                      <a:pt x="8603" y="20251"/>
                      <a:pt x="8603" y="20251"/>
                      <a:pt x="8603" y="19801"/>
                    </a:cubicBezTo>
                    <a:cubicBezTo>
                      <a:pt x="8603" y="19801"/>
                      <a:pt x="8603" y="19801"/>
                      <a:pt x="8603" y="19801"/>
                    </a:cubicBezTo>
                    <a:cubicBezTo>
                      <a:pt x="8603" y="19801"/>
                      <a:pt x="8603" y="19350"/>
                      <a:pt x="8603" y="19350"/>
                    </a:cubicBezTo>
                    <a:cubicBezTo>
                      <a:pt x="8603" y="17550"/>
                      <a:pt x="9335" y="17550"/>
                      <a:pt x="9518" y="17550"/>
                    </a:cubicBezTo>
                    <a:cubicBezTo>
                      <a:pt x="9701" y="17101"/>
                      <a:pt x="9701" y="17101"/>
                      <a:pt x="9884" y="17101"/>
                    </a:cubicBezTo>
                    <a:cubicBezTo>
                      <a:pt x="10067" y="17101"/>
                      <a:pt x="10067" y="16651"/>
                      <a:pt x="10250" y="16651"/>
                    </a:cubicBezTo>
                    <a:cubicBezTo>
                      <a:pt x="10433" y="15751"/>
                      <a:pt x="10800" y="15300"/>
                      <a:pt x="11167" y="15300"/>
                    </a:cubicBezTo>
                    <a:cubicBezTo>
                      <a:pt x="11167" y="15300"/>
                      <a:pt x="11350" y="15300"/>
                      <a:pt x="11533" y="14851"/>
                    </a:cubicBezTo>
                    <a:cubicBezTo>
                      <a:pt x="11716" y="14400"/>
                      <a:pt x="12082" y="13951"/>
                      <a:pt x="12448" y="14400"/>
                    </a:cubicBezTo>
                    <a:cubicBezTo>
                      <a:pt x="12631" y="14400"/>
                      <a:pt x="12814" y="14851"/>
                      <a:pt x="12997" y="15300"/>
                    </a:cubicBezTo>
                    <a:cubicBezTo>
                      <a:pt x="12997" y="15300"/>
                      <a:pt x="13180" y="15751"/>
                      <a:pt x="13363" y="15751"/>
                    </a:cubicBezTo>
                    <a:cubicBezTo>
                      <a:pt x="13363" y="15751"/>
                      <a:pt x="13363" y="15751"/>
                      <a:pt x="13363" y="15751"/>
                    </a:cubicBezTo>
                    <a:cubicBezTo>
                      <a:pt x="13546" y="15300"/>
                      <a:pt x="13729" y="14851"/>
                      <a:pt x="13912" y="14851"/>
                    </a:cubicBezTo>
                    <a:cubicBezTo>
                      <a:pt x="14095" y="14851"/>
                      <a:pt x="14278" y="14851"/>
                      <a:pt x="14645" y="13501"/>
                    </a:cubicBezTo>
                    <a:cubicBezTo>
                      <a:pt x="15194" y="12151"/>
                      <a:pt x="15743" y="11700"/>
                      <a:pt x="16475" y="12151"/>
                    </a:cubicBezTo>
                    <a:cubicBezTo>
                      <a:pt x="16841" y="12151"/>
                      <a:pt x="16841" y="12151"/>
                      <a:pt x="16841" y="12151"/>
                    </a:cubicBezTo>
                    <a:cubicBezTo>
                      <a:pt x="17573" y="12151"/>
                      <a:pt x="17756" y="11250"/>
                      <a:pt x="18123" y="10350"/>
                    </a:cubicBezTo>
                    <a:cubicBezTo>
                      <a:pt x="18306" y="9000"/>
                      <a:pt x="18672" y="8550"/>
                      <a:pt x="19221" y="8550"/>
                    </a:cubicBezTo>
                    <a:cubicBezTo>
                      <a:pt x="19404" y="8099"/>
                      <a:pt x="19587" y="8099"/>
                      <a:pt x="19770" y="7650"/>
                    </a:cubicBezTo>
                    <a:cubicBezTo>
                      <a:pt x="19770" y="7650"/>
                      <a:pt x="19953" y="7650"/>
                      <a:pt x="19953" y="7200"/>
                    </a:cubicBezTo>
                    <a:cubicBezTo>
                      <a:pt x="19953" y="7200"/>
                      <a:pt x="20136" y="7200"/>
                      <a:pt x="20136" y="7200"/>
                    </a:cubicBezTo>
                    <a:cubicBezTo>
                      <a:pt x="20136" y="7200"/>
                      <a:pt x="20136" y="7200"/>
                      <a:pt x="20136" y="7200"/>
                    </a:cubicBezTo>
                    <a:cubicBezTo>
                      <a:pt x="20319" y="6750"/>
                      <a:pt x="20319" y="6750"/>
                      <a:pt x="20319" y="6750"/>
                    </a:cubicBezTo>
                    <a:cubicBezTo>
                      <a:pt x="20319" y="6750"/>
                      <a:pt x="20502" y="6750"/>
                      <a:pt x="20502" y="6750"/>
                    </a:cubicBezTo>
                    <a:cubicBezTo>
                      <a:pt x="20502" y="6750"/>
                      <a:pt x="20502" y="6300"/>
                      <a:pt x="20685" y="6300"/>
                    </a:cubicBezTo>
                    <a:cubicBezTo>
                      <a:pt x="20685" y="6300"/>
                      <a:pt x="20685" y="6300"/>
                      <a:pt x="20685" y="6300"/>
                    </a:cubicBezTo>
                    <a:cubicBezTo>
                      <a:pt x="20685" y="6300"/>
                      <a:pt x="20868" y="6300"/>
                      <a:pt x="20868" y="6300"/>
                    </a:cubicBezTo>
                    <a:cubicBezTo>
                      <a:pt x="20868" y="6300"/>
                      <a:pt x="20868" y="6300"/>
                      <a:pt x="20868" y="6300"/>
                    </a:cubicBezTo>
                    <a:cubicBezTo>
                      <a:pt x="21234" y="5850"/>
                      <a:pt x="21417" y="5400"/>
                      <a:pt x="21600" y="5400"/>
                    </a:cubicBezTo>
                    <a:cubicBezTo>
                      <a:pt x="21600" y="5400"/>
                      <a:pt x="21600" y="5400"/>
                      <a:pt x="21600" y="54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6" name="Shape">
                <a:extLst>
                  <a:ext uri="{FF2B5EF4-FFF2-40B4-BE49-F238E27FC236}">
                    <a16:creationId xmlns:a16="http://schemas.microsoft.com/office/drawing/2014/main" id="{C0ED865A-E838-AB41-4C73-A6D0C378437E}"/>
                  </a:ext>
                </a:extLst>
              </p:cNvPr>
              <p:cNvSpPr/>
              <p:nvPr/>
            </p:nvSpPr>
            <p:spPr>
              <a:xfrm>
                <a:off x="716699" y="891041"/>
                <a:ext cx="27585" cy="22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1" y="6479"/>
                    </a:moveTo>
                    <a:cubicBezTo>
                      <a:pt x="981" y="6479"/>
                      <a:pt x="981" y="6479"/>
                      <a:pt x="981" y="6479"/>
                    </a:cubicBezTo>
                    <a:cubicBezTo>
                      <a:pt x="981" y="7560"/>
                      <a:pt x="981" y="7560"/>
                      <a:pt x="981" y="8639"/>
                    </a:cubicBezTo>
                    <a:cubicBezTo>
                      <a:pt x="981" y="8639"/>
                      <a:pt x="981" y="8639"/>
                      <a:pt x="981" y="8639"/>
                    </a:cubicBezTo>
                    <a:cubicBezTo>
                      <a:pt x="1963" y="9719"/>
                      <a:pt x="2945" y="11881"/>
                      <a:pt x="4909" y="14040"/>
                    </a:cubicBezTo>
                    <a:cubicBezTo>
                      <a:pt x="5890" y="14040"/>
                      <a:pt x="5890" y="15121"/>
                      <a:pt x="6872" y="15121"/>
                    </a:cubicBezTo>
                    <a:cubicBezTo>
                      <a:pt x="7854" y="15121"/>
                      <a:pt x="7854" y="16200"/>
                      <a:pt x="7854" y="16200"/>
                    </a:cubicBezTo>
                    <a:cubicBezTo>
                      <a:pt x="8836" y="16200"/>
                      <a:pt x="8836" y="16200"/>
                      <a:pt x="8836" y="16200"/>
                    </a:cubicBezTo>
                    <a:cubicBezTo>
                      <a:pt x="8836" y="17280"/>
                      <a:pt x="8836" y="17280"/>
                      <a:pt x="8836" y="18360"/>
                    </a:cubicBezTo>
                    <a:cubicBezTo>
                      <a:pt x="8836" y="18360"/>
                      <a:pt x="8836" y="18360"/>
                      <a:pt x="8836" y="18360"/>
                    </a:cubicBezTo>
                    <a:cubicBezTo>
                      <a:pt x="9818" y="18360"/>
                      <a:pt x="9818" y="19440"/>
                      <a:pt x="9818" y="19440"/>
                    </a:cubicBezTo>
                    <a:cubicBezTo>
                      <a:pt x="9818" y="19440"/>
                      <a:pt x="9818" y="19440"/>
                      <a:pt x="9818" y="20520"/>
                    </a:cubicBezTo>
                    <a:cubicBezTo>
                      <a:pt x="9818" y="20520"/>
                      <a:pt x="9818" y="21600"/>
                      <a:pt x="9818" y="21600"/>
                    </a:cubicBezTo>
                    <a:cubicBezTo>
                      <a:pt x="9818" y="21600"/>
                      <a:pt x="9818" y="21600"/>
                      <a:pt x="9818" y="21600"/>
                    </a:cubicBezTo>
                    <a:cubicBezTo>
                      <a:pt x="9818" y="21600"/>
                      <a:pt x="9818" y="21600"/>
                      <a:pt x="9818" y="21600"/>
                    </a:cubicBezTo>
                    <a:cubicBezTo>
                      <a:pt x="9818" y="21600"/>
                      <a:pt x="9818" y="21600"/>
                      <a:pt x="10801" y="21600"/>
                    </a:cubicBezTo>
                    <a:cubicBezTo>
                      <a:pt x="10801" y="21600"/>
                      <a:pt x="10801" y="21600"/>
                      <a:pt x="10801" y="21600"/>
                    </a:cubicBezTo>
                    <a:cubicBezTo>
                      <a:pt x="10801" y="21600"/>
                      <a:pt x="11782" y="21600"/>
                      <a:pt x="11782" y="21600"/>
                    </a:cubicBezTo>
                    <a:cubicBezTo>
                      <a:pt x="13746" y="20520"/>
                      <a:pt x="20619" y="11881"/>
                      <a:pt x="21600" y="8639"/>
                    </a:cubicBezTo>
                    <a:cubicBezTo>
                      <a:pt x="20619" y="6479"/>
                      <a:pt x="13746" y="0"/>
                      <a:pt x="9818" y="0"/>
                    </a:cubicBezTo>
                    <a:cubicBezTo>
                      <a:pt x="9818" y="0"/>
                      <a:pt x="9818" y="0"/>
                      <a:pt x="9818" y="0"/>
                    </a:cubicBezTo>
                    <a:cubicBezTo>
                      <a:pt x="9818" y="0"/>
                      <a:pt x="8836" y="0"/>
                      <a:pt x="8836" y="0"/>
                    </a:cubicBezTo>
                    <a:cubicBezTo>
                      <a:pt x="8836" y="0"/>
                      <a:pt x="8836" y="0"/>
                      <a:pt x="7854" y="0"/>
                    </a:cubicBezTo>
                    <a:cubicBezTo>
                      <a:pt x="7854" y="0"/>
                      <a:pt x="7854" y="0"/>
                      <a:pt x="6872" y="0"/>
                    </a:cubicBezTo>
                    <a:cubicBezTo>
                      <a:pt x="6872" y="0"/>
                      <a:pt x="6872" y="0"/>
                      <a:pt x="6872" y="0"/>
                    </a:cubicBezTo>
                    <a:cubicBezTo>
                      <a:pt x="5890" y="1080"/>
                      <a:pt x="5890" y="1080"/>
                      <a:pt x="5890" y="1080"/>
                    </a:cubicBezTo>
                    <a:cubicBezTo>
                      <a:pt x="4909" y="1080"/>
                      <a:pt x="4909" y="1080"/>
                      <a:pt x="4909" y="1080"/>
                    </a:cubicBezTo>
                    <a:cubicBezTo>
                      <a:pt x="4909" y="1080"/>
                      <a:pt x="3927" y="1080"/>
                      <a:pt x="3927" y="2160"/>
                    </a:cubicBezTo>
                    <a:cubicBezTo>
                      <a:pt x="3927" y="2160"/>
                      <a:pt x="3927" y="2160"/>
                      <a:pt x="2945" y="2160"/>
                    </a:cubicBezTo>
                    <a:cubicBezTo>
                      <a:pt x="2945" y="2160"/>
                      <a:pt x="2945" y="2160"/>
                      <a:pt x="2945" y="2160"/>
                    </a:cubicBezTo>
                    <a:cubicBezTo>
                      <a:pt x="1963" y="3240"/>
                      <a:pt x="1963" y="3240"/>
                      <a:pt x="1963" y="3240"/>
                    </a:cubicBezTo>
                    <a:cubicBezTo>
                      <a:pt x="1963" y="3240"/>
                      <a:pt x="1963" y="3240"/>
                      <a:pt x="981" y="3240"/>
                    </a:cubicBezTo>
                    <a:cubicBezTo>
                      <a:pt x="981" y="3240"/>
                      <a:pt x="981" y="4320"/>
                      <a:pt x="981" y="4320"/>
                    </a:cubicBezTo>
                    <a:cubicBezTo>
                      <a:pt x="981" y="4320"/>
                      <a:pt x="0" y="4320"/>
                      <a:pt x="0" y="4320"/>
                    </a:cubicBezTo>
                    <a:cubicBezTo>
                      <a:pt x="0" y="4320"/>
                      <a:pt x="0" y="5400"/>
                      <a:pt x="0" y="5400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5400"/>
                      <a:pt x="981" y="6479"/>
                      <a:pt x="981" y="647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7" name="Shape">
                <a:extLst>
                  <a:ext uri="{FF2B5EF4-FFF2-40B4-BE49-F238E27FC236}">
                    <a16:creationId xmlns:a16="http://schemas.microsoft.com/office/drawing/2014/main" id="{2616CF2A-6846-B407-3A4C-7160103787F7}"/>
                  </a:ext>
                </a:extLst>
              </p:cNvPr>
              <p:cNvSpPr/>
              <p:nvPr/>
            </p:nvSpPr>
            <p:spPr>
              <a:xfrm>
                <a:off x="1352723" y="786720"/>
                <a:ext cx="86401" cy="75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43" y="14611"/>
                    </a:moveTo>
                    <a:cubicBezTo>
                      <a:pt x="4695" y="15882"/>
                      <a:pt x="3130" y="17152"/>
                      <a:pt x="2191" y="18423"/>
                    </a:cubicBezTo>
                    <a:cubicBezTo>
                      <a:pt x="1878" y="18423"/>
                      <a:pt x="1565" y="18741"/>
                      <a:pt x="1252" y="19058"/>
                    </a:cubicBezTo>
                    <a:cubicBezTo>
                      <a:pt x="1252" y="19376"/>
                      <a:pt x="1252" y="19376"/>
                      <a:pt x="1252" y="19376"/>
                    </a:cubicBezTo>
                    <a:cubicBezTo>
                      <a:pt x="1252" y="19376"/>
                      <a:pt x="1252" y="19376"/>
                      <a:pt x="1565" y="19694"/>
                    </a:cubicBezTo>
                    <a:cubicBezTo>
                      <a:pt x="1565" y="19694"/>
                      <a:pt x="2191" y="20329"/>
                      <a:pt x="2191" y="20964"/>
                    </a:cubicBezTo>
                    <a:cubicBezTo>
                      <a:pt x="2191" y="21282"/>
                      <a:pt x="2504" y="21600"/>
                      <a:pt x="2817" y="21600"/>
                    </a:cubicBezTo>
                    <a:cubicBezTo>
                      <a:pt x="2817" y="21600"/>
                      <a:pt x="2817" y="21600"/>
                      <a:pt x="2817" y="21600"/>
                    </a:cubicBezTo>
                    <a:cubicBezTo>
                      <a:pt x="3130" y="20647"/>
                      <a:pt x="3756" y="20647"/>
                      <a:pt x="4382" y="20647"/>
                    </a:cubicBezTo>
                    <a:cubicBezTo>
                      <a:pt x="4695" y="20647"/>
                      <a:pt x="5008" y="20647"/>
                      <a:pt x="5008" y="20647"/>
                    </a:cubicBezTo>
                    <a:cubicBezTo>
                      <a:pt x="5634" y="20647"/>
                      <a:pt x="6573" y="20647"/>
                      <a:pt x="6886" y="20964"/>
                    </a:cubicBezTo>
                    <a:cubicBezTo>
                      <a:pt x="6886" y="20964"/>
                      <a:pt x="6886" y="20964"/>
                      <a:pt x="6886" y="20964"/>
                    </a:cubicBezTo>
                    <a:cubicBezTo>
                      <a:pt x="7200" y="20647"/>
                      <a:pt x="7513" y="20329"/>
                      <a:pt x="7826" y="20329"/>
                    </a:cubicBezTo>
                    <a:cubicBezTo>
                      <a:pt x="8139" y="20011"/>
                      <a:pt x="8452" y="19694"/>
                      <a:pt x="8452" y="19694"/>
                    </a:cubicBezTo>
                    <a:cubicBezTo>
                      <a:pt x="9078" y="19058"/>
                      <a:pt x="10330" y="18741"/>
                      <a:pt x="12208" y="18741"/>
                    </a:cubicBezTo>
                    <a:cubicBezTo>
                      <a:pt x="12208" y="18741"/>
                      <a:pt x="12521" y="18741"/>
                      <a:pt x="12521" y="18741"/>
                    </a:cubicBezTo>
                    <a:cubicBezTo>
                      <a:pt x="12521" y="18741"/>
                      <a:pt x="12521" y="18741"/>
                      <a:pt x="12834" y="18741"/>
                    </a:cubicBezTo>
                    <a:cubicBezTo>
                      <a:pt x="12834" y="18741"/>
                      <a:pt x="12834" y="18741"/>
                      <a:pt x="12834" y="18741"/>
                    </a:cubicBezTo>
                    <a:cubicBezTo>
                      <a:pt x="13147" y="18741"/>
                      <a:pt x="13147" y="18741"/>
                      <a:pt x="13147" y="18741"/>
                    </a:cubicBezTo>
                    <a:cubicBezTo>
                      <a:pt x="11895" y="17470"/>
                      <a:pt x="10956" y="16517"/>
                      <a:pt x="10643" y="16200"/>
                    </a:cubicBezTo>
                    <a:cubicBezTo>
                      <a:pt x="10017" y="15882"/>
                      <a:pt x="9391" y="15247"/>
                      <a:pt x="9704" y="14294"/>
                    </a:cubicBezTo>
                    <a:cubicBezTo>
                      <a:pt x="9704" y="13023"/>
                      <a:pt x="10643" y="12070"/>
                      <a:pt x="11582" y="12070"/>
                    </a:cubicBezTo>
                    <a:cubicBezTo>
                      <a:pt x="12521" y="11752"/>
                      <a:pt x="14713" y="10164"/>
                      <a:pt x="15965" y="9211"/>
                    </a:cubicBezTo>
                    <a:cubicBezTo>
                      <a:pt x="16904" y="8894"/>
                      <a:pt x="17217" y="8258"/>
                      <a:pt x="17843" y="8258"/>
                    </a:cubicBezTo>
                    <a:cubicBezTo>
                      <a:pt x="17843" y="7941"/>
                      <a:pt x="18156" y="7623"/>
                      <a:pt x="18156" y="6670"/>
                    </a:cubicBezTo>
                    <a:cubicBezTo>
                      <a:pt x="18156" y="6035"/>
                      <a:pt x="18156" y="5082"/>
                      <a:pt x="18782" y="4129"/>
                    </a:cubicBezTo>
                    <a:cubicBezTo>
                      <a:pt x="19095" y="3494"/>
                      <a:pt x="20347" y="2223"/>
                      <a:pt x="21600" y="1270"/>
                    </a:cubicBezTo>
                    <a:cubicBezTo>
                      <a:pt x="21600" y="1270"/>
                      <a:pt x="21600" y="952"/>
                      <a:pt x="21600" y="952"/>
                    </a:cubicBezTo>
                    <a:cubicBezTo>
                      <a:pt x="20973" y="952"/>
                      <a:pt x="20347" y="635"/>
                      <a:pt x="20034" y="317"/>
                    </a:cubicBezTo>
                    <a:cubicBezTo>
                      <a:pt x="19721" y="0"/>
                      <a:pt x="19408" y="0"/>
                      <a:pt x="19408" y="0"/>
                    </a:cubicBezTo>
                    <a:cubicBezTo>
                      <a:pt x="19095" y="0"/>
                      <a:pt x="19095" y="635"/>
                      <a:pt x="18782" y="952"/>
                    </a:cubicBezTo>
                    <a:cubicBezTo>
                      <a:pt x="18469" y="1588"/>
                      <a:pt x="18156" y="2541"/>
                      <a:pt x="17217" y="2541"/>
                    </a:cubicBezTo>
                    <a:cubicBezTo>
                      <a:pt x="17217" y="2541"/>
                      <a:pt x="16904" y="2858"/>
                      <a:pt x="16591" y="3176"/>
                    </a:cubicBezTo>
                    <a:cubicBezTo>
                      <a:pt x="16278" y="3494"/>
                      <a:pt x="15965" y="4447"/>
                      <a:pt x="14713" y="4447"/>
                    </a:cubicBezTo>
                    <a:cubicBezTo>
                      <a:pt x="14713" y="4447"/>
                      <a:pt x="14713" y="4447"/>
                      <a:pt x="14713" y="4447"/>
                    </a:cubicBezTo>
                    <a:cubicBezTo>
                      <a:pt x="14400" y="4447"/>
                      <a:pt x="14086" y="4764"/>
                      <a:pt x="13773" y="4764"/>
                    </a:cubicBezTo>
                    <a:cubicBezTo>
                      <a:pt x="13773" y="4764"/>
                      <a:pt x="13773" y="4764"/>
                      <a:pt x="13773" y="5082"/>
                    </a:cubicBezTo>
                    <a:cubicBezTo>
                      <a:pt x="14086" y="5082"/>
                      <a:pt x="14400" y="5717"/>
                      <a:pt x="14086" y="6035"/>
                    </a:cubicBezTo>
                    <a:cubicBezTo>
                      <a:pt x="13773" y="6670"/>
                      <a:pt x="13147" y="6670"/>
                      <a:pt x="12834" y="6670"/>
                    </a:cubicBezTo>
                    <a:cubicBezTo>
                      <a:pt x="12521" y="6670"/>
                      <a:pt x="12208" y="6670"/>
                      <a:pt x="11895" y="6670"/>
                    </a:cubicBezTo>
                    <a:cubicBezTo>
                      <a:pt x="11582" y="6670"/>
                      <a:pt x="11269" y="6670"/>
                      <a:pt x="10956" y="6670"/>
                    </a:cubicBezTo>
                    <a:cubicBezTo>
                      <a:pt x="10017" y="6670"/>
                      <a:pt x="9704" y="6352"/>
                      <a:pt x="9391" y="6035"/>
                    </a:cubicBezTo>
                    <a:cubicBezTo>
                      <a:pt x="9078" y="5717"/>
                      <a:pt x="9078" y="5717"/>
                      <a:pt x="8765" y="5717"/>
                    </a:cubicBezTo>
                    <a:cubicBezTo>
                      <a:pt x="8452" y="5717"/>
                      <a:pt x="7826" y="6670"/>
                      <a:pt x="7513" y="6988"/>
                    </a:cubicBezTo>
                    <a:cubicBezTo>
                      <a:pt x="7513" y="7305"/>
                      <a:pt x="7200" y="7623"/>
                      <a:pt x="7200" y="7941"/>
                    </a:cubicBezTo>
                    <a:cubicBezTo>
                      <a:pt x="6573" y="8894"/>
                      <a:pt x="4069" y="10164"/>
                      <a:pt x="1252" y="11435"/>
                    </a:cubicBezTo>
                    <a:cubicBezTo>
                      <a:pt x="939" y="11435"/>
                      <a:pt x="626" y="11752"/>
                      <a:pt x="313" y="11752"/>
                    </a:cubicBezTo>
                    <a:cubicBezTo>
                      <a:pt x="313" y="11752"/>
                      <a:pt x="313" y="11752"/>
                      <a:pt x="313" y="11752"/>
                    </a:cubicBezTo>
                    <a:cubicBezTo>
                      <a:pt x="313" y="11752"/>
                      <a:pt x="313" y="11752"/>
                      <a:pt x="313" y="11752"/>
                    </a:cubicBezTo>
                    <a:cubicBezTo>
                      <a:pt x="313" y="11752"/>
                      <a:pt x="0" y="11752"/>
                      <a:pt x="0" y="12070"/>
                    </a:cubicBezTo>
                    <a:cubicBezTo>
                      <a:pt x="0" y="12070"/>
                      <a:pt x="0" y="12070"/>
                      <a:pt x="0" y="12070"/>
                    </a:cubicBezTo>
                    <a:cubicBezTo>
                      <a:pt x="0" y="12070"/>
                      <a:pt x="0" y="12070"/>
                      <a:pt x="0" y="12070"/>
                    </a:cubicBezTo>
                    <a:cubicBezTo>
                      <a:pt x="0" y="12070"/>
                      <a:pt x="0" y="12070"/>
                      <a:pt x="0" y="12070"/>
                    </a:cubicBezTo>
                    <a:cubicBezTo>
                      <a:pt x="0" y="12070"/>
                      <a:pt x="0" y="12070"/>
                      <a:pt x="0" y="12388"/>
                    </a:cubicBezTo>
                    <a:cubicBezTo>
                      <a:pt x="0" y="12388"/>
                      <a:pt x="0" y="12388"/>
                      <a:pt x="0" y="12388"/>
                    </a:cubicBezTo>
                    <a:cubicBezTo>
                      <a:pt x="1565" y="12705"/>
                      <a:pt x="2817" y="13658"/>
                      <a:pt x="3443" y="1461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8" name="Shape">
                <a:extLst>
                  <a:ext uri="{FF2B5EF4-FFF2-40B4-BE49-F238E27FC236}">
                    <a16:creationId xmlns:a16="http://schemas.microsoft.com/office/drawing/2014/main" id="{C9CB05AF-123C-4C70-3874-89C429B0CB51}"/>
                  </a:ext>
                </a:extLst>
              </p:cNvPr>
              <p:cNvSpPr/>
              <p:nvPr/>
            </p:nvSpPr>
            <p:spPr>
              <a:xfrm>
                <a:off x="903550" y="995843"/>
                <a:ext cx="110864" cy="225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58" y="9847"/>
                    </a:moveTo>
                    <a:cubicBezTo>
                      <a:pt x="20143" y="9741"/>
                      <a:pt x="20143" y="9741"/>
                      <a:pt x="20143" y="9741"/>
                    </a:cubicBezTo>
                    <a:cubicBezTo>
                      <a:pt x="20143" y="9741"/>
                      <a:pt x="20386" y="9741"/>
                      <a:pt x="20386" y="9741"/>
                    </a:cubicBezTo>
                    <a:cubicBezTo>
                      <a:pt x="20629" y="9635"/>
                      <a:pt x="20629" y="9635"/>
                      <a:pt x="20629" y="9635"/>
                    </a:cubicBezTo>
                    <a:cubicBezTo>
                      <a:pt x="20629" y="9635"/>
                      <a:pt x="20629" y="9635"/>
                      <a:pt x="20629" y="9635"/>
                    </a:cubicBezTo>
                    <a:cubicBezTo>
                      <a:pt x="20629" y="9635"/>
                      <a:pt x="20871" y="9635"/>
                      <a:pt x="20871" y="9529"/>
                    </a:cubicBezTo>
                    <a:cubicBezTo>
                      <a:pt x="20871" y="9529"/>
                      <a:pt x="20871" y="9529"/>
                      <a:pt x="20871" y="9529"/>
                    </a:cubicBezTo>
                    <a:cubicBezTo>
                      <a:pt x="20871" y="9529"/>
                      <a:pt x="20871" y="9529"/>
                      <a:pt x="20871" y="9423"/>
                    </a:cubicBezTo>
                    <a:cubicBezTo>
                      <a:pt x="20871" y="9423"/>
                      <a:pt x="21114" y="9423"/>
                      <a:pt x="21114" y="9423"/>
                    </a:cubicBezTo>
                    <a:cubicBezTo>
                      <a:pt x="21114" y="9317"/>
                      <a:pt x="21114" y="9317"/>
                      <a:pt x="21114" y="9317"/>
                    </a:cubicBezTo>
                    <a:cubicBezTo>
                      <a:pt x="21114" y="9211"/>
                      <a:pt x="21114" y="9211"/>
                      <a:pt x="21114" y="9211"/>
                    </a:cubicBezTo>
                    <a:cubicBezTo>
                      <a:pt x="21114" y="9211"/>
                      <a:pt x="21357" y="9105"/>
                      <a:pt x="21357" y="9105"/>
                    </a:cubicBezTo>
                    <a:cubicBezTo>
                      <a:pt x="21357" y="9105"/>
                      <a:pt x="21357" y="9105"/>
                      <a:pt x="21357" y="8999"/>
                    </a:cubicBezTo>
                    <a:cubicBezTo>
                      <a:pt x="21357" y="8999"/>
                      <a:pt x="21600" y="8999"/>
                      <a:pt x="21600" y="8999"/>
                    </a:cubicBezTo>
                    <a:cubicBezTo>
                      <a:pt x="21600" y="8894"/>
                      <a:pt x="21600" y="8894"/>
                      <a:pt x="21600" y="8894"/>
                    </a:cubicBezTo>
                    <a:cubicBezTo>
                      <a:pt x="21600" y="8894"/>
                      <a:pt x="21357" y="8894"/>
                      <a:pt x="21357" y="8999"/>
                    </a:cubicBezTo>
                    <a:cubicBezTo>
                      <a:pt x="21357" y="8999"/>
                      <a:pt x="21114" y="8999"/>
                      <a:pt x="21114" y="8999"/>
                    </a:cubicBezTo>
                    <a:cubicBezTo>
                      <a:pt x="21114" y="8999"/>
                      <a:pt x="20871" y="8999"/>
                      <a:pt x="20629" y="8999"/>
                    </a:cubicBezTo>
                    <a:cubicBezTo>
                      <a:pt x="20629" y="8999"/>
                      <a:pt x="20629" y="8999"/>
                      <a:pt x="20629" y="8999"/>
                    </a:cubicBezTo>
                    <a:cubicBezTo>
                      <a:pt x="20386" y="8999"/>
                      <a:pt x="20386" y="8894"/>
                      <a:pt x="20143" y="8894"/>
                    </a:cubicBezTo>
                    <a:cubicBezTo>
                      <a:pt x="20143" y="8894"/>
                      <a:pt x="20143" y="8894"/>
                      <a:pt x="20143" y="8894"/>
                    </a:cubicBezTo>
                    <a:cubicBezTo>
                      <a:pt x="19901" y="8894"/>
                      <a:pt x="19901" y="8788"/>
                      <a:pt x="19658" y="8788"/>
                    </a:cubicBezTo>
                    <a:cubicBezTo>
                      <a:pt x="19415" y="8682"/>
                      <a:pt x="19415" y="8470"/>
                      <a:pt x="19415" y="8258"/>
                    </a:cubicBezTo>
                    <a:cubicBezTo>
                      <a:pt x="19415" y="8152"/>
                      <a:pt x="18687" y="8152"/>
                      <a:pt x="18444" y="8152"/>
                    </a:cubicBezTo>
                    <a:cubicBezTo>
                      <a:pt x="18202" y="8152"/>
                      <a:pt x="17959" y="8152"/>
                      <a:pt x="17716" y="8047"/>
                    </a:cubicBezTo>
                    <a:cubicBezTo>
                      <a:pt x="17474" y="7835"/>
                      <a:pt x="17716" y="7517"/>
                      <a:pt x="17959" y="7199"/>
                    </a:cubicBezTo>
                    <a:cubicBezTo>
                      <a:pt x="17959" y="7094"/>
                      <a:pt x="17959" y="7094"/>
                      <a:pt x="17959" y="7094"/>
                    </a:cubicBezTo>
                    <a:cubicBezTo>
                      <a:pt x="17959" y="7094"/>
                      <a:pt x="17959" y="6988"/>
                      <a:pt x="17959" y="6988"/>
                    </a:cubicBezTo>
                    <a:cubicBezTo>
                      <a:pt x="17959" y="6882"/>
                      <a:pt x="17716" y="6882"/>
                      <a:pt x="17474" y="6882"/>
                    </a:cubicBezTo>
                    <a:cubicBezTo>
                      <a:pt x="16988" y="6882"/>
                      <a:pt x="16503" y="6776"/>
                      <a:pt x="16260" y="6458"/>
                    </a:cubicBezTo>
                    <a:cubicBezTo>
                      <a:pt x="16017" y="6247"/>
                      <a:pt x="15775" y="5929"/>
                      <a:pt x="16017" y="5717"/>
                    </a:cubicBezTo>
                    <a:cubicBezTo>
                      <a:pt x="15775" y="5611"/>
                      <a:pt x="15532" y="5611"/>
                      <a:pt x="15047" y="5611"/>
                    </a:cubicBezTo>
                    <a:cubicBezTo>
                      <a:pt x="14804" y="5611"/>
                      <a:pt x="14319" y="5611"/>
                      <a:pt x="14319" y="5611"/>
                    </a:cubicBezTo>
                    <a:cubicBezTo>
                      <a:pt x="13833" y="5717"/>
                      <a:pt x="13591" y="5717"/>
                      <a:pt x="13348" y="5611"/>
                    </a:cubicBezTo>
                    <a:cubicBezTo>
                      <a:pt x="13105" y="5505"/>
                      <a:pt x="13105" y="5400"/>
                      <a:pt x="13105" y="5188"/>
                    </a:cubicBezTo>
                    <a:cubicBezTo>
                      <a:pt x="13105" y="5082"/>
                      <a:pt x="13105" y="4976"/>
                      <a:pt x="13105" y="4976"/>
                    </a:cubicBezTo>
                    <a:cubicBezTo>
                      <a:pt x="12620" y="4447"/>
                      <a:pt x="14804" y="3388"/>
                      <a:pt x="15532" y="3070"/>
                    </a:cubicBezTo>
                    <a:cubicBezTo>
                      <a:pt x="16260" y="2752"/>
                      <a:pt x="16017" y="2329"/>
                      <a:pt x="16017" y="1905"/>
                    </a:cubicBezTo>
                    <a:cubicBezTo>
                      <a:pt x="16017" y="1800"/>
                      <a:pt x="16017" y="1588"/>
                      <a:pt x="16017" y="1482"/>
                    </a:cubicBezTo>
                    <a:cubicBezTo>
                      <a:pt x="16017" y="1058"/>
                      <a:pt x="15775" y="1058"/>
                      <a:pt x="15289" y="1058"/>
                    </a:cubicBezTo>
                    <a:cubicBezTo>
                      <a:pt x="14319" y="1058"/>
                      <a:pt x="14319" y="529"/>
                      <a:pt x="14319" y="211"/>
                    </a:cubicBezTo>
                    <a:cubicBezTo>
                      <a:pt x="14319" y="105"/>
                      <a:pt x="13833" y="0"/>
                      <a:pt x="13591" y="0"/>
                    </a:cubicBezTo>
                    <a:cubicBezTo>
                      <a:pt x="13348" y="0"/>
                      <a:pt x="13348" y="0"/>
                      <a:pt x="13348" y="105"/>
                    </a:cubicBezTo>
                    <a:cubicBezTo>
                      <a:pt x="13105" y="105"/>
                      <a:pt x="13105" y="105"/>
                      <a:pt x="13105" y="105"/>
                    </a:cubicBezTo>
                    <a:cubicBezTo>
                      <a:pt x="13105" y="105"/>
                      <a:pt x="13105" y="105"/>
                      <a:pt x="13105" y="105"/>
                    </a:cubicBezTo>
                    <a:cubicBezTo>
                      <a:pt x="13105" y="105"/>
                      <a:pt x="13105" y="105"/>
                      <a:pt x="12862" y="105"/>
                    </a:cubicBezTo>
                    <a:cubicBezTo>
                      <a:pt x="12862" y="211"/>
                      <a:pt x="12862" y="211"/>
                      <a:pt x="12862" y="317"/>
                    </a:cubicBezTo>
                    <a:cubicBezTo>
                      <a:pt x="12862" y="317"/>
                      <a:pt x="12862" y="317"/>
                      <a:pt x="12862" y="317"/>
                    </a:cubicBezTo>
                    <a:cubicBezTo>
                      <a:pt x="12862" y="317"/>
                      <a:pt x="12862" y="423"/>
                      <a:pt x="12620" y="423"/>
                    </a:cubicBezTo>
                    <a:cubicBezTo>
                      <a:pt x="12620" y="423"/>
                      <a:pt x="12620" y="423"/>
                      <a:pt x="12620" y="529"/>
                    </a:cubicBezTo>
                    <a:cubicBezTo>
                      <a:pt x="12620" y="529"/>
                      <a:pt x="12620" y="635"/>
                      <a:pt x="12377" y="635"/>
                    </a:cubicBezTo>
                    <a:cubicBezTo>
                      <a:pt x="12377" y="635"/>
                      <a:pt x="12377" y="635"/>
                      <a:pt x="12377" y="635"/>
                    </a:cubicBezTo>
                    <a:cubicBezTo>
                      <a:pt x="12377" y="741"/>
                      <a:pt x="12134" y="741"/>
                      <a:pt x="12134" y="741"/>
                    </a:cubicBezTo>
                    <a:cubicBezTo>
                      <a:pt x="12134" y="741"/>
                      <a:pt x="12134" y="952"/>
                      <a:pt x="12620" y="1270"/>
                    </a:cubicBezTo>
                    <a:cubicBezTo>
                      <a:pt x="12862" y="1376"/>
                      <a:pt x="12862" y="1588"/>
                      <a:pt x="12620" y="1694"/>
                    </a:cubicBezTo>
                    <a:cubicBezTo>
                      <a:pt x="12620" y="1694"/>
                      <a:pt x="12377" y="1800"/>
                      <a:pt x="11892" y="1800"/>
                    </a:cubicBezTo>
                    <a:cubicBezTo>
                      <a:pt x="11649" y="1800"/>
                      <a:pt x="10921" y="1694"/>
                      <a:pt x="10435" y="1482"/>
                    </a:cubicBezTo>
                    <a:cubicBezTo>
                      <a:pt x="10193" y="1588"/>
                      <a:pt x="9707" y="1694"/>
                      <a:pt x="8979" y="1905"/>
                    </a:cubicBezTo>
                    <a:cubicBezTo>
                      <a:pt x="8737" y="2011"/>
                      <a:pt x="8494" y="2117"/>
                      <a:pt x="8251" y="2117"/>
                    </a:cubicBezTo>
                    <a:cubicBezTo>
                      <a:pt x="7766" y="2329"/>
                      <a:pt x="7280" y="2435"/>
                      <a:pt x="7280" y="2752"/>
                    </a:cubicBezTo>
                    <a:cubicBezTo>
                      <a:pt x="7280" y="3070"/>
                      <a:pt x="7038" y="3282"/>
                      <a:pt x="6795" y="3494"/>
                    </a:cubicBezTo>
                    <a:cubicBezTo>
                      <a:pt x="6552" y="3811"/>
                      <a:pt x="6552" y="4023"/>
                      <a:pt x="6552" y="4129"/>
                    </a:cubicBezTo>
                    <a:cubicBezTo>
                      <a:pt x="6795" y="4447"/>
                      <a:pt x="6310" y="4870"/>
                      <a:pt x="5824" y="5188"/>
                    </a:cubicBezTo>
                    <a:cubicBezTo>
                      <a:pt x="5824" y="5400"/>
                      <a:pt x="5582" y="5611"/>
                      <a:pt x="5582" y="5611"/>
                    </a:cubicBezTo>
                    <a:cubicBezTo>
                      <a:pt x="5582" y="5717"/>
                      <a:pt x="5582" y="5823"/>
                      <a:pt x="5339" y="5823"/>
                    </a:cubicBezTo>
                    <a:cubicBezTo>
                      <a:pt x="5339" y="5929"/>
                      <a:pt x="4853" y="5929"/>
                      <a:pt x="4853" y="5929"/>
                    </a:cubicBezTo>
                    <a:cubicBezTo>
                      <a:pt x="4368" y="5929"/>
                      <a:pt x="3883" y="5929"/>
                      <a:pt x="3397" y="5823"/>
                    </a:cubicBezTo>
                    <a:cubicBezTo>
                      <a:pt x="3397" y="5823"/>
                      <a:pt x="3397" y="5823"/>
                      <a:pt x="3155" y="5823"/>
                    </a:cubicBezTo>
                    <a:cubicBezTo>
                      <a:pt x="3155" y="5929"/>
                      <a:pt x="3155" y="6035"/>
                      <a:pt x="3155" y="6035"/>
                    </a:cubicBezTo>
                    <a:cubicBezTo>
                      <a:pt x="3155" y="6352"/>
                      <a:pt x="3155" y="6670"/>
                      <a:pt x="2912" y="6882"/>
                    </a:cubicBezTo>
                    <a:cubicBezTo>
                      <a:pt x="2669" y="6988"/>
                      <a:pt x="2669" y="7305"/>
                      <a:pt x="2669" y="7411"/>
                    </a:cubicBezTo>
                    <a:cubicBezTo>
                      <a:pt x="2669" y="7517"/>
                      <a:pt x="2669" y="7517"/>
                      <a:pt x="2669" y="7623"/>
                    </a:cubicBezTo>
                    <a:cubicBezTo>
                      <a:pt x="2669" y="7623"/>
                      <a:pt x="2669" y="7623"/>
                      <a:pt x="2669" y="7623"/>
                    </a:cubicBezTo>
                    <a:cubicBezTo>
                      <a:pt x="2669" y="7623"/>
                      <a:pt x="2426" y="7729"/>
                      <a:pt x="2426" y="7729"/>
                    </a:cubicBezTo>
                    <a:cubicBezTo>
                      <a:pt x="2426" y="7729"/>
                      <a:pt x="2426" y="7729"/>
                      <a:pt x="2426" y="7835"/>
                    </a:cubicBezTo>
                    <a:cubicBezTo>
                      <a:pt x="2426" y="7835"/>
                      <a:pt x="2426" y="7835"/>
                      <a:pt x="2426" y="7835"/>
                    </a:cubicBezTo>
                    <a:cubicBezTo>
                      <a:pt x="2426" y="7941"/>
                      <a:pt x="2426" y="7941"/>
                      <a:pt x="2426" y="7941"/>
                    </a:cubicBezTo>
                    <a:cubicBezTo>
                      <a:pt x="2426" y="7941"/>
                      <a:pt x="2426" y="7941"/>
                      <a:pt x="2426" y="8047"/>
                    </a:cubicBezTo>
                    <a:cubicBezTo>
                      <a:pt x="2426" y="8047"/>
                      <a:pt x="2426" y="8047"/>
                      <a:pt x="2426" y="8047"/>
                    </a:cubicBezTo>
                    <a:cubicBezTo>
                      <a:pt x="2426" y="8047"/>
                      <a:pt x="2426" y="8047"/>
                      <a:pt x="2184" y="8152"/>
                    </a:cubicBezTo>
                    <a:cubicBezTo>
                      <a:pt x="2184" y="8152"/>
                      <a:pt x="2184" y="8152"/>
                      <a:pt x="2184" y="8152"/>
                    </a:cubicBezTo>
                    <a:cubicBezTo>
                      <a:pt x="2184" y="8152"/>
                      <a:pt x="2184" y="8152"/>
                      <a:pt x="2184" y="8152"/>
                    </a:cubicBezTo>
                    <a:cubicBezTo>
                      <a:pt x="2184" y="8258"/>
                      <a:pt x="2184" y="8258"/>
                      <a:pt x="1941" y="8258"/>
                    </a:cubicBezTo>
                    <a:cubicBezTo>
                      <a:pt x="1941" y="8258"/>
                      <a:pt x="1941" y="8258"/>
                      <a:pt x="1941" y="8258"/>
                    </a:cubicBezTo>
                    <a:cubicBezTo>
                      <a:pt x="1941" y="8258"/>
                      <a:pt x="1941" y="8258"/>
                      <a:pt x="1698" y="8258"/>
                    </a:cubicBezTo>
                    <a:cubicBezTo>
                      <a:pt x="1698" y="8258"/>
                      <a:pt x="1698" y="8258"/>
                      <a:pt x="1698" y="8258"/>
                    </a:cubicBezTo>
                    <a:cubicBezTo>
                      <a:pt x="1698" y="8258"/>
                      <a:pt x="1698" y="8258"/>
                      <a:pt x="1698" y="8258"/>
                    </a:cubicBezTo>
                    <a:cubicBezTo>
                      <a:pt x="1698" y="8258"/>
                      <a:pt x="1698" y="8258"/>
                      <a:pt x="1698" y="8364"/>
                    </a:cubicBezTo>
                    <a:cubicBezTo>
                      <a:pt x="1698" y="8364"/>
                      <a:pt x="1698" y="8364"/>
                      <a:pt x="1698" y="8364"/>
                    </a:cubicBezTo>
                    <a:cubicBezTo>
                      <a:pt x="1456" y="8470"/>
                      <a:pt x="970" y="8788"/>
                      <a:pt x="970" y="8999"/>
                    </a:cubicBezTo>
                    <a:cubicBezTo>
                      <a:pt x="970" y="8999"/>
                      <a:pt x="970" y="8999"/>
                      <a:pt x="970" y="8999"/>
                    </a:cubicBezTo>
                    <a:cubicBezTo>
                      <a:pt x="970" y="8999"/>
                      <a:pt x="970" y="8999"/>
                      <a:pt x="970" y="8999"/>
                    </a:cubicBezTo>
                    <a:cubicBezTo>
                      <a:pt x="970" y="9105"/>
                      <a:pt x="970" y="9105"/>
                      <a:pt x="970" y="9105"/>
                    </a:cubicBezTo>
                    <a:cubicBezTo>
                      <a:pt x="728" y="9105"/>
                      <a:pt x="728" y="9105"/>
                      <a:pt x="728" y="9105"/>
                    </a:cubicBezTo>
                    <a:cubicBezTo>
                      <a:pt x="728" y="9105"/>
                      <a:pt x="728" y="9105"/>
                      <a:pt x="728" y="9211"/>
                    </a:cubicBezTo>
                    <a:cubicBezTo>
                      <a:pt x="728" y="9211"/>
                      <a:pt x="728" y="9211"/>
                      <a:pt x="728" y="9211"/>
                    </a:cubicBezTo>
                    <a:cubicBezTo>
                      <a:pt x="485" y="9211"/>
                      <a:pt x="485" y="9211"/>
                      <a:pt x="485" y="9211"/>
                    </a:cubicBezTo>
                    <a:cubicBezTo>
                      <a:pt x="485" y="9211"/>
                      <a:pt x="485" y="9211"/>
                      <a:pt x="485" y="9211"/>
                    </a:cubicBezTo>
                    <a:cubicBezTo>
                      <a:pt x="242" y="9211"/>
                      <a:pt x="242" y="9317"/>
                      <a:pt x="242" y="9317"/>
                    </a:cubicBezTo>
                    <a:cubicBezTo>
                      <a:pt x="242" y="9317"/>
                      <a:pt x="242" y="9317"/>
                      <a:pt x="0" y="9317"/>
                    </a:cubicBezTo>
                    <a:cubicBezTo>
                      <a:pt x="0" y="9317"/>
                      <a:pt x="0" y="9317"/>
                      <a:pt x="0" y="9317"/>
                    </a:cubicBezTo>
                    <a:cubicBezTo>
                      <a:pt x="485" y="9741"/>
                      <a:pt x="1456" y="10164"/>
                      <a:pt x="2184" y="10270"/>
                    </a:cubicBezTo>
                    <a:cubicBezTo>
                      <a:pt x="3640" y="10482"/>
                      <a:pt x="4611" y="11436"/>
                      <a:pt x="5582" y="12812"/>
                    </a:cubicBezTo>
                    <a:cubicBezTo>
                      <a:pt x="6067" y="13659"/>
                      <a:pt x="5824" y="14506"/>
                      <a:pt x="5096" y="14930"/>
                    </a:cubicBezTo>
                    <a:cubicBezTo>
                      <a:pt x="5096" y="15036"/>
                      <a:pt x="5096" y="15036"/>
                      <a:pt x="5096" y="15036"/>
                    </a:cubicBezTo>
                    <a:cubicBezTo>
                      <a:pt x="5096" y="15142"/>
                      <a:pt x="5339" y="15142"/>
                      <a:pt x="5582" y="15142"/>
                    </a:cubicBezTo>
                    <a:cubicBezTo>
                      <a:pt x="5824" y="15248"/>
                      <a:pt x="5824" y="15248"/>
                      <a:pt x="6067" y="15248"/>
                    </a:cubicBezTo>
                    <a:cubicBezTo>
                      <a:pt x="7038" y="15459"/>
                      <a:pt x="7766" y="15459"/>
                      <a:pt x="8251" y="15248"/>
                    </a:cubicBezTo>
                    <a:cubicBezTo>
                      <a:pt x="8494" y="15036"/>
                      <a:pt x="8737" y="14930"/>
                      <a:pt x="9222" y="14718"/>
                    </a:cubicBezTo>
                    <a:cubicBezTo>
                      <a:pt x="9707" y="14506"/>
                      <a:pt x="10193" y="14295"/>
                      <a:pt x="10435" y="14083"/>
                    </a:cubicBezTo>
                    <a:cubicBezTo>
                      <a:pt x="10435" y="13871"/>
                      <a:pt x="10921" y="13765"/>
                      <a:pt x="11164" y="13765"/>
                    </a:cubicBezTo>
                    <a:cubicBezTo>
                      <a:pt x="11406" y="13765"/>
                      <a:pt x="11892" y="13977"/>
                      <a:pt x="12134" y="14189"/>
                    </a:cubicBezTo>
                    <a:cubicBezTo>
                      <a:pt x="12377" y="14295"/>
                      <a:pt x="12377" y="14400"/>
                      <a:pt x="12620" y="14506"/>
                    </a:cubicBezTo>
                    <a:cubicBezTo>
                      <a:pt x="13348" y="14718"/>
                      <a:pt x="13833" y="15248"/>
                      <a:pt x="13833" y="15883"/>
                    </a:cubicBezTo>
                    <a:cubicBezTo>
                      <a:pt x="13833" y="16200"/>
                      <a:pt x="13833" y="16200"/>
                      <a:pt x="13833" y="16200"/>
                    </a:cubicBezTo>
                    <a:cubicBezTo>
                      <a:pt x="14076" y="16730"/>
                      <a:pt x="14319" y="18000"/>
                      <a:pt x="15047" y="18318"/>
                    </a:cubicBezTo>
                    <a:cubicBezTo>
                      <a:pt x="16503" y="18953"/>
                      <a:pt x="16746" y="20118"/>
                      <a:pt x="16260" y="20436"/>
                    </a:cubicBezTo>
                    <a:cubicBezTo>
                      <a:pt x="16260" y="20648"/>
                      <a:pt x="16260" y="20859"/>
                      <a:pt x="16503" y="21071"/>
                    </a:cubicBezTo>
                    <a:cubicBezTo>
                      <a:pt x="16503" y="21177"/>
                      <a:pt x="16746" y="21389"/>
                      <a:pt x="16746" y="21600"/>
                    </a:cubicBezTo>
                    <a:cubicBezTo>
                      <a:pt x="16988" y="21389"/>
                      <a:pt x="16988" y="21177"/>
                      <a:pt x="17231" y="20965"/>
                    </a:cubicBezTo>
                    <a:cubicBezTo>
                      <a:pt x="17231" y="20965"/>
                      <a:pt x="17231" y="20965"/>
                      <a:pt x="17231" y="20859"/>
                    </a:cubicBezTo>
                    <a:cubicBezTo>
                      <a:pt x="17474" y="20859"/>
                      <a:pt x="17474" y="20753"/>
                      <a:pt x="17474" y="20648"/>
                    </a:cubicBezTo>
                    <a:cubicBezTo>
                      <a:pt x="17474" y="20542"/>
                      <a:pt x="17716" y="20542"/>
                      <a:pt x="17716" y="20542"/>
                    </a:cubicBezTo>
                    <a:cubicBezTo>
                      <a:pt x="17716" y="20436"/>
                      <a:pt x="17716" y="20330"/>
                      <a:pt x="17959" y="20118"/>
                    </a:cubicBezTo>
                    <a:cubicBezTo>
                      <a:pt x="17959" y="20012"/>
                      <a:pt x="17716" y="19906"/>
                      <a:pt x="17474" y="19800"/>
                    </a:cubicBezTo>
                    <a:cubicBezTo>
                      <a:pt x="17231" y="19695"/>
                      <a:pt x="16988" y="19483"/>
                      <a:pt x="16988" y="19271"/>
                    </a:cubicBezTo>
                    <a:cubicBezTo>
                      <a:pt x="16988" y="18953"/>
                      <a:pt x="16988" y="18318"/>
                      <a:pt x="16017" y="18000"/>
                    </a:cubicBezTo>
                    <a:cubicBezTo>
                      <a:pt x="15289" y="17683"/>
                      <a:pt x="14804" y="17153"/>
                      <a:pt x="14804" y="16836"/>
                    </a:cubicBezTo>
                    <a:cubicBezTo>
                      <a:pt x="14804" y="16624"/>
                      <a:pt x="14804" y="16518"/>
                      <a:pt x="15047" y="16412"/>
                    </a:cubicBezTo>
                    <a:cubicBezTo>
                      <a:pt x="15289" y="16306"/>
                      <a:pt x="15289" y="16095"/>
                      <a:pt x="15289" y="15883"/>
                    </a:cubicBezTo>
                    <a:cubicBezTo>
                      <a:pt x="15289" y="15777"/>
                      <a:pt x="15289" y="15671"/>
                      <a:pt x="15532" y="15565"/>
                    </a:cubicBezTo>
                    <a:cubicBezTo>
                      <a:pt x="15532" y="15459"/>
                      <a:pt x="15532" y="15459"/>
                      <a:pt x="15532" y="15459"/>
                    </a:cubicBezTo>
                    <a:cubicBezTo>
                      <a:pt x="15775" y="15459"/>
                      <a:pt x="15775" y="15459"/>
                      <a:pt x="15775" y="15459"/>
                    </a:cubicBezTo>
                    <a:cubicBezTo>
                      <a:pt x="15775" y="15459"/>
                      <a:pt x="15775" y="15459"/>
                      <a:pt x="15775" y="15353"/>
                    </a:cubicBezTo>
                    <a:cubicBezTo>
                      <a:pt x="15775" y="15353"/>
                      <a:pt x="15775" y="15353"/>
                      <a:pt x="15775" y="15353"/>
                    </a:cubicBezTo>
                    <a:cubicBezTo>
                      <a:pt x="15289" y="15142"/>
                      <a:pt x="15289" y="14930"/>
                      <a:pt x="15289" y="14718"/>
                    </a:cubicBezTo>
                    <a:cubicBezTo>
                      <a:pt x="15289" y="14612"/>
                      <a:pt x="15289" y="14506"/>
                      <a:pt x="15289" y="14506"/>
                    </a:cubicBezTo>
                    <a:cubicBezTo>
                      <a:pt x="14561" y="14400"/>
                      <a:pt x="12862" y="13553"/>
                      <a:pt x="12862" y="13236"/>
                    </a:cubicBezTo>
                    <a:cubicBezTo>
                      <a:pt x="12862" y="13024"/>
                      <a:pt x="13105" y="12177"/>
                      <a:pt x="13348" y="11436"/>
                    </a:cubicBezTo>
                    <a:cubicBezTo>
                      <a:pt x="13591" y="11330"/>
                      <a:pt x="13591" y="11330"/>
                      <a:pt x="13591" y="11330"/>
                    </a:cubicBezTo>
                    <a:cubicBezTo>
                      <a:pt x="13591" y="10906"/>
                      <a:pt x="14804" y="10800"/>
                      <a:pt x="15532" y="10800"/>
                    </a:cubicBezTo>
                    <a:cubicBezTo>
                      <a:pt x="15775" y="10800"/>
                      <a:pt x="15775" y="10800"/>
                      <a:pt x="15775" y="10800"/>
                    </a:cubicBezTo>
                    <a:cubicBezTo>
                      <a:pt x="16746" y="10800"/>
                      <a:pt x="16988" y="10694"/>
                      <a:pt x="16988" y="10588"/>
                    </a:cubicBezTo>
                    <a:cubicBezTo>
                      <a:pt x="17474" y="10376"/>
                      <a:pt x="18202" y="10270"/>
                      <a:pt x="18687" y="10164"/>
                    </a:cubicBezTo>
                    <a:cubicBezTo>
                      <a:pt x="19173" y="10058"/>
                      <a:pt x="19415" y="10058"/>
                      <a:pt x="19658" y="9952"/>
                    </a:cubicBezTo>
                    <a:cubicBezTo>
                      <a:pt x="19658" y="9952"/>
                      <a:pt x="19658" y="9952"/>
                      <a:pt x="19658" y="9952"/>
                    </a:cubicBezTo>
                    <a:lnTo>
                      <a:pt x="19658" y="9847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19" name="Shape">
                <a:extLst>
                  <a:ext uri="{FF2B5EF4-FFF2-40B4-BE49-F238E27FC236}">
                    <a16:creationId xmlns:a16="http://schemas.microsoft.com/office/drawing/2014/main" id="{B1CF1484-5248-8CF6-B981-C7B52282838D}"/>
                  </a:ext>
                </a:extLst>
              </p:cNvPr>
              <p:cNvSpPr/>
              <p:nvPr/>
            </p:nvSpPr>
            <p:spPr>
              <a:xfrm>
                <a:off x="1040956" y="1065231"/>
                <a:ext cx="93691" cy="185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8" h="21600" extrusionOk="0">
                    <a:moveTo>
                      <a:pt x="0" y="1293"/>
                    </a:moveTo>
                    <a:cubicBezTo>
                      <a:pt x="280" y="1293"/>
                      <a:pt x="280" y="1293"/>
                      <a:pt x="280" y="1422"/>
                    </a:cubicBezTo>
                    <a:cubicBezTo>
                      <a:pt x="280" y="1422"/>
                      <a:pt x="280" y="1422"/>
                      <a:pt x="280" y="1422"/>
                    </a:cubicBezTo>
                    <a:cubicBezTo>
                      <a:pt x="561" y="1552"/>
                      <a:pt x="561" y="1552"/>
                      <a:pt x="561" y="1552"/>
                    </a:cubicBezTo>
                    <a:cubicBezTo>
                      <a:pt x="561" y="1681"/>
                      <a:pt x="561" y="1681"/>
                      <a:pt x="561" y="1681"/>
                    </a:cubicBezTo>
                    <a:cubicBezTo>
                      <a:pt x="561" y="1681"/>
                      <a:pt x="841" y="1810"/>
                      <a:pt x="841" y="1810"/>
                    </a:cubicBezTo>
                    <a:cubicBezTo>
                      <a:pt x="841" y="1940"/>
                      <a:pt x="1122" y="2069"/>
                      <a:pt x="1402" y="2198"/>
                    </a:cubicBezTo>
                    <a:cubicBezTo>
                      <a:pt x="1683" y="2328"/>
                      <a:pt x="2244" y="2586"/>
                      <a:pt x="2244" y="2974"/>
                    </a:cubicBezTo>
                    <a:cubicBezTo>
                      <a:pt x="2244" y="2974"/>
                      <a:pt x="2244" y="2974"/>
                      <a:pt x="2244" y="2974"/>
                    </a:cubicBezTo>
                    <a:cubicBezTo>
                      <a:pt x="2244" y="3104"/>
                      <a:pt x="2524" y="3104"/>
                      <a:pt x="2524" y="3104"/>
                    </a:cubicBezTo>
                    <a:cubicBezTo>
                      <a:pt x="2524" y="3104"/>
                      <a:pt x="2524" y="3104"/>
                      <a:pt x="2524" y="3104"/>
                    </a:cubicBezTo>
                    <a:cubicBezTo>
                      <a:pt x="2524" y="3104"/>
                      <a:pt x="2524" y="3104"/>
                      <a:pt x="2524" y="3104"/>
                    </a:cubicBezTo>
                    <a:cubicBezTo>
                      <a:pt x="2524" y="3104"/>
                      <a:pt x="2524" y="3104"/>
                      <a:pt x="2524" y="3104"/>
                    </a:cubicBezTo>
                    <a:cubicBezTo>
                      <a:pt x="2805" y="3233"/>
                      <a:pt x="2805" y="3233"/>
                      <a:pt x="2805" y="3233"/>
                    </a:cubicBezTo>
                    <a:cubicBezTo>
                      <a:pt x="2805" y="3233"/>
                      <a:pt x="2805" y="3233"/>
                      <a:pt x="2805" y="3233"/>
                    </a:cubicBezTo>
                    <a:cubicBezTo>
                      <a:pt x="3085" y="3362"/>
                      <a:pt x="3646" y="3362"/>
                      <a:pt x="3927" y="3362"/>
                    </a:cubicBezTo>
                    <a:cubicBezTo>
                      <a:pt x="3927" y="3362"/>
                      <a:pt x="4207" y="3362"/>
                      <a:pt x="4207" y="3362"/>
                    </a:cubicBezTo>
                    <a:cubicBezTo>
                      <a:pt x="4488" y="3233"/>
                      <a:pt x="5049" y="3233"/>
                      <a:pt x="5610" y="3233"/>
                    </a:cubicBezTo>
                    <a:cubicBezTo>
                      <a:pt x="6451" y="3233"/>
                      <a:pt x="7012" y="3492"/>
                      <a:pt x="7012" y="3880"/>
                    </a:cubicBezTo>
                    <a:cubicBezTo>
                      <a:pt x="7293" y="4138"/>
                      <a:pt x="7293" y="4268"/>
                      <a:pt x="7574" y="4397"/>
                    </a:cubicBezTo>
                    <a:cubicBezTo>
                      <a:pt x="7854" y="4526"/>
                      <a:pt x="8135" y="4656"/>
                      <a:pt x="8135" y="5044"/>
                    </a:cubicBezTo>
                    <a:cubicBezTo>
                      <a:pt x="8135" y="5432"/>
                      <a:pt x="7293" y="5561"/>
                      <a:pt x="6451" y="5561"/>
                    </a:cubicBezTo>
                    <a:cubicBezTo>
                      <a:pt x="6171" y="5561"/>
                      <a:pt x="5890" y="5691"/>
                      <a:pt x="5610" y="5691"/>
                    </a:cubicBezTo>
                    <a:cubicBezTo>
                      <a:pt x="5890" y="5820"/>
                      <a:pt x="6732" y="6079"/>
                      <a:pt x="7293" y="6208"/>
                    </a:cubicBezTo>
                    <a:cubicBezTo>
                      <a:pt x="8415" y="6467"/>
                      <a:pt x="9257" y="6725"/>
                      <a:pt x="9257" y="6984"/>
                    </a:cubicBezTo>
                    <a:cubicBezTo>
                      <a:pt x="9257" y="7113"/>
                      <a:pt x="9537" y="7372"/>
                      <a:pt x="9818" y="7631"/>
                    </a:cubicBezTo>
                    <a:cubicBezTo>
                      <a:pt x="10098" y="7760"/>
                      <a:pt x="10379" y="8019"/>
                      <a:pt x="10659" y="8277"/>
                    </a:cubicBezTo>
                    <a:cubicBezTo>
                      <a:pt x="10940" y="8407"/>
                      <a:pt x="11220" y="8665"/>
                      <a:pt x="11781" y="8795"/>
                    </a:cubicBezTo>
                    <a:cubicBezTo>
                      <a:pt x="12342" y="9183"/>
                      <a:pt x="13184" y="9441"/>
                      <a:pt x="13184" y="9829"/>
                    </a:cubicBezTo>
                    <a:cubicBezTo>
                      <a:pt x="13464" y="10088"/>
                      <a:pt x="14306" y="10347"/>
                      <a:pt x="14867" y="10476"/>
                    </a:cubicBezTo>
                    <a:cubicBezTo>
                      <a:pt x="15148" y="10605"/>
                      <a:pt x="15428" y="10735"/>
                      <a:pt x="15709" y="10865"/>
                    </a:cubicBezTo>
                    <a:cubicBezTo>
                      <a:pt x="16550" y="11253"/>
                      <a:pt x="16831" y="12029"/>
                      <a:pt x="16550" y="12547"/>
                    </a:cubicBezTo>
                    <a:cubicBezTo>
                      <a:pt x="16550" y="12676"/>
                      <a:pt x="16550" y="12805"/>
                      <a:pt x="16550" y="13064"/>
                    </a:cubicBezTo>
                    <a:cubicBezTo>
                      <a:pt x="16550" y="13193"/>
                      <a:pt x="16550" y="13323"/>
                      <a:pt x="16550" y="13452"/>
                    </a:cubicBezTo>
                    <a:cubicBezTo>
                      <a:pt x="16550" y="13452"/>
                      <a:pt x="16550" y="13452"/>
                      <a:pt x="16550" y="13452"/>
                    </a:cubicBezTo>
                    <a:cubicBezTo>
                      <a:pt x="16550" y="13581"/>
                      <a:pt x="16550" y="13711"/>
                      <a:pt x="16550" y="13840"/>
                    </a:cubicBezTo>
                    <a:cubicBezTo>
                      <a:pt x="16550" y="13840"/>
                      <a:pt x="16550" y="13840"/>
                      <a:pt x="16550" y="13840"/>
                    </a:cubicBezTo>
                    <a:cubicBezTo>
                      <a:pt x="16831" y="13969"/>
                      <a:pt x="16831" y="14099"/>
                      <a:pt x="16831" y="14228"/>
                    </a:cubicBezTo>
                    <a:cubicBezTo>
                      <a:pt x="16831" y="14228"/>
                      <a:pt x="17111" y="14357"/>
                      <a:pt x="17111" y="14357"/>
                    </a:cubicBezTo>
                    <a:cubicBezTo>
                      <a:pt x="17111" y="14487"/>
                      <a:pt x="17392" y="14616"/>
                      <a:pt x="17392" y="14745"/>
                    </a:cubicBezTo>
                    <a:cubicBezTo>
                      <a:pt x="18514" y="15521"/>
                      <a:pt x="17111" y="16039"/>
                      <a:pt x="15989" y="16427"/>
                    </a:cubicBezTo>
                    <a:cubicBezTo>
                      <a:pt x="15709" y="16427"/>
                      <a:pt x="15428" y="16556"/>
                      <a:pt x="15148" y="16686"/>
                    </a:cubicBezTo>
                    <a:cubicBezTo>
                      <a:pt x="15148" y="16815"/>
                      <a:pt x="14867" y="16944"/>
                      <a:pt x="14867" y="17074"/>
                    </a:cubicBezTo>
                    <a:cubicBezTo>
                      <a:pt x="14587" y="17332"/>
                      <a:pt x="14306" y="17720"/>
                      <a:pt x="12903" y="17720"/>
                    </a:cubicBezTo>
                    <a:cubicBezTo>
                      <a:pt x="12623" y="17720"/>
                      <a:pt x="12342" y="17720"/>
                      <a:pt x="11781" y="17591"/>
                    </a:cubicBezTo>
                    <a:cubicBezTo>
                      <a:pt x="11781" y="17591"/>
                      <a:pt x="11781" y="17591"/>
                      <a:pt x="11781" y="17591"/>
                    </a:cubicBezTo>
                    <a:cubicBezTo>
                      <a:pt x="11781" y="17720"/>
                      <a:pt x="11781" y="17850"/>
                      <a:pt x="12062" y="17850"/>
                    </a:cubicBezTo>
                    <a:cubicBezTo>
                      <a:pt x="12062" y="17850"/>
                      <a:pt x="12062" y="17979"/>
                      <a:pt x="12062" y="17979"/>
                    </a:cubicBezTo>
                    <a:cubicBezTo>
                      <a:pt x="12342" y="18238"/>
                      <a:pt x="12623" y="18496"/>
                      <a:pt x="12342" y="18755"/>
                    </a:cubicBezTo>
                    <a:cubicBezTo>
                      <a:pt x="12342" y="18884"/>
                      <a:pt x="12062" y="19014"/>
                      <a:pt x="11501" y="19014"/>
                    </a:cubicBezTo>
                    <a:cubicBezTo>
                      <a:pt x="10940" y="19014"/>
                      <a:pt x="10379" y="19014"/>
                      <a:pt x="9818" y="18884"/>
                    </a:cubicBezTo>
                    <a:cubicBezTo>
                      <a:pt x="9537" y="18884"/>
                      <a:pt x="9257" y="18884"/>
                      <a:pt x="8976" y="18884"/>
                    </a:cubicBezTo>
                    <a:cubicBezTo>
                      <a:pt x="8976" y="18884"/>
                      <a:pt x="8696" y="18884"/>
                      <a:pt x="8696" y="18884"/>
                    </a:cubicBezTo>
                    <a:cubicBezTo>
                      <a:pt x="8696" y="18884"/>
                      <a:pt x="8696" y="19014"/>
                      <a:pt x="8696" y="19014"/>
                    </a:cubicBezTo>
                    <a:cubicBezTo>
                      <a:pt x="8696" y="19014"/>
                      <a:pt x="8696" y="19014"/>
                      <a:pt x="8415" y="19143"/>
                    </a:cubicBezTo>
                    <a:cubicBezTo>
                      <a:pt x="8415" y="19143"/>
                      <a:pt x="8415" y="19143"/>
                      <a:pt x="8415" y="19143"/>
                    </a:cubicBezTo>
                    <a:cubicBezTo>
                      <a:pt x="8415" y="19143"/>
                      <a:pt x="8135" y="19143"/>
                      <a:pt x="8135" y="19272"/>
                    </a:cubicBezTo>
                    <a:cubicBezTo>
                      <a:pt x="8135" y="19272"/>
                      <a:pt x="8135" y="19272"/>
                      <a:pt x="8135" y="19272"/>
                    </a:cubicBezTo>
                    <a:cubicBezTo>
                      <a:pt x="7854" y="19272"/>
                      <a:pt x="7574" y="19402"/>
                      <a:pt x="7574" y="19402"/>
                    </a:cubicBezTo>
                    <a:cubicBezTo>
                      <a:pt x="7574" y="19402"/>
                      <a:pt x="7293" y="19402"/>
                      <a:pt x="7293" y="19402"/>
                    </a:cubicBezTo>
                    <a:cubicBezTo>
                      <a:pt x="7574" y="19531"/>
                      <a:pt x="7574" y="19531"/>
                      <a:pt x="7854" y="19531"/>
                    </a:cubicBezTo>
                    <a:cubicBezTo>
                      <a:pt x="8135" y="19660"/>
                      <a:pt x="8135" y="19660"/>
                      <a:pt x="8135" y="19660"/>
                    </a:cubicBezTo>
                    <a:cubicBezTo>
                      <a:pt x="8415" y="19790"/>
                      <a:pt x="8415" y="19790"/>
                      <a:pt x="8696" y="19919"/>
                    </a:cubicBezTo>
                    <a:cubicBezTo>
                      <a:pt x="8696" y="20178"/>
                      <a:pt x="8415" y="20307"/>
                      <a:pt x="8135" y="20436"/>
                    </a:cubicBezTo>
                    <a:cubicBezTo>
                      <a:pt x="7854" y="20695"/>
                      <a:pt x="7574" y="20824"/>
                      <a:pt x="7574" y="21083"/>
                    </a:cubicBezTo>
                    <a:cubicBezTo>
                      <a:pt x="7574" y="21471"/>
                      <a:pt x="7854" y="21600"/>
                      <a:pt x="8135" y="21600"/>
                    </a:cubicBezTo>
                    <a:cubicBezTo>
                      <a:pt x="8135" y="21600"/>
                      <a:pt x="8135" y="21600"/>
                      <a:pt x="8135" y="21600"/>
                    </a:cubicBezTo>
                    <a:cubicBezTo>
                      <a:pt x="8415" y="21212"/>
                      <a:pt x="10379" y="20566"/>
                      <a:pt x="11220" y="20436"/>
                    </a:cubicBezTo>
                    <a:cubicBezTo>
                      <a:pt x="11220" y="20436"/>
                      <a:pt x="11220" y="20436"/>
                      <a:pt x="11220" y="20436"/>
                    </a:cubicBezTo>
                    <a:cubicBezTo>
                      <a:pt x="11220" y="20436"/>
                      <a:pt x="11220" y="20436"/>
                      <a:pt x="11220" y="20436"/>
                    </a:cubicBezTo>
                    <a:cubicBezTo>
                      <a:pt x="11220" y="19919"/>
                      <a:pt x="11781" y="19919"/>
                      <a:pt x="12062" y="19919"/>
                    </a:cubicBezTo>
                    <a:cubicBezTo>
                      <a:pt x="12062" y="19919"/>
                      <a:pt x="12062" y="19790"/>
                      <a:pt x="12342" y="19660"/>
                    </a:cubicBezTo>
                    <a:cubicBezTo>
                      <a:pt x="12342" y="19531"/>
                      <a:pt x="12342" y="19402"/>
                      <a:pt x="12342" y="19272"/>
                    </a:cubicBezTo>
                    <a:cubicBezTo>
                      <a:pt x="12903" y="19014"/>
                      <a:pt x="13464" y="18884"/>
                      <a:pt x="13745" y="18884"/>
                    </a:cubicBezTo>
                    <a:cubicBezTo>
                      <a:pt x="14025" y="18884"/>
                      <a:pt x="14025" y="18884"/>
                      <a:pt x="14306" y="18884"/>
                    </a:cubicBezTo>
                    <a:cubicBezTo>
                      <a:pt x="14587" y="18884"/>
                      <a:pt x="14587" y="19014"/>
                      <a:pt x="14867" y="19014"/>
                    </a:cubicBezTo>
                    <a:cubicBezTo>
                      <a:pt x="14867" y="19014"/>
                      <a:pt x="14867" y="19014"/>
                      <a:pt x="14867" y="19014"/>
                    </a:cubicBezTo>
                    <a:cubicBezTo>
                      <a:pt x="15989" y="19014"/>
                      <a:pt x="17392" y="18496"/>
                      <a:pt x="18794" y="18108"/>
                    </a:cubicBezTo>
                    <a:cubicBezTo>
                      <a:pt x="18794" y="18108"/>
                      <a:pt x="18794" y="18108"/>
                      <a:pt x="18794" y="18108"/>
                    </a:cubicBezTo>
                    <a:cubicBezTo>
                      <a:pt x="20477" y="17591"/>
                      <a:pt x="20477" y="17591"/>
                      <a:pt x="21038" y="16298"/>
                    </a:cubicBezTo>
                    <a:cubicBezTo>
                      <a:pt x="21600" y="15392"/>
                      <a:pt x="21038" y="14228"/>
                      <a:pt x="20758" y="13581"/>
                    </a:cubicBezTo>
                    <a:cubicBezTo>
                      <a:pt x="20477" y="13323"/>
                      <a:pt x="20477" y="13064"/>
                      <a:pt x="20477" y="12935"/>
                    </a:cubicBezTo>
                    <a:cubicBezTo>
                      <a:pt x="20477" y="12676"/>
                      <a:pt x="18514" y="10995"/>
                      <a:pt x="17953" y="10865"/>
                    </a:cubicBezTo>
                    <a:cubicBezTo>
                      <a:pt x="17953" y="10865"/>
                      <a:pt x="17953" y="10865"/>
                      <a:pt x="17953" y="10865"/>
                    </a:cubicBezTo>
                    <a:cubicBezTo>
                      <a:pt x="17392" y="10865"/>
                      <a:pt x="15989" y="10476"/>
                      <a:pt x="13184" y="9053"/>
                    </a:cubicBezTo>
                    <a:cubicBezTo>
                      <a:pt x="12903" y="9053"/>
                      <a:pt x="12623" y="8924"/>
                      <a:pt x="12623" y="8924"/>
                    </a:cubicBezTo>
                    <a:cubicBezTo>
                      <a:pt x="12062" y="8665"/>
                      <a:pt x="12062" y="8536"/>
                      <a:pt x="11781" y="8277"/>
                    </a:cubicBezTo>
                    <a:cubicBezTo>
                      <a:pt x="11781" y="8148"/>
                      <a:pt x="11501" y="7889"/>
                      <a:pt x="11220" y="7760"/>
                    </a:cubicBezTo>
                    <a:cubicBezTo>
                      <a:pt x="10098" y="7243"/>
                      <a:pt x="9818" y="6337"/>
                      <a:pt x="10098" y="5561"/>
                    </a:cubicBezTo>
                    <a:cubicBezTo>
                      <a:pt x="10379" y="5044"/>
                      <a:pt x="10940" y="4785"/>
                      <a:pt x="11781" y="4656"/>
                    </a:cubicBezTo>
                    <a:cubicBezTo>
                      <a:pt x="12062" y="4526"/>
                      <a:pt x="12342" y="4397"/>
                      <a:pt x="12342" y="4268"/>
                    </a:cubicBezTo>
                    <a:cubicBezTo>
                      <a:pt x="12342" y="3880"/>
                      <a:pt x="12623" y="3621"/>
                      <a:pt x="12903" y="3362"/>
                    </a:cubicBezTo>
                    <a:cubicBezTo>
                      <a:pt x="13184" y="3233"/>
                      <a:pt x="13464" y="3233"/>
                      <a:pt x="14025" y="3233"/>
                    </a:cubicBezTo>
                    <a:cubicBezTo>
                      <a:pt x="14867" y="3104"/>
                      <a:pt x="15709" y="2845"/>
                      <a:pt x="15989" y="2586"/>
                    </a:cubicBezTo>
                    <a:cubicBezTo>
                      <a:pt x="15989" y="2586"/>
                      <a:pt x="15989" y="2586"/>
                      <a:pt x="15989" y="2586"/>
                    </a:cubicBezTo>
                    <a:cubicBezTo>
                      <a:pt x="15989" y="2586"/>
                      <a:pt x="15709" y="2586"/>
                      <a:pt x="15709" y="2586"/>
                    </a:cubicBezTo>
                    <a:cubicBezTo>
                      <a:pt x="15709" y="2586"/>
                      <a:pt x="15709" y="2457"/>
                      <a:pt x="15709" y="2457"/>
                    </a:cubicBezTo>
                    <a:cubicBezTo>
                      <a:pt x="15428" y="2457"/>
                      <a:pt x="15428" y="2457"/>
                      <a:pt x="15148" y="2457"/>
                    </a:cubicBezTo>
                    <a:cubicBezTo>
                      <a:pt x="15148" y="2457"/>
                      <a:pt x="15148" y="2457"/>
                      <a:pt x="15148" y="2457"/>
                    </a:cubicBezTo>
                    <a:cubicBezTo>
                      <a:pt x="14867" y="2328"/>
                      <a:pt x="14867" y="2328"/>
                      <a:pt x="14587" y="2198"/>
                    </a:cubicBezTo>
                    <a:cubicBezTo>
                      <a:pt x="14587" y="2198"/>
                      <a:pt x="14587" y="2198"/>
                      <a:pt x="14587" y="2198"/>
                    </a:cubicBezTo>
                    <a:cubicBezTo>
                      <a:pt x="14306" y="2198"/>
                      <a:pt x="14025" y="2069"/>
                      <a:pt x="14025" y="2069"/>
                    </a:cubicBezTo>
                    <a:cubicBezTo>
                      <a:pt x="14025" y="2069"/>
                      <a:pt x="14025" y="2069"/>
                      <a:pt x="13745" y="2069"/>
                    </a:cubicBezTo>
                    <a:cubicBezTo>
                      <a:pt x="13745" y="1940"/>
                      <a:pt x="13464" y="1940"/>
                      <a:pt x="13464" y="1810"/>
                    </a:cubicBezTo>
                    <a:cubicBezTo>
                      <a:pt x="13464" y="1810"/>
                      <a:pt x="13464" y="1810"/>
                      <a:pt x="13184" y="1810"/>
                    </a:cubicBezTo>
                    <a:cubicBezTo>
                      <a:pt x="13184" y="1681"/>
                      <a:pt x="13184" y="1681"/>
                      <a:pt x="12903" y="1681"/>
                    </a:cubicBezTo>
                    <a:cubicBezTo>
                      <a:pt x="12903" y="1552"/>
                      <a:pt x="12903" y="1552"/>
                      <a:pt x="12903" y="1552"/>
                    </a:cubicBezTo>
                    <a:cubicBezTo>
                      <a:pt x="12623" y="1552"/>
                      <a:pt x="12623" y="1422"/>
                      <a:pt x="12623" y="1422"/>
                    </a:cubicBezTo>
                    <a:cubicBezTo>
                      <a:pt x="12623" y="1422"/>
                      <a:pt x="12623" y="1293"/>
                      <a:pt x="12623" y="1293"/>
                    </a:cubicBezTo>
                    <a:cubicBezTo>
                      <a:pt x="12623" y="1164"/>
                      <a:pt x="12623" y="1034"/>
                      <a:pt x="12623" y="905"/>
                    </a:cubicBezTo>
                    <a:cubicBezTo>
                      <a:pt x="12903" y="905"/>
                      <a:pt x="12903" y="776"/>
                      <a:pt x="12903" y="776"/>
                    </a:cubicBezTo>
                    <a:cubicBezTo>
                      <a:pt x="12903" y="776"/>
                      <a:pt x="12903" y="776"/>
                      <a:pt x="12903" y="776"/>
                    </a:cubicBezTo>
                    <a:cubicBezTo>
                      <a:pt x="12903" y="776"/>
                      <a:pt x="12623" y="646"/>
                      <a:pt x="12062" y="646"/>
                    </a:cubicBezTo>
                    <a:cubicBezTo>
                      <a:pt x="10379" y="517"/>
                      <a:pt x="9818" y="258"/>
                      <a:pt x="9257" y="0"/>
                    </a:cubicBezTo>
                    <a:cubicBezTo>
                      <a:pt x="9257" y="0"/>
                      <a:pt x="9257" y="0"/>
                      <a:pt x="9257" y="0"/>
                    </a:cubicBezTo>
                    <a:cubicBezTo>
                      <a:pt x="8976" y="0"/>
                      <a:pt x="7854" y="388"/>
                      <a:pt x="7574" y="646"/>
                    </a:cubicBezTo>
                    <a:cubicBezTo>
                      <a:pt x="7293" y="776"/>
                      <a:pt x="7012" y="905"/>
                      <a:pt x="6732" y="905"/>
                    </a:cubicBezTo>
                    <a:cubicBezTo>
                      <a:pt x="6451" y="905"/>
                      <a:pt x="6171" y="905"/>
                      <a:pt x="6171" y="905"/>
                    </a:cubicBezTo>
                    <a:cubicBezTo>
                      <a:pt x="5890" y="776"/>
                      <a:pt x="5610" y="776"/>
                      <a:pt x="5329" y="905"/>
                    </a:cubicBezTo>
                    <a:cubicBezTo>
                      <a:pt x="4488" y="1034"/>
                      <a:pt x="3646" y="905"/>
                      <a:pt x="3085" y="905"/>
                    </a:cubicBezTo>
                    <a:cubicBezTo>
                      <a:pt x="3085" y="776"/>
                      <a:pt x="2805" y="776"/>
                      <a:pt x="2805" y="776"/>
                    </a:cubicBezTo>
                    <a:cubicBezTo>
                      <a:pt x="2524" y="1034"/>
                      <a:pt x="2244" y="1034"/>
                      <a:pt x="1683" y="1034"/>
                    </a:cubicBezTo>
                    <a:cubicBezTo>
                      <a:pt x="1402" y="1034"/>
                      <a:pt x="1122" y="1034"/>
                      <a:pt x="841" y="1034"/>
                    </a:cubicBezTo>
                    <a:cubicBezTo>
                      <a:pt x="841" y="905"/>
                      <a:pt x="561" y="905"/>
                      <a:pt x="280" y="905"/>
                    </a:cubicBezTo>
                    <a:cubicBezTo>
                      <a:pt x="280" y="1034"/>
                      <a:pt x="0" y="1034"/>
                      <a:pt x="0" y="1164"/>
                    </a:cubicBezTo>
                    <a:cubicBezTo>
                      <a:pt x="0" y="1164"/>
                      <a:pt x="0" y="1164"/>
                      <a:pt x="0" y="1164"/>
                    </a:cubicBezTo>
                    <a:cubicBezTo>
                      <a:pt x="0" y="1164"/>
                      <a:pt x="0" y="1293"/>
                      <a:pt x="0" y="129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0" name="Shape">
                <a:extLst>
                  <a:ext uri="{FF2B5EF4-FFF2-40B4-BE49-F238E27FC236}">
                    <a16:creationId xmlns:a16="http://schemas.microsoft.com/office/drawing/2014/main" id="{819573C7-73C3-8D4D-A3EE-23A7E97F7D0E}"/>
                  </a:ext>
                </a:extLst>
              </p:cNvPr>
              <p:cNvSpPr/>
              <p:nvPr/>
            </p:nvSpPr>
            <p:spPr>
              <a:xfrm>
                <a:off x="1013370" y="1077194"/>
                <a:ext cx="95251" cy="105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88" y="0"/>
                    </a:moveTo>
                    <a:cubicBezTo>
                      <a:pt x="4488" y="0"/>
                      <a:pt x="4488" y="0"/>
                      <a:pt x="4488" y="0"/>
                    </a:cubicBezTo>
                    <a:cubicBezTo>
                      <a:pt x="4488" y="0"/>
                      <a:pt x="4488" y="0"/>
                      <a:pt x="4488" y="0"/>
                    </a:cubicBezTo>
                    <a:cubicBezTo>
                      <a:pt x="4207" y="0"/>
                      <a:pt x="4207" y="0"/>
                      <a:pt x="3927" y="0"/>
                    </a:cubicBezTo>
                    <a:cubicBezTo>
                      <a:pt x="3927" y="227"/>
                      <a:pt x="3927" y="227"/>
                      <a:pt x="3927" y="454"/>
                    </a:cubicBezTo>
                    <a:cubicBezTo>
                      <a:pt x="3927" y="454"/>
                      <a:pt x="3927" y="454"/>
                      <a:pt x="3927" y="454"/>
                    </a:cubicBezTo>
                    <a:cubicBezTo>
                      <a:pt x="4207" y="909"/>
                      <a:pt x="4768" y="2046"/>
                      <a:pt x="4207" y="2728"/>
                    </a:cubicBezTo>
                    <a:cubicBezTo>
                      <a:pt x="4207" y="3183"/>
                      <a:pt x="3646" y="3410"/>
                      <a:pt x="3085" y="3183"/>
                    </a:cubicBezTo>
                    <a:cubicBezTo>
                      <a:pt x="2524" y="3183"/>
                      <a:pt x="1963" y="2728"/>
                      <a:pt x="1963" y="2273"/>
                    </a:cubicBezTo>
                    <a:cubicBezTo>
                      <a:pt x="1683" y="2273"/>
                      <a:pt x="1683" y="2273"/>
                      <a:pt x="1683" y="2273"/>
                    </a:cubicBezTo>
                    <a:cubicBezTo>
                      <a:pt x="1683" y="2273"/>
                      <a:pt x="1683" y="2273"/>
                      <a:pt x="1683" y="2501"/>
                    </a:cubicBezTo>
                    <a:cubicBezTo>
                      <a:pt x="1402" y="2501"/>
                      <a:pt x="1402" y="2501"/>
                      <a:pt x="1402" y="2728"/>
                    </a:cubicBezTo>
                    <a:cubicBezTo>
                      <a:pt x="1402" y="2728"/>
                      <a:pt x="1122" y="2728"/>
                      <a:pt x="1122" y="2955"/>
                    </a:cubicBezTo>
                    <a:cubicBezTo>
                      <a:pt x="1122" y="2955"/>
                      <a:pt x="1122" y="2955"/>
                      <a:pt x="1122" y="3183"/>
                    </a:cubicBezTo>
                    <a:cubicBezTo>
                      <a:pt x="841" y="3183"/>
                      <a:pt x="841" y="3183"/>
                      <a:pt x="841" y="3410"/>
                    </a:cubicBezTo>
                    <a:cubicBezTo>
                      <a:pt x="841" y="3410"/>
                      <a:pt x="841" y="3410"/>
                      <a:pt x="841" y="3410"/>
                    </a:cubicBezTo>
                    <a:cubicBezTo>
                      <a:pt x="561" y="3637"/>
                      <a:pt x="561" y="3637"/>
                      <a:pt x="561" y="3637"/>
                    </a:cubicBezTo>
                    <a:cubicBezTo>
                      <a:pt x="561" y="3865"/>
                      <a:pt x="561" y="3865"/>
                      <a:pt x="561" y="4092"/>
                    </a:cubicBezTo>
                    <a:cubicBezTo>
                      <a:pt x="561" y="4092"/>
                      <a:pt x="561" y="4092"/>
                      <a:pt x="561" y="4092"/>
                    </a:cubicBezTo>
                    <a:cubicBezTo>
                      <a:pt x="561" y="4092"/>
                      <a:pt x="561" y="4092"/>
                      <a:pt x="561" y="4319"/>
                    </a:cubicBezTo>
                    <a:cubicBezTo>
                      <a:pt x="280" y="4319"/>
                      <a:pt x="280" y="4319"/>
                      <a:pt x="280" y="4319"/>
                    </a:cubicBezTo>
                    <a:cubicBezTo>
                      <a:pt x="280" y="4319"/>
                      <a:pt x="280" y="4319"/>
                      <a:pt x="280" y="4547"/>
                    </a:cubicBezTo>
                    <a:cubicBezTo>
                      <a:pt x="280" y="4547"/>
                      <a:pt x="280" y="4547"/>
                      <a:pt x="0" y="4547"/>
                    </a:cubicBezTo>
                    <a:cubicBezTo>
                      <a:pt x="0" y="4547"/>
                      <a:pt x="0" y="4547"/>
                      <a:pt x="0" y="4547"/>
                    </a:cubicBezTo>
                    <a:cubicBezTo>
                      <a:pt x="0" y="4547"/>
                      <a:pt x="0" y="4547"/>
                      <a:pt x="0" y="4547"/>
                    </a:cubicBezTo>
                    <a:cubicBezTo>
                      <a:pt x="0" y="4547"/>
                      <a:pt x="0" y="4547"/>
                      <a:pt x="0" y="4547"/>
                    </a:cubicBezTo>
                    <a:cubicBezTo>
                      <a:pt x="0" y="4547"/>
                      <a:pt x="0" y="4774"/>
                      <a:pt x="0" y="4774"/>
                    </a:cubicBezTo>
                    <a:cubicBezTo>
                      <a:pt x="280" y="5002"/>
                      <a:pt x="280" y="5229"/>
                      <a:pt x="280" y="5684"/>
                    </a:cubicBezTo>
                    <a:cubicBezTo>
                      <a:pt x="280" y="6138"/>
                      <a:pt x="280" y="6366"/>
                      <a:pt x="280" y="6821"/>
                    </a:cubicBezTo>
                    <a:cubicBezTo>
                      <a:pt x="561" y="6821"/>
                      <a:pt x="561" y="6821"/>
                      <a:pt x="841" y="6821"/>
                    </a:cubicBezTo>
                    <a:cubicBezTo>
                      <a:pt x="841" y="6593"/>
                      <a:pt x="1122" y="6593"/>
                      <a:pt x="1402" y="6593"/>
                    </a:cubicBezTo>
                    <a:cubicBezTo>
                      <a:pt x="1402" y="6593"/>
                      <a:pt x="1683" y="6593"/>
                      <a:pt x="1683" y="6821"/>
                    </a:cubicBezTo>
                    <a:cubicBezTo>
                      <a:pt x="1683" y="6821"/>
                      <a:pt x="1683" y="6821"/>
                      <a:pt x="1683" y="6821"/>
                    </a:cubicBezTo>
                    <a:cubicBezTo>
                      <a:pt x="1963" y="6821"/>
                      <a:pt x="1963" y="6821"/>
                      <a:pt x="1963" y="6821"/>
                    </a:cubicBezTo>
                    <a:cubicBezTo>
                      <a:pt x="1963" y="6821"/>
                      <a:pt x="2244" y="6821"/>
                      <a:pt x="2244" y="7048"/>
                    </a:cubicBezTo>
                    <a:cubicBezTo>
                      <a:pt x="2244" y="7048"/>
                      <a:pt x="2244" y="7048"/>
                      <a:pt x="2244" y="7048"/>
                    </a:cubicBezTo>
                    <a:cubicBezTo>
                      <a:pt x="2524" y="7275"/>
                      <a:pt x="2524" y="7275"/>
                      <a:pt x="2524" y="7503"/>
                    </a:cubicBezTo>
                    <a:cubicBezTo>
                      <a:pt x="2805" y="8185"/>
                      <a:pt x="2524" y="8867"/>
                      <a:pt x="2524" y="9322"/>
                    </a:cubicBezTo>
                    <a:cubicBezTo>
                      <a:pt x="2524" y="9549"/>
                      <a:pt x="2244" y="10004"/>
                      <a:pt x="2244" y="10231"/>
                    </a:cubicBezTo>
                    <a:cubicBezTo>
                      <a:pt x="2244" y="10458"/>
                      <a:pt x="2244" y="10686"/>
                      <a:pt x="2244" y="10686"/>
                    </a:cubicBezTo>
                    <a:cubicBezTo>
                      <a:pt x="2244" y="11141"/>
                      <a:pt x="1963" y="11368"/>
                      <a:pt x="1683" y="11595"/>
                    </a:cubicBezTo>
                    <a:cubicBezTo>
                      <a:pt x="1402" y="11823"/>
                      <a:pt x="1402" y="11823"/>
                      <a:pt x="1402" y="12050"/>
                    </a:cubicBezTo>
                    <a:cubicBezTo>
                      <a:pt x="1402" y="12050"/>
                      <a:pt x="1402" y="12050"/>
                      <a:pt x="1402" y="12277"/>
                    </a:cubicBezTo>
                    <a:cubicBezTo>
                      <a:pt x="1402" y="12277"/>
                      <a:pt x="1402" y="12277"/>
                      <a:pt x="1402" y="12277"/>
                    </a:cubicBezTo>
                    <a:cubicBezTo>
                      <a:pt x="1683" y="12050"/>
                      <a:pt x="2524" y="11595"/>
                      <a:pt x="2805" y="11368"/>
                    </a:cubicBezTo>
                    <a:cubicBezTo>
                      <a:pt x="3085" y="11368"/>
                      <a:pt x="3366" y="11141"/>
                      <a:pt x="3366" y="11141"/>
                    </a:cubicBezTo>
                    <a:cubicBezTo>
                      <a:pt x="4768" y="10231"/>
                      <a:pt x="5890" y="10458"/>
                      <a:pt x="6451" y="11141"/>
                    </a:cubicBezTo>
                    <a:cubicBezTo>
                      <a:pt x="6451" y="11141"/>
                      <a:pt x="6451" y="11141"/>
                      <a:pt x="6732" y="11141"/>
                    </a:cubicBezTo>
                    <a:cubicBezTo>
                      <a:pt x="7012" y="11141"/>
                      <a:pt x="7574" y="10913"/>
                      <a:pt x="7574" y="10686"/>
                    </a:cubicBezTo>
                    <a:cubicBezTo>
                      <a:pt x="7854" y="10231"/>
                      <a:pt x="8696" y="10004"/>
                      <a:pt x="9537" y="10004"/>
                    </a:cubicBezTo>
                    <a:cubicBezTo>
                      <a:pt x="9818" y="10004"/>
                      <a:pt x="10098" y="10004"/>
                      <a:pt x="10098" y="10004"/>
                    </a:cubicBezTo>
                    <a:cubicBezTo>
                      <a:pt x="10659" y="10004"/>
                      <a:pt x="11220" y="10231"/>
                      <a:pt x="11501" y="10458"/>
                    </a:cubicBezTo>
                    <a:cubicBezTo>
                      <a:pt x="11781" y="10913"/>
                      <a:pt x="11781" y="10913"/>
                      <a:pt x="11781" y="10913"/>
                    </a:cubicBezTo>
                    <a:cubicBezTo>
                      <a:pt x="12342" y="11368"/>
                      <a:pt x="12903" y="11823"/>
                      <a:pt x="13745" y="12277"/>
                    </a:cubicBezTo>
                    <a:cubicBezTo>
                      <a:pt x="14587" y="12732"/>
                      <a:pt x="14306" y="13642"/>
                      <a:pt x="14025" y="14324"/>
                    </a:cubicBezTo>
                    <a:cubicBezTo>
                      <a:pt x="14025" y="14551"/>
                      <a:pt x="13745" y="15006"/>
                      <a:pt x="13745" y="15233"/>
                    </a:cubicBezTo>
                    <a:cubicBezTo>
                      <a:pt x="14867" y="15688"/>
                      <a:pt x="16550" y="17052"/>
                      <a:pt x="16270" y="18416"/>
                    </a:cubicBezTo>
                    <a:cubicBezTo>
                      <a:pt x="16270" y="18871"/>
                      <a:pt x="16270" y="19098"/>
                      <a:pt x="16270" y="19326"/>
                    </a:cubicBezTo>
                    <a:cubicBezTo>
                      <a:pt x="16550" y="19553"/>
                      <a:pt x="16550" y="19553"/>
                      <a:pt x="16550" y="19781"/>
                    </a:cubicBezTo>
                    <a:cubicBezTo>
                      <a:pt x="16550" y="19781"/>
                      <a:pt x="16550" y="19781"/>
                      <a:pt x="16550" y="19781"/>
                    </a:cubicBezTo>
                    <a:cubicBezTo>
                      <a:pt x="16550" y="20008"/>
                      <a:pt x="16550" y="20008"/>
                      <a:pt x="16550" y="20235"/>
                    </a:cubicBezTo>
                    <a:cubicBezTo>
                      <a:pt x="16550" y="20235"/>
                      <a:pt x="16550" y="20235"/>
                      <a:pt x="16550" y="20235"/>
                    </a:cubicBezTo>
                    <a:cubicBezTo>
                      <a:pt x="16550" y="20463"/>
                      <a:pt x="16550" y="20463"/>
                      <a:pt x="16550" y="20690"/>
                    </a:cubicBezTo>
                    <a:cubicBezTo>
                      <a:pt x="16550" y="20690"/>
                      <a:pt x="16550" y="20690"/>
                      <a:pt x="16550" y="20690"/>
                    </a:cubicBezTo>
                    <a:cubicBezTo>
                      <a:pt x="16270" y="20917"/>
                      <a:pt x="16270" y="20917"/>
                      <a:pt x="16270" y="21145"/>
                    </a:cubicBezTo>
                    <a:cubicBezTo>
                      <a:pt x="16270" y="21145"/>
                      <a:pt x="16270" y="21145"/>
                      <a:pt x="16270" y="21145"/>
                    </a:cubicBezTo>
                    <a:cubicBezTo>
                      <a:pt x="16270" y="21145"/>
                      <a:pt x="16270" y="21145"/>
                      <a:pt x="16270" y="21145"/>
                    </a:cubicBezTo>
                    <a:cubicBezTo>
                      <a:pt x="16270" y="21145"/>
                      <a:pt x="16270" y="21145"/>
                      <a:pt x="16270" y="21145"/>
                    </a:cubicBezTo>
                    <a:cubicBezTo>
                      <a:pt x="16550" y="21372"/>
                      <a:pt x="16831" y="21372"/>
                      <a:pt x="17111" y="21600"/>
                    </a:cubicBezTo>
                    <a:cubicBezTo>
                      <a:pt x="17111" y="21600"/>
                      <a:pt x="17111" y="21372"/>
                      <a:pt x="17111" y="21372"/>
                    </a:cubicBezTo>
                    <a:cubicBezTo>
                      <a:pt x="17111" y="20690"/>
                      <a:pt x="17672" y="20235"/>
                      <a:pt x="18794" y="20235"/>
                    </a:cubicBezTo>
                    <a:cubicBezTo>
                      <a:pt x="19075" y="20235"/>
                      <a:pt x="19636" y="20235"/>
                      <a:pt x="19916" y="20463"/>
                    </a:cubicBezTo>
                    <a:cubicBezTo>
                      <a:pt x="20197" y="20463"/>
                      <a:pt x="20197" y="20463"/>
                      <a:pt x="20477" y="20463"/>
                    </a:cubicBezTo>
                    <a:cubicBezTo>
                      <a:pt x="20477" y="20463"/>
                      <a:pt x="20477" y="20463"/>
                      <a:pt x="20758" y="20463"/>
                    </a:cubicBezTo>
                    <a:cubicBezTo>
                      <a:pt x="20758" y="20463"/>
                      <a:pt x="20758" y="20463"/>
                      <a:pt x="20758" y="20463"/>
                    </a:cubicBezTo>
                    <a:cubicBezTo>
                      <a:pt x="20758" y="20463"/>
                      <a:pt x="20758" y="20463"/>
                      <a:pt x="21038" y="20463"/>
                    </a:cubicBezTo>
                    <a:cubicBezTo>
                      <a:pt x="21038" y="20463"/>
                      <a:pt x="21038" y="20463"/>
                      <a:pt x="21038" y="20463"/>
                    </a:cubicBezTo>
                    <a:cubicBezTo>
                      <a:pt x="21038" y="20463"/>
                      <a:pt x="21319" y="20463"/>
                      <a:pt x="21319" y="20235"/>
                    </a:cubicBezTo>
                    <a:cubicBezTo>
                      <a:pt x="21319" y="20235"/>
                      <a:pt x="21319" y="20235"/>
                      <a:pt x="21319" y="20235"/>
                    </a:cubicBezTo>
                    <a:cubicBezTo>
                      <a:pt x="21319" y="20235"/>
                      <a:pt x="21600" y="20235"/>
                      <a:pt x="21600" y="20235"/>
                    </a:cubicBezTo>
                    <a:cubicBezTo>
                      <a:pt x="21600" y="20235"/>
                      <a:pt x="21600" y="20235"/>
                      <a:pt x="21600" y="20235"/>
                    </a:cubicBezTo>
                    <a:cubicBezTo>
                      <a:pt x="21600" y="20008"/>
                      <a:pt x="21600" y="20008"/>
                      <a:pt x="21600" y="19781"/>
                    </a:cubicBezTo>
                    <a:cubicBezTo>
                      <a:pt x="21600" y="19781"/>
                      <a:pt x="21600" y="19781"/>
                      <a:pt x="21600" y="19781"/>
                    </a:cubicBezTo>
                    <a:cubicBezTo>
                      <a:pt x="21600" y="19553"/>
                      <a:pt x="21600" y="19553"/>
                      <a:pt x="21600" y="19326"/>
                    </a:cubicBezTo>
                    <a:cubicBezTo>
                      <a:pt x="21600" y="19326"/>
                      <a:pt x="21600" y="19326"/>
                      <a:pt x="21600" y="19326"/>
                    </a:cubicBezTo>
                    <a:cubicBezTo>
                      <a:pt x="21600" y="19098"/>
                      <a:pt x="21600" y="18871"/>
                      <a:pt x="21600" y="18644"/>
                    </a:cubicBezTo>
                    <a:cubicBezTo>
                      <a:pt x="21600" y="18189"/>
                      <a:pt x="21600" y="17734"/>
                      <a:pt x="21319" y="17507"/>
                    </a:cubicBezTo>
                    <a:cubicBezTo>
                      <a:pt x="21319" y="17279"/>
                      <a:pt x="21319" y="17279"/>
                      <a:pt x="21038" y="17279"/>
                    </a:cubicBezTo>
                    <a:cubicBezTo>
                      <a:pt x="21038" y="17052"/>
                      <a:pt x="20758" y="16825"/>
                      <a:pt x="20477" y="16825"/>
                    </a:cubicBezTo>
                    <a:cubicBezTo>
                      <a:pt x="19636" y="16370"/>
                      <a:pt x="18794" y="15915"/>
                      <a:pt x="18514" y="15006"/>
                    </a:cubicBezTo>
                    <a:cubicBezTo>
                      <a:pt x="18233" y="14551"/>
                      <a:pt x="17672" y="14096"/>
                      <a:pt x="17111" y="13642"/>
                    </a:cubicBezTo>
                    <a:cubicBezTo>
                      <a:pt x="16550" y="13187"/>
                      <a:pt x="15989" y="12732"/>
                      <a:pt x="15709" y="12277"/>
                    </a:cubicBezTo>
                    <a:cubicBezTo>
                      <a:pt x="15709" y="12050"/>
                      <a:pt x="15428" y="11595"/>
                      <a:pt x="15148" y="11368"/>
                    </a:cubicBezTo>
                    <a:cubicBezTo>
                      <a:pt x="14587" y="10913"/>
                      <a:pt x="14306" y="10458"/>
                      <a:pt x="14306" y="9776"/>
                    </a:cubicBezTo>
                    <a:cubicBezTo>
                      <a:pt x="14025" y="9776"/>
                      <a:pt x="13464" y="9549"/>
                      <a:pt x="12903" y="9322"/>
                    </a:cubicBezTo>
                    <a:cubicBezTo>
                      <a:pt x="11781" y="8639"/>
                      <a:pt x="10379" y="8185"/>
                      <a:pt x="10940" y="7275"/>
                    </a:cubicBezTo>
                    <a:cubicBezTo>
                      <a:pt x="11220" y="6593"/>
                      <a:pt x="12062" y="6593"/>
                      <a:pt x="12623" y="6366"/>
                    </a:cubicBezTo>
                    <a:cubicBezTo>
                      <a:pt x="12903" y="6366"/>
                      <a:pt x="13184" y="6366"/>
                      <a:pt x="13184" y="6366"/>
                    </a:cubicBezTo>
                    <a:cubicBezTo>
                      <a:pt x="13184" y="6138"/>
                      <a:pt x="13184" y="5911"/>
                      <a:pt x="12903" y="5684"/>
                    </a:cubicBezTo>
                    <a:cubicBezTo>
                      <a:pt x="12623" y="5456"/>
                      <a:pt x="12342" y="5002"/>
                      <a:pt x="12062" y="4319"/>
                    </a:cubicBezTo>
                    <a:cubicBezTo>
                      <a:pt x="12062" y="4092"/>
                      <a:pt x="12062" y="4092"/>
                      <a:pt x="11781" y="4092"/>
                    </a:cubicBezTo>
                    <a:cubicBezTo>
                      <a:pt x="11501" y="4092"/>
                      <a:pt x="10940" y="4092"/>
                      <a:pt x="10940" y="4319"/>
                    </a:cubicBezTo>
                    <a:cubicBezTo>
                      <a:pt x="10659" y="4319"/>
                      <a:pt x="10659" y="4319"/>
                      <a:pt x="10379" y="4319"/>
                    </a:cubicBezTo>
                    <a:cubicBezTo>
                      <a:pt x="10379" y="4319"/>
                      <a:pt x="10379" y="4319"/>
                      <a:pt x="10379" y="4319"/>
                    </a:cubicBezTo>
                    <a:cubicBezTo>
                      <a:pt x="10379" y="4319"/>
                      <a:pt x="10098" y="4319"/>
                      <a:pt x="10098" y="4319"/>
                    </a:cubicBezTo>
                    <a:cubicBezTo>
                      <a:pt x="9818" y="4319"/>
                      <a:pt x="9537" y="4319"/>
                      <a:pt x="8976" y="4319"/>
                    </a:cubicBezTo>
                    <a:cubicBezTo>
                      <a:pt x="8976" y="4319"/>
                      <a:pt x="8976" y="4319"/>
                      <a:pt x="8976" y="4319"/>
                    </a:cubicBezTo>
                    <a:cubicBezTo>
                      <a:pt x="8976" y="4092"/>
                      <a:pt x="8696" y="4092"/>
                      <a:pt x="8415" y="3865"/>
                    </a:cubicBezTo>
                    <a:cubicBezTo>
                      <a:pt x="8415" y="3865"/>
                      <a:pt x="8415" y="3865"/>
                      <a:pt x="8415" y="3865"/>
                    </a:cubicBezTo>
                    <a:cubicBezTo>
                      <a:pt x="8415" y="3865"/>
                      <a:pt x="8415" y="3865"/>
                      <a:pt x="8415" y="3865"/>
                    </a:cubicBezTo>
                    <a:cubicBezTo>
                      <a:pt x="8135" y="3865"/>
                      <a:pt x="8135" y="3865"/>
                      <a:pt x="8135" y="3637"/>
                    </a:cubicBezTo>
                    <a:cubicBezTo>
                      <a:pt x="8135" y="3637"/>
                      <a:pt x="7854" y="3637"/>
                      <a:pt x="7854" y="3637"/>
                    </a:cubicBezTo>
                    <a:cubicBezTo>
                      <a:pt x="7854" y="3637"/>
                      <a:pt x="7854" y="3410"/>
                      <a:pt x="7574" y="3410"/>
                    </a:cubicBezTo>
                    <a:cubicBezTo>
                      <a:pt x="7574" y="3410"/>
                      <a:pt x="7574" y="3183"/>
                      <a:pt x="7574" y="3183"/>
                    </a:cubicBezTo>
                    <a:cubicBezTo>
                      <a:pt x="7574" y="3183"/>
                      <a:pt x="7574" y="3183"/>
                      <a:pt x="7574" y="2955"/>
                    </a:cubicBezTo>
                    <a:cubicBezTo>
                      <a:pt x="7293" y="2955"/>
                      <a:pt x="7293" y="2728"/>
                      <a:pt x="7293" y="2728"/>
                    </a:cubicBezTo>
                    <a:cubicBezTo>
                      <a:pt x="7293" y="2501"/>
                      <a:pt x="7012" y="2273"/>
                      <a:pt x="6732" y="2046"/>
                    </a:cubicBezTo>
                    <a:cubicBezTo>
                      <a:pt x="6171" y="1591"/>
                      <a:pt x="5890" y="1364"/>
                      <a:pt x="5890" y="682"/>
                    </a:cubicBezTo>
                    <a:cubicBezTo>
                      <a:pt x="5890" y="682"/>
                      <a:pt x="5610" y="682"/>
                      <a:pt x="5610" y="682"/>
                    </a:cubicBezTo>
                    <a:cubicBezTo>
                      <a:pt x="5610" y="682"/>
                      <a:pt x="5610" y="454"/>
                      <a:pt x="5610" y="454"/>
                    </a:cubicBezTo>
                    <a:cubicBezTo>
                      <a:pt x="5610" y="454"/>
                      <a:pt x="5610" y="454"/>
                      <a:pt x="5610" y="454"/>
                    </a:cubicBezTo>
                    <a:cubicBezTo>
                      <a:pt x="5329" y="454"/>
                      <a:pt x="5329" y="227"/>
                      <a:pt x="5329" y="227"/>
                    </a:cubicBezTo>
                    <a:cubicBezTo>
                      <a:pt x="5329" y="227"/>
                      <a:pt x="5329" y="227"/>
                      <a:pt x="5329" y="227"/>
                    </a:cubicBezTo>
                    <a:cubicBezTo>
                      <a:pt x="5049" y="0"/>
                      <a:pt x="5049" y="0"/>
                      <a:pt x="5049" y="0"/>
                    </a:cubicBezTo>
                    <a:cubicBezTo>
                      <a:pt x="5049" y="0"/>
                      <a:pt x="5049" y="0"/>
                      <a:pt x="5049" y="0"/>
                    </a:cubicBezTo>
                    <a:cubicBezTo>
                      <a:pt x="5049" y="0"/>
                      <a:pt x="5049" y="0"/>
                      <a:pt x="5049" y="0"/>
                    </a:cubicBezTo>
                    <a:cubicBezTo>
                      <a:pt x="4768" y="0"/>
                      <a:pt x="4768" y="0"/>
                      <a:pt x="4488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1" name="Shape">
                <a:extLst>
                  <a:ext uri="{FF2B5EF4-FFF2-40B4-BE49-F238E27FC236}">
                    <a16:creationId xmlns:a16="http://schemas.microsoft.com/office/drawing/2014/main" id="{71CF98A5-FCA4-6614-0F74-9A1215A39239}"/>
                  </a:ext>
                </a:extLst>
              </p:cNvPr>
              <p:cNvSpPr/>
              <p:nvPr/>
            </p:nvSpPr>
            <p:spPr>
              <a:xfrm>
                <a:off x="974335" y="1101600"/>
                <a:ext cx="106700" cy="184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48"/>
                    </a:moveTo>
                    <a:cubicBezTo>
                      <a:pt x="21600" y="8718"/>
                      <a:pt x="21600" y="8718"/>
                      <a:pt x="21600" y="8718"/>
                    </a:cubicBezTo>
                    <a:cubicBezTo>
                      <a:pt x="21600" y="8718"/>
                      <a:pt x="21600" y="8587"/>
                      <a:pt x="21600" y="8587"/>
                    </a:cubicBezTo>
                    <a:cubicBezTo>
                      <a:pt x="21600" y="8587"/>
                      <a:pt x="21600" y="8587"/>
                      <a:pt x="21600" y="8587"/>
                    </a:cubicBezTo>
                    <a:cubicBezTo>
                      <a:pt x="21600" y="8457"/>
                      <a:pt x="21600" y="8457"/>
                      <a:pt x="21600" y="8327"/>
                    </a:cubicBezTo>
                    <a:cubicBezTo>
                      <a:pt x="21348" y="8067"/>
                      <a:pt x="21348" y="7937"/>
                      <a:pt x="21348" y="7677"/>
                    </a:cubicBezTo>
                    <a:cubicBezTo>
                      <a:pt x="21600" y="7026"/>
                      <a:pt x="20344" y="6506"/>
                      <a:pt x="19841" y="6375"/>
                    </a:cubicBezTo>
                    <a:cubicBezTo>
                      <a:pt x="19088" y="6245"/>
                      <a:pt x="19088" y="5725"/>
                      <a:pt x="19339" y="5204"/>
                    </a:cubicBezTo>
                    <a:cubicBezTo>
                      <a:pt x="19339" y="5074"/>
                      <a:pt x="19590" y="4684"/>
                      <a:pt x="19590" y="4554"/>
                    </a:cubicBezTo>
                    <a:cubicBezTo>
                      <a:pt x="18586" y="4293"/>
                      <a:pt x="18083" y="4033"/>
                      <a:pt x="17581" y="3643"/>
                    </a:cubicBezTo>
                    <a:cubicBezTo>
                      <a:pt x="17330" y="3513"/>
                      <a:pt x="17330" y="3513"/>
                      <a:pt x="17330" y="3513"/>
                    </a:cubicBezTo>
                    <a:cubicBezTo>
                      <a:pt x="17079" y="3383"/>
                      <a:pt x="16827" y="3383"/>
                      <a:pt x="16325" y="3383"/>
                    </a:cubicBezTo>
                    <a:cubicBezTo>
                      <a:pt x="15823" y="3383"/>
                      <a:pt x="15572" y="3383"/>
                      <a:pt x="15572" y="3513"/>
                    </a:cubicBezTo>
                    <a:cubicBezTo>
                      <a:pt x="15320" y="3773"/>
                      <a:pt x="14316" y="4033"/>
                      <a:pt x="13813" y="4033"/>
                    </a:cubicBezTo>
                    <a:cubicBezTo>
                      <a:pt x="13311" y="4033"/>
                      <a:pt x="13060" y="3903"/>
                      <a:pt x="12809" y="3773"/>
                    </a:cubicBezTo>
                    <a:cubicBezTo>
                      <a:pt x="12809" y="3643"/>
                      <a:pt x="12558" y="3643"/>
                      <a:pt x="12306" y="3643"/>
                    </a:cubicBezTo>
                    <a:cubicBezTo>
                      <a:pt x="12306" y="3643"/>
                      <a:pt x="11804" y="3773"/>
                      <a:pt x="11553" y="3903"/>
                    </a:cubicBezTo>
                    <a:cubicBezTo>
                      <a:pt x="11302" y="3903"/>
                      <a:pt x="11051" y="4033"/>
                      <a:pt x="11051" y="4033"/>
                    </a:cubicBezTo>
                    <a:cubicBezTo>
                      <a:pt x="10297" y="4424"/>
                      <a:pt x="9544" y="4684"/>
                      <a:pt x="9041" y="4684"/>
                    </a:cubicBezTo>
                    <a:cubicBezTo>
                      <a:pt x="8790" y="4684"/>
                      <a:pt x="8288" y="4684"/>
                      <a:pt x="8037" y="4293"/>
                    </a:cubicBezTo>
                    <a:cubicBezTo>
                      <a:pt x="8037" y="4163"/>
                      <a:pt x="8037" y="4033"/>
                      <a:pt x="8037" y="3903"/>
                    </a:cubicBezTo>
                    <a:cubicBezTo>
                      <a:pt x="8037" y="3773"/>
                      <a:pt x="8288" y="3513"/>
                      <a:pt x="8539" y="3513"/>
                    </a:cubicBezTo>
                    <a:cubicBezTo>
                      <a:pt x="8539" y="3383"/>
                      <a:pt x="8790" y="3253"/>
                      <a:pt x="8790" y="3253"/>
                    </a:cubicBezTo>
                    <a:cubicBezTo>
                      <a:pt x="8790" y="3122"/>
                      <a:pt x="8790" y="3122"/>
                      <a:pt x="8790" y="2992"/>
                    </a:cubicBezTo>
                    <a:cubicBezTo>
                      <a:pt x="8790" y="2732"/>
                      <a:pt x="9041" y="2602"/>
                      <a:pt x="9041" y="2342"/>
                    </a:cubicBezTo>
                    <a:cubicBezTo>
                      <a:pt x="9293" y="2081"/>
                      <a:pt x="9293" y="1821"/>
                      <a:pt x="9041" y="1561"/>
                    </a:cubicBezTo>
                    <a:cubicBezTo>
                      <a:pt x="9041" y="1431"/>
                      <a:pt x="9041" y="1431"/>
                      <a:pt x="9041" y="1431"/>
                    </a:cubicBezTo>
                    <a:cubicBezTo>
                      <a:pt x="8790" y="1431"/>
                      <a:pt x="8790" y="1431"/>
                      <a:pt x="8539" y="1431"/>
                    </a:cubicBezTo>
                    <a:cubicBezTo>
                      <a:pt x="8037" y="1561"/>
                      <a:pt x="7534" y="1431"/>
                      <a:pt x="7283" y="1171"/>
                    </a:cubicBezTo>
                    <a:cubicBezTo>
                      <a:pt x="7032" y="910"/>
                      <a:pt x="7032" y="650"/>
                      <a:pt x="7032" y="390"/>
                    </a:cubicBezTo>
                    <a:cubicBezTo>
                      <a:pt x="7032" y="260"/>
                      <a:pt x="7032" y="130"/>
                      <a:pt x="7032" y="130"/>
                    </a:cubicBezTo>
                    <a:cubicBezTo>
                      <a:pt x="7032" y="130"/>
                      <a:pt x="7032" y="130"/>
                      <a:pt x="7032" y="130"/>
                    </a:cubicBezTo>
                    <a:cubicBezTo>
                      <a:pt x="7032" y="130"/>
                      <a:pt x="6781" y="130"/>
                      <a:pt x="6781" y="0"/>
                    </a:cubicBezTo>
                    <a:cubicBezTo>
                      <a:pt x="6781" y="0"/>
                      <a:pt x="6781" y="0"/>
                      <a:pt x="6781" y="0"/>
                    </a:cubicBezTo>
                    <a:cubicBezTo>
                      <a:pt x="6781" y="130"/>
                      <a:pt x="6781" y="130"/>
                      <a:pt x="6781" y="130"/>
                    </a:cubicBezTo>
                    <a:cubicBezTo>
                      <a:pt x="6781" y="130"/>
                      <a:pt x="6781" y="130"/>
                      <a:pt x="6530" y="130"/>
                    </a:cubicBezTo>
                    <a:cubicBezTo>
                      <a:pt x="6530" y="260"/>
                      <a:pt x="6530" y="260"/>
                      <a:pt x="6530" y="260"/>
                    </a:cubicBezTo>
                    <a:cubicBezTo>
                      <a:pt x="6279" y="260"/>
                      <a:pt x="6279" y="260"/>
                      <a:pt x="6279" y="260"/>
                    </a:cubicBezTo>
                    <a:cubicBezTo>
                      <a:pt x="6279" y="260"/>
                      <a:pt x="6027" y="390"/>
                      <a:pt x="6027" y="390"/>
                    </a:cubicBezTo>
                    <a:cubicBezTo>
                      <a:pt x="6027" y="390"/>
                      <a:pt x="6027" y="390"/>
                      <a:pt x="6027" y="390"/>
                    </a:cubicBezTo>
                    <a:cubicBezTo>
                      <a:pt x="5776" y="390"/>
                      <a:pt x="5525" y="390"/>
                      <a:pt x="5525" y="520"/>
                    </a:cubicBezTo>
                    <a:cubicBezTo>
                      <a:pt x="5023" y="520"/>
                      <a:pt x="4520" y="650"/>
                      <a:pt x="4269" y="780"/>
                    </a:cubicBezTo>
                    <a:cubicBezTo>
                      <a:pt x="4018" y="1171"/>
                      <a:pt x="3265" y="1301"/>
                      <a:pt x="2009" y="1301"/>
                    </a:cubicBezTo>
                    <a:cubicBezTo>
                      <a:pt x="1758" y="1301"/>
                      <a:pt x="1758" y="1301"/>
                      <a:pt x="1758" y="1301"/>
                    </a:cubicBezTo>
                    <a:cubicBezTo>
                      <a:pt x="1255" y="1301"/>
                      <a:pt x="753" y="1301"/>
                      <a:pt x="502" y="1561"/>
                    </a:cubicBezTo>
                    <a:cubicBezTo>
                      <a:pt x="502" y="1561"/>
                      <a:pt x="502" y="1561"/>
                      <a:pt x="502" y="1561"/>
                    </a:cubicBezTo>
                    <a:cubicBezTo>
                      <a:pt x="251" y="2862"/>
                      <a:pt x="0" y="3643"/>
                      <a:pt x="0" y="3773"/>
                    </a:cubicBezTo>
                    <a:cubicBezTo>
                      <a:pt x="251" y="4033"/>
                      <a:pt x="1506" y="4814"/>
                      <a:pt x="1758" y="4944"/>
                    </a:cubicBezTo>
                    <a:cubicBezTo>
                      <a:pt x="2511" y="4944"/>
                      <a:pt x="2511" y="5334"/>
                      <a:pt x="2511" y="5595"/>
                    </a:cubicBezTo>
                    <a:cubicBezTo>
                      <a:pt x="2511" y="5595"/>
                      <a:pt x="2511" y="5855"/>
                      <a:pt x="2511" y="5855"/>
                    </a:cubicBezTo>
                    <a:cubicBezTo>
                      <a:pt x="3013" y="5985"/>
                      <a:pt x="3265" y="6245"/>
                      <a:pt x="3013" y="6636"/>
                    </a:cubicBezTo>
                    <a:cubicBezTo>
                      <a:pt x="3013" y="6766"/>
                      <a:pt x="2762" y="6896"/>
                      <a:pt x="2511" y="7026"/>
                    </a:cubicBezTo>
                    <a:cubicBezTo>
                      <a:pt x="2511" y="7026"/>
                      <a:pt x="2511" y="7026"/>
                      <a:pt x="2511" y="7026"/>
                    </a:cubicBezTo>
                    <a:cubicBezTo>
                      <a:pt x="2511" y="7286"/>
                      <a:pt x="2511" y="7807"/>
                      <a:pt x="2009" y="8067"/>
                    </a:cubicBezTo>
                    <a:cubicBezTo>
                      <a:pt x="2009" y="8067"/>
                      <a:pt x="2009" y="8067"/>
                      <a:pt x="2009" y="8197"/>
                    </a:cubicBezTo>
                    <a:cubicBezTo>
                      <a:pt x="2009" y="8457"/>
                      <a:pt x="2260" y="8848"/>
                      <a:pt x="3013" y="9238"/>
                    </a:cubicBezTo>
                    <a:cubicBezTo>
                      <a:pt x="4269" y="9759"/>
                      <a:pt x="4269" y="10669"/>
                      <a:pt x="4269" y="11191"/>
                    </a:cubicBezTo>
                    <a:cubicBezTo>
                      <a:pt x="4269" y="11321"/>
                      <a:pt x="4520" y="11451"/>
                      <a:pt x="4520" y="11581"/>
                    </a:cubicBezTo>
                    <a:cubicBezTo>
                      <a:pt x="4772" y="11711"/>
                      <a:pt x="5274" y="11972"/>
                      <a:pt x="5274" y="12362"/>
                    </a:cubicBezTo>
                    <a:cubicBezTo>
                      <a:pt x="5274" y="12362"/>
                      <a:pt x="5274" y="12362"/>
                      <a:pt x="5274" y="12362"/>
                    </a:cubicBezTo>
                    <a:cubicBezTo>
                      <a:pt x="5023" y="12492"/>
                      <a:pt x="5023" y="12622"/>
                      <a:pt x="5023" y="12752"/>
                    </a:cubicBezTo>
                    <a:cubicBezTo>
                      <a:pt x="5023" y="12752"/>
                      <a:pt x="5023" y="12752"/>
                      <a:pt x="5023" y="12752"/>
                    </a:cubicBezTo>
                    <a:cubicBezTo>
                      <a:pt x="5023" y="12882"/>
                      <a:pt x="4772" y="13013"/>
                      <a:pt x="4772" y="13013"/>
                    </a:cubicBezTo>
                    <a:cubicBezTo>
                      <a:pt x="4772" y="13143"/>
                      <a:pt x="4772" y="13143"/>
                      <a:pt x="4772" y="13143"/>
                    </a:cubicBezTo>
                    <a:cubicBezTo>
                      <a:pt x="4772" y="13273"/>
                      <a:pt x="4520" y="13403"/>
                      <a:pt x="4520" y="13533"/>
                    </a:cubicBezTo>
                    <a:cubicBezTo>
                      <a:pt x="4520" y="13533"/>
                      <a:pt x="4520" y="13533"/>
                      <a:pt x="4520" y="13533"/>
                    </a:cubicBezTo>
                    <a:cubicBezTo>
                      <a:pt x="4269" y="13663"/>
                      <a:pt x="4269" y="13793"/>
                      <a:pt x="4269" y="13923"/>
                    </a:cubicBezTo>
                    <a:cubicBezTo>
                      <a:pt x="4269" y="13923"/>
                      <a:pt x="4269" y="13923"/>
                      <a:pt x="4269" y="13923"/>
                    </a:cubicBezTo>
                    <a:cubicBezTo>
                      <a:pt x="4018" y="14184"/>
                      <a:pt x="3767" y="14314"/>
                      <a:pt x="3516" y="14574"/>
                    </a:cubicBezTo>
                    <a:cubicBezTo>
                      <a:pt x="3516" y="14574"/>
                      <a:pt x="3516" y="14574"/>
                      <a:pt x="3516" y="14574"/>
                    </a:cubicBezTo>
                    <a:cubicBezTo>
                      <a:pt x="3265" y="14704"/>
                      <a:pt x="3265" y="14704"/>
                      <a:pt x="3265" y="14834"/>
                    </a:cubicBezTo>
                    <a:cubicBezTo>
                      <a:pt x="3013" y="14834"/>
                      <a:pt x="3013" y="14834"/>
                      <a:pt x="3013" y="14834"/>
                    </a:cubicBezTo>
                    <a:cubicBezTo>
                      <a:pt x="3013" y="14834"/>
                      <a:pt x="2762" y="14964"/>
                      <a:pt x="2762" y="14964"/>
                    </a:cubicBezTo>
                    <a:cubicBezTo>
                      <a:pt x="2762" y="14964"/>
                      <a:pt x="2762" y="14964"/>
                      <a:pt x="2762" y="14964"/>
                    </a:cubicBezTo>
                    <a:cubicBezTo>
                      <a:pt x="2762" y="15094"/>
                      <a:pt x="2511" y="15355"/>
                      <a:pt x="2511" y="15485"/>
                    </a:cubicBezTo>
                    <a:cubicBezTo>
                      <a:pt x="2260" y="16005"/>
                      <a:pt x="2260" y="16526"/>
                      <a:pt x="2009" y="16916"/>
                    </a:cubicBezTo>
                    <a:cubicBezTo>
                      <a:pt x="1758" y="17176"/>
                      <a:pt x="1506" y="17827"/>
                      <a:pt x="1758" y="17957"/>
                    </a:cubicBezTo>
                    <a:cubicBezTo>
                      <a:pt x="2511" y="17957"/>
                      <a:pt x="3767" y="18608"/>
                      <a:pt x="5776" y="19909"/>
                    </a:cubicBezTo>
                    <a:cubicBezTo>
                      <a:pt x="6027" y="20039"/>
                      <a:pt x="6279" y="20299"/>
                      <a:pt x="6530" y="20560"/>
                    </a:cubicBezTo>
                    <a:cubicBezTo>
                      <a:pt x="7032" y="20560"/>
                      <a:pt x="7534" y="20560"/>
                      <a:pt x="8037" y="20560"/>
                    </a:cubicBezTo>
                    <a:cubicBezTo>
                      <a:pt x="8037" y="20560"/>
                      <a:pt x="8288" y="20690"/>
                      <a:pt x="8288" y="20690"/>
                    </a:cubicBezTo>
                    <a:cubicBezTo>
                      <a:pt x="8539" y="20690"/>
                      <a:pt x="8790" y="20820"/>
                      <a:pt x="9041" y="20820"/>
                    </a:cubicBezTo>
                    <a:cubicBezTo>
                      <a:pt x="9544" y="21080"/>
                      <a:pt x="9795" y="21340"/>
                      <a:pt x="9795" y="21600"/>
                    </a:cubicBezTo>
                    <a:cubicBezTo>
                      <a:pt x="9795" y="21600"/>
                      <a:pt x="10046" y="21600"/>
                      <a:pt x="10297" y="21600"/>
                    </a:cubicBezTo>
                    <a:cubicBezTo>
                      <a:pt x="10548" y="21600"/>
                      <a:pt x="11051" y="21600"/>
                      <a:pt x="11051" y="21600"/>
                    </a:cubicBezTo>
                    <a:cubicBezTo>
                      <a:pt x="11051" y="21600"/>
                      <a:pt x="11302" y="21600"/>
                      <a:pt x="11302" y="21470"/>
                    </a:cubicBezTo>
                    <a:cubicBezTo>
                      <a:pt x="11302" y="21470"/>
                      <a:pt x="11302" y="21470"/>
                      <a:pt x="11302" y="21470"/>
                    </a:cubicBezTo>
                    <a:cubicBezTo>
                      <a:pt x="11302" y="21340"/>
                      <a:pt x="11302" y="21340"/>
                      <a:pt x="11302" y="21340"/>
                    </a:cubicBezTo>
                    <a:cubicBezTo>
                      <a:pt x="11302" y="21340"/>
                      <a:pt x="11553" y="21340"/>
                      <a:pt x="11553" y="21340"/>
                    </a:cubicBezTo>
                    <a:cubicBezTo>
                      <a:pt x="11553" y="21210"/>
                      <a:pt x="11553" y="21210"/>
                      <a:pt x="11553" y="21210"/>
                    </a:cubicBezTo>
                    <a:cubicBezTo>
                      <a:pt x="11051" y="20950"/>
                      <a:pt x="9795" y="20560"/>
                      <a:pt x="9041" y="20560"/>
                    </a:cubicBezTo>
                    <a:cubicBezTo>
                      <a:pt x="8539" y="20560"/>
                      <a:pt x="8037" y="20299"/>
                      <a:pt x="7534" y="20039"/>
                    </a:cubicBezTo>
                    <a:cubicBezTo>
                      <a:pt x="6781" y="19649"/>
                      <a:pt x="6530" y="18998"/>
                      <a:pt x="6530" y="18608"/>
                    </a:cubicBezTo>
                    <a:cubicBezTo>
                      <a:pt x="6781" y="18347"/>
                      <a:pt x="6530" y="18217"/>
                      <a:pt x="6279" y="17957"/>
                    </a:cubicBezTo>
                    <a:cubicBezTo>
                      <a:pt x="5776" y="17827"/>
                      <a:pt x="5525" y="17567"/>
                      <a:pt x="5525" y="17307"/>
                    </a:cubicBezTo>
                    <a:cubicBezTo>
                      <a:pt x="5525" y="17176"/>
                      <a:pt x="5525" y="17046"/>
                      <a:pt x="4772" y="16916"/>
                    </a:cubicBezTo>
                    <a:cubicBezTo>
                      <a:pt x="4520" y="16916"/>
                      <a:pt x="4269" y="16916"/>
                      <a:pt x="4018" y="16786"/>
                    </a:cubicBezTo>
                    <a:cubicBezTo>
                      <a:pt x="3013" y="16526"/>
                      <a:pt x="3516" y="15615"/>
                      <a:pt x="3767" y="14834"/>
                    </a:cubicBezTo>
                    <a:cubicBezTo>
                      <a:pt x="4018" y="14574"/>
                      <a:pt x="4018" y="14314"/>
                      <a:pt x="4018" y="14184"/>
                    </a:cubicBezTo>
                    <a:cubicBezTo>
                      <a:pt x="4269" y="13923"/>
                      <a:pt x="4520" y="13533"/>
                      <a:pt x="4772" y="13013"/>
                    </a:cubicBezTo>
                    <a:cubicBezTo>
                      <a:pt x="5274" y="12492"/>
                      <a:pt x="6027" y="11581"/>
                      <a:pt x="5776" y="11321"/>
                    </a:cubicBezTo>
                    <a:cubicBezTo>
                      <a:pt x="5525" y="11191"/>
                      <a:pt x="5525" y="10931"/>
                      <a:pt x="5776" y="10801"/>
                    </a:cubicBezTo>
                    <a:cubicBezTo>
                      <a:pt x="6027" y="10409"/>
                      <a:pt x="7032" y="10279"/>
                      <a:pt x="7534" y="10279"/>
                    </a:cubicBezTo>
                    <a:cubicBezTo>
                      <a:pt x="8288" y="10279"/>
                      <a:pt x="8790" y="10409"/>
                      <a:pt x="9041" y="10801"/>
                    </a:cubicBezTo>
                    <a:cubicBezTo>
                      <a:pt x="9293" y="11451"/>
                      <a:pt x="9544" y="11451"/>
                      <a:pt x="10548" y="11451"/>
                    </a:cubicBezTo>
                    <a:cubicBezTo>
                      <a:pt x="10800" y="11451"/>
                      <a:pt x="10800" y="11451"/>
                      <a:pt x="10800" y="11451"/>
                    </a:cubicBezTo>
                    <a:cubicBezTo>
                      <a:pt x="11804" y="11451"/>
                      <a:pt x="12306" y="11711"/>
                      <a:pt x="12809" y="11972"/>
                    </a:cubicBezTo>
                    <a:cubicBezTo>
                      <a:pt x="13060" y="12102"/>
                      <a:pt x="13311" y="12232"/>
                      <a:pt x="13562" y="12232"/>
                    </a:cubicBezTo>
                    <a:cubicBezTo>
                      <a:pt x="13562" y="12232"/>
                      <a:pt x="13562" y="12232"/>
                      <a:pt x="13562" y="12232"/>
                    </a:cubicBezTo>
                    <a:cubicBezTo>
                      <a:pt x="13562" y="12232"/>
                      <a:pt x="13562" y="12232"/>
                      <a:pt x="13311" y="12102"/>
                    </a:cubicBezTo>
                    <a:cubicBezTo>
                      <a:pt x="13311" y="11972"/>
                      <a:pt x="13060" y="11841"/>
                      <a:pt x="13060" y="11451"/>
                    </a:cubicBezTo>
                    <a:cubicBezTo>
                      <a:pt x="13060" y="11321"/>
                      <a:pt x="13060" y="11191"/>
                      <a:pt x="12809" y="11061"/>
                    </a:cubicBezTo>
                    <a:cubicBezTo>
                      <a:pt x="12558" y="10801"/>
                      <a:pt x="12306" y="10539"/>
                      <a:pt x="13060" y="10019"/>
                    </a:cubicBezTo>
                    <a:cubicBezTo>
                      <a:pt x="14316" y="9108"/>
                      <a:pt x="16325" y="8718"/>
                      <a:pt x="17581" y="8848"/>
                    </a:cubicBezTo>
                    <a:cubicBezTo>
                      <a:pt x="17581" y="8848"/>
                      <a:pt x="17581" y="8848"/>
                      <a:pt x="17832" y="8848"/>
                    </a:cubicBezTo>
                    <a:cubicBezTo>
                      <a:pt x="18083" y="8978"/>
                      <a:pt x="18586" y="8848"/>
                      <a:pt x="19088" y="8848"/>
                    </a:cubicBezTo>
                    <a:cubicBezTo>
                      <a:pt x="19590" y="8848"/>
                      <a:pt x="19841" y="8848"/>
                      <a:pt x="20344" y="8848"/>
                    </a:cubicBezTo>
                    <a:cubicBezTo>
                      <a:pt x="20344" y="8848"/>
                      <a:pt x="20344" y="8848"/>
                      <a:pt x="20595" y="8848"/>
                    </a:cubicBezTo>
                    <a:cubicBezTo>
                      <a:pt x="20595" y="8848"/>
                      <a:pt x="20595" y="8848"/>
                      <a:pt x="20595" y="8848"/>
                    </a:cubicBezTo>
                    <a:cubicBezTo>
                      <a:pt x="20595" y="8848"/>
                      <a:pt x="20846" y="8848"/>
                      <a:pt x="20846" y="8848"/>
                    </a:cubicBezTo>
                    <a:cubicBezTo>
                      <a:pt x="20846" y="8848"/>
                      <a:pt x="20846" y="8848"/>
                      <a:pt x="20846" y="8848"/>
                    </a:cubicBezTo>
                    <a:cubicBezTo>
                      <a:pt x="21097" y="8848"/>
                      <a:pt x="21097" y="8848"/>
                      <a:pt x="21097" y="8848"/>
                    </a:cubicBezTo>
                    <a:cubicBezTo>
                      <a:pt x="21348" y="8848"/>
                      <a:pt x="21348" y="8848"/>
                      <a:pt x="21348" y="8978"/>
                    </a:cubicBezTo>
                    <a:cubicBezTo>
                      <a:pt x="21348" y="8978"/>
                      <a:pt x="21348" y="8978"/>
                      <a:pt x="21348" y="8978"/>
                    </a:cubicBezTo>
                    <a:cubicBezTo>
                      <a:pt x="21600" y="8848"/>
                      <a:pt x="21600" y="8848"/>
                      <a:pt x="21600" y="884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2" name="Shape">
                <a:extLst>
                  <a:ext uri="{FF2B5EF4-FFF2-40B4-BE49-F238E27FC236}">
                    <a16:creationId xmlns:a16="http://schemas.microsoft.com/office/drawing/2014/main" id="{823376E4-0A5B-FE39-DF10-3999A06385CE}"/>
                  </a:ext>
                </a:extLst>
              </p:cNvPr>
              <p:cNvSpPr/>
              <p:nvPr/>
            </p:nvSpPr>
            <p:spPr>
              <a:xfrm>
                <a:off x="1144011" y="1279139"/>
                <a:ext cx="130643" cy="69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2" y="7542"/>
                    </a:moveTo>
                    <a:cubicBezTo>
                      <a:pt x="19131" y="7200"/>
                      <a:pt x="19337" y="6857"/>
                      <a:pt x="19337" y="6514"/>
                    </a:cubicBezTo>
                    <a:cubicBezTo>
                      <a:pt x="19337" y="5828"/>
                      <a:pt x="19748" y="5828"/>
                      <a:pt x="20365" y="5828"/>
                    </a:cubicBezTo>
                    <a:cubicBezTo>
                      <a:pt x="20571" y="5828"/>
                      <a:pt x="21394" y="5828"/>
                      <a:pt x="21600" y="5485"/>
                    </a:cubicBezTo>
                    <a:cubicBezTo>
                      <a:pt x="21600" y="5142"/>
                      <a:pt x="21600" y="5142"/>
                      <a:pt x="21394" y="4800"/>
                    </a:cubicBezTo>
                    <a:cubicBezTo>
                      <a:pt x="21188" y="4114"/>
                      <a:pt x="20571" y="3771"/>
                      <a:pt x="20365" y="4114"/>
                    </a:cubicBezTo>
                    <a:cubicBezTo>
                      <a:pt x="20159" y="4114"/>
                      <a:pt x="19954" y="4114"/>
                      <a:pt x="19748" y="4114"/>
                    </a:cubicBezTo>
                    <a:cubicBezTo>
                      <a:pt x="19337" y="4114"/>
                      <a:pt x="18925" y="4114"/>
                      <a:pt x="18514" y="3771"/>
                    </a:cubicBezTo>
                    <a:cubicBezTo>
                      <a:pt x="17897" y="3428"/>
                      <a:pt x="17897" y="2742"/>
                      <a:pt x="17897" y="2400"/>
                    </a:cubicBezTo>
                    <a:cubicBezTo>
                      <a:pt x="17897" y="1714"/>
                      <a:pt x="16662" y="0"/>
                      <a:pt x="16045" y="0"/>
                    </a:cubicBezTo>
                    <a:cubicBezTo>
                      <a:pt x="15634" y="0"/>
                      <a:pt x="14811" y="2400"/>
                      <a:pt x="14605" y="3428"/>
                    </a:cubicBezTo>
                    <a:cubicBezTo>
                      <a:pt x="14605" y="4114"/>
                      <a:pt x="14194" y="4457"/>
                      <a:pt x="13988" y="4800"/>
                    </a:cubicBezTo>
                    <a:cubicBezTo>
                      <a:pt x="13577" y="5142"/>
                      <a:pt x="13371" y="5485"/>
                      <a:pt x="13371" y="5828"/>
                    </a:cubicBezTo>
                    <a:cubicBezTo>
                      <a:pt x="13577" y="6171"/>
                      <a:pt x="13371" y="6857"/>
                      <a:pt x="12960" y="7200"/>
                    </a:cubicBezTo>
                    <a:cubicBezTo>
                      <a:pt x="12960" y="7542"/>
                      <a:pt x="12960" y="7542"/>
                      <a:pt x="12960" y="7542"/>
                    </a:cubicBezTo>
                    <a:cubicBezTo>
                      <a:pt x="12960" y="7542"/>
                      <a:pt x="13165" y="7885"/>
                      <a:pt x="13165" y="8228"/>
                    </a:cubicBezTo>
                    <a:cubicBezTo>
                      <a:pt x="13165" y="8228"/>
                      <a:pt x="13165" y="8228"/>
                      <a:pt x="13165" y="8228"/>
                    </a:cubicBezTo>
                    <a:cubicBezTo>
                      <a:pt x="13165" y="8228"/>
                      <a:pt x="13165" y="8571"/>
                      <a:pt x="13165" y="8571"/>
                    </a:cubicBezTo>
                    <a:cubicBezTo>
                      <a:pt x="13165" y="8914"/>
                      <a:pt x="13165" y="8914"/>
                      <a:pt x="13165" y="8914"/>
                    </a:cubicBezTo>
                    <a:cubicBezTo>
                      <a:pt x="13165" y="8914"/>
                      <a:pt x="13165" y="9257"/>
                      <a:pt x="13165" y="9257"/>
                    </a:cubicBezTo>
                    <a:cubicBezTo>
                      <a:pt x="13165" y="9257"/>
                      <a:pt x="13165" y="9257"/>
                      <a:pt x="13165" y="9257"/>
                    </a:cubicBezTo>
                    <a:cubicBezTo>
                      <a:pt x="13165" y="9257"/>
                      <a:pt x="13165" y="9600"/>
                      <a:pt x="12960" y="9600"/>
                    </a:cubicBezTo>
                    <a:cubicBezTo>
                      <a:pt x="12960" y="9942"/>
                      <a:pt x="12754" y="9942"/>
                      <a:pt x="12548" y="9942"/>
                    </a:cubicBezTo>
                    <a:cubicBezTo>
                      <a:pt x="12548" y="9942"/>
                      <a:pt x="12548" y="9942"/>
                      <a:pt x="12548" y="9942"/>
                    </a:cubicBezTo>
                    <a:cubicBezTo>
                      <a:pt x="12342" y="9942"/>
                      <a:pt x="12342" y="9942"/>
                      <a:pt x="12137" y="10285"/>
                    </a:cubicBezTo>
                    <a:cubicBezTo>
                      <a:pt x="11931" y="10285"/>
                      <a:pt x="11520" y="10972"/>
                      <a:pt x="11108" y="10972"/>
                    </a:cubicBezTo>
                    <a:cubicBezTo>
                      <a:pt x="11108" y="10972"/>
                      <a:pt x="10902" y="10972"/>
                      <a:pt x="10902" y="10972"/>
                    </a:cubicBezTo>
                    <a:cubicBezTo>
                      <a:pt x="10902" y="10628"/>
                      <a:pt x="10902" y="10628"/>
                      <a:pt x="10902" y="10628"/>
                    </a:cubicBezTo>
                    <a:cubicBezTo>
                      <a:pt x="10902" y="10628"/>
                      <a:pt x="10902" y="10628"/>
                      <a:pt x="10697" y="10628"/>
                    </a:cubicBezTo>
                    <a:cubicBezTo>
                      <a:pt x="10697" y="10628"/>
                      <a:pt x="10697" y="10628"/>
                      <a:pt x="10697" y="10628"/>
                    </a:cubicBezTo>
                    <a:cubicBezTo>
                      <a:pt x="10697" y="10628"/>
                      <a:pt x="10697" y="10628"/>
                      <a:pt x="10697" y="10628"/>
                    </a:cubicBezTo>
                    <a:cubicBezTo>
                      <a:pt x="10491" y="10628"/>
                      <a:pt x="10491" y="10628"/>
                      <a:pt x="10491" y="10285"/>
                    </a:cubicBezTo>
                    <a:cubicBezTo>
                      <a:pt x="10491" y="10285"/>
                      <a:pt x="10491" y="10285"/>
                      <a:pt x="10491" y="10285"/>
                    </a:cubicBezTo>
                    <a:cubicBezTo>
                      <a:pt x="10491" y="10285"/>
                      <a:pt x="10285" y="10285"/>
                      <a:pt x="10285" y="10285"/>
                    </a:cubicBezTo>
                    <a:cubicBezTo>
                      <a:pt x="10285" y="9942"/>
                      <a:pt x="10285" y="9942"/>
                      <a:pt x="10285" y="9942"/>
                    </a:cubicBezTo>
                    <a:cubicBezTo>
                      <a:pt x="10285" y="9942"/>
                      <a:pt x="10285" y="9942"/>
                      <a:pt x="10079" y="9600"/>
                    </a:cubicBezTo>
                    <a:cubicBezTo>
                      <a:pt x="10079" y="9600"/>
                      <a:pt x="10079" y="9600"/>
                      <a:pt x="10079" y="9257"/>
                    </a:cubicBezTo>
                    <a:cubicBezTo>
                      <a:pt x="10079" y="9257"/>
                      <a:pt x="9874" y="9257"/>
                      <a:pt x="9874" y="9257"/>
                    </a:cubicBezTo>
                    <a:cubicBezTo>
                      <a:pt x="9874" y="8914"/>
                      <a:pt x="9874" y="8914"/>
                      <a:pt x="9874" y="8914"/>
                    </a:cubicBezTo>
                    <a:cubicBezTo>
                      <a:pt x="9668" y="8571"/>
                      <a:pt x="9668" y="8571"/>
                      <a:pt x="9668" y="8571"/>
                    </a:cubicBezTo>
                    <a:cubicBezTo>
                      <a:pt x="9668" y="8228"/>
                      <a:pt x="9668" y="8228"/>
                      <a:pt x="9668" y="8228"/>
                    </a:cubicBezTo>
                    <a:cubicBezTo>
                      <a:pt x="9257" y="8914"/>
                      <a:pt x="8228" y="10972"/>
                      <a:pt x="8022" y="13029"/>
                    </a:cubicBezTo>
                    <a:cubicBezTo>
                      <a:pt x="7817" y="15086"/>
                      <a:pt x="6788" y="15086"/>
                      <a:pt x="5554" y="15086"/>
                    </a:cubicBezTo>
                    <a:cubicBezTo>
                      <a:pt x="5142" y="15086"/>
                      <a:pt x="4731" y="15086"/>
                      <a:pt x="4319" y="15086"/>
                    </a:cubicBezTo>
                    <a:cubicBezTo>
                      <a:pt x="3497" y="15429"/>
                      <a:pt x="3497" y="16115"/>
                      <a:pt x="3497" y="17829"/>
                    </a:cubicBezTo>
                    <a:cubicBezTo>
                      <a:pt x="3291" y="18515"/>
                      <a:pt x="3291" y="19201"/>
                      <a:pt x="3291" y="19543"/>
                    </a:cubicBezTo>
                    <a:cubicBezTo>
                      <a:pt x="3085" y="19886"/>
                      <a:pt x="2879" y="20572"/>
                      <a:pt x="2468" y="20572"/>
                    </a:cubicBezTo>
                    <a:cubicBezTo>
                      <a:pt x="1851" y="20572"/>
                      <a:pt x="1234" y="19886"/>
                      <a:pt x="617" y="19543"/>
                    </a:cubicBezTo>
                    <a:cubicBezTo>
                      <a:pt x="411" y="19201"/>
                      <a:pt x="205" y="19201"/>
                      <a:pt x="0" y="19201"/>
                    </a:cubicBezTo>
                    <a:cubicBezTo>
                      <a:pt x="0" y="19201"/>
                      <a:pt x="0" y="19201"/>
                      <a:pt x="0" y="19201"/>
                    </a:cubicBezTo>
                    <a:cubicBezTo>
                      <a:pt x="0" y="19201"/>
                      <a:pt x="0" y="19201"/>
                      <a:pt x="0" y="19201"/>
                    </a:cubicBezTo>
                    <a:cubicBezTo>
                      <a:pt x="0" y="19201"/>
                      <a:pt x="0" y="19201"/>
                      <a:pt x="0" y="19201"/>
                    </a:cubicBezTo>
                    <a:cubicBezTo>
                      <a:pt x="0" y="19543"/>
                      <a:pt x="0" y="19543"/>
                      <a:pt x="205" y="19543"/>
                    </a:cubicBezTo>
                    <a:cubicBezTo>
                      <a:pt x="205" y="19543"/>
                      <a:pt x="205" y="19543"/>
                      <a:pt x="205" y="19543"/>
                    </a:cubicBezTo>
                    <a:cubicBezTo>
                      <a:pt x="205" y="19543"/>
                      <a:pt x="205" y="19543"/>
                      <a:pt x="205" y="19543"/>
                    </a:cubicBezTo>
                    <a:cubicBezTo>
                      <a:pt x="205" y="19543"/>
                      <a:pt x="205" y="19543"/>
                      <a:pt x="205" y="19543"/>
                    </a:cubicBezTo>
                    <a:cubicBezTo>
                      <a:pt x="205" y="19543"/>
                      <a:pt x="205" y="19886"/>
                      <a:pt x="205" y="19886"/>
                    </a:cubicBezTo>
                    <a:cubicBezTo>
                      <a:pt x="617" y="19886"/>
                      <a:pt x="822" y="20229"/>
                      <a:pt x="1234" y="20572"/>
                    </a:cubicBezTo>
                    <a:cubicBezTo>
                      <a:pt x="1234" y="20915"/>
                      <a:pt x="1439" y="20915"/>
                      <a:pt x="1439" y="21258"/>
                    </a:cubicBezTo>
                    <a:cubicBezTo>
                      <a:pt x="1439" y="21258"/>
                      <a:pt x="1439" y="21258"/>
                      <a:pt x="1439" y="21258"/>
                    </a:cubicBezTo>
                    <a:cubicBezTo>
                      <a:pt x="1645" y="21258"/>
                      <a:pt x="1645" y="21258"/>
                      <a:pt x="1645" y="21258"/>
                    </a:cubicBezTo>
                    <a:cubicBezTo>
                      <a:pt x="1645" y="21258"/>
                      <a:pt x="1645" y="21258"/>
                      <a:pt x="1645" y="21258"/>
                    </a:cubicBezTo>
                    <a:cubicBezTo>
                      <a:pt x="1645" y="21600"/>
                      <a:pt x="1851" y="21600"/>
                      <a:pt x="1851" y="21600"/>
                    </a:cubicBezTo>
                    <a:cubicBezTo>
                      <a:pt x="1851" y="21258"/>
                      <a:pt x="2057" y="21258"/>
                      <a:pt x="2057" y="21258"/>
                    </a:cubicBezTo>
                    <a:cubicBezTo>
                      <a:pt x="2057" y="21258"/>
                      <a:pt x="2057" y="21258"/>
                      <a:pt x="2057" y="21258"/>
                    </a:cubicBezTo>
                    <a:cubicBezTo>
                      <a:pt x="2468" y="20915"/>
                      <a:pt x="3085" y="20915"/>
                      <a:pt x="3497" y="20915"/>
                    </a:cubicBezTo>
                    <a:cubicBezTo>
                      <a:pt x="3702" y="20915"/>
                      <a:pt x="3908" y="20915"/>
                      <a:pt x="4114" y="20915"/>
                    </a:cubicBezTo>
                    <a:cubicBezTo>
                      <a:pt x="4319" y="20915"/>
                      <a:pt x="4731" y="20915"/>
                      <a:pt x="4937" y="20915"/>
                    </a:cubicBezTo>
                    <a:cubicBezTo>
                      <a:pt x="5142" y="20915"/>
                      <a:pt x="5348" y="20572"/>
                      <a:pt x="5554" y="20229"/>
                    </a:cubicBezTo>
                    <a:cubicBezTo>
                      <a:pt x="5965" y="19886"/>
                      <a:pt x="6377" y="19201"/>
                      <a:pt x="7405" y="19201"/>
                    </a:cubicBezTo>
                    <a:cubicBezTo>
                      <a:pt x="8228" y="19201"/>
                      <a:pt x="8434" y="19886"/>
                      <a:pt x="8640" y="20229"/>
                    </a:cubicBezTo>
                    <a:cubicBezTo>
                      <a:pt x="8640" y="20229"/>
                      <a:pt x="8845" y="20229"/>
                      <a:pt x="8845" y="20229"/>
                    </a:cubicBezTo>
                    <a:cubicBezTo>
                      <a:pt x="8845" y="20229"/>
                      <a:pt x="8845" y="20229"/>
                      <a:pt x="8845" y="20229"/>
                    </a:cubicBezTo>
                    <a:cubicBezTo>
                      <a:pt x="8845" y="20229"/>
                      <a:pt x="8845" y="20229"/>
                      <a:pt x="8845" y="20229"/>
                    </a:cubicBezTo>
                    <a:cubicBezTo>
                      <a:pt x="8845" y="20229"/>
                      <a:pt x="9051" y="20229"/>
                      <a:pt x="9462" y="19886"/>
                    </a:cubicBezTo>
                    <a:cubicBezTo>
                      <a:pt x="9874" y="19543"/>
                      <a:pt x="10285" y="19543"/>
                      <a:pt x="10697" y="19201"/>
                    </a:cubicBezTo>
                    <a:cubicBezTo>
                      <a:pt x="11314" y="19201"/>
                      <a:pt x="11314" y="19201"/>
                      <a:pt x="11108" y="18515"/>
                    </a:cubicBezTo>
                    <a:cubicBezTo>
                      <a:pt x="11108" y="17143"/>
                      <a:pt x="11520" y="16458"/>
                      <a:pt x="11725" y="15772"/>
                    </a:cubicBezTo>
                    <a:cubicBezTo>
                      <a:pt x="11725" y="15429"/>
                      <a:pt x="11931" y="15429"/>
                      <a:pt x="11931" y="14743"/>
                    </a:cubicBezTo>
                    <a:cubicBezTo>
                      <a:pt x="11725" y="13715"/>
                      <a:pt x="12342" y="13372"/>
                      <a:pt x="12754" y="13029"/>
                    </a:cubicBezTo>
                    <a:cubicBezTo>
                      <a:pt x="12960" y="12686"/>
                      <a:pt x="13371" y="12686"/>
                      <a:pt x="13165" y="11315"/>
                    </a:cubicBezTo>
                    <a:cubicBezTo>
                      <a:pt x="13165" y="10628"/>
                      <a:pt x="13371" y="9942"/>
                      <a:pt x="13577" y="9257"/>
                    </a:cubicBezTo>
                    <a:cubicBezTo>
                      <a:pt x="14399" y="7885"/>
                      <a:pt x="15839" y="7885"/>
                      <a:pt x="16868" y="8228"/>
                    </a:cubicBezTo>
                    <a:cubicBezTo>
                      <a:pt x="17074" y="8228"/>
                      <a:pt x="17074" y="8228"/>
                      <a:pt x="17280" y="8228"/>
                    </a:cubicBezTo>
                    <a:cubicBezTo>
                      <a:pt x="17280" y="8228"/>
                      <a:pt x="17280" y="8228"/>
                      <a:pt x="17485" y="8228"/>
                    </a:cubicBezTo>
                    <a:cubicBezTo>
                      <a:pt x="17485" y="8228"/>
                      <a:pt x="17485" y="8228"/>
                      <a:pt x="17485" y="8228"/>
                    </a:cubicBezTo>
                    <a:cubicBezTo>
                      <a:pt x="17691" y="8228"/>
                      <a:pt x="17691" y="8228"/>
                      <a:pt x="17691" y="8228"/>
                    </a:cubicBezTo>
                    <a:cubicBezTo>
                      <a:pt x="17691" y="8228"/>
                      <a:pt x="17897" y="8228"/>
                      <a:pt x="17897" y="8228"/>
                    </a:cubicBezTo>
                    <a:cubicBezTo>
                      <a:pt x="17897" y="8228"/>
                      <a:pt x="17897" y="8228"/>
                      <a:pt x="18102" y="8571"/>
                    </a:cubicBezTo>
                    <a:cubicBezTo>
                      <a:pt x="18102" y="8571"/>
                      <a:pt x="18102" y="8571"/>
                      <a:pt x="18308" y="8571"/>
                    </a:cubicBezTo>
                    <a:cubicBezTo>
                      <a:pt x="18308" y="8571"/>
                      <a:pt x="18308" y="8571"/>
                      <a:pt x="18308" y="8571"/>
                    </a:cubicBezTo>
                    <a:cubicBezTo>
                      <a:pt x="18720" y="8228"/>
                      <a:pt x="19337" y="7885"/>
                      <a:pt x="19542" y="754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3" name="Shape">
                <a:extLst>
                  <a:ext uri="{FF2B5EF4-FFF2-40B4-BE49-F238E27FC236}">
                    <a16:creationId xmlns:a16="http://schemas.microsoft.com/office/drawing/2014/main" id="{3E4A7881-A23D-3199-37D5-02FF0BDEE3CE}"/>
                  </a:ext>
                </a:extLst>
              </p:cNvPr>
              <p:cNvSpPr/>
              <p:nvPr/>
            </p:nvSpPr>
            <p:spPr>
              <a:xfrm>
                <a:off x="1009207" y="1281531"/>
                <a:ext cx="52568" cy="61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28" y="11185"/>
                    </a:moveTo>
                    <a:cubicBezTo>
                      <a:pt x="5657" y="12342"/>
                      <a:pt x="6685" y="13114"/>
                      <a:pt x="6685" y="13885"/>
                    </a:cubicBezTo>
                    <a:cubicBezTo>
                      <a:pt x="7200" y="15042"/>
                      <a:pt x="8228" y="15428"/>
                      <a:pt x="10285" y="16585"/>
                    </a:cubicBezTo>
                    <a:cubicBezTo>
                      <a:pt x="10800" y="16971"/>
                      <a:pt x="11315" y="17357"/>
                      <a:pt x="11829" y="17357"/>
                    </a:cubicBezTo>
                    <a:cubicBezTo>
                      <a:pt x="15429" y="19285"/>
                      <a:pt x="20058" y="21214"/>
                      <a:pt x="21600" y="21600"/>
                    </a:cubicBezTo>
                    <a:cubicBezTo>
                      <a:pt x="21600" y="20442"/>
                      <a:pt x="19543" y="18128"/>
                      <a:pt x="18000" y="16585"/>
                    </a:cubicBezTo>
                    <a:cubicBezTo>
                      <a:pt x="16458" y="15428"/>
                      <a:pt x="16972" y="13114"/>
                      <a:pt x="16972" y="10800"/>
                    </a:cubicBezTo>
                    <a:cubicBezTo>
                      <a:pt x="17486" y="9642"/>
                      <a:pt x="17486" y="8871"/>
                      <a:pt x="17486" y="7714"/>
                    </a:cubicBezTo>
                    <a:cubicBezTo>
                      <a:pt x="17486" y="6557"/>
                      <a:pt x="16972" y="6171"/>
                      <a:pt x="15943" y="5785"/>
                    </a:cubicBezTo>
                    <a:cubicBezTo>
                      <a:pt x="14915" y="5014"/>
                      <a:pt x="13886" y="4628"/>
                      <a:pt x="13372" y="3471"/>
                    </a:cubicBezTo>
                    <a:cubicBezTo>
                      <a:pt x="12858" y="2699"/>
                      <a:pt x="12858" y="2699"/>
                      <a:pt x="12343" y="2699"/>
                    </a:cubicBezTo>
                    <a:cubicBezTo>
                      <a:pt x="11829" y="2699"/>
                      <a:pt x="10800" y="2314"/>
                      <a:pt x="10285" y="1542"/>
                    </a:cubicBezTo>
                    <a:cubicBezTo>
                      <a:pt x="10285" y="1542"/>
                      <a:pt x="10285" y="1928"/>
                      <a:pt x="10285" y="1928"/>
                    </a:cubicBezTo>
                    <a:cubicBezTo>
                      <a:pt x="10285" y="1928"/>
                      <a:pt x="10285" y="1928"/>
                      <a:pt x="10285" y="1928"/>
                    </a:cubicBezTo>
                    <a:cubicBezTo>
                      <a:pt x="10285" y="2314"/>
                      <a:pt x="10285" y="3085"/>
                      <a:pt x="9257" y="3085"/>
                    </a:cubicBezTo>
                    <a:cubicBezTo>
                      <a:pt x="8742" y="3085"/>
                      <a:pt x="7714" y="3085"/>
                      <a:pt x="6685" y="3085"/>
                    </a:cubicBezTo>
                    <a:cubicBezTo>
                      <a:pt x="6171" y="3085"/>
                      <a:pt x="5657" y="3085"/>
                      <a:pt x="5657" y="3085"/>
                    </a:cubicBezTo>
                    <a:cubicBezTo>
                      <a:pt x="5142" y="3085"/>
                      <a:pt x="5142" y="3085"/>
                      <a:pt x="5142" y="3085"/>
                    </a:cubicBezTo>
                    <a:cubicBezTo>
                      <a:pt x="5142" y="3085"/>
                      <a:pt x="5142" y="3085"/>
                      <a:pt x="5142" y="3085"/>
                    </a:cubicBezTo>
                    <a:cubicBezTo>
                      <a:pt x="4628" y="3085"/>
                      <a:pt x="4628" y="3085"/>
                      <a:pt x="4628" y="3085"/>
                    </a:cubicBezTo>
                    <a:cubicBezTo>
                      <a:pt x="4628" y="3085"/>
                      <a:pt x="4114" y="3085"/>
                      <a:pt x="4114" y="2699"/>
                    </a:cubicBezTo>
                    <a:cubicBezTo>
                      <a:pt x="4114" y="2699"/>
                      <a:pt x="4114" y="2699"/>
                      <a:pt x="3600" y="2699"/>
                    </a:cubicBezTo>
                    <a:cubicBezTo>
                      <a:pt x="3600" y="2699"/>
                      <a:pt x="3600" y="2314"/>
                      <a:pt x="3600" y="2314"/>
                    </a:cubicBezTo>
                    <a:cubicBezTo>
                      <a:pt x="3600" y="2314"/>
                      <a:pt x="3600" y="1928"/>
                      <a:pt x="3600" y="1928"/>
                    </a:cubicBezTo>
                    <a:cubicBezTo>
                      <a:pt x="3600" y="1542"/>
                      <a:pt x="3600" y="385"/>
                      <a:pt x="1542" y="0"/>
                    </a:cubicBezTo>
                    <a:cubicBezTo>
                      <a:pt x="1028" y="0"/>
                      <a:pt x="514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14" y="1928"/>
                      <a:pt x="1028" y="3857"/>
                      <a:pt x="1028" y="5785"/>
                    </a:cubicBezTo>
                    <a:cubicBezTo>
                      <a:pt x="1028" y="7328"/>
                      <a:pt x="3085" y="9257"/>
                      <a:pt x="4628" y="1118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4" name="Shape">
                <a:extLst>
                  <a:ext uri="{FF2B5EF4-FFF2-40B4-BE49-F238E27FC236}">
                    <a16:creationId xmlns:a16="http://schemas.microsoft.com/office/drawing/2014/main" id="{CB53A3DC-030E-7E07-9855-FC607BF73F1A}"/>
                  </a:ext>
                </a:extLst>
              </p:cNvPr>
              <p:cNvSpPr/>
              <p:nvPr/>
            </p:nvSpPr>
            <p:spPr>
              <a:xfrm>
                <a:off x="1429232" y="922625"/>
                <a:ext cx="29150" cy="32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0" h="21600" extrusionOk="0">
                    <a:moveTo>
                      <a:pt x="499" y="7200"/>
                    </a:moveTo>
                    <a:cubicBezTo>
                      <a:pt x="1399" y="7200"/>
                      <a:pt x="2299" y="5760"/>
                      <a:pt x="3199" y="4320"/>
                    </a:cubicBezTo>
                    <a:cubicBezTo>
                      <a:pt x="3199" y="2880"/>
                      <a:pt x="5000" y="2880"/>
                      <a:pt x="5000" y="2880"/>
                    </a:cubicBezTo>
                    <a:cubicBezTo>
                      <a:pt x="5899" y="2880"/>
                      <a:pt x="6799" y="2880"/>
                      <a:pt x="7700" y="4320"/>
                    </a:cubicBezTo>
                    <a:cubicBezTo>
                      <a:pt x="8599" y="5760"/>
                      <a:pt x="9499" y="10080"/>
                      <a:pt x="7700" y="13680"/>
                    </a:cubicBezTo>
                    <a:cubicBezTo>
                      <a:pt x="5899" y="15840"/>
                      <a:pt x="6799" y="18720"/>
                      <a:pt x="7700" y="20880"/>
                    </a:cubicBezTo>
                    <a:cubicBezTo>
                      <a:pt x="8599" y="20880"/>
                      <a:pt x="8599" y="21600"/>
                      <a:pt x="9499" y="21600"/>
                    </a:cubicBezTo>
                    <a:cubicBezTo>
                      <a:pt x="9499" y="21600"/>
                      <a:pt x="9499" y="21600"/>
                      <a:pt x="9499" y="21600"/>
                    </a:cubicBezTo>
                    <a:cubicBezTo>
                      <a:pt x="10400" y="21600"/>
                      <a:pt x="13100" y="18000"/>
                      <a:pt x="13999" y="15840"/>
                    </a:cubicBezTo>
                    <a:cubicBezTo>
                      <a:pt x="15799" y="12960"/>
                      <a:pt x="17600" y="10080"/>
                      <a:pt x="20299" y="8640"/>
                    </a:cubicBezTo>
                    <a:cubicBezTo>
                      <a:pt x="20299" y="7920"/>
                      <a:pt x="21200" y="7200"/>
                      <a:pt x="21200" y="7200"/>
                    </a:cubicBezTo>
                    <a:cubicBezTo>
                      <a:pt x="21200" y="7200"/>
                      <a:pt x="20299" y="7200"/>
                      <a:pt x="20299" y="7200"/>
                    </a:cubicBezTo>
                    <a:cubicBezTo>
                      <a:pt x="19399" y="6479"/>
                      <a:pt x="17600" y="5760"/>
                      <a:pt x="17600" y="4320"/>
                    </a:cubicBezTo>
                    <a:cubicBezTo>
                      <a:pt x="17600" y="3600"/>
                      <a:pt x="15799" y="3600"/>
                      <a:pt x="14899" y="2880"/>
                    </a:cubicBezTo>
                    <a:cubicBezTo>
                      <a:pt x="13100" y="2880"/>
                      <a:pt x="11299" y="2160"/>
                      <a:pt x="10400" y="0"/>
                    </a:cubicBezTo>
                    <a:cubicBezTo>
                      <a:pt x="9499" y="0"/>
                      <a:pt x="6799" y="1439"/>
                      <a:pt x="4100" y="2880"/>
                    </a:cubicBezTo>
                    <a:cubicBezTo>
                      <a:pt x="3199" y="3600"/>
                      <a:pt x="3199" y="3600"/>
                      <a:pt x="3199" y="3600"/>
                    </a:cubicBezTo>
                    <a:cubicBezTo>
                      <a:pt x="-400" y="5760"/>
                      <a:pt x="-400" y="5760"/>
                      <a:pt x="499" y="6479"/>
                    </a:cubicBezTo>
                    <a:cubicBezTo>
                      <a:pt x="499" y="7200"/>
                      <a:pt x="499" y="7200"/>
                      <a:pt x="499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5" name="Shape">
                <a:extLst>
                  <a:ext uri="{FF2B5EF4-FFF2-40B4-BE49-F238E27FC236}">
                    <a16:creationId xmlns:a16="http://schemas.microsoft.com/office/drawing/2014/main" id="{D41B8D04-F144-1A30-5736-315D56552522}"/>
                  </a:ext>
                </a:extLst>
              </p:cNvPr>
              <p:cNvSpPr/>
              <p:nvPr/>
            </p:nvSpPr>
            <p:spPr>
              <a:xfrm>
                <a:off x="1446929" y="813518"/>
                <a:ext cx="152492" cy="106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1600" extrusionOk="0">
                    <a:moveTo>
                      <a:pt x="1229" y="20475"/>
                    </a:moveTo>
                    <a:cubicBezTo>
                      <a:pt x="1580" y="20475"/>
                      <a:pt x="1931" y="20475"/>
                      <a:pt x="1931" y="20251"/>
                    </a:cubicBezTo>
                    <a:cubicBezTo>
                      <a:pt x="2458" y="19350"/>
                      <a:pt x="5795" y="18675"/>
                      <a:pt x="7200" y="18450"/>
                    </a:cubicBezTo>
                    <a:cubicBezTo>
                      <a:pt x="7375" y="18450"/>
                      <a:pt x="7375" y="18450"/>
                      <a:pt x="7375" y="18450"/>
                    </a:cubicBezTo>
                    <a:cubicBezTo>
                      <a:pt x="7726" y="18450"/>
                      <a:pt x="8253" y="18450"/>
                      <a:pt x="8429" y="18901"/>
                    </a:cubicBezTo>
                    <a:cubicBezTo>
                      <a:pt x="8780" y="19350"/>
                      <a:pt x="8604" y="19801"/>
                      <a:pt x="8604" y="20251"/>
                    </a:cubicBezTo>
                    <a:cubicBezTo>
                      <a:pt x="8429" y="20475"/>
                      <a:pt x="8429" y="20926"/>
                      <a:pt x="8429" y="21151"/>
                    </a:cubicBezTo>
                    <a:cubicBezTo>
                      <a:pt x="8429" y="21151"/>
                      <a:pt x="8429" y="21600"/>
                      <a:pt x="8956" y="21600"/>
                    </a:cubicBezTo>
                    <a:cubicBezTo>
                      <a:pt x="9307" y="21600"/>
                      <a:pt x="9834" y="21375"/>
                      <a:pt x="10185" y="20700"/>
                    </a:cubicBezTo>
                    <a:cubicBezTo>
                      <a:pt x="10360" y="20251"/>
                      <a:pt x="10712" y="20026"/>
                      <a:pt x="10888" y="19801"/>
                    </a:cubicBezTo>
                    <a:cubicBezTo>
                      <a:pt x="10888" y="19801"/>
                      <a:pt x="10888" y="19801"/>
                      <a:pt x="11064" y="19801"/>
                    </a:cubicBezTo>
                    <a:cubicBezTo>
                      <a:pt x="11064" y="19801"/>
                      <a:pt x="10888" y="19801"/>
                      <a:pt x="10888" y="19575"/>
                    </a:cubicBezTo>
                    <a:cubicBezTo>
                      <a:pt x="10536" y="19350"/>
                      <a:pt x="10536" y="18901"/>
                      <a:pt x="10536" y="18675"/>
                    </a:cubicBezTo>
                    <a:cubicBezTo>
                      <a:pt x="10712" y="18225"/>
                      <a:pt x="10888" y="18001"/>
                      <a:pt x="11240" y="18001"/>
                    </a:cubicBezTo>
                    <a:cubicBezTo>
                      <a:pt x="11415" y="18001"/>
                      <a:pt x="11766" y="18225"/>
                      <a:pt x="11942" y="18675"/>
                    </a:cubicBezTo>
                    <a:cubicBezTo>
                      <a:pt x="12118" y="18901"/>
                      <a:pt x="12469" y="19126"/>
                      <a:pt x="12820" y="19126"/>
                    </a:cubicBezTo>
                    <a:cubicBezTo>
                      <a:pt x="13347" y="19126"/>
                      <a:pt x="13698" y="18901"/>
                      <a:pt x="13874" y="18450"/>
                    </a:cubicBezTo>
                    <a:cubicBezTo>
                      <a:pt x="14049" y="18225"/>
                      <a:pt x="14400" y="17776"/>
                      <a:pt x="14752" y="17776"/>
                    </a:cubicBezTo>
                    <a:cubicBezTo>
                      <a:pt x="14927" y="17776"/>
                      <a:pt x="15103" y="18001"/>
                      <a:pt x="15279" y="18225"/>
                    </a:cubicBezTo>
                    <a:cubicBezTo>
                      <a:pt x="15454" y="18225"/>
                      <a:pt x="15454" y="18450"/>
                      <a:pt x="15630" y="18450"/>
                    </a:cubicBezTo>
                    <a:cubicBezTo>
                      <a:pt x="15805" y="18450"/>
                      <a:pt x="16157" y="17776"/>
                      <a:pt x="16332" y="17325"/>
                    </a:cubicBezTo>
                    <a:cubicBezTo>
                      <a:pt x="16508" y="17101"/>
                      <a:pt x="16508" y="16651"/>
                      <a:pt x="16859" y="16651"/>
                    </a:cubicBezTo>
                    <a:cubicBezTo>
                      <a:pt x="16859" y="16651"/>
                      <a:pt x="17210" y="16876"/>
                      <a:pt x="17210" y="17325"/>
                    </a:cubicBezTo>
                    <a:cubicBezTo>
                      <a:pt x="17210" y="17325"/>
                      <a:pt x="17210" y="17325"/>
                      <a:pt x="17386" y="17325"/>
                    </a:cubicBezTo>
                    <a:cubicBezTo>
                      <a:pt x="17737" y="17325"/>
                      <a:pt x="18088" y="17101"/>
                      <a:pt x="18440" y="16651"/>
                    </a:cubicBezTo>
                    <a:cubicBezTo>
                      <a:pt x="18791" y="16200"/>
                      <a:pt x="18791" y="15751"/>
                      <a:pt x="18791" y="15075"/>
                    </a:cubicBezTo>
                    <a:cubicBezTo>
                      <a:pt x="18791" y="14400"/>
                      <a:pt x="18791" y="13726"/>
                      <a:pt x="18966" y="13050"/>
                    </a:cubicBezTo>
                    <a:cubicBezTo>
                      <a:pt x="19493" y="12375"/>
                      <a:pt x="19844" y="10575"/>
                      <a:pt x="19493" y="9674"/>
                    </a:cubicBezTo>
                    <a:cubicBezTo>
                      <a:pt x="18966" y="8550"/>
                      <a:pt x="19844" y="7650"/>
                      <a:pt x="20547" y="6975"/>
                    </a:cubicBezTo>
                    <a:cubicBezTo>
                      <a:pt x="20898" y="6750"/>
                      <a:pt x="21074" y="6524"/>
                      <a:pt x="21249" y="6300"/>
                    </a:cubicBezTo>
                    <a:cubicBezTo>
                      <a:pt x="21600" y="6075"/>
                      <a:pt x="21074" y="3600"/>
                      <a:pt x="20722" y="2475"/>
                    </a:cubicBezTo>
                    <a:cubicBezTo>
                      <a:pt x="20547" y="1350"/>
                      <a:pt x="20371" y="450"/>
                      <a:pt x="20196" y="0"/>
                    </a:cubicBezTo>
                    <a:cubicBezTo>
                      <a:pt x="20196" y="0"/>
                      <a:pt x="20196" y="0"/>
                      <a:pt x="20196" y="0"/>
                    </a:cubicBezTo>
                    <a:cubicBezTo>
                      <a:pt x="20020" y="0"/>
                      <a:pt x="19142" y="450"/>
                      <a:pt x="18791" y="900"/>
                    </a:cubicBezTo>
                    <a:cubicBezTo>
                      <a:pt x="18615" y="1125"/>
                      <a:pt x="18440" y="1125"/>
                      <a:pt x="18264" y="1350"/>
                    </a:cubicBezTo>
                    <a:cubicBezTo>
                      <a:pt x="18088" y="1350"/>
                      <a:pt x="17913" y="2025"/>
                      <a:pt x="17737" y="2700"/>
                    </a:cubicBezTo>
                    <a:cubicBezTo>
                      <a:pt x="17737" y="3375"/>
                      <a:pt x="17737" y="3825"/>
                      <a:pt x="17913" y="3825"/>
                    </a:cubicBezTo>
                    <a:cubicBezTo>
                      <a:pt x="18615" y="4500"/>
                      <a:pt x="18088" y="5400"/>
                      <a:pt x="17737" y="6075"/>
                    </a:cubicBezTo>
                    <a:cubicBezTo>
                      <a:pt x="17386" y="6524"/>
                      <a:pt x="17035" y="6975"/>
                      <a:pt x="17035" y="7650"/>
                    </a:cubicBezTo>
                    <a:cubicBezTo>
                      <a:pt x="17210" y="8550"/>
                      <a:pt x="16683" y="9225"/>
                      <a:pt x="16332" y="9450"/>
                    </a:cubicBezTo>
                    <a:cubicBezTo>
                      <a:pt x="16157" y="9674"/>
                      <a:pt x="15981" y="9900"/>
                      <a:pt x="15805" y="10125"/>
                    </a:cubicBezTo>
                    <a:cubicBezTo>
                      <a:pt x="15805" y="11026"/>
                      <a:pt x="15279" y="11250"/>
                      <a:pt x="14927" y="11476"/>
                    </a:cubicBezTo>
                    <a:cubicBezTo>
                      <a:pt x="14576" y="11700"/>
                      <a:pt x="14225" y="11926"/>
                      <a:pt x="13874" y="12375"/>
                    </a:cubicBezTo>
                    <a:cubicBezTo>
                      <a:pt x="13171" y="12826"/>
                      <a:pt x="12469" y="12826"/>
                      <a:pt x="12118" y="12151"/>
                    </a:cubicBezTo>
                    <a:cubicBezTo>
                      <a:pt x="12118" y="11926"/>
                      <a:pt x="12118" y="11700"/>
                      <a:pt x="11942" y="11476"/>
                    </a:cubicBezTo>
                    <a:cubicBezTo>
                      <a:pt x="11766" y="11926"/>
                      <a:pt x="11240" y="12375"/>
                      <a:pt x="11240" y="13050"/>
                    </a:cubicBezTo>
                    <a:cubicBezTo>
                      <a:pt x="11415" y="14175"/>
                      <a:pt x="10712" y="14851"/>
                      <a:pt x="10360" y="15300"/>
                    </a:cubicBezTo>
                    <a:cubicBezTo>
                      <a:pt x="10185" y="15300"/>
                      <a:pt x="10185" y="15300"/>
                      <a:pt x="10009" y="15525"/>
                    </a:cubicBezTo>
                    <a:cubicBezTo>
                      <a:pt x="10185" y="15751"/>
                      <a:pt x="10185" y="15976"/>
                      <a:pt x="10009" y="16200"/>
                    </a:cubicBezTo>
                    <a:cubicBezTo>
                      <a:pt x="9834" y="16876"/>
                      <a:pt x="9307" y="16876"/>
                      <a:pt x="8956" y="16876"/>
                    </a:cubicBezTo>
                    <a:cubicBezTo>
                      <a:pt x="8604" y="16876"/>
                      <a:pt x="8429" y="16876"/>
                      <a:pt x="8253" y="16651"/>
                    </a:cubicBezTo>
                    <a:cubicBezTo>
                      <a:pt x="8253" y="16651"/>
                      <a:pt x="8078" y="16425"/>
                      <a:pt x="8078" y="16200"/>
                    </a:cubicBezTo>
                    <a:cubicBezTo>
                      <a:pt x="7902" y="16200"/>
                      <a:pt x="7375" y="16425"/>
                      <a:pt x="6146" y="16876"/>
                    </a:cubicBezTo>
                    <a:cubicBezTo>
                      <a:pt x="5619" y="17325"/>
                      <a:pt x="4917" y="17101"/>
                      <a:pt x="4390" y="17101"/>
                    </a:cubicBezTo>
                    <a:cubicBezTo>
                      <a:pt x="3863" y="16876"/>
                      <a:pt x="3687" y="16876"/>
                      <a:pt x="3336" y="17101"/>
                    </a:cubicBezTo>
                    <a:cubicBezTo>
                      <a:pt x="3336" y="17325"/>
                      <a:pt x="3336" y="17325"/>
                      <a:pt x="3336" y="17325"/>
                    </a:cubicBezTo>
                    <a:cubicBezTo>
                      <a:pt x="2458" y="18225"/>
                      <a:pt x="1229" y="20026"/>
                      <a:pt x="175" y="20251"/>
                    </a:cubicBezTo>
                    <a:cubicBezTo>
                      <a:pt x="0" y="20251"/>
                      <a:pt x="0" y="20251"/>
                      <a:pt x="0" y="20475"/>
                    </a:cubicBezTo>
                    <a:cubicBezTo>
                      <a:pt x="0" y="20475"/>
                      <a:pt x="0" y="20700"/>
                      <a:pt x="0" y="20700"/>
                    </a:cubicBezTo>
                    <a:cubicBezTo>
                      <a:pt x="351" y="20475"/>
                      <a:pt x="878" y="20475"/>
                      <a:pt x="1229" y="2047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6" name="Shape">
                <a:extLst>
                  <a:ext uri="{FF2B5EF4-FFF2-40B4-BE49-F238E27FC236}">
                    <a16:creationId xmlns:a16="http://schemas.microsoft.com/office/drawing/2014/main" id="{FDB5ABCD-2E9E-6177-3400-7E1175FBDBA2}"/>
                  </a:ext>
                </a:extLst>
              </p:cNvPr>
              <p:cNvSpPr/>
              <p:nvPr/>
            </p:nvSpPr>
            <p:spPr>
              <a:xfrm>
                <a:off x="1580172" y="749874"/>
                <a:ext cx="75472" cy="47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28" extrusionOk="0">
                    <a:moveTo>
                      <a:pt x="359" y="16405"/>
                    </a:moveTo>
                    <a:cubicBezTo>
                      <a:pt x="359" y="16908"/>
                      <a:pt x="359" y="17410"/>
                      <a:pt x="0" y="18415"/>
                    </a:cubicBezTo>
                    <a:cubicBezTo>
                      <a:pt x="359" y="17912"/>
                      <a:pt x="719" y="18415"/>
                      <a:pt x="1079" y="18415"/>
                    </a:cubicBezTo>
                    <a:cubicBezTo>
                      <a:pt x="1799" y="18415"/>
                      <a:pt x="2519" y="18917"/>
                      <a:pt x="2879" y="18415"/>
                    </a:cubicBezTo>
                    <a:cubicBezTo>
                      <a:pt x="3239" y="17912"/>
                      <a:pt x="3959" y="17912"/>
                      <a:pt x="4679" y="17912"/>
                    </a:cubicBezTo>
                    <a:cubicBezTo>
                      <a:pt x="6479" y="17912"/>
                      <a:pt x="8280" y="18917"/>
                      <a:pt x="9720" y="20424"/>
                    </a:cubicBezTo>
                    <a:cubicBezTo>
                      <a:pt x="10439" y="21428"/>
                      <a:pt x="10800" y="21428"/>
                      <a:pt x="10800" y="21428"/>
                    </a:cubicBezTo>
                    <a:cubicBezTo>
                      <a:pt x="10800" y="21428"/>
                      <a:pt x="11160" y="21428"/>
                      <a:pt x="11160" y="19922"/>
                    </a:cubicBezTo>
                    <a:cubicBezTo>
                      <a:pt x="11520" y="16405"/>
                      <a:pt x="14760" y="15401"/>
                      <a:pt x="17640" y="15401"/>
                    </a:cubicBezTo>
                    <a:cubicBezTo>
                      <a:pt x="19080" y="15401"/>
                      <a:pt x="19799" y="14396"/>
                      <a:pt x="19799" y="14396"/>
                    </a:cubicBezTo>
                    <a:cubicBezTo>
                      <a:pt x="19799" y="14396"/>
                      <a:pt x="19799" y="14396"/>
                      <a:pt x="19440" y="14396"/>
                    </a:cubicBezTo>
                    <a:cubicBezTo>
                      <a:pt x="19440" y="13894"/>
                      <a:pt x="19080" y="13894"/>
                      <a:pt x="19080" y="13391"/>
                    </a:cubicBezTo>
                    <a:cubicBezTo>
                      <a:pt x="19080" y="12387"/>
                      <a:pt x="19799" y="11382"/>
                      <a:pt x="21600" y="9372"/>
                    </a:cubicBezTo>
                    <a:cubicBezTo>
                      <a:pt x="20879" y="9372"/>
                      <a:pt x="20519" y="9372"/>
                      <a:pt x="20159" y="8367"/>
                    </a:cubicBezTo>
                    <a:cubicBezTo>
                      <a:pt x="20159" y="8367"/>
                      <a:pt x="20159" y="8367"/>
                      <a:pt x="19799" y="8367"/>
                    </a:cubicBezTo>
                    <a:cubicBezTo>
                      <a:pt x="19799" y="8367"/>
                      <a:pt x="19080" y="8869"/>
                      <a:pt x="18720" y="9372"/>
                    </a:cubicBezTo>
                    <a:cubicBezTo>
                      <a:pt x="18359" y="9372"/>
                      <a:pt x="17640" y="9874"/>
                      <a:pt x="16560" y="10376"/>
                    </a:cubicBezTo>
                    <a:cubicBezTo>
                      <a:pt x="16560" y="10376"/>
                      <a:pt x="16560" y="10376"/>
                      <a:pt x="16200" y="10376"/>
                    </a:cubicBezTo>
                    <a:cubicBezTo>
                      <a:pt x="14040" y="10376"/>
                      <a:pt x="8640" y="3846"/>
                      <a:pt x="7200" y="832"/>
                    </a:cubicBezTo>
                    <a:cubicBezTo>
                      <a:pt x="6479" y="-172"/>
                      <a:pt x="5760" y="-172"/>
                      <a:pt x="5399" y="330"/>
                    </a:cubicBezTo>
                    <a:cubicBezTo>
                      <a:pt x="5399" y="832"/>
                      <a:pt x="5399" y="832"/>
                      <a:pt x="5760" y="1334"/>
                    </a:cubicBezTo>
                    <a:cubicBezTo>
                      <a:pt x="6479" y="3344"/>
                      <a:pt x="6120" y="4348"/>
                      <a:pt x="5760" y="5353"/>
                    </a:cubicBezTo>
                    <a:cubicBezTo>
                      <a:pt x="5760" y="5855"/>
                      <a:pt x="5399" y="6860"/>
                      <a:pt x="5399" y="7865"/>
                    </a:cubicBezTo>
                    <a:cubicBezTo>
                      <a:pt x="5399" y="9874"/>
                      <a:pt x="5039" y="10880"/>
                      <a:pt x="4679" y="11382"/>
                    </a:cubicBezTo>
                    <a:cubicBezTo>
                      <a:pt x="4320" y="11884"/>
                      <a:pt x="4320" y="12387"/>
                      <a:pt x="4320" y="12889"/>
                    </a:cubicBezTo>
                    <a:cubicBezTo>
                      <a:pt x="4320" y="13391"/>
                      <a:pt x="4320" y="13894"/>
                      <a:pt x="3959" y="14396"/>
                    </a:cubicBezTo>
                    <a:cubicBezTo>
                      <a:pt x="3600" y="15401"/>
                      <a:pt x="2519" y="15401"/>
                      <a:pt x="1439" y="15903"/>
                    </a:cubicBezTo>
                    <a:cubicBezTo>
                      <a:pt x="1079" y="15903"/>
                      <a:pt x="719" y="15903"/>
                      <a:pt x="359" y="15903"/>
                    </a:cubicBezTo>
                    <a:cubicBezTo>
                      <a:pt x="359" y="15903"/>
                      <a:pt x="359" y="15903"/>
                      <a:pt x="359" y="15903"/>
                    </a:cubicBezTo>
                    <a:cubicBezTo>
                      <a:pt x="359" y="15903"/>
                      <a:pt x="359" y="15903"/>
                      <a:pt x="359" y="1640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7" name="Shape">
                <a:extLst>
                  <a:ext uri="{FF2B5EF4-FFF2-40B4-BE49-F238E27FC236}">
                    <a16:creationId xmlns:a16="http://schemas.microsoft.com/office/drawing/2014/main" id="{2F13D20A-258F-72D3-A51F-EB78CCE5395E}"/>
                  </a:ext>
                </a:extLst>
              </p:cNvPr>
              <p:cNvSpPr/>
              <p:nvPr/>
            </p:nvSpPr>
            <p:spPr>
              <a:xfrm>
                <a:off x="1467749" y="913054"/>
                <a:ext cx="27586" cy="18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8" y="1270"/>
                    </a:moveTo>
                    <a:cubicBezTo>
                      <a:pt x="12764" y="6352"/>
                      <a:pt x="9818" y="6352"/>
                      <a:pt x="6872" y="6352"/>
                    </a:cubicBezTo>
                    <a:cubicBezTo>
                      <a:pt x="5890" y="6352"/>
                      <a:pt x="3927" y="6352"/>
                      <a:pt x="1963" y="7623"/>
                    </a:cubicBezTo>
                    <a:cubicBezTo>
                      <a:pt x="981" y="7623"/>
                      <a:pt x="0" y="10164"/>
                      <a:pt x="0" y="13977"/>
                    </a:cubicBezTo>
                    <a:cubicBezTo>
                      <a:pt x="0" y="17789"/>
                      <a:pt x="981" y="21600"/>
                      <a:pt x="981" y="21600"/>
                    </a:cubicBezTo>
                    <a:cubicBezTo>
                      <a:pt x="1963" y="21600"/>
                      <a:pt x="2945" y="21600"/>
                      <a:pt x="2945" y="21600"/>
                    </a:cubicBezTo>
                    <a:cubicBezTo>
                      <a:pt x="3927" y="21600"/>
                      <a:pt x="3927" y="21600"/>
                      <a:pt x="4909" y="19059"/>
                    </a:cubicBezTo>
                    <a:cubicBezTo>
                      <a:pt x="5890" y="15248"/>
                      <a:pt x="8836" y="11436"/>
                      <a:pt x="12764" y="11436"/>
                    </a:cubicBezTo>
                    <a:cubicBezTo>
                      <a:pt x="14728" y="11436"/>
                      <a:pt x="15710" y="12706"/>
                      <a:pt x="16691" y="12706"/>
                    </a:cubicBezTo>
                    <a:cubicBezTo>
                      <a:pt x="17673" y="12706"/>
                      <a:pt x="18655" y="12706"/>
                      <a:pt x="19637" y="10164"/>
                    </a:cubicBezTo>
                    <a:cubicBezTo>
                      <a:pt x="20619" y="7623"/>
                      <a:pt x="21600" y="5082"/>
                      <a:pt x="21600" y="2541"/>
                    </a:cubicBezTo>
                    <a:cubicBezTo>
                      <a:pt x="21600" y="0"/>
                      <a:pt x="19637" y="0"/>
                      <a:pt x="17673" y="0"/>
                    </a:cubicBezTo>
                    <a:cubicBezTo>
                      <a:pt x="15710" y="0"/>
                      <a:pt x="14728" y="1270"/>
                      <a:pt x="14728" y="127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8" name="Shape">
                <a:extLst>
                  <a:ext uri="{FF2B5EF4-FFF2-40B4-BE49-F238E27FC236}">
                    <a16:creationId xmlns:a16="http://schemas.microsoft.com/office/drawing/2014/main" id="{EF31B6B4-83BD-7B29-ABB1-70CF0687A5D5}"/>
                  </a:ext>
                </a:extLst>
              </p:cNvPr>
              <p:cNvSpPr/>
              <p:nvPr/>
            </p:nvSpPr>
            <p:spPr>
              <a:xfrm>
                <a:off x="1129956" y="1108299"/>
                <a:ext cx="28109" cy="18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extrusionOk="0">
                    <a:moveTo>
                      <a:pt x="1409" y="7623"/>
                    </a:moveTo>
                    <a:cubicBezTo>
                      <a:pt x="-469" y="10164"/>
                      <a:pt x="-469" y="13977"/>
                      <a:pt x="1409" y="16518"/>
                    </a:cubicBezTo>
                    <a:cubicBezTo>
                      <a:pt x="2348" y="19059"/>
                      <a:pt x="4226" y="21600"/>
                      <a:pt x="7044" y="21600"/>
                    </a:cubicBezTo>
                    <a:cubicBezTo>
                      <a:pt x="10801" y="21600"/>
                      <a:pt x="15497" y="17789"/>
                      <a:pt x="15497" y="16518"/>
                    </a:cubicBezTo>
                    <a:cubicBezTo>
                      <a:pt x="15497" y="12706"/>
                      <a:pt x="17375" y="10164"/>
                      <a:pt x="18314" y="6352"/>
                    </a:cubicBezTo>
                    <a:cubicBezTo>
                      <a:pt x="19253" y="5082"/>
                      <a:pt x="21131" y="2541"/>
                      <a:pt x="21131" y="0"/>
                    </a:cubicBezTo>
                    <a:cubicBezTo>
                      <a:pt x="20192" y="0"/>
                      <a:pt x="20192" y="0"/>
                      <a:pt x="18314" y="0"/>
                    </a:cubicBezTo>
                    <a:cubicBezTo>
                      <a:pt x="16436" y="0"/>
                      <a:pt x="14558" y="0"/>
                      <a:pt x="13618" y="0"/>
                    </a:cubicBezTo>
                    <a:cubicBezTo>
                      <a:pt x="11740" y="0"/>
                      <a:pt x="10801" y="1270"/>
                      <a:pt x="9861" y="1270"/>
                    </a:cubicBezTo>
                    <a:cubicBezTo>
                      <a:pt x="7983" y="1270"/>
                      <a:pt x="3287" y="3811"/>
                      <a:pt x="1409" y="762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29" name="Shape">
                <a:extLst>
                  <a:ext uri="{FF2B5EF4-FFF2-40B4-BE49-F238E27FC236}">
                    <a16:creationId xmlns:a16="http://schemas.microsoft.com/office/drawing/2014/main" id="{712B848E-28C3-D065-2B9D-4FFD14DDA645}"/>
                  </a:ext>
                </a:extLst>
              </p:cNvPr>
              <p:cNvSpPr/>
              <p:nvPr/>
            </p:nvSpPr>
            <p:spPr>
              <a:xfrm>
                <a:off x="1293908" y="1039868"/>
                <a:ext cx="21342" cy="34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14" h="21600" extrusionOk="0">
                    <a:moveTo>
                      <a:pt x="4195" y="21600"/>
                    </a:moveTo>
                    <a:cubicBezTo>
                      <a:pt x="8309" y="18901"/>
                      <a:pt x="19624" y="2700"/>
                      <a:pt x="17566" y="675"/>
                    </a:cubicBezTo>
                    <a:cubicBezTo>
                      <a:pt x="17566" y="0"/>
                      <a:pt x="16538" y="0"/>
                      <a:pt x="16538" y="0"/>
                    </a:cubicBezTo>
                    <a:cubicBezTo>
                      <a:pt x="12424" y="0"/>
                      <a:pt x="3166" y="4050"/>
                      <a:pt x="1109" y="10800"/>
                    </a:cubicBezTo>
                    <a:cubicBezTo>
                      <a:pt x="-1976" y="17551"/>
                      <a:pt x="2138" y="20926"/>
                      <a:pt x="4195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0" name="Shape">
                <a:extLst>
                  <a:ext uri="{FF2B5EF4-FFF2-40B4-BE49-F238E27FC236}">
                    <a16:creationId xmlns:a16="http://schemas.microsoft.com/office/drawing/2014/main" id="{44A36CBF-562E-BAF6-F5D9-EB7C909AAC11}"/>
                  </a:ext>
                </a:extLst>
              </p:cNvPr>
              <p:cNvSpPr/>
              <p:nvPr/>
            </p:nvSpPr>
            <p:spPr>
              <a:xfrm>
                <a:off x="1317330" y="1240856"/>
                <a:ext cx="61418" cy="51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5" h="21600" extrusionOk="0">
                    <a:moveTo>
                      <a:pt x="18211" y="0"/>
                    </a:moveTo>
                    <a:cubicBezTo>
                      <a:pt x="17788" y="0"/>
                      <a:pt x="17364" y="469"/>
                      <a:pt x="17364" y="469"/>
                    </a:cubicBezTo>
                    <a:cubicBezTo>
                      <a:pt x="17364" y="469"/>
                      <a:pt x="17364" y="939"/>
                      <a:pt x="17364" y="939"/>
                    </a:cubicBezTo>
                    <a:cubicBezTo>
                      <a:pt x="17788" y="1408"/>
                      <a:pt x="18211" y="1878"/>
                      <a:pt x="17788" y="2817"/>
                    </a:cubicBezTo>
                    <a:cubicBezTo>
                      <a:pt x="17364" y="3286"/>
                      <a:pt x="16941" y="3756"/>
                      <a:pt x="16094" y="3756"/>
                    </a:cubicBezTo>
                    <a:cubicBezTo>
                      <a:pt x="15247" y="3756"/>
                      <a:pt x="14823" y="3756"/>
                      <a:pt x="14823" y="4226"/>
                    </a:cubicBezTo>
                    <a:cubicBezTo>
                      <a:pt x="14823" y="6104"/>
                      <a:pt x="13129" y="6573"/>
                      <a:pt x="12705" y="6573"/>
                    </a:cubicBezTo>
                    <a:cubicBezTo>
                      <a:pt x="12282" y="6573"/>
                      <a:pt x="12282" y="6573"/>
                      <a:pt x="12282" y="6573"/>
                    </a:cubicBezTo>
                    <a:cubicBezTo>
                      <a:pt x="12282" y="7043"/>
                      <a:pt x="11858" y="7513"/>
                      <a:pt x="11858" y="7982"/>
                    </a:cubicBezTo>
                    <a:cubicBezTo>
                      <a:pt x="11435" y="7982"/>
                      <a:pt x="11435" y="8452"/>
                      <a:pt x="10588" y="8452"/>
                    </a:cubicBezTo>
                    <a:cubicBezTo>
                      <a:pt x="9317" y="8452"/>
                      <a:pt x="7200" y="6573"/>
                      <a:pt x="6776" y="6104"/>
                    </a:cubicBezTo>
                    <a:cubicBezTo>
                      <a:pt x="6352" y="6104"/>
                      <a:pt x="5505" y="7043"/>
                      <a:pt x="4658" y="7513"/>
                    </a:cubicBezTo>
                    <a:cubicBezTo>
                      <a:pt x="3811" y="8452"/>
                      <a:pt x="2964" y="9391"/>
                      <a:pt x="1694" y="9860"/>
                    </a:cubicBezTo>
                    <a:cubicBezTo>
                      <a:pt x="1270" y="9860"/>
                      <a:pt x="847" y="10800"/>
                      <a:pt x="423" y="11740"/>
                    </a:cubicBezTo>
                    <a:cubicBezTo>
                      <a:pt x="0" y="12209"/>
                      <a:pt x="0" y="13148"/>
                      <a:pt x="0" y="13618"/>
                    </a:cubicBezTo>
                    <a:cubicBezTo>
                      <a:pt x="423" y="13148"/>
                      <a:pt x="847" y="13148"/>
                      <a:pt x="1270" y="12679"/>
                    </a:cubicBezTo>
                    <a:cubicBezTo>
                      <a:pt x="2117" y="11740"/>
                      <a:pt x="2541" y="11270"/>
                      <a:pt x="3811" y="11270"/>
                    </a:cubicBezTo>
                    <a:cubicBezTo>
                      <a:pt x="4235" y="11270"/>
                      <a:pt x="4235" y="11270"/>
                      <a:pt x="4235" y="11270"/>
                    </a:cubicBezTo>
                    <a:cubicBezTo>
                      <a:pt x="4235" y="11270"/>
                      <a:pt x="4658" y="10800"/>
                      <a:pt x="4658" y="10800"/>
                    </a:cubicBezTo>
                    <a:cubicBezTo>
                      <a:pt x="5082" y="10330"/>
                      <a:pt x="5505" y="9391"/>
                      <a:pt x="6776" y="9391"/>
                    </a:cubicBezTo>
                    <a:cubicBezTo>
                      <a:pt x="7200" y="9391"/>
                      <a:pt x="7200" y="9391"/>
                      <a:pt x="7623" y="9860"/>
                    </a:cubicBezTo>
                    <a:cubicBezTo>
                      <a:pt x="9317" y="9860"/>
                      <a:pt x="9741" y="12209"/>
                      <a:pt x="9741" y="14557"/>
                    </a:cubicBezTo>
                    <a:cubicBezTo>
                      <a:pt x="10164" y="16905"/>
                      <a:pt x="10588" y="18783"/>
                      <a:pt x="11435" y="18783"/>
                    </a:cubicBezTo>
                    <a:cubicBezTo>
                      <a:pt x="13552" y="19253"/>
                      <a:pt x="14823" y="20192"/>
                      <a:pt x="15247" y="20661"/>
                    </a:cubicBezTo>
                    <a:cubicBezTo>
                      <a:pt x="15670" y="21131"/>
                      <a:pt x="16094" y="21600"/>
                      <a:pt x="16094" y="21600"/>
                    </a:cubicBezTo>
                    <a:cubicBezTo>
                      <a:pt x="16094" y="21131"/>
                      <a:pt x="16094" y="19722"/>
                      <a:pt x="15670" y="18783"/>
                    </a:cubicBezTo>
                    <a:cubicBezTo>
                      <a:pt x="15670" y="17374"/>
                      <a:pt x="15247" y="16435"/>
                      <a:pt x="15247" y="15496"/>
                    </a:cubicBezTo>
                    <a:cubicBezTo>
                      <a:pt x="15670" y="14087"/>
                      <a:pt x="16941" y="14087"/>
                      <a:pt x="18211" y="13618"/>
                    </a:cubicBezTo>
                    <a:cubicBezTo>
                      <a:pt x="19058" y="13618"/>
                      <a:pt x="19905" y="13618"/>
                      <a:pt x="20752" y="12679"/>
                    </a:cubicBezTo>
                    <a:cubicBezTo>
                      <a:pt x="21600" y="11740"/>
                      <a:pt x="20752" y="9391"/>
                      <a:pt x="20329" y="7043"/>
                    </a:cubicBezTo>
                    <a:cubicBezTo>
                      <a:pt x="19905" y="5165"/>
                      <a:pt x="19482" y="3286"/>
                      <a:pt x="19482" y="1878"/>
                    </a:cubicBezTo>
                    <a:cubicBezTo>
                      <a:pt x="19482" y="469"/>
                      <a:pt x="18635" y="0"/>
                      <a:pt x="18211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1" name="Shape">
                <a:extLst>
                  <a:ext uri="{FF2B5EF4-FFF2-40B4-BE49-F238E27FC236}">
                    <a16:creationId xmlns:a16="http://schemas.microsoft.com/office/drawing/2014/main" id="{2F609E21-B7DF-D8B1-4F61-AF3BDDC05B39}"/>
                  </a:ext>
                </a:extLst>
              </p:cNvPr>
              <p:cNvSpPr/>
              <p:nvPr/>
            </p:nvSpPr>
            <p:spPr>
              <a:xfrm>
                <a:off x="1288703" y="1128875"/>
                <a:ext cx="31752" cy="56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8" h="21352" extrusionOk="0">
                    <a:moveTo>
                      <a:pt x="4984" y="16693"/>
                    </a:moveTo>
                    <a:cubicBezTo>
                      <a:pt x="5815" y="17540"/>
                      <a:pt x="5815" y="18810"/>
                      <a:pt x="4984" y="20504"/>
                    </a:cubicBezTo>
                    <a:cubicBezTo>
                      <a:pt x="4984" y="20504"/>
                      <a:pt x="4984" y="20928"/>
                      <a:pt x="4984" y="20928"/>
                    </a:cubicBezTo>
                    <a:cubicBezTo>
                      <a:pt x="5815" y="21352"/>
                      <a:pt x="6646" y="21352"/>
                      <a:pt x="7476" y="21352"/>
                    </a:cubicBezTo>
                    <a:cubicBezTo>
                      <a:pt x="9138" y="21352"/>
                      <a:pt x="10801" y="21352"/>
                      <a:pt x="12462" y="20928"/>
                    </a:cubicBezTo>
                    <a:cubicBezTo>
                      <a:pt x="13293" y="20928"/>
                      <a:pt x="14124" y="20504"/>
                      <a:pt x="14954" y="20504"/>
                    </a:cubicBezTo>
                    <a:cubicBezTo>
                      <a:pt x="14954" y="20081"/>
                      <a:pt x="14954" y="19657"/>
                      <a:pt x="14954" y="19234"/>
                    </a:cubicBezTo>
                    <a:cubicBezTo>
                      <a:pt x="14124" y="18387"/>
                      <a:pt x="14124" y="17540"/>
                      <a:pt x="13293" y="16693"/>
                    </a:cubicBezTo>
                    <a:cubicBezTo>
                      <a:pt x="9138" y="14575"/>
                      <a:pt x="14124" y="12034"/>
                      <a:pt x="18277" y="9916"/>
                    </a:cubicBezTo>
                    <a:cubicBezTo>
                      <a:pt x="18277" y="9493"/>
                      <a:pt x="19108" y="9069"/>
                      <a:pt x="19939" y="9069"/>
                    </a:cubicBezTo>
                    <a:cubicBezTo>
                      <a:pt x="21600" y="7799"/>
                      <a:pt x="20770" y="6104"/>
                      <a:pt x="19939" y="4410"/>
                    </a:cubicBezTo>
                    <a:cubicBezTo>
                      <a:pt x="19108" y="3140"/>
                      <a:pt x="18277" y="2293"/>
                      <a:pt x="18277" y="1446"/>
                    </a:cubicBezTo>
                    <a:cubicBezTo>
                      <a:pt x="19108" y="1446"/>
                      <a:pt x="19108" y="1022"/>
                      <a:pt x="19108" y="1022"/>
                    </a:cubicBezTo>
                    <a:cubicBezTo>
                      <a:pt x="17447" y="1022"/>
                      <a:pt x="15785" y="1022"/>
                      <a:pt x="13293" y="599"/>
                    </a:cubicBezTo>
                    <a:cubicBezTo>
                      <a:pt x="10801" y="175"/>
                      <a:pt x="7476" y="-248"/>
                      <a:pt x="5815" y="175"/>
                    </a:cubicBezTo>
                    <a:cubicBezTo>
                      <a:pt x="4984" y="599"/>
                      <a:pt x="4984" y="4834"/>
                      <a:pt x="4984" y="6528"/>
                    </a:cubicBezTo>
                    <a:cubicBezTo>
                      <a:pt x="4984" y="9493"/>
                      <a:pt x="5815" y="10763"/>
                      <a:pt x="4153" y="11187"/>
                    </a:cubicBezTo>
                    <a:cubicBezTo>
                      <a:pt x="3323" y="11610"/>
                      <a:pt x="830" y="11610"/>
                      <a:pt x="0" y="11187"/>
                    </a:cubicBezTo>
                    <a:cubicBezTo>
                      <a:pt x="0" y="12457"/>
                      <a:pt x="830" y="14999"/>
                      <a:pt x="1661" y="15846"/>
                    </a:cubicBezTo>
                    <a:cubicBezTo>
                      <a:pt x="2492" y="15846"/>
                      <a:pt x="4153" y="16269"/>
                      <a:pt x="4984" y="1669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2" name="Shape">
                <a:extLst>
                  <a:ext uri="{FF2B5EF4-FFF2-40B4-BE49-F238E27FC236}">
                    <a16:creationId xmlns:a16="http://schemas.microsoft.com/office/drawing/2014/main" id="{16264948-5039-0811-7090-35DD1D477F12}"/>
                  </a:ext>
                </a:extLst>
              </p:cNvPr>
              <p:cNvSpPr/>
              <p:nvPr/>
            </p:nvSpPr>
            <p:spPr>
              <a:xfrm>
                <a:off x="1316289" y="1183909"/>
                <a:ext cx="48925" cy="47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extrusionOk="0">
                    <a:moveTo>
                      <a:pt x="2160" y="1506"/>
                    </a:moveTo>
                    <a:cubicBezTo>
                      <a:pt x="4860" y="1004"/>
                      <a:pt x="8640" y="3516"/>
                      <a:pt x="10259" y="5525"/>
                    </a:cubicBezTo>
                    <a:cubicBezTo>
                      <a:pt x="10800" y="6530"/>
                      <a:pt x="10800" y="7534"/>
                      <a:pt x="10800" y="8037"/>
                    </a:cubicBezTo>
                    <a:cubicBezTo>
                      <a:pt x="10259" y="9041"/>
                      <a:pt x="10259" y="11052"/>
                      <a:pt x="10800" y="11554"/>
                    </a:cubicBezTo>
                    <a:cubicBezTo>
                      <a:pt x="11341" y="11554"/>
                      <a:pt x="11881" y="11052"/>
                      <a:pt x="12421" y="11052"/>
                    </a:cubicBezTo>
                    <a:cubicBezTo>
                      <a:pt x="13501" y="11052"/>
                      <a:pt x="14581" y="11554"/>
                      <a:pt x="15121" y="12559"/>
                    </a:cubicBezTo>
                    <a:cubicBezTo>
                      <a:pt x="15661" y="13563"/>
                      <a:pt x="15661" y="14568"/>
                      <a:pt x="14581" y="15573"/>
                    </a:cubicBezTo>
                    <a:cubicBezTo>
                      <a:pt x="14581" y="16577"/>
                      <a:pt x="14581" y="17080"/>
                      <a:pt x="16201" y="18587"/>
                    </a:cubicBezTo>
                    <a:cubicBezTo>
                      <a:pt x="16741" y="19591"/>
                      <a:pt x="17281" y="20596"/>
                      <a:pt x="17821" y="21600"/>
                    </a:cubicBezTo>
                    <a:cubicBezTo>
                      <a:pt x="17821" y="21098"/>
                      <a:pt x="17821" y="21098"/>
                      <a:pt x="17821" y="21098"/>
                    </a:cubicBezTo>
                    <a:cubicBezTo>
                      <a:pt x="17281" y="18587"/>
                      <a:pt x="18361" y="18084"/>
                      <a:pt x="19980" y="17080"/>
                    </a:cubicBezTo>
                    <a:cubicBezTo>
                      <a:pt x="19980" y="17080"/>
                      <a:pt x="20520" y="17080"/>
                      <a:pt x="21060" y="16577"/>
                    </a:cubicBezTo>
                    <a:cubicBezTo>
                      <a:pt x="21600" y="16075"/>
                      <a:pt x="21600" y="15573"/>
                      <a:pt x="19980" y="13061"/>
                    </a:cubicBezTo>
                    <a:cubicBezTo>
                      <a:pt x="19980" y="12056"/>
                      <a:pt x="19441" y="11554"/>
                      <a:pt x="18901" y="11052"/>
                    </a:cubicBezTo>
                    <a:cubicBezTo>
                      <a:pt x="18361" y="10046"/>
                      <a:pt x="17281" y="9544"/>
                      <a:pt x="15661" y="9041"/>
                    </a:cubicBezTo>
                    <a:cubicBezTo>
                      <a:pt x="14040" y="8539"/>
                      <a:pt x="11881" y="8037"/>
                      <a:pt x="11881" y="6027"/>
                    </a:cubicBezTo>
                    <a:cubicBezTo>
                      <a:pt x="11881" y="5023"/>
                      <a:pt x="11341" y="4520"/>
                      <a:pt x="10259" y="3516"/>
                    </a:cubicBezTo>
                    <a:cubicBezTo>
                      <a:pt x="9180" y="3013"/>
                      <a:pt x="8100" y="2009"/>
                      <a:pt x="8100" y="1004"/>
                    </a:cubicBezTo>
                    <a:cubicBezTo>
                      <a:pt x="7560" y="1004"/>
                      <a:pt x="5940" y="0"/>
                      <a:pt x="3780" y="0"/>
                    </a:cubicBezTo>
                    <a:cubicBezTo>
                      <a:pt x="2700" y="0"/>
                      <a:pt x="1620" y="0"/>
                      <a:pt x="1080" y="502"/>
                    </a:cubicBezTo>
                    <a:cubicBezTo>
                      <a:pt x="540" y="502"/>
                      <a:pt x="540" y="1004"/>
                      <a:pt x="0" y="1004"/>
                    </a:cubicBezTo>
                    <a:cubicBezTo>
                      <a:pt x="0" y="1004"/>
                      <a:pt x="540" y="1004"/>
                      <a:pt x="540" y="1004"/>
                    </a:cubicBezTo>
                    <a:cubicBezTo>
                      <a:pt x="540" y="1506"/>
                      <a:pt x="1080" y="2009"/>
                      <a:pt x="2160" y="150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3" name="Shape">
                <a:extLst>
                  <a:ext uri="{FF2B5EF4-FFF2-40B4-BE49-F238E27FC236}">
                    <a16:creationId xmlns:a16="http://schemas.microsoft.com/office/drawing/2014/main" id="{0A3F2F87-0292-DC92-C7F0-F40D68C983DE}"/>
                  </a:ext>
                </a:extLst>
              </p:cNvPr>
              <p:cNvSpPr/>
              <p:nvPr/>
            </p:nvSpPr>
            <p:spPr>
              <a:xfrm>
                <a:off x="1315768" y="1214057"/>
                <a:ext cx="25506" cy="32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8" h="21600" extrusionOk="0">
                    <a:moveTo>
                      <a:pt x="18941" y="10800"/>
                    </a:moveTo>
                    <a:cubicBezTo>
                      <a:pt x="17913" y="10800"/>
                      <a:pt x="17913" y="10800"/>
                      <a:pt x="17913" y="10800"/>
                    </a:cubicBezTo>
                    <a:cubicBezTo>
                      <a:pt x="16884" y="10080"/>
                      <a:pt x="16884" y="10080"/>
                      <a:pt x="16884" y="10080"/>
                    </a:cubicBezTo>
                    <a:cubicBezTo>
                      <a:pt x="15856" y="9360"/>
                      <a:pt x="16884" y="8640"/>
                      <a:pt x="16884" y="7920"/>
                    </a:cubicBezTo>
                    <a:cubicBezTo>
                      <a:pt x="16884" y="7920"/>
                      <a:pt x="15856" y="7200"/>
                      <a:pt x="14827" y="5760"/>
                    </a:cubicBezTo>
                    <a:cubicBezTo>
                      <a:pt x="10713" y="2880"/>
                      <a:pt x="4540" y="0"/>
                      <a:pt x="1455" y="0"/>
                    </a:cubicBezTo>
                    <a:cubicBezTo>
                      <a:pt x="1455" y="0"/>
                      <a:pt x="426" y="719"/>
                      <a:pt x="426" y="2160"/>
                    </a:cubicBezTo>
                    <a:cubicBezTo>
                      <a:pt x="-602" y="5040"/>
                      <a:pt x="426" y="7920"/>
                      <a:pt x="1455" y="8640"/>
                    </a:cubicBezTo>
                    <a:cubicBezTo>
                      <a:pt x="1455" y="8640"/>
                      <a:pt x="2483" y="7920"/>
                      <a:pt x="2483" y="7920"/>
                    </a:cubicBezTo>
                    <a:cubicBezTo>
                      <a:pt x="5569" y="7920"/>
                      <a:pt x="5569" y="7920"/>
                      <a:pt x="5569" y="7200"/>
                    </a:cubicBezTo>
                    <a:cubicBezTo>
                      <a:pt x="6598" y="5760"/>
                      <a:pt x="7626" y="5760"/>
                      <a:pt x="8655" y="5760"/>
                    </a:cubicBezTo>
                    <a:cubicBezTo>
                      <a:pt x="9683" y="5760"/>
                      <a:pt x="10713" y="6479"/>
                      <a:pt x="10713" y="7200"/>
                    </a:cubicBezTo>
                    <a:cubicBezTo>
                      <a:pt x="11741" y="8640"/>
                      <a:pt x="13798" y="12960"/>
                      <a:pt x="10713" y="15120"/>
                    </a:cubicBezTo>
                    <a:cubicBezTo>
                      <a:pt x="8655" y="15840"/>
                      <a:pt x="8655" y="18000"/>
                      <a:pt x="9683" y="19440"/>
                    </a:cubicBezTo>
                    <a:cubicBezTo>
                      <a:pt x="9683" y="20880"/>
                      <a:pt x="10713" y="20880"/>
                      <a:pt x="10713" y="21600"/>
                    </a:cubicBezTo>
                    <a:cubicBezTo>
                      <a:pt x="11741" y="21600"/>
                      <a:pt x="11741" y="21600"/>
                      <a:pt x="11741" y="21600"/>
                    </a:cubicBezTo>
                    <a:cubicBezTo>
                      <a:pt x="11741" y="21600"/>
                      <a:pt x="12770" y="20880"/>
                      <a:pt x="14827" y="19440"/>
                    </a:cubicBezTo>
                    <a:cubicBezTo>
                      <a:pt x="17913" y="16560"/>
                      <a:pt x="20998" y="12240"/>
                      <a:pt x="20998" y="10800"/>
                    </a:cubicBezTo>
                    <a:cubicBezTo>
                      <a:pt x="20998" y="10800"/>
                      <a:pt x="20998" y="10800"/>
                      <a:pt x="20998" y="10800"/>
                    </a:cubicBezTo>
                    <a:cubicBezTo>
                      <a:pt x="19970" y="10800"/>
                      <a:pt x="19970" y="10800"/>
                      <a:pt x="18941" y="108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4" name="Shape">
                <a:extLst>
                  <a:ext uri="{FF2B5EF4-FFF2-40B4-BE49-F238E27FC236}">
                    <a16:creationId xmlns:a16="http://schemas.microsoft.com/office/drawing/2014/main" id="{535DDAFA-0E87-432E-9117-93A747349D70}"/>
                  </a:ext>
                </a:extLst>
              </p:cNvPr>
              <p:cNvSpPr/>
              <p:nvPr/>
            </p:nvSpPr>
            <p:spPr>
              <a:xfrm>
                <a:off x="738037" y="1243248"/>
                <a:ext cx="26027" cy="43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600" extrusionOk="0">
                    <a:moveTo>
                      <a:pt x="4050" y="0"/>
                    </a:moveTo>
                    <a:cubicBezTo>
                      <a:pt x="2969" y="0"/>
                      <a:pt x="2969" y="1107"/>
                      <a:pt x="2969" y="2215"/>
                    </a:cubicBezTo>
                    <a:cubicBezTo>
                      <a:pt x="1889" y="2769"/>
                      <a:pt x="1889" y="3876"/>
                      <a:pt x="809" y="4984"/>
                    </a:cubicBezTo>
                    <a:cubicBezTo>
                      <a:pt x="-270" y="7200"/>
                      <a:pt x="-270" y="9415"/>
                      <a:pt x="809" y="12738"/>
                    </a:cubicBezTo>
                    <a:cubicBezTo>
                      <a:pt x="809" y="13292"/>
                      <a:pt x="809" y="13846"/>
                      <a:pt x="809" y="14400"/>
                    </a:cubicBezTo>
                    <a:cubicBezTo>
                      <a:pt x="809" y="17169"/>
                      <a:pt x="1889" y="19938"/>
                      <a:pt x="5130" y="21046"/>
                    </a:cubicBezTo>
                    <a:cubicBezTo>
                      <a:pt x="6210" y="21600"/>
                      <a:pt x="7290" y="21600"/>
                      <a:pt x="8370" y="21600"/>
                    </a:cubicBezTo>
                    <a:cubicBezTo>
                      <a:pt x="12690" y="21600"/>
                      <a:pt x="20250" y="17169"/>
                      <a:pt x="21330" y="13292"/>
                    </a:cubicBezTo>
                    <a:cubicBezTo>
                      <a:pt x="21330" y="8861"/>
                      <a:pt x="7290" y="1107"/>
                      <a:pt x="405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5" name="Shape">
                <a:extLst>
                  <a:ext uri="{FF2B5EF4-FFF2-40B4-BE49-F238E27FC236}">
                    <a16:creationId xmlns:a16="http://schemas.microsoft.com/office/drawing/2014/main" id="{C31A9672-F8C8-1A7F-A8EC-4C2C007F9F0D}"/>
                  </a:ext>
                </a:extLst>
              </p:cNvPr>
              <p:cNvSpPr/>
              <p:nvPr/>
            </p:nvSpPr>
            <p:spPr>
              <a:xfrm>
                <a:off x="269087" y="583341"/>
                <a:ext cx="566776" cy="232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7" y="13436"/>
                    </a:moveTo>
                    <a:cubicBezTo>
                      <a:pt x="1665" y="13023"/>
                      <a:pt x="2045" y="12506"/>
                      <a:pt x="2426" y="12506"/>
                    </a:cubicBezTo>
                    <a:cubicBezTo>
                      <a:pt x="2474" y="12506"/>
                      <a:pt x="2569" y="12609"/>
                      <a:pt x="2616" y="12609"/>
                    </a:cubicBezTo>
                    <a:cubicBezTo>
                      <a:pt x="2759" y="12712"/>
                      <a:pt x="2902" y="12712"/>
                      <a:pt x="2997" y="12712"/>
                    </a:cubicBezTo>
                    <a:cubicBezTo>
                      <a:pt x="3092" y="12712"/>
                      <a:pt x="3092" y="12712"/>
                      <a:pt x="3092" y="12712"/>
                    </a:cubicBezTo>
                    <a:cubicBezTo>
                      <a:pt x="3235" y="12712"/>
                      <a:pt x="3377" y="12712"/>
                      <a:pt x="3520" y="13023"/>
                    </a:cubicBezTo>
                    <a:cubicBezTo>
                      <a:pt x="3615" y="13436"/>
                      <a:pt x="3615" y="13849"/>
                      <a:pt x="3568" y="14263"/>
                    </a:cubicBezTo>
                    <a:cubicBezTo>
                      <a:pt x="3568" y="14469"/>
                      <a:pt x="3568" y="14676"/>
                      <a:pt x="3568" y="14779"/>
                    </a:cubicBezTo>
                    <a:cubicBezTo>
                      <a:pt x="3615" y="14883"/>
                      <a:pt x="3615" y="15089"/>
                      <a:pt x="3568" y="15193"/>
                    </a:cubicBezTo>
                    <a:cubicBezTo>
                      <a:pt x="3520" y="15296"/>
                      <a:pt x="3377" y="15400"/>
                      <a:pt x="3187" y="15400"/>
                    </a:cubicBezTo>
                    <a:cubicBezTo>
                      <a:pt x="3092" y="15400"/>
                      <a:pt x="3044" y="15400"/>
                      <a:pt x="2949" y="15400"/>
                    </a:cubicBezTo>
                    <a:cubicBezTo>
                      <a:pt x="2949" y="15400"/>
                      <a:pt x="2902" y="15400"/>
                      <a:pt x="2902" y="15400"/>
                    </a:cubicBezTo>
                    <a:cubicBezTo>
                      <a:pt x="2664" y="15400"/>
                      <a:pt x="2474" y="15503"/>
                      <a:pt x="2378" y="15606"/>
                    </a:cubicBezTo>
                    <a:cubicBezTo>
                      <a:pt x="2426" y="15710"/>
                      <a:pt x="2426" y="15710"/>
                      <a:pt x="2426" y="15710"/>
                    </a:cubicBezTo>
                    <a:cubicBezTo>
                      <a:pt x="2474" y="16020"/>
                      <a:pt x="2521" y="16330"/>
                      <a:pt x="2474" y="16536"/>
                    </a:cubicBezTo>
                    <a:cubicBezTo>
                      <a:pt x="2426" y="16743"/>
                      <a:pt x="2331" y="16743"/>
                      <a:pt x="2188" y="16536"/>
                    </a:cubicBezTo>
                    <a:cubicBezTo>
                      <a:pt x="2093" y="16433"/>
                      <a:pt x="1998" y="16433"/>
                      <a:pt x="1998" y="16536"/>
                    </a:cubicBezTo>
                    <a:cubicBezTo>
                      <a:pt x="1998" y="16536"/>
                      <a:pt x="1998" y="16536"/>
                      <a:pt x="1998" y="16536"/>
                    </a:cubicBezTo>
                    <a:cubicBezTo>
                      <a:pt x="2188" y="16536"/>
                      <a:pt x="2474" y="17053"/>
                      <a:pt x="2474" y="17467"/>
                    </a:cubicBezTo>
                    <a:cubicBezTo>
                      <a:pt x="2474" y="17983"/>
                      <a:pt x="2521" y="18190"/>
                      <a:pt x="2521" y="18190"/>
                    </a:cubicBezTo>
                    <a:cubicBezTo>
                      <a:pt x="2521" y="18190"/>
                      <a:pt x="2569" y="18190"/>
                      <a:pt x="2569" y="18190"/>
                    </a:cubicBezTo>
                    <a:cubicBezTo>
                      <a:pt x="2664" y="18190"/>
                      <a:pt x="2711" y="18293"/>
                      <a:pt x="2759" y="18500"/>
                    </a:cubicBezTo>
                    <a:cubicBezTo>
                      <a:pt x="2807" y="18603"/>
                      <a:pt x="2854" y="18707"/>
                      <a:pt x="2902" y="18707"/>
                    </a:cubicBezTo>
                    <a:cubicBezTo>
                      <a:pt x="2949" y="18707"/>
                      <a:pt x="2949" y="18707"/>
                      <a:pt x="2997" y="18707"/>
                    </a:cubicBezTo>
                    <a:cubicBezTo>
                      <a:pt x="3140" y="18707"/>
                      <a:pt x="3282" y="18810"/>
                      <a:pt x="3330" y="19017"/>
                    </a:cubicBezTo>
                    <a:cubicBezTo>
                      <a:pt x="3330" y="19120"/>
                      <a:pt x="3377" y="19327"/>
                      <a:pt x="3235" y="19637"/>
                    </a:cubicBezTo>
                    <a:cubicBezTo>
                      <a:pt x="3235" y="19637"/>
                      <a:pt x="3187" y="19844"/>
                      <a:pt x="3235" y="19947"/>
                    </a:cubicBezTo>
                    <a:cubicBezTo>
                      <a:pt x="3235" y="20154"/>
                      <a:pt x="3235" y="20360"/>
                      <a:pt x="3282" y="20464"/>
                    </a:cubicBezTo>
                    <a:cubicBezTo>
                      <a:pt x="3282" y="20360"/>
                      <a:pt x="3282" y="20154"/>
                      <a:pt x="3330" y="20050"/>
                    </a:cubicBezTo>
                    <a:cubicBezTo>
                      <a:pt x="3330" y="20050"/>
                      <a:pt x="3330" y="20050"/>
                      <a:pt x="3330" y="20050"/>
                    </a:cubicBezTo>
                    <a:cubicBezTo>
                      <a:pt x="3330" y="19947"/>
                      <a:pt x="3330" y="19947"/>
                      <a:pt x="3282" y="19947"/>
                    </a:cubicBezTo>
                    <a:cubicBezTo>
                      <a:pt x="3282" y="19947"/>
                      <a:pt x="3282" y="19947"/>
                      <a:pt x="3282" y="19844"/>
                    </a:cubicBezTo>
                    <a:cubicBezTo>
                      <a:pt x="3282" y="19844"/>
                      <a:pt x="3282" y="19844"/>
                      <a:pt x="3330" y="19844"/>
                    </a:cubicBezTo>
                    <a:cubicBezTo>
                      <a:pt x="3330" y="19844"/>
                      <a:pt x="3330" y="19740"/>
                      <a:pt x="3330" y="19740"/>
                    </a:cubicBezTo>
                    <a:cubicBezTo>
                      <a:pt x="3330" y="19740"/>
                      <a:pt x="3330" y="19740"/>
                      <a:pt x="3330" y="19740"/>
                    </a:cubicBezTo>
                    <a:cubicBezTo>
                      <a:pt x="3330" y="19637"/>
                      <a:pt x="3330" y="19637"/>
                      <a:pt x="3330" y="19637"/>
                    </a:cubicBezTo>
                    <a:cubicBezTo>
                      <a:pt x="3425" y="19327"/>
                      <a:pt x="3711" y="19223"/>
                      <a:pt x="3948" y="19223"/>
                    </a:cubicBezTo>
                    <a:cubicBezTo>
                      <a:pt x="4186" y="19223"/>
                      <a:pt x="4519" y="19947"/>
                      <a:pt x="4710" y="20464"/>
                    </a:cubicBezTo>
                    <a:cubicBezTo>
                      <a:pt x="4757" y="20670"/>
                      <a:pt x="4852" y="20670"/>
                      <a:pt x="4900" y="20567"/>
                    </a:cubicBezTo>
                    <a:cubicBezTo>
                      <a:pt x="4995" y="15400"/>
                      <a:pt x="4995" y="15400"/>
                      <a:pt x="4995" y="15400"/>
                    </a:cubicBezTo>
                    <a:cubicBezTo>
                      <a:pt x="6375" y="14573"/>
                      <a:pt x="6375" y="14573"/>
                      <a:pt x="6375" y="14573"/>
                    </a:cubicBezTo>
                    <a:cubicBezTo>
                      <a:pt x="6375" y="14573"/>
                      <a:pt x="6375" y="14573"/>
                      <a:pt x="6375" y="14469"/>
                    </a:cubicBezTo>
                    <a:cubicBezTo>
                      <a:pt x="6470" y="14159"/>
                      <a:pt x="6613" y="14159"/>
                      <a:pt x="6660" y="14159"/>
                    </a:cubicBezTo>
                    <a:cubicBezTo>
                      <a:pt x="6755" y="14159"/>
                      <a:pt x="6851" y="14263"/>
                      <a:pt x="6946" y="14366"/>
                    </a:cubicBezTo>
                    <a:cubicBezTo>
                      <a:pt x="6946" y="14159"/>
                      <a:pt x="7041" y="13849"/>
                      <a:pt x="7184" y="13849"/>
                    </a:cubicBezTo>
                    <a:cubicBezTo>
                      <a:pt x="7184" y="13849"/>
                      <a:pt x="7184" y="13849"/>
                      <a:pt x="7184" y="13849"/>
                    </a:cubicBezTo>
                    <a:cubicBezTo>
                      <a:pt x="7279" y="13849"/>
                      <a:pt x="7326" y="13953"/>
                      <a:pt x="7326" y="14056"/>
                    </a:cubicBezTo>
                    <a:cubicBezTo>
                      <a:pt x="7374" y="14159"/>
                      <a:pt x="7374" y="14366"/>
                      <a:pt x="7374" y="14469"/>
                    </a:cubicBezTo>
                    <a:cubicBezTo>
                      <a:pt x="7374" y="14573"/>
                      <a:pt x="7374" y="14573"/>
                      <a:pt x="7374" y="14573"/>
                    </a:cubicBezTo>
                    <a:cubicBezTo>
                      <a:pt x="7422" y="14573"/>
                      <a:pt x="7469" y="14676"/>
                      <a:pt x="7517" y="14883"/>
                    </a:cubicBezTo>
                    <a:cubicBezTo>
                      <a:pt x="7612" y="15193"/>
                      <a:pt x="7755" y="15710"/>
                      <a:pt x="7707" y="16226"/>
                    </a:cubicBezTo>
                    <a:cubicBezTo>
                      <a:pt x="7707" y="16226"/>
                      <a:pt x="7707" y="16226"/>
                      <a:pt x="7707" y="16226"/>
                    </a:cubicBezTo>
                    <a:cubicBezTo>
                      <a:pt x="7755" y="16330"/>
                      <a:pt x="7755" y="16330"/>
                      <a:pt x="7755" y="16330"/>
                    </a:cubicBezTo>
                    <a:cubicBezTo>
                      <a:pt x="7755" y="16330"/>
                      <a:pt x="7802" y="16433"/>
                      <a:pt x="7802" y="16433"/>
                    </a:cubicBezTo>
                    <a:cubicBezTo>
                      <a:pt x="7802" y="16433"/>
                      <a:pt x="7850" y="16433"/>
                      <a:pt x="7850" y="16536"/>
                    </a:cubicBezTo>
                    <a:cubicBezTo>
                      <a:pt x="7850" y="16536"/>
                      <a:pt x="7897" y="16536"/>
                      <a:pt x="7897" y="16640"/>
                    </a:cubicBezTo>
                    <a:cubicBezTo>
                      <a:pt x="7897" y="16640"/>
                      <a:pt x="7945" y="16640"/>
                      <a:pt x="7945" y="16743"/>
                    </a:cubicBezTo>
                    <a:cubicBezTo>
                      <a:pt x="7945" y="16743"/>
                      <a:pt x="7992" y="16743"/>
                      <a:pt x="7992" y="16846"/>
                    </a:cubicBezTo>
                    <a:cubicBezTo>
                      <a:pt x="7992" y="16846"/>
                      <a:pt x="8040" y="16846"/>
                      <a:pt x="8040" y="16950"/>
                    </a:cubicBezTo>
                    <a:cubicBezTo>
                      <a:pt x="8040" y="16950"/>
                      <a:pt x="8088" y="17053"/>
                      <a:pt x="8088" y="17053"/>
                    </a:cubicBezTo>
                    <a:cubicBezTo>
                      <a:pt x="8088" y="17053"/>
                      <a:pt x="8088" y="17156"/>
                      <a:pt x="8135" y="17156"/>
                    </a:cubicBezTo>
                    <a:cubicBezTo>
                      <a:pt x="8135" y="17156"/>
                      <a:pt x="8135" y="17260"/>
                      <a:pt x="8183" y="17260"/>
                    </a:cubicBezTo>
                    <a:cubicBezTo>
                      <a:pt x="8183" y="17260"/>
                      <a:pt x="8183" y="17363"/>
                      <a:pt x="8183" y="17363"/>
                    </a:cubicBezTo>
                    <a:cubicBezTo>
                      <a:pt x="8230" y="17363"/>
                      <a:pt x="8230" y="17467"/>
                      <a:pt x="8230" y="17467"/>
                    </a:cubicBezTo>
                    <a:cubicBezTo>
                      <a:pt x="8230" y="17467"/>
                      <a:pt x="8278" y="17467"/>
                      <a:pt x="8278" y="17570"/>
                    </a:cubicBezTo>
                    <a:cubicBezTo>
                      <a:pt x="8278" y="17570"/>
                      <a:pt x="8278" y="17673"/>
                      <a:pt x="8325" y="17673"/>
                    </a:cubicBezTo>
                    <a:cubicBezTo>
                      <a:pt x="8325" y="17673"/>
                      <a:pt x="8325" y="17673"/>
                      <a:pt x="8325" y="17673"/>
                    </a:cubicBezTo>
                    <a:cubicBezTo>
                      <a:pt x="8421" y="17673"/>
                      <a:pt x="8516" y="17570"/>
                      <a:pt x="8611" y="17570"/>
                    </a:cubicBezTo>
                    <a:cubicBezTo>
                      <a:pt x="8659" y="17570"/>
                      <a:pt x="8706" y="17570"/>
                      <a:pt x="8754" y="17467"/>
                    </a:cubicBezTo>
                    <a:cubicBezTo>
                      <a:pt x="8754" y="17467"/>
                      <a:pt x="8754" y="17467"/>
                      <a:pt x="8801" y="17467"/>
                    </a:cubicBezTo>
                    <a:cubicBezTo>
                      <a:pt x="8801" y="17467"/>
                      <a:pt x="8849" y="17467"/>
                      <a:pt x="8849" y="17467"/>
                    </a:cubicBezTo>
                    <a:cubicBezTo>
                      <a:pt x="8849" y="17467"/>
                      <a:pt x="8896" y="17467"/>
                      <a:pt x="8896" y="17467"/>
                    </a:cubicBezTo>
                    <a:cubicBezTo>
                      <a:pt x="8896" y="17467"/>
                      <a:pt x="8896" y="17467"/>
                      <a:pt x="8896" y="17467"/>
                    </a:cubicBezTo>
                    <a:cubicBezTo>
                      <a:pt x="8896" y="17467"/>
                      <a:pt x="8944" y="17467"/>
                      <a:pt x="8944" y="17467"/>
                    </a:cubicBezTo>
                    <a:cubicBezTo>
                      <a:pt x="8992" y="17570"/>
                      <a:pt x="9325" y="17570"/>
                      <a:pt x="9991" y="17570"/>
                    </a:cubicBezTo>
                    <a:cubicBezTo>
                      <a:pt x="10133" y="17570"/>
                      <a:pt x="10229" y="17777"/>
                      <a:pt x="10276" y="17983"/>
                    </a:cubicBezTo>
                    <a:cubicBezTo>
                      <a:pt x="10324" y="18087"/>
                      <a:pt x="10419" y="18293"/>
                      <a:pt x="10466" y="18293"/>
                    </a:cubicBezTo>
                    <a:cubicBezTo>
                      <a:pt x="10657" y="18397"/>
                      <a:pt x="10657" y="18913"/>
                      <a:pt x="10657" y="19223"/>
                    </a:cubicBezTo>
                    <a:cubicBezTo>
                      <a:pt x="10657" y="19327"/>
                      <a:pt x="10657" y="19430"/>
                      <a:pt x="10657" y="19534"/>
                    </a:cubicBezTo>
                    <a:cubicBezTo>
                      <a:pt x="10657" y="19740"/>
                      <a:pt x="10704" y="19947"/>
                      <a:pt x="10800" y="20050"/>
                    </a:cubicBezTo>
                    <a:cubicBezTo>
                      <a:pt x="10848" y="20257"/>
                      <a:pt x="10943" y="20567"/>
                      <a:pt x="10943" y="20774"/>
                    </a:cubicBezTo>
                    <a:cubicBezTo>
                      <a:pt x="10943" y="20877"/>
                      <a:pt x="11181" y="20774"/>
                      <a:pt x="11324" y="20877"/>
                    </a:cubicBezTo>
                    <a:cubicBezTo>
                      <a:pt x="11371" y="20877"/>
                      <a:pt x="11467" y="20877"/>
                      <a:pt x="11514" y="20980"/>
                    </a:cubicBezTo>
                    <a:cubicBezTo>
                      <a:pt x="11657" y="21084"/>
                      <a:pt x="11847" y="21187"/>
                      <a:pt x="11847" y="21600"/>
                    </a:cubicBezTo>
                    <a:cubicBezTo>
                      <a:pt x="11895" y="21600"/>
                      <a:pt x="11895" y="21497"/>
                      <a:pt x="11895" y="21497"/>
                    </a:cubicBezTo>
                    <a:cubicBezTo>
                      <a:pt x="11942" y="21497"/>
                      <a:pt x="11942" y="21497"/>
                      <a:pt x="11942" y="21394"/>
                    </a:cubicBezTo>
                    <a:cubicBezTo>
                      <a:pt x="11942" y="20980"/>
                      <a:pt x="12275" y="20567"/>
                      <a:pt x="12513" y="20360"/>
                    </a:cubicBezTo>
                    <a:cubicBezTo>
                      <a:pt x="12608" y="20360"/>
                      <a:pt x="12656" y="20257"/>
                      <a:pt x="12656" y="20257"/>
                    </a:cubicBezTo>
                    <a:cubicBezTo>
                      <a:pt x="12704" y="20257"/>
                      <a:pt x="12704" y="20257"/>
                      <a:pt x="12704" y="20257"/>
                    </a:cubicBezTo>
                    <a:cubicBezTo>
                      <a:pt x="12751" y="20257"/>
                      <a:pt x="12751" y="20257"/>
                      <a:pt x="12799" y="20257"/>
                    </a:cubicBezTo>
                    <a:cubicBezTo>
                      <a:pt x="12799" y="20257"/>
                      <a:pt x="12799" y="20257"/>
                      <a:pt x="12799" y="20257"/>
                    </a:cubicBezTo>
                    <a:cubicBezTo>
                      <a:pt x="12799" y="20257"/>
                      <a:pt x="12799" y="20257"/>
                      <a:pt x="12799" y="20257"/>
                    </a:cubicBezTo>
                    <a:cubicBezTo>
                      <a:pt x="12799" y="20257"/>
                      <a:pt x="12846" y="20257"/>
                      <a:pt x="12846" y="20257"/>
                    </a:cubicBezTo>
                    <a:cubicBezTo>
                      <a:pt x="12846" y="20257"/>
                      <a:pt x="12846" y="20154"/>
                      <a:pt x="12846" y="20154"/>
                    </a:cubicBezTo>
                    <a:cubicBezTo>
                      <a:pt x="12846" y="20154"/>
                      <a:pt x="12846" y="20154"/>
                      <a:pt x="12846" y="20050"/>
                    </a:cubicBezTo>
                    <a:cubicBezTo>
                      <a:pt x="12846" y="20050"/>
                      <a:pt x="12846" y="20050"/>
                      <a:pt x="12846" y="20050"/>
                    </a:cubicBezTo>
                    <a:cubicBezTo>
                      <a:pt x="12894" y="20050"/>
                      <a:pt x="12894" y="19947"/>
                      <a:pt x="12894" y="19947"/>
                    </a:cubicBezTo>
                    <a:cubicBezTo>
                      <a:pt x="12894" y="19947"/>
                      <a:pt x="12894" y="19947"/>
                      <a:pt x="12894" y="19947"/>
                    </a:cubicBezTo>
                    <a:cubicBezTo>
                      <a:pt x="12894" y="19844"/>
                      <a:pt x="12894" y="19844"/>
                      <a:pt x="12894" y="19844"/>
                    </a:cubicBezTo>
                    <a:cubicBezTo>
                      <a:pt x="12894" y="19844"/>
                      <a:pt x="12894" y="19844"/>
                      <a:pt x="12894" y="19844"/>
                    </a:cubicBezTo>
                    <a:cubicBezTo>
                      <a:pt x="12941" y="19844"/>
                      <a:pt x="12941" y="19740"/>
                      <a:pt x="12941" y="19740"/>
                    </a:cubicBezTo>
                    <a:cubicBezTo>
                      <a:pt x="12941" y="19740"/>
                      <a:pt x="12941" y="19740"/>
                      <a:pt x="12941" y="19740"/>
                    </a:cubicBezTo>
                    <a:cubicBezTo>
                      <a:pt x="12941" y="19740"/>
                      <a:pt x="12941" y="19740"/>
                      <a:pt x="12941" y="19740"/>
                    </a:cubicBezTo>
                    <a:cubicBezTo>
                      <a:pt x="12941" y="19740"/>
                      <a:pt x="12941" y="19740"/>
                      <a:pt x="12941" y="19740"/>
                    </a:cubicBezTo>
                    <a:cubicBezTo>
                      <a:pt x="12989" y="19740"/>
                      <a:pt x="12989" y="19637"/>
                      <a:pt x="12989" y="19637"/>
                    </a:cubicBezTo>
                    <a:cubicBezTo>
                      <a:pt x="12989" y="19637"/>
                      <a:pt x="12989" y="19637"/>
                      <a:pt x="12989" y="19637"/>
                    </a:cubicBezTo>
                    <a:cubicBezTo>
                      <a:pt x="12989" y="19637"/>
                      <a:pt x="12989" y="19637"/>
                      <a:pt x="12989" y="19637"/>
                    </a:cubicBezTo>
                    <a:cubicBezTo>
                      <a:pt x="13084" y="19534"/>
                      <a:pt x="13275" y="19223"/>
                      <a:pt x="13275" y="19017"/>
                    </a:cubicBezTo>
                    <a:cubicBezTo>
                      <a:pt x="13275" y="18913"/>
                      <a:pt x="13322" y="18603"/>
                      <a:pt x="13655" y="18603"/>
                    </a:cubicBezTo>
                    <a:cubicBezTo>
                      <a:pt x="13798" y="18603"/>
                      <a:pt x="13988" y="18707"/>
                      <a:pt x="14131" y="18810"/>
                    </a:cubicBezTo>
                    <a:cubicBezTo>
                      <a:pt x="14274" y="19017"/>
                      <a:pt x="14369" y="19017"/>
                      <a:pt x="14416" y="19017"/>
                    </a:cubicBezTo>
                    <a:cubicBezTo>
                      <a:pt x="14464" y="19017"/>
                      <a:pt x="14464" y="19017"/>
                      <a:pt x="14464" y="18810"/>
                    </a:cubicBezTo>
                    <a:cubicBezTo>
                      <a:pt x="14512" y="18397"/>
                      <a:pt x="14749" y="18087"/>
                      <a:pt x="14987" y="18087"/>
                    </a:cubicBezTo>
                    <a:cubicBezTo>
                      <a:pt x="15035" y="18087"/>
                      <a:pt x="15130" y="18087"/>
                      <a:pt x="15178" y="18190"/>
                    </a:cubicBezTo>
                    <a:cubicBezTo>
                      <a:pt x="15225" y="18190"/>
                      <a:pt x="15225" y="18190"/>
                      <a:pt x="15225" y="18190"/>
                    </a:cubicBezTo>
                    <a:cubicBezTo>
                      <a:pt x="15320" y="18397"/>
                      <a:pt x="15606" y="18603"/>
                      <a:pt x="15749" y="18603"/>
                    </a:cubicBezTo>
                    <a:cubicBezTo>
                      <a:pt x="15796" y="18603"/>
                      <a:pt x="15796" y="18603"/>
                      <a:pt x="15796" y="18603"/>
                    </a:cubicBezTo>
                    <a:cubicBezTo>
                      <a:pt x="15844" y="18603"/>
                      <a:pt x="15939" y="18500"/>
                      <a:pt x="16129" y="18500"/>
                    </a:cubicBezTo>
                    <a:cubicBezTo>
                      <a:pt x="16510" y="18500"/>
                      <a:pt x="17081" y="18707"/>
                      <a:pt x="17271" y="18810"/>
                    </a:cubicBezTo>
                    <a:cubicBezTo>
                      <a:pt x="17319" y="18810"/>
                      <a:pt x="17366" y="18810"/>
                      <a:pt x="17414" y="18810"/>
                    </a:cubicBezTo>
                    <a:cubicBezTo>
                      <a:pt x="17556" y="18707"/>
                      <a:pt x="17699" y="18810"/>
                      <a:pt x="17794" y="19120"/>
                    </a:cubicBezTo>
                    <a:cubicBezTo>
                      <a:pt x="17889" y="19327"/>
                      <a:pt x="17889" y="19327"/>
                      <a:pt x="17937" y="19327"/>
                    </a:cubicBezTo>
                    <a:cubicBezTo>
                      <a:pt x="17985" y="19327"/>
                      <a:pt x="17985" y="19327"/>
                      <a:pt x="17985" y="19327"/>
                    </a:cubicBezTo>
                    <a:cubicBezTo>
                      <a:pt x="18032" y="19327"/>
                      <a:pt x="18032" y="19327"/>
                      <a:pt x="18080" y="19327"/>
                    </a:cubicBezTo>
                    <a:cubicBezTo>
                      <a:pt x="18080" y="19327"/>
                      <a:pt x="18080" y="19327"/>
                      <a:pt x="18080" y="19327"/>
                    </a:cubicBezTo>
                    <a:cubicBezTo>
                      <a:pt x="18080" y="19327"/>
                      <a:pt x="18080" y="19223"/>
                      <a:pt x="18080" y="19223"/>
                    </a:cubicBezTo>
                    <a:cubicBezTo>
                      <a:pt x="18080" y="18913"/>
                      <a:pt x="18175" y="18707"/>
                      <a:pt x="18270" y="18500"/>
                    </a:cubicBezTo>
                    <a:cubicBezTo>
                      <a:pt x="18318" y="18397"/>
                      <a:pt x="18365" y="18293"/>
                      <a:pt x="18365" y="18190"/>
                    </a:cubicBezTo>
                    <a:cubicBezTo>
                      <a:pt x="18365" y="18190"/>
                      <a:pt x="18318" y="17777"/>
                      <a:pt x="18270" y="17673"/>
                    </a:cubicBezTo>
                    <a:cubicBezTo>
                      <a:pt x="18175" y="17363"/>
                      <a:pt x="18127" y="17156"/>
                      <a:pt x="18127" y="17053"/>
                    </a:cubicBezTo>
                    <a:cubicBezTo>
                      <a:pt x="18127" y="16330"/>
                      <a:pt x="18080" y="16226"/>
                      <a:pt x="18080" y="16226"/>
                    </a:cubicBezTo>
                    <a:cubicBezTo>
                      <a:pt x="18032" y="16123"/>
                      <a:pt x="17985" y="16020"/>
                      <a:pt x="17985" y="15916"/>
                    </a:cubicBezTo>
                    <a:cubicBezTo>
                      <a:pt x="18032" y="15606"/>
                      <a:pt x="18318" y="15296"/>
                      <a:pt x="18413" y="15296"/>
                    </a:cubicBezTo>
                    <a:cubicBezTo>
                      <a:pt x="18508" y="15400"/>
                      <a:pt x="18603" y="15296"/>
                      <a:pt x="18651" y="15193"/>
                    </a:cubicBezTo>
                    <a:cubicBezTo>
                      <a:pt x="18746" y="15193"/>
                      <a:pt x="18793" y="15089"/>
                      <a:pt x="18889" y="15089"/>
                    </a:cubicBezTo>
                    <a:cubicBezTo>
                      <a:pt x="18936" y="15089"/>
                      <a:pt x="18984" y="15193"/>
                      <a:pt x="18984" y="15193"/>
                    </a:cubicBezTo>
                    <a:cubicBezTo>
                      <a:pt x="19031" y="15296"/>
                      <a:pt x="19126" y="15296"/>
                      <a:pt x="19317" y="15296"/>
                    </a:cubicBezTo>
                    <a:cubicBezTo>
                      <a:pt x="19317" y="15296"/>
                      <a:pt x="19269" y="15193"/>
                      <a:pt x="19269" y="15193"/>
                    </a:cubicBezTo>
                    <a:cubicBezTo>
                      <a:pt x="19174" y="14986"/>
                      <a:pt x="19222" y="14573"/>
                      <a:pt x="19412" y="13539"/>
                    </a:cubicBezTo>
                    <a:cubicBezTo>
                      <a:pt x="19460" y="13229"/>
                      <a:pt x="19555" y="12919"/>
                      <a:pt x="19555" y="12712"/>
                    </a:cubicBezTo>
                    <a:cubicBezTo>
                      <a:pt x="19602" y="12402"/>
                      <a:pt x="19650" y="12299"/>
                      <a:pt x="19745" y="12299"/>
                    </a:cubicBezTo>
                    <a:cubicBezTo>
                      <a:pt x="19793" y="12299"/>
                      <a:pt x="19840" y="12402"/>
                      <a:pt x="19888" y="12402"/>
                    </a:cubicBezTo>
                    <a:cubicBezTo>
                      <a:pt x="19935" y="12506"/>
                      <a:pt x="19983" y="12506"/>
                      <a:pt x="20030" y="12609"/>
                    </a:cubicBezTo>
                    <a:cubicBezTo>
                      <a:pt x="20078" y="12609"/>
                      <a:pt x="20173" y="12609"/>
                      <a:pt x="20221" y="12609"/>
                    </a:cubicBezTo>
                    <a:cubicBezTo>
                      <a:pt x="20363" y="12609"/>
                      <a:pt x="20459" y="12609"/>
                      <a:pt x="20554" y="12712"/>
                    </a:cubicBezTo>
                    <a:cubicBezTo>
                      <a:pt x="20554" y="12712"/>
                      <a:pt x="20554" y="12712"/>
                      <a:pt x="20554" y="12712"/>
                    </a:cubicBezTo>
                    <a:cubicBezTo>
                      <a:pt x="20601" y="12712"/>
                      <a:pt x="20601" y="12712"/>
                      <a:pt x="20649" y="12712"/>
                    </a:cubicBezTo>
                    <a:cubicBezTo>
                      <a:pt x="20744" y="12609"/>
                      <a:pt x="20887" y="12506"/>
                      <a:pt x="20934" y="12299"/>
                    </a:cubicBezTo>
                    <a:cubicBezTo>
                      <a:pt x="20934" y="12299"/>
                      <a:pt x="20934" y="12299"/>
                      <a:pt x="20934" y="12196"/>
                    </a:cubicBezTo>
                    <a:cubicBezTo>
                      <a:pt x="20887" y="12092"/>
                      <a:pt x="20839" y="11886"/>
                      <a:pt x="20839" y="11472"/>
                    </a:cubicBezTo>
                    <a:cubicBezTo>
                      <a:pt x="20839" y="10748"/>
                      <a:pt x="21077" y="10438"/>
                      <a:pt x="21267" y="10438"/>
                    </a:cubicBezTo>
                    <a:cubicBezTo>
                      <a:pt x="21410" y="10438"/>
                      <a:pt x="21410" y="10128"/>
                      <a:pt x="21410" y="10024"/>
                    </a:cubicBezTo>
                    <a:cubicBezTo>
                      <a:pt x="21410" y="9921"/>
                      <a:pt x="21410" y="9921"/>
                      <a:pt x="21410" y="9818"/>
                    </a:cubicBezTo>
                    <a:cubicBezTo>
                      <a:pt x="21458" y="9714"/>
                      <a:pt x="21505" y="9611"/>
                      <a:pt x="21505" y="9508"/>
                    </a:cubicBezTo>
                    <a:cubicBezTo>
                      <a:pt x="21553" y="9404"/>
                      <a:pt x="21553" y="9404"/>
                      <a:pt x="21600" y="9301"/>
                    </a:cubicBezTo>
                    <a:cubicBezTo>
                      <a:pt x="21600" y="9301"/>
                      <a:pt x="21600" y="9301"/>
                      <a:pt x="21600" y="9301"/>
                    </a:cubicBezTo>
                    <a:cubicBezTo>
                      <a:pt x="21553" y="9198"/>
                      <a:pt x="21553" y="9198"/>
                      <a:pt x="21553" y="9094"/>
                    </a:cubicBezTo>
                    <a:cubicBezTo>
                      <a:pt x="21553" y="9094"/>
                      <a:pt x="21553" y="9094"/>
                      <a:pt x="21553" y="9094"/>
                    </a:cubicBezTo>
                    <a:cubicBezTo>
                      <a:pt x="21505" y="8991"/>
                      <a:pt x="21505" y="8991"/>
                      <a:pt x="21505" y="8888"/>
                    </a:cubicBezTo>
                    <a:cubicBezTo>
                      <a:pt x="21505" y="8888"/>
                      <a:pt x="21458" y="8888"/>
                      <a:pt x="21458" y="8991"/>
                    </a:cubicBezTo>
                    <a:cubicBezTo>
                      <a:pt x="21363" y="9094"/>
                      <a:pt x="21077" y="9198"/>
                      <a:pt x="20982" y="9198"/>
                    </a:cubicBezTo>
                    <a:cubicBezTo>
                      <a:pt x="20839" y="9198"/>
                      <a:pt x="20601" y="8784"/>
                      <a:pt x="20601" y="8474"/>
                    </a:cubicBezTo>
                    <a:cubicBezTo>
                      <a:pt x="20601" y="8267"/>
                      <a:pt x="20601" y="8267"/>
                      <a:pt x="20601" y="8267"/>
                    </a:cubicBezTo>
                    <a:cubicBezTo>
                      <a:pt x="20459" y="8267"/>
                      <a:pt x="20268" y="8164"/>
                      <a:pt x="20173" y="7544"/>
                    </a:cubicBezTo>
                    <a:cubicBezTo>
                      <a:pt x="20126" y="7234"/>
                      <a:pt x="20030" y="7131"/>
                      <a:pt x="19935" y="7131"/>
                    </a:cubicBezTo>
                    <a:cubicBezTo>
                      <a:pt x="19935" y="7027"/>
                      <a:pt x="19888" y="7027"/>
                      <a:pt x="19840" y="7027"/>
                    </a:cubicBezTo>
                    <a:cubicBezTo>
                      <a:pt x="19840" y="7027"/>
                      <a:pt x="19840" y="7027"/>
                      <a:pt x="19840" y="7027"/>
                    </a:cubicBezTo>
                    <a:cubicBezTo>
                      <a:pt x="19793" y="7027"/>
                      <a:pt x="19602" y="7131"/>
                      <a:pt x="19507" y="7234"/>
                    </a:cubicBezTo>
                    <a:cubicBezTo>
                      <a:pt x="19460" y="7234"/>
                      <a:pt x="19460" y="7337"/>
                      <a:pt x="19412" y="7337"/>
                    </a:cubicBezTo>
                    <a:cubicBezTo>
                      <a:pt x="19269" y="7441"/>
                      <a:pt x="19126" y="7337"/>
                      <a:pt x="18984" y="7234"/>
                    </a:cubicBezTo>
                    <a:cubicBezTo>
                      <a:pt x="18936" y="7234"/>
                      <a:pt x="18889" y="7234"/>
                      <a:pt x="18841" y="7131"/>
                    </a:cubicBezTo>
                    <a:cubicBezTo>
                      <a:pt x="18698" y="7131"/>
                      <a:pt x="18651" y="6924"/>
                      <a:pt x="18556" y="6717"/>
                    </a:cubicBezTo>
                    <a:cubicBezTo>
                      <a:pt x="18556" y="6614"/>
                      <a:pt x="18508" y="6511"/>
                      <a:pt x="18460" y="6511"/>
                    </a:cubicBezTo>
                    <a:cubicBezTo>
                      <a:pt x="18413" y="6511"/>
                      <a:pt x="18365" y="6717"/>
                      <a:pt x="18365" y="6821"/>
                    </a:cubicBezTo>
                    <a:cubicBezTo>
                      <a:pt x="18318" y="7027"/>
                      <a:pt x="18223" y="7234"/>
                      <a:pt x="18127" y="7234"/>
                    </a:cubicBezTo>
                    <a:cubicBezTo>
                      <a:pt x="17985" y="7234"/>
                      <a:pt x="17937" y="6924"/>
                      <a:pt x="17747" y="6200"/>
                    </a:cubicBezTo>
                    <a:cubicBezTo>
                      <a:pt x="17652" y="5787"/>
                      <a:pt x="17556" y="5374"/>
                      <a:pt x="17461" y="5064"/>
                    </a:cubicBezTo>
                    <a:cubicBezTo>
                      <a:pt x="17414" y="4754"/>
                      <a:pt x="17414" y="4754"/>
                      <a:pt x="17414" y="4754"/>
                    </a:cubicBezTo>
                    <a:cubicBezTo>
                      <a:pt x="17176" y="4030"/>
                      <a:pt x="16843" y="2893"/>
                      <a:pt x="16557" y="2687"/>
                    </a:cubicBezTo>
                    <a:cubicBezTo>
                      <a:pt x="16367" y="2480"/>
                      <a:pt x="16272" y="2273"/>
                      <a:pt x="16224" y="2066"/>
                    </a:cubicBezTo>
                    <a:cubicBezTo>
                      <a:pt x="16224" y="1963"/>
                      <a:pt x="16224" y="1756"/>
                      <a:pt x="16272" y="1550"/>
                    </a:cubicBezTo>
                    <a:cubicBezTo>
                      <a:pt x="16272" y="1550"/>
                      <a:pt x="16272" y="1550"/>
                      <a:pt x="16272" y="1550"/>
                    </a:cubicBezTo>
                    <a:cubicBezTo>
                      <a:pt x="16224" y="1550"/>
                      <a:pt x="16129" y="1653"/>
                      <a:pt x="16129" y="1653"/>
                    </a:cubicBezTo>
                    <a:cubicBezTo>
                      <a:pt x="16082" y="1756"/>
                      <a:pt x="16034" y="1756"/>
                      <a:pt x="15986" y="1860"/>
                    </a:cubicBezTo>
                    <a:cubicBezTo>
                      <a:pt x="15844" y="2066"/>
                      <a:pt x="15749" y="2273"/>
                      <a:pt x="15606" y="2273"/>
                    </a:cubicBezTo>
                    <a:cubicBezTo>
                      <a:pt x="15606" y="2273"/>
                      <a:pt x="15558" y="2273"/>
                      <a:pt x="15558" y="2273"/>
                    </a:cubicBezTo>
                    <a:cubicBezTo>
                      <a:pt x="15511" y="2377"/>
                      <a:pt x="15463" y="2480"/>
                      <a:pt x="15415" y="2480"/>
                    </a:cubicBezTo>
                    <a:cubicBezTo>
                      <a:pt x="15273" y="2687"/>
                      <a:pt x="15082" y="2893"/>
                      <a:pt x="14987" y="2790"/>
                    </a:cubicBezTo>
                    <a:cubicBezTo>
                      <a:pt x="14940" y="2790"/>
                      <a:pt x="14892" y="2790"/>
                      <a:pt x="14845" y="2893"/>
                    </a:cubicBezTo>
                    <a:cubicBezTo>
                      <a:pt x="14797" y="2997"/>
                      <a:pt x="14749" y="3100"/>
                      <a:pt x="14654" y="3100"/>
                    </a:cubicBezTo>
                    <a:cubicBezTo>
                      <a:pt x="14607" y="3100"/>
                      <a:pt x="14559" y="2997"/>
                      <a:pt x="14512" y="2997"/>
                    </a:cubicBezTo>
                    <a:cubicBezTo>
                      <a:pt x="14464" y="2893"/>
                      <a:pt x="14464" y="2687"/>
                      <a:pt x="14464" y="2687"/>
                    </a:cubicBezTo>
                    <a:cubicBezTo>
                      <a:pt x="14464" y="2480"/>
                      <a:pt x="14512" y="2377"/>
                      <a:pt x="14607" y="2170"/>
                    </a:cubicBezTo>
                    <a:cubicBezTo>
                      <a:pt x="14512" y="2273"/>
                      <a:pt x="14464" y="2170"/>
                      <a:pt x="14416" y="2066"/>
                    </a:cubicBezTo>
                    <a:cubicBezTo>
                      <a:pt x="14416" y="2066"/>
                      <a:pt x="14369" y="2066"/>
                      <a:pt x="14321" y="1963"/>
                    </a:cubicBezTo>
                    <a:cubicBezTo>
                      <a:pt x="14321" y="2066"/>
                      <a:pt x="14321" y="2066"/>
                      <a:pt x="14321" y="2066"/>
                    </a:cubicBezTo>
                    <a:cubicBezTo>
                      <a:pt x="14274" y="2170"/>
                      <a:pt x="14226" y="2273"/>
                      <a:pt x="14178" y="2273"/>
                    </a:cubicBezTo>
                    <a:cubicBezTo>
                      <a:pt x="14178" y="2273"/>
                      <a:pt x="14178" y="2273"/>
                      <a:pt x="14131" y="2170"/>
                    </a:cubicBezTo>
                    <a:cubicBezTo>
                      <a:pt x="14131" y="2170"/>
                      <a:pt x="14131" y="2170"/>
                      <a:pt x="14131" y="2170"/>
                    </a:cubicBezTo>
                    <a:cubicBezTo>
                      <a:pt x="14131" y="2170"/>
                      <a:pt x="14131" y="2170"/>
                      <a:pt x="14131" y="2170"/>
                    </a:cubicBezTo>
                    <a:cubicBezTo>
                      <a:pt x="14083" y="2170"/>
                      <a:pt x="14083" y="2170"/>
                      <a:pt x="14083" y="2170"/>
                    </a:cubicBezTo>
                    <a:cubicBezTo>
                      <a:pt x="14083" y="2170"/>
                      <a:pt x="14083" y="2170"/>
                      <a:pt x="14083" y="2170"/>
                    </a:cubicBezTo>
                    <a:cubicBezTo>
                      <a:pt x="14036" y="2066"/>
                      <a:pt x="13988" y="1963"/>
                      <a:pt x="13988" y="1860"/>
                    </a:cubicBezTo>
                    <a:cubicBezTo>
                      <a:pt x="13988" y="1756"/>
                      <a:pt x="13988" y="1653"/>
                      <a:pt x="13941" y="1653"/>
                    </a:cubicBezTo>
                    <a:cubicBezTo>
                      <a:pt x="13893" y="1860"/>
                      <a:pt x="13655" y="1963"/>
                      <a:pt x="13512" y="1963"/>
                    </a:cubicBezTo>
                    <a:cubicBezTo>
                      <a:pt x="13512" y="1963"/>
                      <a:pt x="13512" y="1963"/>
                      <a:pt x="13512" y="1963"/>
                    </a:cubicBezTo>
                    <a:cubicBezTo>
                      <a:pt x="13512" y="1963"/>
                      <a:pt x="13512" y="1963"/>
                      <a:pt x="13512" y="1963"/>
                    </a:cubicBezTo>
                    <a:cubicBezTo>
                      <a:pt x="13417" y="1963"/>
                      <a:pt x="13370" y="1963"/>
                      <a:pt x="13322" y="1860"/>
                    </a:cubicBezTo>
                    <a:cubicBezTo>
                      <a:pt x="13227" y="1653"/>
                      <a:pt x="13322" y="1446"/>
                      <a:pt x="13322" y="1343"/>
                    </a:cubicBezTo>
                    <a:cubicBezTo>
                      <a:pt x="13370" y="1240"/>
                      <a:pt x="13370" y="1240"/>
                      <a:pt x="13370" y="1240"/>
                    </a:cubicBezTo>
                    <a:cubicBezTo>
                      <a:pt x="13370" y="1136"/>
                      <a:pt x="13322" y="1033"/>
                      <a:pt x="13322" y="930"/>
                    </a:cubicBezTo>
                    <a:cubicBezTo>
                      <a:pt x="13275" y="826"/>
                      <a:pt x="13275" y="620"/>
                      <a:pt x="13275" y="413"/>
                    </a:cubicBezTo>
                    <a:cubicBezTo>
                      <a:pt x="13275" y="310"/>
                      <a:pt x="13275" y="310"/>
                      <a:pt x="13275" y="310"/>
                    </a:cubicBezTo>
                    <a:cubicBezTo>
                      <a:pt x="13227" y="206"/>
                      <a:pt x="13132" y="103"/>
                      <a:pt x="13084" y="103"/>
                    </a:cubicBezTo>
                    <a:cubicBezTo>
                      <a:pt x="13084" y="103"/>
                      <a:pt x="13037" y="103"/>
                      <a:pt x="13037" y="103"/>
                    </a:cubicBezTo>
                    <a:cubicBezTo>
                      <a:pt x="12894" y="206"/>
                      <a:pt x="12704" y="103"/>
                      <a:pt x="12561" y="0"/>
                    </a:cubicBezTo>
                    <a:cubicBezTo>
                      <a:pt x="12561" y="0"/>
                      <a:pt x="12561" y="0"/>
                      <a:pt x="12466" y="0"/>
                    </a:cubicBezTo>
                    <a:cubicBezTo>
                      <a:pt x="12275" y="0"/>
                      <a:pt x="12038" y="103"/>
                      <a:pt x="12038" y="206"/>
                    </a:cubicBezTo>
                    <a:cubicBezTo>
                      <a:pt x="11990" y="516"/>
                      <a:pt x="11800" y="620"/>
                      <a:pt x="11371" y="826"/>
                    </a:cubicBezTo>
                    <a:cubicBezTo>
                      <a:pt x="11324" y="826"/>
                      <a:pt x="11229" y="930"/>
                      <a:pt x="11181" y="930"/>
                    </a:cubicBezTo>
                    <a:cubicBezTo>
                      <a:pt x="11038" y="1033"/>
                      <a:pt x="10609" y="1136"/>
                      <a:pt x="10419" y="1240"/>
                    </a:cubicBezTo>
                    <a:cubicBezTo>
                      <a:pt x="10324" y="1240"/>
                      <a:pt x="10276" y="1343"/>
                      <a:pt x="10229" y="1343"/>
                    </a:cubicBezTo>
                    <a:cubicBezTo>
                      <a:pt x="10086" y="1446"/>
                      <a:pt x="9991" y="1550"/>
                      <a:pt x="9848" y="1550"/>
                    </a:cubicBezTo>
                    <a:cubicBezTo>
                      <a:pt x="9515" y="1550"/>
                      <a:pt x="9229" y="1756"/>
                      <a:pt x="9087" y="1963"/>
                    </a:cubicBezTo>
                    <a:cubicBezTo>
                      <a:pt x="9087" y="1963"/>
                      <a:pt x="9039" y="1963"/>
                      <a:pt x="8992" y="2066"/>
                    </a:cubicBezTo>
                    <a:cubicBezTo>
                      <a:pt x="8896" y="2066"/>
                      <a:pt x="8849" y="2066"/>
                      <a:pt x="8754" y="2066"/>
                    </a:cubicBezTo>
                    <a:cubicBezTo>
                      <a:pt x="8754" y="2066"/>
                      <a:pt x="8754" y="2066"/>
                      <a:pt x="8754" y="2066"/>
                    </a:cubicBezTo>
                    <a:cubicBezTo>
                      <a:pt x="8754" y="2066"/>
                      <a:pt x="8754" y="2066"/>
                      <a:pt x="8754" y="2066"/>
                    </a:cubicBezTo>
                    <a:cubicBezTo>
                      <a:pt x="8706" y="2066"/>
                      <a:pt x="8659" y="2066"/>
                      <a:pt x="8611" y="2066"/>
                    </a:cubicBezTo>
                    <a:cubicBezTo>
                      <a:pt x="8563" y="2066"/>
                      <a:pt x="8563" y="2066"/>
                      <a:pt x="8563" y="2066"/>
                    </a:cubicBezTo>
                    <a:cubicBezTo>
                      <a:pt x="8516" y="2066"/>
                      <a:pt x="8468" y="2066"/>
                      <a:pt x="8421" y="2066"/>
                    </a:cubicBezTo>
                    <a:cubicBezTo>
                      <a:pt x="8373" y="2170"/>
                      <a:pt x="8278" y="2170"/>
                      <a:pt x="8230" y="2170"/>
                    </a:cubicBezTo>
                    <a:cubicBezTo>
                      <a:pt x="8183" y="2170"/>
                      <a:pt x="8135" y="2170"/>
                      <a:pt x="8135" y="2170"/>
                    </a:cubicBezTo>
                    <a:cubicBezTo>
                      <a:pt x="8088" y="2170"/>
                      <a:pt x="8040" y="2170"/>
                      <a:pt x="7992" y="2170"/>
                    </a:cubicBezTo>
                    <a:cubicBezTo>
                      <a:pt x="7992" y="2273"/>
                      <a:pt x="7992" y="2687"/>
                      <a:pt x="8040" y="2790"/>
                    </a:cubicBezTo>
                    <a:cubicBezTo>
                      <a:pt x="8088" y="2893"/>
                      <a:pt x="8230" y="2997"/>
                      <a:pt x="8278" y="3100"/>
                    </a:cubicBezTo>
                    <a:cubicBezTo>
                      <a:pt x="8421" y="3203"/>
                      <a:pt x="8516" y="3203"/>
                      <a:pt x="8516" y="3410"/>
                    </a:cubicBezTo>
                    <a:cubicBezTo>
                      <a:pt x="8563" y="3513"/>
                      <a:pt x="8563" y="3513"/>
                      <a:pt x="8563" y="3513"/>
                    </a:cubicBezTo>
                    <a:cubicBezTo>
                      <a:pt x="8516" y="3617"/>
                      <a:pt x="8516" y="3617"/>
                      <a:pt x="8516" y="3617"/>
                    </a:cubicBezTo>
                    <a:cubicBezTo>
                      <a:pt x="8468" y="3720"/>
                      <a:pt x="8373" y="3823"/>
                      <a:pt x="8088" y="3823"/>
                    </a:cubicBezTo>
                    <a:cubicBezTo>
                      <a:pt x="7992" y="3823"/>
                      <a:pt x="7945" y="3823"/>
                      <a:pt x="7897" y="3823"/>
                    </a:cubicBezTo>
                    <a:cubicBezTo>
                      <a:pt x="7850" y="3823"/>
                      <a:pt x="7850" y="3927"/>
                      <a:pt x="7850" y="3927"/>
                    </a:cubicBezTo>
                    <a:cubicBezTo>
                      <a:pt x="7802" y="4030"/>
                      <a:pt x="7802" y="4237"/>
                      <a:pt x="7850" y="4444"/>
                    </a:cubicBezTo>
                    <a:cubicBezTo>
                      <a:pt x="7897" y="4547"/>
                      <a:pt x="7897" y="4650"/>
                      <a:pt x="7850" y="4754"/>
                    </a:cubicBezTo>
                    <a:cubicBezTo>
                      <a:pt x="7802" y="5064"/>
                      <a:pt x="7564" y="5270"/>
                      <a:pt x="7469" y="5270"/>
                    </a:cubicBezTo>
                    <a:cubicBezTo>
                      <a:pt x="7469" y="5270"/>
                      <a:pt x="7469" y="5374"/>
                      <a:pt x="7517" y="5374"/>
                    </a:cubicBezTo>
                    <a:cubicBezTo>
                      <a:pt x="7517" y="5477"/>
                      <a:pt x="7564" y="5477"/>
                      <a:pt x="7564" y="5477"/>
                    </a:cubicBezTo>
                    <a:cubicBezTo>
                      <a:pt x="7659" y="5477"/>
                      <a:pt x="7755" y="5580"/>
                      <a:pt x="7850" y="5684"/>
                    </a:cubicBezTo>
                    <a:cubicBezTo>
                      <a:pt x="7897" y="5684"/>
                      <a:pt x="7945" y="5787"/>
                      <a:pt x="7945" y="5787"/>
                    </a:cubicBezTo>
                    <a:cubicBezTo>
                      <a:pt x="8135" y="5787"/>
                      <a:pt x="8183" y="6097"/>
                      <a:pt x="8183" y="6821"/>
                    </a:cubicBezTo>
                    <a:cubicBezTo>
                      <a:pt x="8183" y="7027"/>
                      <a:pt x="8135" y="7441"/>
                      <a:pt x="7755" y="7441"/>
                    </a:cubicBezTo>
                    <a:cubicBezTo>
                      <a:pt x="7612" y="7441"/>
                      <a:pt x="7517" y="7337"/>
                      <a:pt x="7469" y="7234"/>
                    </a:cubicBezTo>
                    <a:cubicBezTo>
                      <a:pt x="7422" y="7131"/>
                      <a:pt x="7374" y="7131"/>
                      <a:pt x="7374" y="7027"/>
                    </a:cubicBezTo>
                    <a:cubicBezTo>
                      <a:pt x="7374" y="7131"/>
                      <a:pt x="7374" y="7131"/>
                      <a:pt x="7326" y="7234"/>
                    </a:cubicBezTo>
                    <a:cubicBezTo>
                      <a:pt x="7326" y="7337"/>
                      <a:pt x="7279" y="7544"/>
                      <a:pt x="7231" y="7647"/>
                    </a:cubicBezTo>
                    <a:cubicBezTo>
                      <a:pt x="7184" y="7647"/>
                      <a:pt x="7184" y="7647"/>
                      <a:pt x="7136" y="7647"/>
                    </a:cubicBezTo>
                    <a:cubicBezTo>
                      <a:pt x="7136" y="7647"/>
                      <a:pt x="7136" y="7647"/>
                      <a:pt x="7088" y="7647"/>
                    </a:cubicBezTo>
                    <a:cubicBezTo>
                      <a:pt x="7041" y="7544"/>
                      <a:pt x="7041" y="7544"/>
                      <a:pt x="6993" y="7441"/>
                    </a:cubicBezTo>
                    <a:cubicBezTo>
                      <a:pt x="6946" y="7337"/>
                      <a:pt x="6946" y="7234"/>
                      <a:pt x="6898" y="7234"/>
                    </a:cubicBezTo>
                    <a:cubicBezTo>
                      <a:pt x="6803" y="7234"/>
                      <a:pt x="6565" y="7234"/>
                      <a:pt x="6470" y="6821"/>
                    </a:cubicBezTo>
                    <a:cubicBezTo>
                      <a:pt x="6470" y="6717"/>
                      <a:pt x="6422" y="6614"/>
                      <a:pt x="6327" y="6614"/>
                    </a:cubicBezTo>
                    <a:cubicBezTo>
                      <a:pt x="6232" y="6614"/>
                      <a:pt x="6137" y="6717"/>
                      <a:pt x="6089" y="6821"/>
                    </a:cubicBezTo>
                    <a:cubicBezTo>
                      <a:pt x="6042" y="6924"/>
                      <a:pt x="5994" y="7027"/>
                      <a:pt x="5899" y="7027"/>
                    </a:cubicBezTo>
                    <a:cubicBezTo>
                      <a:pt x="5804" y="7027"/>
                      <a:pt x="5756" y="6924"/>
                      <a:pt x="5709" y="6821"/>
                    </a:cubicBezTo>
                    <a:cubicBezTo>
                      <a:pt x="5661" y="6717"/>
                      <a:pt x="5661" y="6717"/>
                      <a:pt x="5661" y="6717"/>
                    </a:cubicBezTo>
                    <a:cubicBezTo>
                      <a:pt x="5661" y="6717"/>
                      <a:pt x="5661" y="6717"/>
                      <a:pt x="5614" y="6717"/>
                    </a:cubicBezTo>
                    <a:cubicBezTo>
                      <a:pt x="5471" y="6717"/>
                      <a:pt x="5328" y="6924"/>
                      <a:pt x="5281" y="7027"/>
                    </a:cubicBezTo>
                    <a:cubicBezTo>
                      <a:pt x="5233" y="7234"/>
                      <a:pt x="5138" y="7441"/>
                      <a:pt x="4948" y="7441"/>
                    </a:cubicBezTo>
                    <a:cubicBezTo>
                      <a:pt x="4852" y="7441"/>
                      <a:pt x="4757" y="7337"/>
                      <a:pt x="4662" y="7234"/>
                    </a:cubicBezTo>
                    <a:cubicBezTo>
                      <a:pt x="4567" y="7131"/>
                      <a:pt x="4519" y="7027"/>
                      <a:pt x="4472" y="7027"/>
                    </a:cubicBezTo>
                    <a:cubicBezTo>
                      <a:pt x="4472" y="7027"/>
                      <a:pt x="4472" y="7027"/>
                      <a:pt x="4472" y="7027"/>
                    </a:cubicBezTo>
                    <a:cubicBezTo>
                      <a:pt x="4472" y="7441"/>
                      <a:pt x="4377" y="7441"/>
                      <a:pt x="4377" y="7441"/>
                    </a:cubicBezTo>
                    <a:cubicBezTo>
                      <a:pt x="4329" y="7441"/>
                      <a:pt x="4329" y="7441"/>
                      <a:pt x="4329" y="7441"/>
                    </a:cubicBezTo>
                    <a:cubicBezTo>
                      <a:pt x="4329" y="7441"/>
                      <a:pt x="4281" y="7441"/>
                      <a:pt x="4281" y="7441"/>
                    </a:cubicBezTo>
                    <a:cubicBezTo>
                      <a:pt x="4281" y="7441"/>
                      <a:pt x="4281" y="7441"/>
                      <a:pt x="4281" y="7337"/>
                    </a:cubicBezTo>
                    <a:cubicBezTo>
                      <a:pt x="4281" y="7337"/>
                      <a:pt x="4281" y="7337"/>
                      <a:pt x="4281" y="7337"/>
                    </a:cubicBezTo>
                    <a:cubicBezTo>
                      <a:pt x="4234" y="7337"/>
                      <a:pt x="4234" y="7337"/>
                      <a:pt x="4234" y="7337"/>
                    </a:cubicBezTo>
                    <a:cubicBezTo>
                      <a:pt x="4234" y="7337"/>
                      <a:pt x="4234" y="7337"/>
                      <a:pt x="4234" y="7337"/>
                    </a:cubicBezTo>
                    <a:cubicBezTo>
                      <a:pt x="4234" y="7234"/>
                      <a:pt x="4234" y="7234"/>
                      <a:pt x="4234" y="7234"/>
                    </a:cubicBezTo>
                    <a:cubicBezTo>
                      <a:pt x="4234" y="7234"/>
                      <a:pt x="4234" y="7234"/>
                      <a:pt x="4234" y="7234"/>
                    </a:cubicBezTo>
                    <a:cubicBezTo>
                      <a:pt x="4234" y="7234"/>
                      <a:pt x="4234" y="7234"/>
                      <a:pt x="4234" y="7234"/>
                    </a:cubicBezTo>
                    <a:cubicBezTo>
                      <a:pt x="4186" y="7234"/>
                      <a:pt x="4186" y="7131"/>
                      <a:pt x="4186" y="7131"/>
                    </a:cubicBezTo>
                    <a:cubicBezTo>
                      <a:pt x="4186" y="7131"/>
                      <a:pt x="4186" y="7131"/>
                      <a:pt x="4186" y="7027"/>
                    </a:cubicBezTo>
                    <a:cubicBezTo>
                      <a:pt x="4186" y="7027"/>
                      <a:pt x="4139" y="6924"/>
                      <a:pt x="4139" y="6924"/>
                    </a:cubicBezTo>
                    <a:cubicBezTo>
                      <a:pt x="4139" y="6924"/>
                      <a:pt x="4091" y="6821"/>
                      <a:pt x="4044" y="6717"/>
                    </a:cubicBezTo>
                    <a:cubicBezTo>
                      <a:pt x="3996" y="6614"/>
                      <a:pt x="3853" y="6407"/>
                      <a:pt x="3806" y="6304"/>
                    </a:cubicBezTo>
                    <a:cubicBezTo>
                      <a:pt x="3758" y="6304"/>
                      <a:pt x="3758" y="6304"/>
                      <a:pt x="3758" y="6304"/>
                    </a:cubicBezTo>
                    <a:cubicBezTo>
                      <a:pt x="3711" y="6200"/>
                      <a:pt x="3568" y="6097"/>
                      <a:pt x="3473" y="6097"/>
                    </a:cubicBezTo>
                    <a:cubicBezTo>
                      <a:pt x="3282" y="5994"/>
                      <a:pt x="3140" y="5994"/>
                      <a:pt x="3092" y="5684"/>
                    </a:cubicBezTo>
                    <a:cubicBezTo>
                      <a:pt x="3092" y="5684"/>
                      <a:pt x="3044" y="5684"/>
                      <a:pt x="2997" y="5684"/>
                    </a:cubicBezTo>
                    <a:cubicBezTo>
                      <a:pt x="2949" y="5684"/>
                      <a:pt x="2902" y="5684"/>
                      <a:pt x="2902" y="5787"/>
                    </a:cubicBezTo>
                    <a:cubicBezTo>
                      <a:pt x="2854" y="5994"/>
                      <a:pt x="2759" y="6097"/>
                      <a:pt x="2711" y="6097"/>
                    </a:cubicBezTo>
                    <a:cubicBezTo>
                      <a:pt x="2616" y="6097"/>
                      <a:pt x="2569" y="5994"/>
                      <a:pt x="2521" y="5890"/>
                    </a:cubicBezTo>
                    <a:cubicBezTo>
                      <a:pt x="2521" y="5890"/>
                      <a:pt x="2474" y="5890"/>
                      <a:pt x="2474" y="5890"/>
                    </a:cubicBezTo>
                    <a:cubicBezTo>
                      <a:pt x="2474" y="5890"/>
                      <a:pt x="2474" y="5890"/>
                      <a:pt x="2474" y="5890"/>
                    </a:cubicBezTo>
                    <a:cubicBezTo>
                      <a:pt x="2378" y="5890"/>
                      <a:pt x="2236" y="5994"/>
                      <a:pt x="2188" y="6097"/>
                    </a:cubicBezTo>
                    <a:cubicBezTo>
                      <a:pt x="2140" y="6097"/>
                      <a:pt x="2140" y="6097"/>
                      <a:pt x="2140" y="6097"/>
                    </a:cubicBezTo>
                    <a:cubicBezTo>
                      <a:pt x="2140" y="6097"/>
                      <a:pt x="2093" y="6200"/>
                      <a:pt x="2045" y="6200"/>
                    </a:cubicBezTo>
                    <a:cubicBezTo>
                      <a:pt x="1855" y="6511"/>
                      <a:pt x="1665" y="6717"/>
                      <a:pt x="1522" y="6717"/>
                    </a:cubicBezTo>
                    <a:cubicBezTo>
                      <a:pt x="1522" y="6717"/>
                      <a:pt x="1522" y="6821"/>
                      <a:pt x="1522" y="6821"/>
                    </a:cubicBezTo>
                    <a:cubicBezTo>
                      <a:pt x="1474" y="6924"/>
                      <a:pt x="1474" y="7131"/>
                      <a:pt x="1379" y="7234"/>
                    </a:cubicBezTo>
                    <a:cubicBezTo>
                      <a:pt x="1332" y="7234"/>
                      <a:pt x="1332" y="7234"/>
                      <a:pt x="1284" y="7234"/>
                    </a:cubicBezTo>
                    <a:cubicBezTo>
                      <a:pt x="1237" y="7337"/>
                      <a:pt x="1189" y="7337"/>
                      <a:pt x="1189" y="7337"/>
                    </a:cubicBezTo>
                    <a:cubicBezTo>
                      <a:pt x="1189" y="7441"/>
                      <a:pt x="1189" y="7544"/>
                      <a:pt x="1189" y="7647"/>
                    </a:cubicBezTo>
                    <a:cubicBezTo>
                      <a:pt x="1189" y="7647"/>
                      <a:pt x="1237" y="7751"/>
                      <a:pt x="1237" y="7751"/>
                    </a:cubicBezTo>
                    <a:cubicBezTo>
                      <a:pt x="1237" y="7854"/>
                      <a:pt x="1284" y="8061"/>
                      <a:pt x="1284" y="8164"/>
                    </a:cubicBezTo>
                    <a:cubicBezTo>
                      <a:pt x="1284" y="8267"/>
                      <a:pt x="1237" y="8267"/>
                      <a:pt x="1237" y="8371"/>
                    </a:cubicBezTo>
                    <a:cubicBezTo>
                      <a:pt x="1237" y="8474"/>
                      <a:pt x="1189" y="8577"/>
                      <a:pt x="1094" y="8577"/>
                    </a:cubicBezTo>
                    <a:cubicBezTo>
                      <a:pt x="1046" y="8681"/>
                      <a:pt x="1046" y="8681"/>
                      <a:pt x="999" y="8681"/>
                    </a:cubicBezTo>
                    <a:cubicBezTo>
                      <a:pt x="856" y="8681"/>
                      <a:pt x="808" y="8371"/>
                      <a:pt x="713" y="8164"/>
                    </a:cubicBezTo>
                    <a:cubicBezTo>
                      <a:pt x="666" y="8061"/>
                      <a:pt x="618" y="7854"/>
                      <a:pt x="570" y="7854"/>
                    </a:cubicBezTo>
                    <a:cubicBezTo>
                      <a:pt x="570" y="7751"/>
                      <a:pt x="523" y="7751"/>
                      <a:pt x="523" y="7751"/>
                    </a:cubicBezTo>
                    <a:cubicBezTo>
                      <a:pt x="475" y="7751"/>
                      <a:pt x="428" y="7854"/>
                      <a:pt x="428" y="8061"/>
                    </a:cubicBezTo>
                    <a:cubicBezTo>
                      <a:pt x="428" y="8371"/>
                      <a:pt x="333" y="8474"/>
                      <a:pt x="237" y="8577"/>
                    </a:cubicBezTo>
                    <a:cubicBezTo>
                      <a:pt x="190" y="8681"/>
                      <a:pt x="142" y="8784"/>
                      <a:pt x="142" y="8888"/>
                    </a:cubicBezTo>
                    <a:cubicBezTo>
                      <a:pt x="95" y="8888"/>
                      <a:pt x="95" y="8888"/>
                      <a:pt x="95" y="8888"/>
                    </a:cubicBezTo>
                    <a:cubicBezTo>
                      <a:pt x="142" y="8991"/>
                      <a:pt x="142" y="8991"/>
                      <a:pt x="190" y="8991"/>
                    </a:cubicBezTo>
                    <a:cubicBezTo>
                      <a:pt x="237" y="9094"/>
                      <a:pt x="285" y="9198"/>
                      <a:pt x="285" y="9301"/>
                    </a:cubicBezTo>
                    <a:cubicBezTo>
                      <a:pt x="285" y="9611"/>
                      <a:pt x="190" y="9714"/>
                      <a:pt x="47" y="9921"/>
                    </a:cubicBezTo>
                    <a:cubicBezTo>
                      <a:pt x="47" y="9921"/>
                      <a:pt x="0" y="10231"/>
                      <a:pt x="0" y="10334"/>
                    </a:cubicBezTo>
                    <a:cubicBezTo>
                      <a:pt x="0" y="10334"/>
                      <a:pt x="47" y="10334"/>
                      <a:pt x="47" y="10334"/>
                    </a:cubicBezTo>
                    <a:cubicBezTo>
                      <a:pt x="142" y="10438"/>
                      <a:pt x="333" y="10541"/>
                      <a:pt x="285" y="10956"/>
                    </a:cubicBezTo>
                    <a:cubicBezTo>
                      <a:pt x="285" y="11059"/>
                      <a:pt x="285" y="11162"/>
                      <a:pt x="285" y="11266"/>
                    </a:cubicBezTo>
                    <a:cubicBezTo>
                      <a:pt x="380" y="11266"/>
                      <a:pt x="428" y="11266"/>
                      <a:pt x="523" y="11266"/>
                    </a:cubicBezTo>
                    <a:cubicBezTo>
                      <a:pt x="570" y="11266"/>
                      <a:pt x="570" y="11266"/>
                      <a:pt x="618" y="11266"/>
                    </a:cubicBezTo>
                    <a:cubicBezTo>
                      <a:pt x="618" y="11266"/>
                      <a:pt x="666" y="11266"/>
                      <a:pt x="666" y="11266"/>
                    </a:cubicBezTo>
                    <a:cubicBezTo>
                      <a:pt x="808" y="11266"/>
                      <a:pt x="856" y="11472"/>
                      <a:pt x="951" y="11679"/>
                    </a:cubicBezTo>
                    <a:cubicBezTo>
                      <a:pt x="999" y="11886"/>
                      <a:pt x="1046" y="11989"/>
                      <a:pt x="1094" y="12196"/>
                    </a:cubicBezTo>
                    <a:cubicBezTo>
                      <a:pt x="1237" y="12506"/>
                      <a:pt x="1284" y="12712"/>
                      <a:pt x="1284" y="12919"/>
                    </a:cubicBezTo>
                    <a:cubicBezTo>
                      <a:pt x="1237" y="13126"/>
                      <a:pt x="1189" y="13126"/>
                      <a:pt x="1141" y="13229"/>
                    </a:cubicBezTo>
                    <a:cubicBezTo>
                      <a:pt x="1141" y="13229"/>
                      <a:pt x="1189" y="13333"/>
                      <a:pt x="1237" y="13333"/>
                    </a:cubicBezTo>
                    <a:cubicBezTo>
                      <a:pt x="1284" y="13333"/>
                      <a:pt x="1284" y="13436"/>
                      <a:pt x="1332" y="13436"/>
                    </a:cubicBezTo>
                    <a:cubicBezTo>
                      <a:pt x="1332" y="13436"/>
                      <a:pt x="1332" y="13436"/>
                      <a:pt x="1379" y="13539"/>
                    </a:cubicBezTo>
                    <a:cubicBezTo>
                      <a:pt x="1379" y="13539"/>
                      <a:pt x="1379" y="13539"/>
                      <a:pt x="1379" y="13539"/>
                    </a:cubicBezTo>
                    <a:cubicBezTo>
                      <a:pt x="1379" y="13436"/>
                      <a:pt x="1427" y="13436"/>
                      <a:pt x="1427" y="13436"/>
                    </a:cubicBezTo>
                    <a:close/>
                    <a:moveTo>
                      <a:pt x="14797" y="13643"/>
                    </a:moveTo>
                    <a:cubicBezTo>
                      <a:pt x="14987" y="13229"/>
                      <a:pt x="15415" y="13023"/>
                      <a:pt x="15796" y="13023"/>
                    </a:cubicBezTo>
                    <a:cubicBezTo>
                      <a:pt x="15986" y="13023"/>
                      <a:pt x="16129" y="13023"/>
                      <a:pt x="16272" y="13126"/>
                    </a:cubicBezTo>
                    <a:cubicBezTo>
                      <a:pt x="16510" y="13229"/>
                      <a:pt x="16938" y="13126"/>
                      <a:pt x="17271" y="13023"/>
                    </a:cubicBezTo>
                    <a:cubicBezTo>
                      <a:pt x="17414" y="13023"/>
                      <a:pt x="17556" y="12919"/>
                      <a:pt x="17604" y="13023"/>
                    </a:cubicBezTo>
                    <a:cubicBezTo>
                      <a:pt x="17652" y="13023"/>
                      <a:pt x="17699" y="13126"/>
                      <a:pt x="17699" y="13333"/>
                    </a:cubicBezTo>
                    <a:cubicBezTo>
                      <a:pt x="17699" y="13643"/>
                      <a:pt x="17414" y="13953"/>
                      <a:pt x="17033" y="13953"/>
                    </a:cubicBezTo>
                    <a:cubicBezTo>
                      <a:pt x="16938" y="13953"/>
                      <a:pt x="16795" y="13953"/>
                      <a:pt x="16652" y="13849"/>
                    </a:cubicBezTo>
                    <a:cubicBezTo>
                      <a:pt x="16462" y="13849"/>
                      <a:pt x="16272" y="13849"/>
                      <a:pt x="16082" y="13849"/>
                    </a:cubicBezTo>
                    <a:cubicBezTo>
                      <a:pt x="15653" y="13849"/>
                      <a:pt x="15415" y="13953"/>
                      <a:pt x="15273" y="14366"/>
                    </a:cubicBezTo>
                    <a:cubicBezTo>
                      <a:pt x="15035" y="14779"/>
                      <a:pt x="15082" y="15193"/>
                      <a:pt x="15082" y="15400"/>
                    </a:cubicBezTo>
                    <a:cubicBezTo>
                      <a:pt x="15082" y="15503"/>
                      <a:pt x="15082" y="15813"/>
                      <a:pt x="14940" y="15916"/>
                    </a:cubicBezTo>
                    <a:cubicBezTo>
                      <a:pt x="14892" y="15916"/>
                      <a:pt x="14892" y="15916"/>
                      <a:pt x="14892" y="15916"/>
                    </a:cubicBezTo>
                    <a:cubicBezTo>
                      <a:pt x="14845" y="15916"/>
                      <a:pt x="14749" y="15813"/>
                      <a:pt x="14702" y="15503"/>
                    </a:cubicBezTo>
                    <a:cubicBezTo>
                      <a:pt x="14607" y="14986"/>
                      <a:pt x="14607" y="14056"/>
                      <a:pt x="14797" y="13643"/>
                    </a:cubicBezTo>
                    <a:close/>
                    <a:moveTo>
                      <a:pt x="7184" y="13229"/>
                    </a:moveTo>
                    <a:cubicBezTo>
                      <a:pt x="7231" y="13126"/>
                      <a:pt x="7279" y="13126"/>
                      <a:pt x="7422" y="13126"/>
                    </a:cubicBezTo>
                    <a:cubicBezTo>
                      <a:pt x="7564" y="13126"/>
                      <a:pt x="8040" y="13229"/>
                      <a:pt x="8088" y="13643"/>
                    </a:cubicBezTo>
                    <a:cubicBezTo>
                      <a:pt x="8135" y="13746"/>
                      <a:pt x="8135" y="13849"/>
                      <a:pt x="8088" y="13953"/>
                    </a:cubicBezTo>
                    <a:cubicBezTo>
                      <a:pt x="8040" y="14056"/>
                      <a:pt x="7992" y="14159"/>
                      <a:pt x="7897" y="14159"/>
                    </a:cubicBezTo>
                    <a:cubicBezTo>
                      <a:pt x="7755" y="14159"/>
                      <a:pt x="7231" y="13849"/>
                      <a:pt x="7184" y="13539"/>
                    </a:cubicBezTo>
                    <a:cubicBezTo>
                      <a:pt x="7184" y="13436"/>
                      <a:pt x="7184" y="13333"/>
                      <a:pt x="7184" y="1322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6" name="Shape">
                <a:extLst>
                  <a:ext uri="{FF2B5EF4-FFF2-40B4-BE49-F238E27FC236}">
                    <a16:creationId xmlns:a16="http://schemas.microsoft.com/office/drawing/2014/main" id="{F136994F-DFC8-39BC-96B6-3499DA437207}"/>
                  </a:ext>
                </a:extLst>
              </p:cNvPr>
              <p:cNvSpPr/>
              <p:nvPr/>
            </p:nvSpPr>
            <p:spPr>
              <a:xfrm>
                <a:off x="1536448" y="141648"/>
                <a:ext cx="107745" cy="33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011" extrusionOk="0">
                    <a:moveTo>
                      <a:pt x="593" y="15330"/>
                    </a:moveTo>
                    <a:cubicBezTo>
                      <a:pt x="1586" y="17420"/>
                      <a:pt x="2083" y="18813"/>
                      <a:pt x="2580" y="20207"/>
                    </a:cubicBezTo>
                    <a:cubicBezTo>
                      <a:pt x="2580" y="20207"/>
                      <a:pt x="2828" y="20904"/>
                      <a:pt x="2828" y="20904"/>
                    </a:cubicBezTo>
                    <a:cubicBezTo>
                      <a:pt x="2828" y="20904"/>
                      <a:pt x="2828" y="20904"/>
                      <a:pt x="3324" y="20904"/>
                    </a:cubicBezTo>
                    <a:cubicBezTo>
                      <a:pt x="4069" y="20904"/>
                      <a:pt x="5311" y="20207"/>
                      <a:pt x="6055" y="19510"/>
                    </a:cubicBezTo>
                    <a:cubicBezTo>
                      <a:pt x="6552" y="18813"/>
                      <a:pt x="6552" y="18813"/>
                      <a:pt x="6552" y="18813"/>
                    </a:cubicBezTo>
                    <a:cubicBezTo>
                      <a:pt x="7048" y="18117"/>
                      <a:pt x="7545" y="19510"/>
                      <a:pt x="8042" y="20207"/>
                    </a:cubicBezTo>
                    <a:cubicBezTo>
                      <a:pt x="8290" y="20904"/>
                      <a:pt x="8538" y="21600"/>
                      <a:pt x="9035" y="20207"/>
                    </a:cubicBezTo>
                    <a:cubicBezTo>
                      <a:pt x="10028" y="18813"/>
                      <a:pt x="11021" y="18117"/>
                      <a:pt x="11766" y="18117"/>
                    </a:cubicBezTo>
                    <a:cubicBezTo>
                      <a:pt x="12014" y="18117"/>
                      <a:pt x="12511" y="18813"/>
                      <a:pt x="13007" y="18813"/>
                    </a:cubicBezTo>
                    <a:cubicBezTo>
                      <a:pt x="13255" y="18813"/>
                      <a:pt x="13752" y="18813"/>
                      <a:pt x="14248" y="18813"/>
                    </a:cubicBezTo>
                    <a:cubicBezTo>
                      <a:pt x="14497" y="18813"/>
                      <a:pt x="14497" y="18813"/>
                      <a:pt x="14497" y="18813"/>
                    </a:cubicBezTo>
                    <a:cubicBezTo>
                      <a:pt x="14497" y="18117"/>
                      <a:pt x="14248" y="16723"/>
                      <a:pt x="14000" y="15330"/>
                    </a:cubicBezTo>
                    <a:cubicBezTo>
                      <a:pt x="13752" y="13936"/>
                      <a:pt x="13504" y="12542"/>
                      <a:pt x="13504" y="11149"/>
                    </a:cubicBezTo>
                    <a:cubicBezTo>
                      <a:pt x="13504" y="9058"/>
                      <a:pt x="14000" y="8361"/>
                      <a:pt x="14745" y="8361"/>
                    </a:cubicBezTo>
                    <a:cubicBezTo>
                      <a:pt x="15242" y="8361"/>
                      <a:pt x="15738" y="9058"/>
                      <a:pt x="15986" y="10451"/>
                    </a:cubicBezTo>
                    <a:cubicBezTo>
                      <a:pt x="16235" y="11149"/>
                      <a:pt x="16235" y="12542"/>
                      <a:pt x="15986" y="13239"/>
                    </a:cubicBezTo>
                    <a:cubicBezTo>
                      <a:pt x="15738" y="13936"/>
                      <a:pt x="15986" y="13936"/>
                      <a:pt x="15986" y="14633"/>
                    </a:cubicBezTo>
                    <a:cubicBezTo>
                      <a:pt x="16235" y="16723"/>
                      <a:pt x="17476" y="18813"/>
                      <a:pt x="19214" y="18117"/>
                    </a:cubicBezTo>
                    <a:cubicBezTo>
                      <a:pt x="20207" y="18117"/>
                      <a:pt x="20207" y="17420"/>
                      <a:pt x="20207" y="16026"/>
                    </a:cubicBezTo>
                    <a:cubicBezTo>
                      <a:pt x="20207" y="14633"/>
                      <a:pt x="19959" y="12542"/>
                      <a:pt x="20952" y="11846"/>
                    </a:cubicBezTo>
                    <a:cubicBezTo>
                      <a:pt x="21449" y="11149"/>
                      <a:pt x="21449" y="10451"/>
                      <a:pt x="21449" y="10451"/>
                    </a:cubicBezTo>
                    <a:cubicBezTo>
                      <a:pt x="21449" y="10451"/>
                      <a:pt x="21449" y="9754"/>
                      <a:pt x="20207" y="7664"/>
                    </a:cubicBezTo>
                    <a:cubicBezTo>
                      <a:pt x="19214" y="5574"/>
                      <a:pt x="17973" y="5574"/>
                      <a:pt x="16980" y="5574"/>
                    </a:cubicBezTo>
                    <a:cubicBezTo>
                      <a:pt x="15986" y="5574"/>
                      <a:pt x="14993" y="5574"/>
                      <a:pt x="14248" y="4180"/>
                    </a:cubicBezTo>
                    <a:cubicBezTo>
                      <a:pt x="13504" y="3483"/>
                      <a:pt x="12759" y="2787"/>
                      <a:pt x="12262" y="2787"/>
                    </a:cubicBezTo>
                    <a:cubicBezTo>
                      <a:pt x="11021" y="2787"/>
                      <a:pt x="10773" y="4877"/>
                      <a:pt x="10773" y="5574"/>
                    </a:cubicBezTo>
                    <a:cubicBezTo>
                      <a:pt x="10773" y="7664"/>
                      <a:pt x="10276" y="8361"/>
                      <a:pt x="10028" y="8361"/>
                    </a:cubicBezTo>
                    <a:cubicBezTo>
                      <a:pt x="9283" y="8361"/>
                      <a:pt x="8538" y="6967"/>
                      <a:pt x="7297" y="4180"/>
                    </a:cubicBezTo>
                    <a:cubicBezTo>
                      <a:pt x="6552" y="2787"/>
                      <a:pt x="5559" y="696"/>
                      <a:pt x="4814" y="0"/>
                    </a:cubicBezTo>
                    <a:cubicBezTo>
                      <a:pt x="4814" y="0"/>
                      <a:pt x="4814" y="0"/>
                      <a:pt x="4814" y="0"/>
                    </a:cubicBezTo>
                    <a:cubicBezTo>
                      <a:pt x="3573" y="0"/>
                      <a:pt x="593" y="6967"/>
                      <a:pt x="97" y="12542"/>
                    </a:cubicBezTo>
                    <a:cubicBezTo>
                      <a:pt x="-151" y="14633"/>
                      <a:pt x="97" y="15330"/>
                      <a:pt x="593" y="1533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7" name="Shape">
                <a:extLst>
                  <a:ext uri="{FF2B5EF4-FFF2-40B4-BE49-F238E27FC236}">
                    <a16:creationId xmlns:a16="http://schemas.microsoft.com/office/drawing/2014/main" id="{139F7CBF-0E6C-DCFF-F454-F17693D8578B}"/>
                  </a:ext>
                </a:extLst>
              </p:cNvPr>
              <p:cNvSpPr/>
              <p:nvPr/>
            </p:nvSpPr>
            <p:spPr>
              <a:xfrm>
                <a:off x="1002961" y="53596"/>
                <a:ext cx="81197" cy="36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1600" extrusionOk="0">
                    <a:moveTo>
                      <a:pt x="4254" y="20965"/>
                    </a:moveTo>
                    <a:cubicBezTo>
                      <a:pt x="5890" y="20330"/>
                      <a:pt x="7527" y="19695"/>
                      <a:pt x="9163" y="19695"/>
                    </a:cubicBezTo>
                    <a:cubicBezTo>
                      <a:pt x="9490" y="19695"/>
                      <a:pt x="9490" y="19695"/>
                      <a:pt x="9490" y="19695"/>
                    </a:cubicBezTo>
                    <a:cubicBezTo>
                      <a:pt x="13419" y="19695"/>
                      <a:pt x="20946" y="14612"/>
                      <a:pt x="21273" y="12071"/>
                    </a:cubicBezTo>
                    <a:cubicBezTo>
                      <a:pt x="21600" y="11436"/>
                      <a:pt x="20946" y="10801"/>
                      <a:pt x="19637" y="10164"/>
                    </a:cubicBezTo>
                    <a:cubicBezTo>
                      <a:pt x="18655" y="9529"/>
                      <a:pt x="17346" y="8894"/>
                      <a:pt x="16691" y="6988"/>
                    </a:cubicBezTo>
                    <a:cubicBezTo>
                      <a:pt x="16364" y="6352"/>
                      <a:pt x="16037" y="6352"/>
                      <a:pt x="15382" y="6352"/>
                    </a:cubicBezTo>
                    <a:cubicBezTo>
                      <a:pt x="14401" y="6352"/>
                      <a:pt x="12764" y="7623"/>
                      <a:pt x="12437" y="8894"/>
                    </a:cubicBezTo>
                    <a:cubicBezTo>
                      <a:pt x="12110" y="10801"/>
                      <a:pt x="11455" y="10801"/>
                      <a:pt x="11455" y="10801"/>
                    </a:cubicBezTo>
                    <a:cubicBezTo>
                      <a:pt x="10801" y="10801"/>
                      <a:pt x="10472" y="10164"/>
                      <a:pt x="10472" y="9529"/>
                    </a:cubicBezTo>
                    <a:cubicBezTo>
                      <a:pt x="10145" y="8258"/>
                      <a:pt x="10801" y="5717"/>
                      <a:pt x="11782" y="3811"/>
                    </a:cubicBezTo>
                    <a:cubicBezTo>
                      <a:pt x="12437" y="2541"/>
                      <a:pt x="12437" y="1905"/>
                      <a:pt x="12110" y="1905"/>
                    </a:cubicBezTo>
                    <a:cubicBezTo>
                      <a:pt x="12110" y="1270"/>
                      <a:pt x="11455" y="0"/>
                      <a:pt x="10801" y="0"/>
                    </a:cubicBezTo>
                    <a:cubicBezTo>
                      <a:pt x="10801" y="0"/>
                      <a:pt x="10801" y="0"/>
                      <a:pt x="10801" y="0"/>
                    </a:cubicBezTo>
                    <a:cubicBezTo>
                      <a:pt x="10472" y="2541"/>
                      <a:pt x="9163" y="2541"/>
                      <a:pt x="8181" y="2541"/>
                    </a:cubicBezTo>
                    <a:cubicBezTo>
                      <a:pt x="7854" y="2541"/>
                      <a:pt x="7200" y="2541"/>
                      <a:pt x="6872" y="3176"/>
                    </a:cubicBezTo>
                    <a:cubicBezTo>
                      <a:pt x="6872" y="4447"/>
                      <a:pt x="6545" y="5717"/>
                      <a:pt x="6218" y="6352"/>
                    </a:cubicBezTo>
                    <a:cubicBezTo>
                      <a:pt x="5890" y="6988"/>
                      <a:pt x="5563" y="7623"/>
                      <a:pt x="5563" y="8258"/>
                    </a:cubicBezTo>
                    <a:cubicBezTo>
                      <a:pt x="5563" y="8894"/>
                      <a:pt x="5563" y="9529"/>
                      <a:pt x="5236" y="10164"/>
                    </a:cubicBezTo>
                    <a:cubicBezTo>
                      <a:pt x="4909" y="10801"/>
                      <a:pt x="4581" y="10801"/>
                      <a:pt x="4254" y="10801"/>
                    </a:cubicBezTo>
                    <a:cubicBezTo>
                      <a:pt x="3927" y="10801"/>
                      <a:pt x="3927" y="10801"/>
                      <a:pt x="3927" y="10801"/>
                    </a:cubicBezTo>
                    <a:cubicBezTo>
                      <a:pt x="3272" y="10801"/>
                      <a:pt x="2945" y="10801"/>
                      <a:pt x="2945" y="12706"/>
                    </a:cubicBezTo>
                    <a:cubicBezTo>
                      <a:pt x="2945" y="15883"/>
                      <a:pt x="1636" y="17789"/>
                      <a:pt x="654" y="19695"/>
                    </a:cubicBezTo>
                    <a:cubicBezTo>
                      <a:pt x="327" y="20330"/>
                      <a:pt x="0" y="20965"/>
                      <a:pt x="0" y="21600"/>
                    </a:cubicBezTo>
                    <a:cubicBezTo>
                      <a:pt x="0" y="21600"/>
                      <a:pt x="327" y="21600"/>
                      <a:pt x="654" y="21600"/>
                    </a:cubicBezTo>
                    <a:cubicBezTo>
                      <a:pt x="1636" y="21600"/>
                      <a:pt x="2945" y="20965"/>
                      <a:pt x="4254" y="2096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8" name="Shape">
                <a:extLst>
                  <a:ext uri="{FF2B5EF4-FFF2-40B4-BE49-F238E27FC236}">
                    <a16:creationId xmlns:a16="http://schemas.microsoft.com/office/drawing/2014/main" id="{56DD6E23-B72B-E124-6EE3-C1383B93BB4B}"/>
                  </a:ext>
                </a:extLst>
              </p:cNvPr>
              <p:cNvSpPr/>
              <p:nvPr/>
            </p:nvSpPr>
            <p:spPr>
              <a:xfrm>
                <a:off x="905111" y="-1"/>
                <a:ext cx="69223" cy="44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14" extrusionOk="0">
                    <a:moveTo>
                      <a:pt x="3471" y="13171"/>
                    </a:moveTo>
                    <a:cubicBezTo>
                      <a:pt x="4242" y="13698"/>
                      <a:pt x="5785" y="14752"/>
                      <a:pt x="5400" y="15805"/>
                    </a:cubicBezTo>
                    <a:cubicBezTo>
                      <a:pt x="5400" y="17386"/>
                      <a:pt x="4242" y="17913"/>
                      <a:pt x="2314" y="17913"/>
                    </a:cubicBezTo>
                    <a:cubicBezTo>
                      <a:pt x="1157" y="17913"/>
                      <a:pt x="385" y="17913"/>
                      <a:pt x="0" y="17913"/>
                    </a:cubicBezTo>
                    <a:cubicBezTo>
                      <a:pt x="385" y="18440"/>
                      <a:pt x="385" y="18966"/>
                      <a:pt x="771" y="19493"/>
                    </a:cubicBezTo>
                    <a:cubicBezTo>
                      <a:pt x="1157" y="20020"/>
                      <a:pt x="1928" y="20547"/>
                      <a:pt x="3085" y="21074"/>
                    </a:cubicBezTo>
                    <a:cubicBezTo>
                      <a:pt x="4628" y="21600"/>
                      <a:pt x="6171" y="20547"/>
                      <a:pt x="6942" y="19493"/>
                    </a:cubicBezTo>
                    <a:cubicBezTo>
                      <a:pt x="7328" y="18966"/>
                      <a:pt x="7328" y="18440"/>
                      <a:pt x="7328" y="18440"/>
                    </a:cubicBezTo>
                    <a:cubicBezTo>
                      <a:pt x="6942" y="15805"/>
                      <a:pt x="9642" y="14752"/>
                      <a:pt x="17358" y="12644"/>
                    </a:cubicBezTo>
                    <a:cubicBezTo>
                      <a:pt x="18515" y="12644"/>
                      <a:pt x="19286" y="12118"/>
                      <a:pt x="20058" y="12118"/>
                    </a:cubicBezTo>
                    <a:cubicBezTo>
                      <a:pt x="20058" y="12118"/>
                      <a:pt x="20058" y="12118"/>
                      <a:pt x="20058" y="12118"/>
                    </a:cubicBezTo>
                    <a:cubicBezTo>
                      <a:pt x="20058" y="11591"/>
                      <a:pt x="20058" y="11064"/>
                      <a:pt x="20058" y="11064"/>
                    </a:cubicBezTo>
                    <a:cubicBezTo>
                      <a:pt x="19672" y="10009"/>
                      <a:pt x="19286" y="8956"/>
                      <a:pt x="19672" y="8429"/>
                    </a:cubicBezTo>
                    <a:cubicBezTo>
                      <a:pt x="20058" y="7375"/>
                      <a:pt x="20829" y="7375"/>
                      <a:pt x="21215" y="7375"/>
                    </a:cubicBezTo>
                    <a:cubicBezTo>
                      <a:pt x="21215" y="7375"/>
                      <a:pt x="21215" y="7375"/>
                      <a:pt x="21600" y="7375"/>
                    </a:cubicBezTo>
                    <a:cubicBezTo>
                      <a:pt x="20829" y="6848"/>
                      <a:pt x="20443" y="6848"/>
                      <a:pt x="19286" y="6321"/>
                    </a:cubicBezTo>
                    <a:cubicBezTo>
                      <a:pt x="16586" y="5795"/>
                      <a:pt x="16201" y="3160"/>
                      <a:pt x="16201" y="1580"/>
                    </a:cubicBezTo>
                    <a:cubicBezTo>
                      <a:pt x="15815" y="1053"/>
                      <a:pt x="15815" y="526"/>
                      <a:pt x="15815" y="0"/>
                    </a:cubicBezTo>
                    <a:cubicBezTo>
                      <a:pt x="15429" y="0"/>
                      <a:pt x="15043" y="526"/>
                      <a:pt x="14658" y="526"/>
                    </a:cubicBezTo>
                    <a:cubicBezTo>
                      <a:pt x="13886" y="1580"/>
                      <a:pt x="12729" y="2634"/>
                      <a:pt x="10028" y="3160"/>
                    </a:cubicBezTo>
                    <a:cubicBezTo>
                      <a:pt x="6942" y="4214"/>
                      <a:pt x="5785" y="4741"/>
                      <a:pt x="5400" y="5268"/>
                    </a:cubicBezTo>
                    <a:cubicBezTo>
                      <a:pt x="5400" y="5268"/>
                      <a:pt x="5400" y="5268"/>
                      <a:pt x="5400" y="5268"/>
                    </a:cubicBezTo>
                    <a:cubicBezTo>
                      <a:pt x="6171" y="5795"/>
                      <a:pt x="6557" y="6848"/>
                      <a:pt x="6557" y="8429"/>
                    </a:cubicBezTo>
                    <a:cubicBezTo>
                      <a:pt x="6171" y="10009"/>
                      <a:pt x="4628" y="11591"/>
                      <a:pt x="3085" y="11591"/>
                    </a:cubicBezTo>
                    <a:cubicBezTo>
                      <a:pt x="3085" y="11591"/>
                      <a:pt x="3085" y="11591"/>
                      <a:pt x="3085" y="11591"/>
                    </a:cubicBezTo>
                    <a:cubicBezTo>
                      <a:pt x="2700" y="11591"/>
                      <a:pt x="2314" y="11591"/>
                      <a:pt x="2314" y="11591"/>
                    </a:cubicBezTo>
                    <a:cubicBezTo>
                      <a:pt x="2314" y="12118"/>
                      <a:pt x="2700" y="12644"/>
                      <a:pt x="3471" y="1317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39" name="Shape">
                <a:extLst>
                  <a:ext uri="{FF2B5EF4-FFF2-40B4-BE49-F238E27FC236}">
                    <a16:creationId xmlns:a16="http://schemas.microsoft.com/office/drawing/2014/main" id="{41981ACF-C140-F292-2B0E-12F887FEA402}"/>
                  </a:ext>
                </a:extLst>
              </p:cNvPr>
              <p:cNvSpPr/>
              <p:nvPr/>
            </p:nvSpPr>
            <p:spPr>
              <a:xfrm>
                <a:off x="929574" y="34933"/>
                <a:ext cx="75992" cy="32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2" y="8640"/>
                    </a:moveTo>
                    <a:cubicBezTo>
                      <a:pt x="708" y="9360"/>
                      <a:pt x="354" y="10080"/>
                      <a:pt x="0" y="10080"/>
                    </a:cubicBezTo>
                    <a:cubicBezTo>
                      <a:pt x="354" y="10800"/>
                      <a:pt x="708" y="10800"/>
                      <a:pt x="1416" y="11520"/>
                    </a:cubicBezTo>
                    <a:cubicBezTo>
                      <a:pt x="1770" y="11520"/>
                      <a:pt x="2124" y="11520"/>
                      <a:pt x="2478" y="11520"/>
                    </a:cubicBezTo>
                    <a:cubicBezTo>
                      <a:pt x="3186" y="11520"/>
                      <a:pt x="3895" y="12960"/>
                      <a:pt x="4249" y="14400"/>
                    </a:cubicBezTo>
                    <a:cubicBezTo>
                      <a:pt x="4957" y="16560"/>
                      <a:pt x="5311" y="17280"/>
                      <a:pt x="6019" y="17280"/>
                    </a:cubicBezTo>
                    <a:cubicBezTo>
                      <a:pt x="6373" y="16560"/>
                      <a:pt x="6727" y="16560"/>
                      <a:pt x="6727" y="16560"/>
                    </a:cubicBezTo>
                    <a:cubicBezTo>
                      <a:pt x="8144" y="16560"/>
                      <a:pt x="9914" y="18000"/>
                      <a:pt x="11685" y="19440"/>
                    </a:cubicBezTo>
                    <a:cubicBezTo>
                      <a:pt x="13809" y="20160"/>
                      <a:pt x="15934" y="21600"/>
                      <a:pt x="17704" y="21600"/>
                    </a:cubicBezTo>
                    <a:cubicBezTo>
                      <a:pt x="19121" y="21600"/>
                      <a:pt x="19829" y="20160"/>
                      <a:pt x="19829" y="19440"/>
                    </a:cubicBezTo>
                    <a:cubicBezTo>
                      <a:pt x="20183" y="19440"/>
                      <a:pt x="20183" y="18720"/>
                      <a:pt x="20183" y="18720"/>
                    </a:cubicBezTo>
                    <a:cubicBezTo>
                      <a:pt x="20183" y="18720"/>
                      <a:pt x="20183" y="18720"/>
                      <a:pt x="20183" y="18720"/>
                    </a:cubicBezTo>
                    <a:cubicBezTo>
                      <a:pt x="19475" y="18720"/>
                      <a:pt x="19475" y="18000"/>
                      <a:pt x="19121" y="17280"/>
                    </a:cubicBezTo>
                    <a:cubicBezTo>
                      <a:pt x="18767" y="15840"/>
                      <a:pt x="19475" y="13680"/>
                      <a:pt x="21600" y="7200"/>
                    </a:cubicBezTo>
                    <a:cubicBezTo>
                      <a:pt x="21600" y="6479"/>
                      <a:pt x="21600" y="6479"/>
                      <a:pt x="21600" y="5760"/>
                    </a:cubicBezTo>
                    <a:cubicBezTo>
                      <a:pt x="21245" y="4320"/>
                      <a:pt x="19121" y="2160"/>
                      <a:pt x="17704" y="2160"/>
                    </a:cubicBezTo>
                    <a:cubicBezTo>
                      <a:pt x="16996" y="2160"/>
                      <a:pt x="16996" y="2880"/>
                      <a:pt x="16996" y="2880"/>
                    </a:cubicBezTo>
                    <a:cubicBezTo>
                      <a:pt x="16996" y="5760"/>
                      <a:pt x="15934" y="5760"/>
                      <a:pt x="15934" y="5760"/>
                    </a:cubicBezTo>
                    <a:cubicBezTo>
                      <a:pt x="14518" y="5760"/>
                      <a:pt x="13101" y="1439"/>
                      <a:pt x="12747" y="0"/>
                    </a:cubicBezTo>
                    <a:cubicBezTo>
                      <a:pt x="12747" y="0"/>
                      <a:pt x="12393" y="0"/>
                      <a:pt x="11685" y="0"/>
                    </a:cubicBezTo>
                    <a:cubicBezTo>
                      <a:pt x="8852" y="0"/>
                      <a:pt x="3540" y="2880"/>
                      <a:pt x="2832" y="4320"/>
                    </a:cubicBezTo>
                    <a:cubicBezTo>
                      <a:pt x="2832" y="6479"/>
                      <a:pt x="1770" y="7200"/>
                      <a:pt x="1062" y="864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0" name="Shape">
                <a:extLst>
                  <a:ext uri="{FF2B5EF4-FFF2-40B4-BE49-F238E27FC236}">
                    <a16:creationId xmlns:a16="http://schemas.microsoft.com/office/drawing/2014/main" id="{F3C0D46A-79FB-2DDF-03DD-363341F2E50E}"/>
                  </a:ext>
                </a:extLst>
              </p:cNvPr>
              <p:cNvSpPr/>
              <p:nvPr/>
            </p:nvSpPr>
            <p:spPr>
              <a:xfrm>
                <a:off x="0" y="102878"/>
                <a:ext cx="2283862" cy="703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0" extrusionOk="0">
                    <a:moveTo>
                      <a:pt x="1226" y="9096"/>
                    </a:moveTo>
                    <a:cubicBezTo>
                      <a:pt x="1238" y="9130"/>
                      <a:pt x="1250" y="9164"/>
                      <a:pt x="1262" y="9232"/>
                    </a:cubicBezTo>
                    <a:cubicBezTo>
                      <a:pt x="1262" y="9300"/>
                      <a:pt x="1297" y="9334"/>
                      <a:pt x="1368" y="9334"/>
                    </a:cubicBezTo>
                    <a:cubicBezTo>
                      <a:pt x="1380" y="9334"/>
                      <a:pt x="1392" y="9334"/>
                      <a:pt x="1403" y="9402"/>
                    </a:cubicBezTo>
                    <a:cubicBezTo>
                      <a:pt x="1427" y="9470"/>
                      <a:pt x="1403" y="9606"/>
                      <a:pt x="1403" y="9640"/>
                    </a:cubicBezTo>
                    <a:cubicBezTo>
                      <a:pt x="1380" y="9742"/>
                      <a:pt x="1344" y="9776"/>
                      <a:pt x="1309" y="9776"/>
                    </a:cubicBezTo>
                    <a:cubicBezTo>
                      <a:pt x="1285" y="9776"/>
                      <a:pt x="1274" y="9742"/>
                      <a:pt x="1262" y="9708"/>
                    </a:cubicBezTo>
                    <a:cubicBezTo>
                      <a:pt x="1250" y="9708"/>
                      <a:pt x="1238" y="9708"/>
                      <a:pt x="1226" y="9708"/>
                    </a:cubicBezTo>
                    <a:cubicBezTo>
                      <a:pt x="1191" y="9708"/>
                      <a:pt x="1156" y="9708"/>
                      <a:pt x="1144" y="9572"/>
                    </a:cubicBezTo>
                    <a:cubicBezTo>
                      <a:pt x="1144" y="9538"/>
                      <a:pt x="1108" y="9436"/>
                      <a:pt x="1049" y="9436"/>
                    </a:cubicBezTo>
                    <a:cubicBezTo>
                      <a:pt x="1014" y="9470"/>
                      <a:pt x="990" y="9436"/>
                      <a:pt x="979" y="9402"/>
                    </a:cubicBezTo>
                    <a:cubicBezTo>
                      <a:pt x="967" y="9334"/>
                      <a:pt x="955" y="9266"/>
                      <a:pt x="955" y="9164"/>
                    </a:cubicBezTo>
                    <a:cubicBezTo>
                      <a:pt x="955" y="9096"/>
                      <a:pt x="955" y="9062"/>
                      <a:pt x="943" y="8994"/>
                    </a:cubicBezTo>
                    <a:cubicBezTo>
                      <a:pt x="931" y="8960"/>
                      <a:pt x="920" y="8926"/>
                      <a:pt x="931" y="8892"/>
                    </a:cubicBezTo>
                    <a:cubicBezTo>
                      <a:pt x="931" y="8858"/>
                      <a:pt x="920" y="8858"/>
                      <a:pt x="920" y="8824"/>
                    </a:cubicBezTo>
                    <a:cubicBezTo>
                      <a:pt x="920" y="8756"/>
                      <a:pt x="908" y="8654"/>
                      <a:pt x="943" y="8585"/>
                    </a:cubicBezTo>
                    <a:cubicBezTo>
                      <a:pt x="943" y="8551"/>
                      <a:pt x="943" y="8551"/>
                      <a:pt x="943" y="8483"/>
                    </a:cubicBezTo>
                    <a:cubicBezTo>
                      <a:pt x="943" y="8449"/>
                      <a:pt x="943" y="8415"/>
                      <a:pt x="943" y="8381"/>
                    </a:cubicBezTo>
                    <a:cubicBezTo>
                      <a:pt x="943" y="8381"/>
                      <a:pt x="943" y="8347"/>
                      <a:pt x="931" y="8347"/>
                    </a:cubicBezTo>
                    <a:cubicBezTo>
                      <a:pt x="908" y="8279"/>
                      <a:pt x="884" y="8245"/>
                      <a:pt x="861" y="8245"/>
                    </a:cubicBezTo>
                    <a:cubicBezTo>
                      <a:pt x="825" y="8245"/>
                      <a:pt x="802" y="8177"/>
                      <a:pt x="802" y="8143"/>
                    </a:cubicBezTo>
                    <a:cubicBezTo>
                      <a:pt x="790" y="8109"/>
                      <a:pt x="790" y="8075"/>
                      <a:pt x="778" y="8075"/>
                    </a:cubicBezTo>
                    <a:cubicBezTo>
                      <a:pt x="731" y="8041"/>
                      <a:pt x="637" y="7837"/>
                      <a:pt x="625" y="7701"/>
                    </a:cubicBezTo>
                    <a:cubicBezTo>
                      <a:pt x="625" y="7701"/>
                      <a:pt x="613" y="7667"/>
                      <a:pt x="601" y="7667"/>
                    </a:cubicBezTo>
                    <a:cubicBezTo>
                      <a:pt x="589" y="7667"/>
                      <a:pt x="578" y="7633"/>
                      <a:pt x="578" y="7565"/>
                    </a:cubicBezTo>
                    <a:cubicBezTo>
                      <a:pt x="578" y="7565"/>
                      <a:pt x="578" y="7531"/>
                      <a:pt x="589" y="7497"/>
                    </a:cubicBezTo>
                    <a:cubicBezTo>
                      <a:pt x="625" y="7463"/>
                      <a:pt x="684" y="7531"/>
                      <a:pt x="731" y="7633"/>
                    </a:cubicBezTo>
                    <a:cubicBezTo>
                      <a:pt x="766" y="7735"/>
                      <a:pt x="825" y="7803"/>
                      <a:pt x="896" y="7837"/>
                    </a:cubicBezTo>
                    <a:cubicBezTo>
                      <a:pt x="943" y="7871"/>
                      <a:pt x="979" y="7905"/>
                      <a:pt x="1014" y="7939"/>
                    </a:cubicBezTo>
                    <a:cubicBezTo>
                      <a:pt x="1049" y="7973"/>
                      <a:pt x="1085" y="8041"/>
                      <a:pt x="1132" y="8041"/>
                    </a:cubicBezTo>
                    <a:cubicBezTo>
                      <a:pt x="1191" y="8075"/>
                      <a:pt x="1191" y="8075"/>
                      <a:pt x="1191" y="8075"/>
                    </a:cubicBezTo>
                    <a:cubicBezTo>
                      <a:pt x="1262" y="8109"/>
                      <a:pt x="1321" y="8143"/>
                      <a:pt x="1439" y="8211"/>
                    </a:cubicBezTo>
                    <a:cubicBezTo>
                      <a:pt x="1580" y="8245"/>
                      <a:pt x="1769" y="7837"/>
                      <a:pt x="1804" y="7735"/>
                    </a:cubicBezTo>
                    <a:cubicBezTo>
                      <a:pt x="1828" y="7667"/>
                      <a:pt x="1816" y="7565"/>
                      <a:pt x="1804" y="7463"/>
                    </a:cubicBezTo>
                    <a:cubicBezTo>
                      <a:pt x="1793" y="7395"/>
                      <a:pt x="1793" y="7361"/>
                      <a:pt x="1793" y="7327"/>
                    </a:cubicBezTo>
                    <a:cubicBezTo>
                      <a:pt x="1781" y="7327"/>
                      <a:pt x="1769" y="7293"/>
                      <a:pt x="1757" y="7293"/>
                    </a:cubicBezTo>
                    <a:cubicBezTo>
                      <a:pt x="1745" y="7259"/>
                      <a:pt x="1722" y="7225"/>
                      <a:pt x="1710" y="7191"/>
                    </a:cubicBezTo>
                    <a:cubicBezTo>
                      <a:pt x="1710" y="7123"/>
                      <a:pt x="1675" y="7021"/>
                      <a:pt x="1627" y="7021"/>
                    </a:cubicBezTo>
                    <a:cubicBezTo>
                      <a:pt x="1580" y="7021"/>
                      <a:pt x="1557" y="6953"/>
                      <a:pt x="1545" y="6919"/>
                    </a:cubicBezTo>
                    <a:cubicBezTo>
                      <a:pt x="1533" y="6885"/>
                      <a:pt x="1521" y="6851"/>
                      <a:pt x="1521" y="6851"/>
                    </a:cubicBezTo>
                    <a:cubicBezTo>
                      <a:pt x="1509" y="6851"/>
                      <a:pt x="1509" y="6851"/>
                      <a:pt x="1509" y="6851"/>
                    </a:cubicBezTo>
                    <a:cubicBezTo>
                      <a:pt x="1462" y="6851"/>
                      <a:pt x="1427" y="6783"/>
                      <a:pt x="1333" y="6613"/>
                    </a:cubicBezTo>
                    <a:cubicBezTo>
                      <a:pt x="1309" y="6545"/>
                      <a:pt x="1309" y="6545"/>
                      <a:pt x="1309" y="6545"/>
                    </a:cubicBezTo>
                    <a:cubicBezTo>
                      <a:pt x="1203" y="6374"/>
                      <a:pt x="1061" y="6204"/>
                      <a:pt x="1026" y="6204"/>
                    </a:cubicBezTo>
                    <a:cubicBezTo>
                      <a:pt x="1002" y="6238"/>
                      <a:pt x="990" y="6238"/>
                      <a:pt x="967" y="6238"/>
                    </a:cubicBezTo>
                    <a:cubicBezTo>
                      <a:pt x="955" y="6238"/>
                      <a:pt x="931" y="6238"/>
                      <a:pt x="920" y="6170"/>
                    </a:cubicBezTo>
                    <a:cubicBezTo>
                      <a:pt x="908" y="6136"/>
                      <a:pt x="884" y="6136"/>
                      <a:pt x="861" y="6170"/>
                    </a:cubicBezTo>
                    <a:cubicBezTo>
                      <a:pt x="837" y="6238"/>
                      <a:pt x="813" y="6204"/>
                      <a:pt x="790" y="6170"/>
                    </a:cubicBezTo>
                    <a:cubicBezTo>
                      <a:pt x="766" y="6170"/>
                      <a:pt x="743" y="6136"/>
                      <a:pt x="731" y="6170"/>
                    </a:cubicBezTo>
                    <a:cubicBezTo>
                      <a:pt x="684" y="6204"/>
                      <a:pt x="637" y="6136"/>
                      <a:pt x="625" y="6068"/>
                    </a:cubicBezTo>
                    <a:cubicBezTo>
                      <a:pt x="613" y="6000"/>
                      <a:pt x="613" y="5966"/>
                      <a:pt x="625" y="5932"/>
                    </a:cubicBezTo>
                    <a:cubicBezTo>
                      <a:pt x="637" y="5898"/>
                      <a:pt x="660" y="5898"/>
                      <a:pt x="672" y="5898"/>
                    </a:cubicBezTo>
                    <a:cubicBezTo>
                      <a:pt x="660" y="5864"/>
                      <a:pt x="648" y="5864"/>
                      <a:pt x="648" y="5830"/>
                    </a:cubicBezTo>
                    <a:cubicBezTo>
                      <a:pt x="613" y="5796"/>
                      <a:pt x="589" y="5796"/>
                      <a:pt x="589" y="5864"/>
                    </a:cubicBezTo>
                    <a:cubicBezTo>
                      <a:pt x="566" y="5966"/>
                      <a:pt x="519" y="5966"/>
                      <a:pt x="483" y="5898"/>
                    </a:cubicBezTo>
                    <a:cubicBezTo>
                      <a:pt x="483" y="5898"/>
                      <a:pt x="483" y="5898"/>
                      <a:pt x="483" y="5932"/>
                    </a:cubicBezTo>
                    <a:cubicBezTo>
                      <a:pt x="483" y="5932"/>
                      <a:pt x="471" y="5932"/>
                      <a:pt x="471" y="5966"/>
                    </a:cubicBezTo>
                    <a:cubicBezTo>
                      <a:pt x="471" y="5966"/>
                      <a:pt x="471" y="5966"/>
                      <a:pt x="471" y="5966"/>
                    </a:cubicBezTo>
                    <a:cubicBezTo>
                      <a:pt x="460" y="5966"/>
                      <a:pt x="460" y="6000"/>
                      <a:pt x="460" y="6000"/>
                    </a:cubicBezTo>
                    <a:cubicBezTo>
                      <a:pt x="460" y="6000"/>
                      <a:pt x="460" y="6000"/>
                      <a:pt x="460" y="6000"/>
                    </a:cubicBezTo>
                    <a:cubicBezTo>
                      <a:pt x="448" y="6000"/>
                      <a:pt x="448" y="6000"/>
                      <a:pt x="436" y="6000"/>
                    </a:cubicBezTo>
                    <a:cubicBezTo>
                      <a:pt x="436" y="6000"/>
                      <a:pt x="436" y="6000"/>
                      <a:pt x="436" y="6000"/>
                    </a:cubicBezTo>
                    <a:cubicBezTo>
                      <a:pt x="436" y="6000"/>
                      <a:pt x="424" y="6000"/>
                      <a:pt x="424" y="6000"/>
                    </a:cubicBezTo>
                    <a:cubicBezTo>
                      <a:pt x="412" y="6000"/>
                      <a:pt x="412" y="6000"/>
                      <a:pt x="401" y="6000"/>
                    </a:cubicBezTo>
                    <a:cubicBezTo>
                      <a:pt x="401" y="6000"/>
                      <a:pt x="389" y="6000"/>
                      <a:pt x="389" y="6034"/>
                    </a:cubicBezTo>
                    <a:cubicBezTo>
                      <a:pt x="377" y="6034"/>
                      <a:pt x="377" y="6034"/>
                      <a:pt x="365" y="6068"/>
                    </a:cubicBezTo>
                    <a:cubicBezTo>
                      <a:pt x="342" y="6102"/>
                      <a:pt x="318" y="6170"/>
                      <a:pt x="294" y="6170"/>
                    </a:cubicBezTo>
                    <a:cubicBezTo>
                      <a:pt x="283" y="6170"/>
                      <a:pt x="271" y="6170"/>
                      <a:pt x="247" y="6238"/>
                    </a:cubicBezTo>
                    <a:cubicBezTo>
                      <a:pt x="247" y="6238"/>
                      <a:pt x="235" y="6272"/>
                      <a:pt x="235" y="6272"/>
                    </a:cubicBezTo>
                    <a:cubicBezTo>
                      <a:pt x="235" y="6272"/>
                      <a:pt x="235" y="6272"/>
                      <a:pt x="235" y="6272"/>
                    </a:cubicBezTo>
                    <a:cubicBezTo>
                      <a:pt x="235" y="6306"/>
                      <a:pt x="224" y="6306"/>
                      <a:pt x="224" y="6340"/>
                    </a:cubicBezTo>
                    <a:cubicBezTo>
                      <a:pt x="224" y="6340"/>
                      <a:pt x="224" y="6340"/>
                      <a:pt x="224" y="6340"/>
                    </a:cubicBezTo>
                    <a:cubicBezTo>
                      <a:pt x="224" y="6408"/>
                      <a:pt x="200" y="6442"/>
                      <a:pt x="188" y="6442"/>
                    </a:cubicBezTo>
                    <a:cubicBezTo>
                      <a:pt x="188" y="6442"/>
                      <a:pt x="176" y="6442"/>
                      <a:pt x="176" y="6442"/>
                    </a:cubicBezTo>
                    <a:cubicBezTo>
                      <a:pt x="176" y="6442"/>
                      <a:pt x="176" y="6442"/>
                      <a:pt x="176" y="6442"/>
                    </a:cubicBezTo>
                    <a:cubicBezTo>
                      <a:pt x="176" y="6511"/>
                      <a:pt x="176" y="6613"/>
                      <a:pt x="153" y="6681"/>
                    </a:cubicBezTo>
                    <a:cubicBezTo>
                      <a:pt x="153" y="6681"/>
                      <a:pt x="153" y="6681"/>
                      <a:pt x="153" y="6681"/>
                    </a:cubicBezTo>
                    <a:cubicBezTo>
                      <a:pt x="153" y="6681"/>
                      <a:pt x="153" y="6715"/>
                      <a:pt x="165" y="6749"/>
                    </a:cubicBezTo>
                    <a:cubicBezTo>
                      <a:pt x="165" y="6749"/>
                      <a:pt x="165" y="6783"/>
                      <a:pt x="176" y="6817"/>
                    </a:cubicBezTo>
                    <a:cubicBezTo>
                      <a:pt x="188" y="6851"/>
                      <a:pt x="200" y="6885"/>
                      <a:pt x="224" y="6885"/>
                    </a:cubicBezTo>
                    <a:cubicBezTo>
                      <a:pt x="224" y="6919"/>
                      <a:pt x="235" y="6919"/>
                      <a:pt x="247" y="6919"/>
                    </a:cubicBezTo>
                    <a:cubicBezTo>
                      <a:pt x="247" y="6919"/>
                      <a:pt x="353" y="7157"/>
                      <a:pt x="353" y="7259"/>
                    </a:cubicBezTo>
                    <a:cubicBezTo>
                      <a:pt x="353" y="7327"/>
                      <a:pt x="342" y="7361"/>
                      <a:pt x="330" y="7429"/>
                    </a:cubicBezTo>
                    <a:cubicBezTo>
                      <a:pt x="306" y="7497"/>
                      <a:pt x="271" y="7599"/>
                      <a:pt x="259" y="7599"/>
                    </a:cubicBezTo>
                    <a:cubicBezTo>
                      <a:pt x="247" y="7633"/>
                      <a:pt x="235" y="7667"/>
                      <a:pt x="235" y="7701"/>
                    </a:cubicBezTo>
                    <a:cubicBezTo>
                      <a:pt x="235" y="7701"/>
                      <a:pt x="224" y="7701"/>
                      <a:pt x="224" y="7735"/>
                    </a:cubicBezTo>
                    <a:cubicBezTo>
                      <a:pt x="235" y="7769"/>
                      <a:pt x="235" y="7769"/>
                      <a:pt x="235" y="7769"/>
                    </a:cubicBezTo>
                    <a:cubicBezTo>
                      <a:pt x="235" y="7769"/>
                      <a:pt x="235" y="7769"/>
                      <a:pt x="235" y="7769"/>
                    </a:cubicBezTo>
                    <a:cubicBezTo>
                      <a:pt x="259" y="7871"/>
                      <a:pt x="318" y="8109"/>
                      <a:pt x="353" y="8313"/>
                    </a:cubicBezTo>
                    <a:cubicBezTo>
                      <a:pt x="365" y="8415"/>
                      <a:pt x="377" y="8449"/>
                      <a:pt x="365" y="8517"/>
                    </a:cubicBezTo>
                    <a:cubicBezTo>
                      <a:pt x="365" y="8585"/>
                      <a:pt x="342" y="8585"/>
                      <a:pt x="330" y="8585"/>
                    </a:cubicBezTo>
                    <a:cubicBezTo>
                      <a:pt x="318" y="8585"/>
                      <a:pt x="318" y="8620"/>
                      <a:pt x="306" y="8620"/>
                    </a:cubicBezTo>
                    <a:cubicBezTo>
                      <a:pt x="294" y="8654"/>
                      <a:pt x="306" y="8722"/>
                      <a:pt x="318" y="8790"/>
                    </a:cubicBezTo>
                    <a:cubicBezTo>
                      <a:pt x="330" y="8824"/>
                      <a:pt x="330" y="8824"/>
                      <a:pt x="330" y="8858"/>
                    </a:cubicBezTo>
                    <a:cubicBezTo>
                      <a:pt x="342" y="8926"/>
                      <a:pt x="330" y="8960"/>
                      <a:pt x="318" y="8994"/>
                    </a:cubicBezTo>
                    <a:cubicBezTo>
                      <a:pt x="318" y="8994"/>
                      <a:pt x="318" y="8994"/>
                      <a:pt x="330" y="8994"/>
                    </a:cubicBezTo>
                    <a:cubicBezTo>
                      <a:pt x="342" y="9028"/>
                      <a:pt x="365" y="9028"/>
                      <a:pt x="365" y="9096"/>
                    </a:cubicBezTo>
                    <a:cubicBezTo>
                      <a:pt x="377" y="9164"/>
                      <a:pt x="365" y="9198"/>
                      <a:pt x="353" y="9232"/>
                    </a:cubicBezTo>
                    <a:cubicBezTo>
                      <a:pt x="342" y="9266"/>
                      <a:pt x="342" y="9266"/>
                      <a:pt x="342" y="9266"/>
                    </a:cubicBezTo>
                    <a:cubicBezTo>
                      <a:pt x="353" y="9300"/>
                      <a:pt x="365" y="9300"/>
                      <a:pt x="377" y="9334"/>
                    </a:cubicBezTo>
                    <a:cubicBezTo>
                      <a:pt x="389" y="9368"/>
                      <a:pt x="412" y="9402"/>
                      <a:pt x="424" y="9504"/>
                    </a:cubicBezTo>
                    <a:cubicBezTo>
                      <a:pt x="424" y="9606"/>
                      <a:pt x="389" y="9674"/>
                      <a:pt x="365" y="9708"/>
                    </a:cubicBezTo>
                    <a:cubicBezTo>
                      <a:pt x="353" y="9708"/>
                      <a:pt x="342" y="9708"/>
                      <a:pt x="342" y="9742"/>
                    </a:cubicBezTo>
                    <a:cubicBezTo>
                      <a:pt x="342" y="9742"/>
                      <a:pt x="342" y="9742"/>
                      <a:pt x="353" y="9742"/>
                    </a:cubicBezTo>
                    <a:cubicBezTo>
                      <a:pt x="365" y="9776"/>
                      <a:pt x="377" y="9810"/>
                      <a:pt x="389" y="9844"/>
                    </a:cubicBezTo>
                    <a:cubicBezTo>
                      <a:pt x="424" y="9878"/>
                      <a:pt x="448" y="9912"/>
                      <a:pt x="483" y="9980"/>
                    </a:cubicBezTo>
                    <a:cubicBezTo>
                      <a:pt x="483" y="10014"/>
                      <a:pt x="495" y="10048"/>
                      <a:pt x="507" y="10048"/>
                    </a:cubicBezTo>
                    <a:cubicBezTo>
                      <a:pt x="554" y="10218"/>
                      <a:pt x="554" y="10320"/>
                      <a:pt x="542" y="10422"/>
                    </a:cubicBezTo>
                    <a:cubicBezTo>
                      <a:pt x="530" y="10558"/>
                      <a:pt x="483" y="10626"/>
                      <a:pt x="436" y="10728"/>
                    </a:cubicBezTo>
                    <a:cubicBezTo>
                      <a:pt x="401" y="10797"/>
                      <a:pt x="353" y="10900"/>
                      <a:pt x="342" y="10968"/>
                    </a:cubicBezTo>
                    <a:cubicBezTo>
                      <a:pt x="318" y="11138"/>
                      <a:pt x="271" y="11206"/>
                      <a:pt x="212" y="11308"/>
                    </a:cubicBezTo>
                    <a:cubicBezTo>
                      <a:pt x="188" y="11376"/>
                      <a:pt x="153" y="11410"/>
                      <a:pt x="129" y="11478"/>
                    </a:cubicBezTo>
                    <a:cubicBezTo>
                      <a:pt x="129" y="11478"/>
                      <a:pt x="129" y="11512"/>
                      <a:pt x="117" y="11512"/>
                    </a:cubicBezTo>
                    <a:cubicBezTo>
                      <a:pt x="117" y="11546"/>
                      <a:pt x="117" y="11546"/>
                      <a:pt x="117" y="11546"/>
                    </a:cubicBezTo>
                    <a:cubicBezTo>
                      <a:pt x="117" y="11546"/>
                      <a:pt x="117" y="11546"/>
                      <a:pt x="117" y="11546"/>
                    </a:cubicBezTo>
                    <a:cubicBezTo>
                      <a:pt x="153" y="11546"/>
                      <a:pt x="165" y="11614"/>
                      <a:pt x="176" y="11682"/>
                    </a:cubicBezTo>
                    <a:cubicBezTo>
                      <a:pt x="188" y="11750"/>
                      <a:pt x="200" y="11784"/>
                      <a:pt x="212" y="11818"/>
                    </a:cubicBezTo>
                    <a:cubicBezTo>
                      <a:pt x="224" y="11818"/>
                      <a:pt x="235" y="11818"/>
                      <a:pt x="259" y="11818"/>
                    </a:cubicBezTo>
                    <a:cubicBezTo>
                      <a:pt x="283" y="11818"/>
                      <a:pt x="306" y="11818"/>
                      <a:pt x="330" y="11886"/>
                    </a:cubicBezTo>
                    <a:cubicBezTo>
                      <a:pt x="342" y="11920"/>
                      <a:pt x="342" y="11988"/>
                      <a:pt x="342" y="11988"/>
                    </a:cubicBezTo>
                    <a:cubicBezTo>
                      <a:pt x="330" y="12056"/>
                      <a:pt x="294" y="12056"/>
                      <a:pt x="294" y="12056"/>
                    </a:cubicBezTo>
                    <a:cubicBezTo>
                      <a:pt x="271" y="12056"/>
                      <a:pt x="259" y="12056"/>
                      <a:pt x="247" y="12056"/>
                    </a:cubicBezTo>
                    <a:cubicBezTo>
                      <a:pt x="224" y="12022"/>
                      <a:pt x="212" y="12056"/>
                      <a:pt x="188" y="12090"/>
                    </a:cubicBezTo>
                    <a:cubicBezTo>
                      <a:pt x="176" y="12124"/>
                      <a:pt x="153" y="12124"/>
                      <a:pt x="129" y="12158"/>
                    </a:cubicBezTo>
                    <a:cubicBezTo>
                      <a:pt x="94" y="12192"/>
                      <a:pt x="94" y="12226"/>
                      <a:pt x="82" y="12260"/>
                    </a:cubicBezTo>
                    <a:cubicBezTo>
                      <a:pt x="82" y="12260"/>
                      <a:pt x="82" y="12260"/>
                      <a:pt x="82" y="12260"/>
                    </a:cubicBezTo>
                    <a:cubicBezTo>
                      <a:pt x="82" y="12260"/>
                      <a:pt x="82" y="12260"/>
                      <a:pt x="82" y="12260"/>
                    </a:cubicBezTo>
                    <a:cubicBezTo>
                      <a:pt x="82" y="12260"/>
                      <a:pt x="82" y="12260"/>
                      <a:pt x="82" y="12260"/>
                    </a:cubicBezTo>
                    <a:cubicBezTo>
                      <a:pt x="82" y="12294"/>
                      <a:pt x="82" y="12294"/>
                      <a:pt x="94" y="12294"/>
                    </a:cubicBezTo>
                    <a:cubicBezTo>
                      <a:pt x="94" y="12294"/>
                      <a:pt x="94" y="12294"/>
                      <a:pt x="94" y="12328"/>
                    </a:cubicBezTo>
                    <a:cubicBezTo>
                      <a:pt x="94" y="12328"/>
                      <a:pt x="94" y="12328"/>
                      <a:pt x="94" y="12328"/>
                    </a:cubicBezTo>
                    <a:cubicBezTo>
                      <a:pt x="94" y="12328"/>
                      <a:pt x="94" y="12362"/>
                      <a:pt x="94" y="12362"/>
                    </a:cubicBezTo>
                    <a:cubicBezTo>
                      <a:pt x="94" y="12362"/>
                      <a:pt x="94" y="12362"/>
                      <a:pt x="94" y="12362"/>
                    </a:cubicBezTo>
                    <a:cubicBezTo>
                      <a:pt x="82" y="12362"/>
                      <a:pt x="82" y="12362"/>
                      <a:pt x="82" y="12396"/>
                    </a:cubicBezTo>
                    <a:cubicBezTo>
                      <a:pt x="82" y="12396"/>
                      <a:pt x="82" y="12396"/>
                      <a:pt x="82" y="12396"/>
                    </a:cubicBezTo>
                    <a:cubicBezTo>
                      <a:pt x="82" y="12396"/>
                      <a:pt x="82" y="12396"/>
                      <a:pt x="82" y="12396"/>
                    </a:cubicBezTo>
                    <a:cubicBezTo>
                      <a:pt x="82" y="12430"/>
                      <a:pt x="82" y="12430"/>
                      <a:pt x="82" y="12430"/>
                    </a:cubicBezTo>
                    <a:cubicBezTo>
                      <a:pt x="82" y="12430"/>
                      <a:pt x="82" y="12430"/>
                      <a:pt x="82" y="12430"/>
                    </a:cubicBezTo>
                    <a:cubicBezTo>
                      <a:pt x="70" y="12430"/>
                      <a:pt x="70" y="12430"/>
                      <a:pt x="70" y="12464"/>
                    </a:cubicBezTo>
                    <a:cubicBezTo>
                      <a:pt x="70" y="12464"/>
                      <a:pt x="70" y="12464"/>
                      <a:pt x="70" y="12464"/>
                    </a:cubicBezTo>
                    <a:cubicBezTo>
                      <a:pt x="70" y="12464"/>
                      <a:pt x="70" y="12464"/>
                      <a:pt x="70" y="12464"/>
                    </a:cubicBezTo>
                    <a:cubicBezTo>
                      <a:pt x="58" y="12498"/>
                      <a:pt x="58" y="12498"/>
                      <a:pt x="47" y="12532"/>
                    </a:cubicBezTo>
                    <a:cubicBezTo>
                      <a:pt x="35" y="12600"/>
                      <a:pt x="23" y="12634"/>
                      <a:pt x="23" y="12668"/>
                    </a:cubicBezTo>
                    <a:cubicBezTo>
                      <a:pt x="11" y="12702"/>
                      <a:pt x="11" y="12702"/>
                      <a:pt x="11" y="12702"/>
                    </a:cubicBezTo>
                    <a:cubicBezTo>
                      <a:pt x="11" y="12736"/>
                      <a:pt x="11" y="12770"/>
                      <a:pt x="11" y="12804"/>
                    </a:cubicBezTo>
                    <a:cubicBezTo>
                      <a:pt x="11" y="12838"/>
                      <a:pt x="11" y="12872"/>
                      <a:pt x="11" y="12906"/>
                    </a:cubicBezTo>
                    <a:cubicBezTo>
                      <a:pt x="23" y="12975"/>
                      <a:pt x="23" y="13009"/>
                      <a:pt x="35" y="13077"/>
                    </a:cubicBezTo>
                    <a:cubicBezTo>
                      <a:pt x="47" y="13077"/>
                      <a:pt x="47" y="13077"/>
                      <a:pt x="47" y="13077"/>
                    </a:cubicBezTo>
                    <a:cubicBezTo>
                      <a:pt x="47" y="13111"/>
                      <a:pt x="58" y="13145"/>
                      <a:pt x="47" y="13179"/>
                    </a:cubicBezTo>
                    <a:cubicBezTo>
                      <a:pt x="47" y="13247"/>
                      <a:pt x="23" y="13281"/>
                      <a:pt x="11" y="13281"/>
                    </a:cubicBezTo>
                    <a:cubicBezTo>
                      <a:pt x="11" y="13281"/>
                      <a:pt x="0" y="13315"/>
                      <a:pt x="0" y="13315"/>
                    </a:cubicBezTo>
                    <a:cubicBezTo>
                      <a:pt x="0" y="13315"/>
                      <a:pt x="0" y="13315"/>
                      <a:pt x="0" y="13349"/>
                    </a:cubicBezTo>
                    <a:cubicBezTo>
                      <a:pt x="0" y="13349"/>
                      <a:pt x="0" y="13349"/>
                      <a:pt x="0" y="13349"/>
                    </a:cubicBezTo>
                    <a:cubicBezTo>
                      <a:pt x="11" y="13349"/>
                      <a:pt x="11" y="13383"/>
                      <a:pt x="23" y="13417"/>
                    </a:cubicBezTo>
                    <a:cubicBezTo>
                      <a:pt x="47" y="13451"/>
                      <a:pt x="47" y="13519"/>
                      <a:pt x="47" y="13587"/>
                    </a:cubicBezTo>
                    <a:cubicBezTo>
                      <a:pt x="47" y="13621"/>
                      <a:pt x="47" y="13655"/>
                      <a:pt x="47" y="13655"/>
                    </a:cubicBezTo>
                    <a:cubicBezTo>
                      <a:pt x="47" y="13689"/>
                      <a:pt x="47" y="13689"/>
                      <a:pt x="35" y="13689"/>
                    </a:cubicBezTo>
                    <a:cubicBezTo>
                      <a:pt x="35" y="13723"/>
                      <a:pt x="47" y="13757"/>
                      <a:pt x="82" y="13825"/>
                    </a:cubicBezTo>
                    <a:cubicBezTo>
                      <a:pt x="94" y="13893"/>
                      <a:pt x="94" y="13961"/>
                      <a:pt x="106" y="14029"/>
                    </a:cubicBezTo>
                    <a:cubicBezTo>
                      <a:pt x="106" y="14063"/>
                      <a:pt x="106" y="14063"/>
                      <a:pt x="106" y="14097"/>
                    </a:cubicBezTo>
                    <a:cubicBezTo>
                      <a:pt x="106" y="14097"/>
                      <a:pt x="106" y="14097"/>
                      <a:pt x="106" y="14097"/>
                    </a:cubicBezTo>
                    <a:cubicBezTo>
                      <a:pt x="117" y="14131"/>
                      <a:pt x="129" y="14131"/>
                      <a:pt x="141" y="14165"/>
                    </a:cubicBezTo>
                    <a:cubicBezTo>
                      <a:pt x="141" y="14165"/>
                      <a:pt x="153" y="14165"/>
                      <a:pt x="165" y="14131"/>
                    </a:cubicBezTo>
                    <a:cubicBezTo>
                      <a:pt x="200" y="14131"/>
                      <a:pt x="235" y="14165"/>
                      <a:pt x="259" y="14267"/>
                    </a:cubicBezTo>
                    <a:cubicBezTo>
                      <a:pt x="259" y="14301"/>
                      <a:pt x="259" y="14301"/>
                      <a:pt x="259" y="14301"/>
                    </a:cubicBezTo>
                    <a:cubicBezTo>
                      <a:pt x="271" y="14301"/>
                      <a:pt x="283" y="14267"/>
                      <a:pt x="294" y="14233"/>
                    </a:cubicBezTo>
                    <a:cubicBezTo>
                      <a:pt x="306" y="14233"/>
                      <a:pt x="306" y="14233"/>
                      <a:pt x="318" y="14233"/>
                    </a:cubicBezTo>
                    <a:cubicBezTo>
                      <a:pt x="353" y="14233"/>
                      <a:pt x="401" y="14301"/>
                      <a:pt x="436" y="14335"/>
                    </a:cubicBezTo>
                    <a:cubicBezTo>
                      <a:pt x="436" y="14335"/>
                      <a:pt x="436" y="14335"/>
                      <a:pt x="436" y="14335"/>
                    </a:cubicBezTo>
                    <a:cubicBezTo>
                      <a:pt x="460" y="14369"/>
                      <a:pt x="460" y="14471"/>
                      <a:pt x="460" y="14573"/>
                    </a:cubicBezTo>
                    <a:cubicBezTo>
                      <a:pt x="460" y="14607"/>
                      <a:pt x="460" y="14641"/>
                      <a:pt x="460" y="14675"/>
                    </a:cubicBezTo>
                    <a:cubicBezTo>
                      <a:pt x="460" y="14709"/>
                      <a:pt x="460" y="14743"/>
                      <a:pt x="460" y="14777"/>
                    </a:cubicBezTo>
                    <a:cubicBezTo>
                      <a:pt x="460" y="14845"/>
                      <a:pt x="460" y="14879"/>
                      <a:pt x="471" y="14879"/>
                    </a:cubicBezTo>
                    <a:cubicBezTo>
                      <a:pt x="495" y="14913"/>
                      <a:pt x="495" y="14981"/>
                      <a:pt x="507" y="15049"/>
                    </a:cubicBezTo>
                    <a:cubicBezTo>
                      <a:pt x="507" y="15083"/>
                      <a:pt x="519" y="15118"/>
                      <a:pt x="530" y="15118"/>
                    </a:cubicBezTo>
                    <a:cubicBezTo>
                      <a:pt x="554" y="15152"/>
                      <a:pt x="566" y="15220"/>
                      <a:pt x="589" y="15288"/>
                    </a:cubicBezTo>
                    <a:cubicBezTo>
                      <a:pt x="589" y="15288"/>
                      <a:pt x="589" y="15288"/>
                      <a:pt x="589" y="15288"/>
                    </a:cubicBezTo>
                    <a:cubicBezTo>
                      <a:pt x="589" y="15322"/>
                      <a:pt x="601" y="15322"/>
                      <a:pt x="601" y="15322"/>
                    </a:cubicBezTo>
                    <a:cubicBezTo>
                      <a:pt x="625" y="15356"/>
                      <a:pt x="648" y="15390"/>
                      <a:pt x="672" y="15458"/>
                    </a:cubicBezTo>
                    <a:cubicBezTo>
                      <a:pt x="684" y="15492"/>
                      <a:pt x="684" y="15526"/>
                      <a:pt x="696" y="15560"/>
                    </a:cubicBezTo>
                    <a:cubicBezTo>
                      <a:pt x="707" y="15730"/>
                      <a:pt x="637" y="15798"/>
                      <a:pt x="613" y="15832"/>
                    </a:cubicBezTo>
                    <a:cubicBezTo>
                      <a:pt x="601" y="15832"/>
                      <a:pt x="601" y="15832"/>
                      <a:pt x="589" y="15832"/>
                    </a:cubicBezTo>
                    <a:cubicBezTo>
                      <a:pt x="589" y="15832"/>
                      <a:pt x="589" y="15832"/>
                      <a:pt x="589" y="15832"/>
                    </a:cubicBezTo>
                    <a:cubicBezTo>
                      <a:pt x="589" y="15832"/>
                      <a:pt x="589" y="15832"/>
                      <a:pt x="578" y="15832"/>
                    </a:cubicBezTo>
                    <a:cubicBezTo>
                      <a:pt x="578" y="15832"/>
                      <a:pt x="578" y="15832"/>
                      <a:pt x="578" y="15832"/>
                    </a:cubicBezTo>
                    <a:cubicBezTo>
                      <a:pt x="566" y="15832"/>
                      <a:pt x="566" y="15832"/>
                      <a:pt x="566" y="15832"/>
                    </a:cubicBezTo>
                    <a:cubicBezTo>
                      <a:pt x="554" y="15832"/>
                      <a:pt x="554" y="15798"/>
                      <a:pt x="542" y="15798"/>
                    </a:cubicBezTo>
                    <a:cubicBezTo>
                      <a:pt x="542" y="15798"/>
                      <a:pt x="530" y="15798"/>
                      <a:pt x="519" y="15798"/>
                    </a:cubicBezTo>
                    <a:cubicBezTo>
                      <a:pt x="519" y="15798"/>
                      <a:pt x="530" y="15866"/>
                      <a:pt x="530" y="15900"/>
                    </a:cubicBezTo>
                    <a:cubicBezTo>
                      <a:pt x="542" y="15968"/>
                      <a:pt x="542" y="16002"/>
                      <a:pt x="554" y="16070"/>
                    </a:cubicBezTo>
                    <a:cubicBezTo>
                      <a:pt x="554" y="16138"/>
                      <a:pt x="566" y="16172"/>
                      <a:pt x="566" y="16206"/>
                    </a:cubicBezTo>
                    <a:cubicBezTo>
                      <a:pt x="566" y="16206"/>
                      <a:pt x="566" y="16206"/>
                      <a:pt x="578" y="16206"/>
                    </a:cubicBezTo>
                    <a:cubicBezTo>
                      <a:pt x="578" y="16206"/>
                      <a:pt x="578" y="16206"/>
                      <a:pt x="578" y="16206"/>
                    </a:cubicBezTo>
                    <a:cubicBezTo>
                      <a:pt x="589" y="16206"/>
                      <a:pt x="601" y="16206"/>
                      <a:pt x="613" y="16172"/>
                    </a:cubicBezTo>
                    <a:cubicBezTo>
                      <a:pt x="613" y="16172"/>
                      <a:pt x="625" y="16138"/>
                      <a:pt x="637" y="16138"/>
                    </a:cubicBezTo>
                    <a:cubicBezTo>
                      <a:pt x="648" y="16104"/>
                      <a:pt x="672" y="16104"/>
                      <a:pt x="696" y="16104"/>
                    </a:cubicBezTo>
                    <a:cubicBezTo>
                      <a:pt x="707" y="16138"/>
                      <a:pt x="719" y="16138"/>
                      <a:pt x="719" y="16138"/>
                    </a:cubicBezTo>
                    <a:cubicBezTo>
                      <a:pt x="743" y="16104"/>
                      <a:pt x="766" y="16104"/>
                      <a:pt x="778" y="16104"/>
                    </a:cubicBezTo>
                    <a:cubicBezTo>
                      <a:pt x="813" y="16104"/>
                      <a:pt x="849" y="16104"/>
                      <a:pt x="861" y="16172"/>
                    </a:cubicBezTo>
                    <a:cubicBezTo>
                      <a:pt x="872" y="16240"/>
                      <a:pt x="884" y="16376"/>
                      <a:pt x="884" y="16444"/>
                    </a:cubicBezTo>
                    <a:cubicBezTo>
                      <a:pt x="884" y="16478"/>
                      <a:pt x="884" y="16512"/>
                      <a:pt x="884" y="16546"/>
                    </a:cubicBezTo>
                    <a:cubicBezTo>
                      <a:pt x="884" y="16546"/>
                      <a:pt x="884" y="16580"/>
                      <a:pt x="896" y="16614"/>
                    </a:cubicBezTo>
                    <a:cubicBezTo>
                      <a:pt x="896" y="16648"/>
                      <a:pt x="908" y="16648"/>
                      <a:pt x="908" y="16682"/>
                    </a:cubicBezTo>
                    <a:cubicBezTo>
                      <a:pt x="908" y="16716"/>
                      <a:pt x="943" y="16716"/>
                      <a:pt x="955" y="16716"/>
                    </a:cubicBezTo>
                    <a:cubicBezTo>
                      <a:pt x="967" y="16716"/>
                      <a:pt x="979" y="16716"/>
                      <a:pt x="990" y="16716"/>
                    </a:cubicBezTo>
                    <a:cubicBezTo>
                      <a:pt x="1026" y="16750"/>
                      <a:pt x="1085" y="16988"/>
                      <a:pt x="1073" y="17090"/>
                    </a:cubicBezTo>
                    <a:cubicBezTo>
                      <a:pt x="1073" y="17090"/>
                      <a:pt x="1073" y="17090"/>
                      <a:pt x="1073" y="17090"/>
                    </a:cubicBezTo>
                    <a:cubicBezTo>
                      <a:pt x="1085" y="17090"/>
                      <a:pt x="1085" y="17090"/>
                      <a:pt x="1085" y="17090"/>
                    </a:cubicBezTo>
                    <a:cubicBezTo>
                      <a:pt x="1108" y="17056"/>
                      <a:pt x="1132" y="17124"/>
                      <a:pt x="1156" y="17158"/>
                    </a:cubicBezTo>
                    <a:cubicBezTo>
                      <a:pt x="1167" y="17158"/>
                      <a:pt x="1167" y="17192"/>
                      <a:pt x="1167" y="17192"/>
                    </a:cubicBezTo>
                    <a:cubicBezTo>
                      <a:pt x="1179" y="17192"/>
                      <a:pt x="1179" y="17192"/>
                      <a:pt x="1191" y="17192"/>
                    </a:cubicBezTo>
                    <a:cubicBezTo>
                      <a:pt x="1191" y="17192"/>
                      <a:pt x="1203" y="17192"/>
                      <a:pt x="1215" y="17158"/>
                    </a:cubicBezTo>
                    <a:cubicBezTo>
                      <a:pt x="1226" y="17158"/>
                      <a:pt x="1250" y="17124"/>
                      <a:pt x="1274" y="17124"/>
                    </a:cubicBezTo>
                    <a:cubicBezTo>
                      <a:pt x="1309" y="17124"/>
                      <a:pt x="1321" y="17158"/>
                      <a:pt x="1321" y="17192"/>
                    </a:cubicBezTo>
                    <a:cubicBezTo>
                      <a:pt x="1321" y="17192"/>
                      <a:pt x="1344" y="17226"/>
                      <a:pt x="1344" y="17260"/>
                    </a:cubicBezTo>
                    <a:cubicBezTo>
                      <a:pt x="1368" y="17295"/>
                      <a:pt x="1368" y="17329"/>
                      <a:pt x="1380" y="17363"/>
                    </a:cubicBezTo>
                    <a:cubicBezTo>
                      <a:pt x="1380" y="17363"/>
                      <a:pt x="1392" y="17363"/>
                      <a:pt x="1392" y="17363"/>
                    </a:cubicBezTo>
                    <a:cubicBezTo>
                      <a:pt x="1427" y="17363"/>
                      <a:pt x="1462" y="17363"/>
                      <a:pt x="1486" y="17397"/>
                    </a:cubicBezTo>
                    <a:cubicBezTo>
                      <a:pt x="1498" y="17431"/>
                      <a:pt x="1509" y="17431"/>
                      <a:pt x="1521" y="17431"/>
                    </a:cubicBezTo>
                    <a:cubicBezTo>
                      <a:pt x="1545" y="17465"/>
                      <a:pt x="1568" y="17465"/>
                      <a:pt x="1592" y="17499"/>
                    </a:cubicBezTo>
                    <a:cubicBezTo>
                      <a:pt x="1604" y="17499"/>
                      <a:pt x="1616" y="17533"/>
                      <a:pt x="1627" y="17533"/>
                    </a:cubicBezTo>
                    <a:cubicBezTo>
                      <a:pt x="1651" y="17567"/>
                      <a:pt x="1675" y="17601"/>
                      <a:pt x="1686" y="17669"/>
                    </a:cubicBezTo>
                    <a:cubicBezTo>
                      <a:pt x="1686" y="17771"/>
                      <a:pt x="1663" y="17805"/>
                      <a:pt x="1651" y="17839"/>
                    </a:cubicBezTo>
                    <a:cubicBezTo>
                      <a:pt x="1663" y="17873"/>
                      <a:pt x="1675" y="17907"/>
                      <a:pt x="1675" y="17975"/>
                    </a:cubicBezTo>
                    <a:cubicBezTo>
                      <a:pt x="1675" y="18043"/>
                      <a:pt x="1651" y="18077"/>
                      <a:pt x="1639" y="18077"/>
                    </a:cubicBezTo>
                    <a:cubicBezTo>
                      <a:pt x="1639" y="18077"/>
                      <a:pt x="1639" y="18077"/>
                      <a:pt x="1639" y="18077"/>
                    </a:cubicBezTo>
                    <a:cubicBezTo>
                      <a:pt x="1639" y="18077"/>
                      <a:pt x="1639" y="18111"/>
                      <a:pt x="1639" y="18111"/>
                    </a:cubicBezTo>
                    <a:cubicBezTo>
                      <a:pt x="1651" y="18111"/>
                      <a:pt x="1651" y="18145"/>
                      <a:pt x="1663" y="18179"/>
                    </a:cubicBezTo>
                    <a:cubicBezTo>
                      <a:pt x="1663" y="18213"/>
                      <a:pt x="1651" y="18281"/>
                      <a:pt x="1639" y="18349"/>
                    </a:cubicBezTo>
                    <a:cubicBezTo>
                      <a:pt x="1639" y="18383"/>
                      <a:pt x="1639" y="18417"/>
                      <a:pt x="1639" y="18451"/>
                    </a:cubicBezTo>
                    <a:cubicBezTo>
                      <a:pt x="1639" y="18451"/>
                      <a:pt x="1627" y="18519"/>
                      <a:pt x="1592" y="18519"/>
                    </a:cubicBezTo>
                    <a:cubicBezTo>
                      <a:pt x="1580" y="18519"/>
                      <a:pt x="1557" y="18519"/>
                      <a:pt x="1533" y="18485"/>
                    </a:cubicBezTo>
                    <a:cubicBezTo>
                      <a:pt x="1521" y="18485"/>
                      <a:pt x="1509" y="18485"/>
                      <a:pt x="1498" y="18485"/>
                    </a:cubicBezTo>
                    <a:cubicBezTo>
                      <a:pt x="1498" y="18485"/>
                      <a:pt x="1474" y="18553"/>
                      <a:pt x="1462" y="18587"/>
                    </a:cubicBezTo>
                    <a:cubicBezTo>
                      <a:pt x="1439" y="18621"/>
                      <a:pt x="1427" y="18655"/>
                      <a:pt x="1415" y="18689"/>
                    </a:cubicBezTo>
                    <a:cubicBezTo>
                      <a:pt x="1415" y="18689"/>
                      <a:pt x="1415" y="18723"/>
                      <a:pt x="1415" y="18723"/>
                    </a:cubicBezTo>
                    <a:cubicBezTo>
                      <a:pt x="1451" y="18723"/>
                      <a:pt x="1474" y="18723"/>
                      <a:pt x="1498" y="18723"/>
                    </a:cubicBezTo>
                    <a:cubicBezTo>
                      <a:pt x="1521" y="18723"/>
                      <a:pt x="1545" y="18723"/>
                      <a:pt x="1557" y="18757"/>
                    </a:cubicBezTo>
                    <a:cubicBezTo>
                      <a:pt x="1557" y="18791"/>
                      <a:pt x="1557" y="18825"/>
                      <a:pt x="1557" y="18859"/>
                    </a:cubicBezTo>
                    <a:cubicBezTo>
                      <a:pt x="1545" y="18927"/>
                      <a:pt x="1439" y="19063"/>
                      <a:pt x="1392" y="19131"/>
                    </a:cubicBezTo>
                    <a:cubicBezTo>
                      <a:pt x="1403" y="19131"/>
                      <a:pt x="1403" y="19131"/>
                      <a:pt x="1403" y="19131"/>
                    </a:cubicBezTo>
                    <a:cubicBezTo>
                      <a:pt x="1427" y="19165"/>
                      <a:pt x="1439" y="19233"/>
                      <a:pt x="1439" y="19301"/>
                    </a:cubicBezTo>
                    <a:cubicBezTo>
                      <a:pt x="1439" y="19369"/>
                      <a:pt x="1415" y="19403"/>
                      <a:pt x="1392" y="19438"/>
                    </a:cubicBezTo>
                    <a:cubicBezTo>
                      <a:pt x="1368" y="19472"/>
                      <a:pt x="1356" y="19472"/>
                      <a:pt x="1368" y="19506"/>
                    </a:cubicBezTo>
                    <a:cubicBezTo>
                      <a:pt x="1368" y="19574"/>
                      <a:pt x="1368" y="19642"/>
                      <a:pt x="1344" y="19676"/>
                    </a:cubicBezTo>
                    <a:cubicBezTo>
                      <a:pt x="1333" y="19744"/>
                      <a:pt x="1297" y="19744"/>
                      <a:pt x="1262" y="19744"/>
                    </a:cubicBezTo>
                    <a:cubicBezTo>
                      <a:pt x="1262" y="19744"/>
                      <a:pt x="1262" y="19744"/>
                      <a:pt x="1262" y="19744"/>
                    </a:cubicBezTo>
                    <a:cubicBezTo>
                      <a:pt x="1262" y="19778"/>
                      <a:pt x="1262" y="19778"/>
                      <a:pt x="1274" y="19778"/>
                    </a:cubicBezTo>
                    <a:cubicBezTo>
                      <a:pt x="1285" y="19846"/>
                      <a:pt x="1297" y="19914"/>
                      <a:pt x="1344" y="19948"/>
                    </a:cubicBezTo>
                    <a:cubicBezTo>
                      <a:pt x="1415" y="20016"/>
                      <a:pt x="1509" y="20186"/>
                      <a:pt x="1604" y="20492"/>
                    </a:cubicBezTo>
                    <a:cubicBezTo>
                      <a:pt x="1604" y="20492"/>
                      <a:pt x="1616" y="20526"/>
                      <a:pt x="1616" y="20526"/>
                    </a:cubicBezTo>
                    <a:cubicBezTo>
                      <a:pt x="1616" y="20526"/>
                      <a:pt x="1627" y="20526"/>
                      <a:pt x="1627" y="20526"/>
                    </a:cubicBezTo>
                    <a:cubicBezTo>
                      <a:pt x="1627" y="20526"/>
                      <a:pt x="1627" y="20526"/>
                      <a:pt x="1627" y="20492"/>
                    </a:cubicBezTo>
                    <a:cubicBezTo>
                      <a:pt x="1639" y="20492"/>
                      <a:pt x="1639" y="20492"/>
                      <a:pt x="1639" y="20492"/>
                    </a:cubicBezTo>
                    <a:cubicBezTo>
                      <a:pt x="1639" y="20492"/>
                      <a:pt x="1639" y="20492"/>
                      <a:pt x="1651" y="20492"/>
                    </a:cubicBezTo>
                    <a:cubicBezTo>
                      <a:pt x="1651" y="20492"/>
                      <a:pt x="1651" y="20492"/>
                      <a:pt x="1651" y="20492"/>
                    </a:cubicBezTo>
                    <a:cubicBezTo>
                      <a:pt x="1651" y="20492"/>
                      <a:pt x="1651" y="20492"/>
                      <a:pt x="1663" y="20492"/>
                    </a:cubicBezTo>
                    <a:cubicBezTo>
                      <a:pt x="1663" y="20458"/>
                      <a:pt x="1663" y="20458"/>
                      <a:pt x="1663" y="20458"/>
                    </a:cubicBezTo>
                    <a:cubicBezTo>
                      <a:pt x="1710" y="20458"/>
                      <a:pt x="1793" y="20526"/>
                      <a:pt x="1840" y="20628"/>
                    </a:cubicBezTo>
                    <a:cubicBezTo>
                      <a:pt x="1840" y="20628"/>
                      <a:pt x="1852" y="20628"/>
                      <a:pt x="1899" y="20628"/>
                    </a:cubicBezTo>
                    <a:cubicBezTo>
                      <a:pt x="1911" y="20628"/>
                      <a:pt x="1934" y="20628"/>
                      <a:pt x="1946" y="20628"/>
                    </a:cubicBezTo>
                    <a:cubicBezTo>
                      <a:pt x="1993" y="20628"/>
                      <a:pt x="2040" y="20628"/>
                      <a:pt x="2052" y="20696"/>
                    </a:cubicBezTo>
                    <a:cubicBezTo>
                      <a:pt x="2064" y="20730"/>
                      <a:pt x="2099" y="20798"/>
                      <a:pt x="2111" y="20798"/>
                    </a:cubicBezTo>
                    <a:cubicBezTo>
                      <a:pt x="2135" y="20798"/>
                      <a:pt x="2158" y="20866"/>
                      <a:pt x="2170" y="20900"/>
                    </a:cubicBezTo>
                    <a:cubicBezTo>
                      <a:pt x="2170" y="20900"/>
                      <a:pt x="2182" y="20934"/>
                      <a:pt x="2194" y="20934"/>
                    </a:cubicBezTo>
                    <a:cubicBezTo>
                      <a:pt x="2206" y="20900"/>
                      <a:pt x="2241" y="20866"/>
                      <a:pt x="2335" y="20866"/>
                    </a:cubicBezTo>
                    <a:cubicBezTo>
                      <a:pt x="2359" y="20866"/>
                      <a:pt x="2359" y="20900"/>
                      <a:pt x="2371" y="20934"/>
                    </a:cubicBezTo>
                    <a:cubicBezTo>
                      <a:pt x="2382" y="20934"/>
                      <a:pt x="2382" y="20934"/>
                      <a:pt x="2382" y="20934"/>
                    </a:cubicBezTo>
                    <a:cubicBezTo>
                      <a:pt x="2418" y="20934"/>
                      <a:pt x="2418" y="21036"/>
                      <a:pt x="2430" y="21104"/>
                    </a:cubicBezTo>
                    <a:cubicBezTo>
                      <a:pt x="2430" y="21138"/>
                      <a:pt x="2430" y="21138"/>
                      <a:pt x="2430" y="21172"/>
                    </a:cubicBezTo>
                    <a:cubicBezTo>
                      <a:pt x="2441" y="21172"/>
                      <a:pt x="2465" y="21206"/>
                      <a:pt x="2489" y="21240"/>
                    </a:cubicBezTo>
                    <a:cubicBezTo>
                      <a:pt x="2500" y="21274"/>
                      <a:pt x="2500" y="21274"/>
                      <a:pt x="2512" y="21308"/>
                    </a:cubicBezTo>
                    <a:cubicBezTo>
                      <a:pt x="2512" y="21308"/>
                      <a:pt x="2512" y="21308"/>
                      <a:pt x="2512" y="21308"/>
                    </a:cubicBezTo>
                    <a:cubicBezTo>
                      <a:pt x="2536" y="21308"/>
                      <a:pt x="2536" y="21342"/>
                      <a:pt x="2548" y="21342"/>
                    </a:cubicBezTo>
                    <a:cubicBezTo>
                      <a:pt x="2548" y="21342"/>
                      <a:pt x="2548" y="21342"/>
                      <a:pt x="2548" y="21342"/>
                    </a:cubicBezTo>
                    <a:cubicBezTo>
                      <a:pt x="2583" y="21342"/>
                      <a:pt x="2607" y="21444"/>
                      <a:pt x="2630" y="21478"/>
                    </a:cubicBezTo>
                    <a:cubicBezTo>
                      <a:pt x="2630" y="21512"/>
                      <a:pt x="2642" y="21546"/>
                      <a:pt x="2642" y="21546"/>
                    </a:cubicBezTo>
                    <a:cubicBezTo>
                      <a:pt x="2654" y="21546"/>
                      <a:pt x="2654" y="21546"/>
                      <a:pt x="2654" y="21546"/>
                    </a:cubicBezTo>
                    <a:cubicBezTo>
                      <a:pt x="2654" y="21546"/>
                      <a:pt x="2654" y="21546"/>
                      <a:pt x="2666" y="21546"/>
                    </a:cubicBezTo>
                    <a:cubicBezTo>
                      <a:pt x="2666" y="21546"/>
                      <a:pt x="2666" y="21546"/>
                      <a:pt x="2666" y="21546"/>
                    </a:cubicBezTo>
                    <a:cubicBezTo>
                      <a:pt x="2666" y="21546"/>
                      <a:pt x="2677" y="21546"/>
                      <a:pt x="2677" y="21580"/>
                    </a:cubicBezTo>
                    <a:cubicBezTo>
                      <a:pt x="2677" y="21580"/>
                      <a:pt x="2689" y="21580"/>
                      <a:pt x="2689" y="21580"/>
                    </a:cubicBezTo>
                    <a:cubicBezTo>
                      <a:pt x="2701" y="21512"/>
                      <a:pt x="2713" y="21512"/>
                      <a:pt x="2736" y="21478"/>
                    </a:cubicBezTo>
                    <a:cubicBezTo>
                      <a:pt x="2736" y="21478"/>
                      <a:pt x="2748" y="21478"/>
                      <a:pt x="2748" y="21478"/>
                    </a:cubicBezTo>
                    <a:cubicBezTo>
                      <a:pt x="2748" y="21478"/>
                      <a:pt x="2748" y="21478"/>
                      <a:pt x="2748" y="21478"/>
                    </a:cubicBezTo>
                    <a:cubicBezTo>
                      <a:pt x="2760" y="21444"/>
                      <a:pt x="2760" y="21444"/>
                      <a:pt x="2760" y="21444"/>
                    </a:cubicBezTo>
                    <a:cubicBezTo>
                      <a:pt x="2760" y="21444"/>
                      <a:pt x="2760" y="21444"/>
                      <a:pt x="2760" y="21444"/>
                    </a:cubicBezTo>
                    <a:cubicBezTo>
                      <a:pt x="2666" y="21104"/>
                      <a:pt x="2618" y="20866"/>
                      <a:pt x="2618" y="20764"/>
                    </a:cubicBezTo>
                    <a:cubicBezTo>
                      <a:pt x="2618" y="20730"/>
                      <a:pt x="2618" y="20696"/>
                      <a:pt x="2618" y="20662"/>
                    </a:cubicBezTo>
                    <a:cubicBezTo>
                      <a:pt x="2630" y="20526"/>
                      <a:pt x="2630" y="20424"/>
                      <a:pt x="2571" y="20288"/>
                    </a:cubicBezTo>
                    <a:cubicBezTo>
                      <a:pt x="2548" y="20220"/>
                      <a:pt x="2536" y="20152"/>
                      <a:pt x="2536" y="20084"/>
                    </a:cubicBezTo>
                    <a:cubicBezTo>
                      <a:pt x="2524" y="19982"/>
                      <a:pt x="2559" y="19880"/>
                      <a:pt x="2595" y="19778"/>
                    </a:cubicBezTo>
                    <a:cubicBezTo>
                      <a:pt x="2607" y="19744"/>
                      <a:pt x="2618" y="19676"/>
                      <a:pt x="2642" y="19642"/>
                    </a:cubicBezTo>
                    <a:cubicBezTo>
                      <a:pt x="2677" y="19506"/>
                      <a:pt x="2736" y="19438"/>
                      <a:pt x="2795" y="19335"/>
                    </a:cubicBezTo>
                    <a:cubicBezTo>
                      <a:pt x="2807" y="19335"/>
                      <a:pt x="2831" y="19301"/>
                      <a:pt x="2843" y="19267"/>
                    </a:cubicBezTo>
                    <a:cubicBezTo>
                      <a:pt x="2843" y="19267"/>
                      <a:pt x="2843" y="19267"/>
                      <a:pt x="2843" y="19267"/>
                    </a:cubicBezTo>
                    <a:cubicBezTo>
                      <a:pt x="2795" y="19199"/>
                      <a:pt x="2772" y="19131"/>
                      <a:pt x="2772" y="19063"/>
                    </a:cubicBezTo>
                    <a:cubicBezTo>
                      <a:pt x="2772" y="19029"/>
                      <a:pt x="2784" y="18995"/>
                      <a:pt x="2807" y="18961"/>
                    </a:cubicBezTo>
                    <a:cubicBezTo>
                      <a:pt x="2819" y="18961"/>
                      <a:pt x="2819" y="18961"/>
                      <a:pt x="2819" y="18961"/>
                    </a:cubicBezTo>
                    <a:cubicBezTo>
                      <a:pt x="2807" y="18927"/>
                      <a:pt x="2795" y="18859"/>
                      <a:pt x="2784" y="18825"/>
                    </a:cubicBezTo>
                    <a:cubicBezTo>
                      <a:pt x="2760" y="18791"/>
                      <a:pt x="2748" y="18723"/>
                      <a:pt x="2736" y="18689"/>
                    </a:cubicBezTo>
                    <a:cubicBezTo>
                      <a:pt x="2736" y="18655"/>
                      <a:pt x="2725" y="18587"/>
                      <a:pt x="2713" y="18587"/>
                    </a:cubicBezTo>
                    <a:cubicBezTo>
                      <a:pt x="2713" y="18587"/>
                      <a:pt x="2713" y="18587"/>
                      <a:pt x="2701" y="18587"/>
                    </a:cubicBezTo>
                    <a:cubicBezTo>
                      <a:pt x="2701" y="18587"/>
                      <a:pt x="2701" y="18587"/>
                      <a:pt x="2701" y="18587"/>
                    </a:cubicBezTo>
                    <a:cubicBezTo>
                      <a:pt x="2689" y="18587"/>
                      <a:pt x="2677" y="18587"/>
                      <a:pt x="2666" y="18587"/>
                    </a:cubicBezTo>
                    <a:cubicBezTo>
                      <a:pt x="2666" y="18587"/>
                      <a:pt x="2654" y="18587"/>
                      <a:pt x="2642" y="18587"/>
                    </a:cubicBezTo>
                    <a:cubicBezTo>
                      <a:pt x="2642" y="18587"/>
                      <a:pt x="2630" y="18587"/>
                      <a:pt x="2630" y="18587"/>
                    </a:cubicBezTo>
                    <a:cubicBezTo>
                      <a:pt x="2618" y="18621"/>
                      <a:pt x="2607" y="18621"/>
                      <a:pt x="2595" y="18587"/>
                    </a:cubicBezTo>
                    <a:cubicBezTo>
                      <a:pt x="2595" y="18587"/>
                      <a:pt x="2583" y="18587"/>
                      <a:pt x="2583" y="18553"/>
                    </a:cubicBezTo>
                    <a:cubicBezTo>
                      <a:pt x="2571" y="18553"/>
                      <a:pt x="2571" y="18519"/>
                      <a:pt x="2571" y="18451"/>
                    </a:cubicBezTo>
                    <a:cubicBezTo>
                      <a:pt x="2571" y="18417"/>
                      <a:pt x="2571" y="18383"/>
                      <a:pt x="2571" y="18315"/>
                    </a:cubicBezTo>
                    <a:cubicBezTo>
                      <a:pt x="2571" y="18315"/>
                      <a:pt x="2559" y="18281"/>
                      <a:pt x="2559" y="18281"/>
                    </a:cubicBezTo>
                    <a:cubicBezTo>
                      <a:pt x="2548" y="18281"/>
                      <a:pt x="2548" y="18281"/>
                      <a:pt x="2548" y="18281"/>
                    </a:cubicBezTo>
                    <a:cubicBezTo>
                      <a:pt x="2524" y="18281"/>
                      <a:pt x="2512" y="18247"/>
                      <a:pt x="2500" y="18213"/>
                    </a:cubicBezTo>
                    <a:cubicBezTo>
                      <a:pt x="2500" y="18179"/>
                      <a:pt x="2489" y="18145"/>
                      <a:pt x="2500" y="18077"/>
                    </a:cubicBezTo>
                    <a:cubicBezTo>
                      <a:pt x="2500" y="18043"/>
                      <a:pt x="2524" y="17907"/>
                      <a:pt x="2548" y="17873"/>
                    </a:cubicBezTo>
                    <a:cubicBezTo>
                      <a:pt x="2559" y="17873"/>
                      <a:pt x="2559" y="17839"/>
                      <a:pt x="2571" y="17839"/>
                    </a:cubicBezTo>
                    <a:cubicBezTo>
                      <a:pt x="2571" y="17839"/>
                      <a:pt x="2571" y="17839"/>
                      <a:pt x="2571" y="17839"/>
                    </a:cubicBezTo>
                    <a:cubicBezTo>
                      <a:pt x="2559" y="17805"/>
                      <a:pt x="2548" y="17805"/>
                      <a:pt x="2536" y="17771"/>
                    </a:cubicBezTo>
                    <a:cubicBezTo>
                      <a:pt x="2536" y="17737"/>
                      <a:pt x="2524" y="17669"/>
                      <a:pt x="2536" y="17601"/>
                    </a:cubicBezTo>
                    <a:cubicBezTo>
                      <a:pt x="2548" y="17533"/>
                      <a:pt x="2571" y="17499"/>
                      <a:pt x="2583" y="17465"/>
                    </a:cubicBezTo>
                    <a:cubicBezTo>
                      <a:pt x="2607" y="17431"/>
                      <a:pt x="2607" y="17431"/>
                      <a:pt x="2607" y="17397"/>
                    </a:cubicBezTo>
                    <a:cubicBezTo>
                      <a:pt x="2607" y="17260"/>
                      <a:pt x="2642" y="17158"/>
                      <a:pt x="2677" y="17158"/>
                    </a:cubicBezTo>
                    <a:cubicBezTo>
                      <a:pt x="2689" y="17158"/>
                      <a:pt x="2701" y="17158"/>
                      <a:pt x="2725" y="17192"/>
                    </a:cubicBezTo>
                    <a:cubicBezTo>
                      <a:pt x="2736" y="17226"/>
                      <a:pt x="2748" y="17295"/>
                      <a:pt x="2760" y="17363"/>
                    </a:cubicBezTo>
                    <a:cubicBezTo>
                      <a:pt x="2772" y="17397"/>
                      <a:pt x="2784" y="17465"/>
                      <a:pt x="2795" y="17465"/>
                    </a:cubicBezTo>
                    <a:cubicBezTo>
                      <a:pt x="2795" y="17465"/>
                      <a:pt x="2807" y="17465"/>
                      <a:pt x="2807" y="17465"/>
                    </a:cubicBezTo>
                    <a:cubicBezTo>
                      <a:pt x="2807" y="17431"/>
                      <a:pt x="2819" y="17431"/>
                      <a:pt x="2819" y="17431"/>
                    </a:cubicBezTo>
                    <a:cubicBezTo>
                      <a:pt x="2819" y="17397"/>
                      <a:pt x="2807" y="17363"/>
                      <a:pt x="2807" y="17329"/>
                    </a:cubicBezTo>
                    <a:cubicBezTo>
                      <a:pt x="2807" y="17329"/>
                      <a:pt x="2807" y="17295"/>
                      <a:pt x="2795" y="17295"/>
                    </a:cubicBezTo>
                    <a:cubicBezTo>
                      <a:pt x="2795" y="17226"/>
                      <a:pt x="2784" y="17158"/>
                      <a:pt x="2807" y="17090"/>
                    </a:cubicBezTo>
                    <a:cubicBezTo>
                      <a:pt x="2807" y="17056"/>
                      <a:pt x="2831" y="17022"/>
                      <a:pt x="2854" y="16988"/>
                    </a:cubicBezTo>
                    <a:cubicBezTo>
                      <a:pt x="2866" y="16988"/>
                      <a:pt x="2878" y="16988"/>
                      <a:pt x="2878" y="16920"/>
                    </a:cubicBezTo>
                    <a:cubicBezTo>
                      <a:pt x="2878" y="16886"/>
                      <a:pt x="2890" y="16818"/>
                      <a:pt x="2925" y="16818"/>
                    </a:cubicBezTo>
                    <a:cubicBezTo>
                      <a:pt x="2961" y="16818"/>
                      <a:pt x="3008" y="16716"/>
                      <a:pt x="3031" y="16682"/>
                    </a:cubicBezTo>
                    <a:cubicBezTo>
                      <a:pt x="3043" y="16648"/>
                      <a:pt x="3055" y="16648"/>
                      <a:pt x="3067" y="16648"/>
                    </a:cubicBezTo>
                    <a:cubicBezTo>
                      <a:pt x="3067" y="16614"/>
                      <a:pt x="3067" y="16614"/>
                      <a:pt x="3067" y="16614"/>
                    </a:cubicBezTo>
                    <a:cubicBezTo>
                      <a:pt x="3114" y="16580"/>
                      <a:pt x="3149" y="16512"/>
                      <a:pt x="3185" y="16546"/>
                    </a:cubicBezTo>
                    <a:cubicBezTo>
                      <a:pt x="3185" y="16546"/>
                      <a:pt x="3196" y="16580"/>
                      <a:pt x="3196" y="16580"/>
                    </a:cubicBezTo>
                    <a:cubicBezTo>
                      <a:pt x="3208" y="16580"/>
                      <a:pt x="3208" y="16614"/>
                      <a:pt x="3220" y="16614"/>
                    </a:cubicBezTo>
                    <a:cubicBezTo>
                      <a:pt x="3220" y="16614"/>
                      <a:pt x="3220" y="16614"/>
                      <a:pt x="3220" y="16580"/>
                    </a:cubicBezTo>
                    <a:cubicBezTo>
                      <a:pt x="3232" y="16512"/>
                      <a:pt x="3255" y="16478"/>
                      <a:pt x="3291" y="16478"/>
                    </a:cubicBezTo>
                    <a:cubicBezTo>
                      <a:pt x="3314" y="16478"/>
                      <a:pt x="3350" y="16512"/>
                      <a:pt x="3362" y="16580"/>
                    </a:cubicBezTo>
                    <a:cubicBezTo>
                      <a:pt x="3362" y="16580"/>
                      <a:pt x="3397" y="16614"/>
                      <a:pt x="3409" y="16614"/>
                    </a:cubicBezTo>
                    <a:cubicBezTo>
                      <a:pt x="3444" y="16648"/>
                      <a:pt x="3480" y="16648"/>
                      <a:pt x="3503" y="16682"/>
                    </a:cubicBezTo>
                    <a:cubicBezTo>
                      <a:pt x="3515" y="16716"/>
                      <a:pt x="3515" y="16716"/>
                      <a:pt x="3515" y="16716"/>
                    </a:cubicBezTo>
                    <a:cubicBezTo>
                      <a:pt x="3574" y="16818"/>
                      <a:pt x="3609" y="16920"/>
                      <a:pt x="3621" y="16988"/>
                    </a:cubicBezTo>
                    <a:cubicBezTo>
                      <a:pt x="3633" y="16920"/>
                      <a:pt x="3645" y="16920"/>
                      <a:pt x="3657" y="16920"/>
                    </a:cubicBezTo>
                    <a:cubicBezTo>
                      <a:pt x="3680" y="16920"/>
                      <a:pt x="3692" y="16954"/>
                      <a:pt x="3727" y="17022"/>
                    </a:cubicBezTo>
                    <a:cubicBezTo>
                      <a:pt x="3739" y="17022"/>
                      <a:pt x="3763" y="17056"/>
                      <a:pt x="3774" y="17056"/>
                    </a:cubicBezTo>
                    <a:cubicBezTo>
                      <a:pt x="3798" y="17056"/>
                      <a:pt x="3810" y="17022"/>
                      <a:pt x="3822" y="17022"/>
                    </a:cubicBezTo>
                    <a:cubicBezTo>
                      <a:pt x="3833" y="16920"/>
                      <a:pt x="3892" y="16818"/>
                      <a:pt x="3940" y="16818"/>
                    </a:cubicBezTo>
                    <a:cubicBezTo>
                      <a:pt x="3963" y="16818"/>
                      <a:pt x="3975" y="16852"/>
                      <a:pt x="3987" y="16852"/>
                    </a:cubicBezTo>
                    <a:cubicBezTo>
                      <a:pt x="3987" y="16886"/>
                      <a:pt x="3987" y="16886"/>
                      <a:pt x="3987" y="16886"/>
                    </a:cubicBezTo>
                    <a:cubicBezTo>
                      <a:pt x="3999" y="16886"/>
                      <a:pt x="4010" y="16920"/>
                      <a:pt x="4010" y="16920"/>
                    </a:cubicBezTo>
                    <a:cubicBezTo>
                      <a:pt x="4010" y="16920"/>
                      <a:pt x="4010" y="16920"/>
                      <a:pt x="4022" y="16886"/>
                    </a:cubicBezTo>
                    <a:cubicBezTo>
                      <a:pt x="4046" y="16818"/>
                      <a:pt x="4081" y="16784"/>
                      <a:pt x="4117" y="16784"/>
                    </a:cubicBezTo>
                    <a:cubicBezTo>
                      <a:pt x="4152" y="16784"/>
                      <a:pt x="4187" y="16852"/>
                      <a:pt x="4199" y="16920"/>
                    </a:cubicBezTo>
                    <a:cubicBezTo>
                      <a:pt x="4199" y="16954"/>
                      <a:pt x="4211" y="16988"/>
                      <a:pt x="4258" y="16988"/>
                    </a:cubicBezTo>
                    <a:cubicBezTo>
                      <a:pt x="4294" y="16988"/>
                      <a:pt x="4305" y="17056"/>
                      <a:pt x="4317" y="17090"/>
                    </a:cubicBezTo>
                    <a:cubicBezTo>
                      <a:pt x="4317" y="17090"/>
                      <a:pt x="4317" y="17090"/>
                      <a:pt x="4317" y="17124"/>
                    </a:cubicBezTo>
                    <a:cubicBezTo>
                      <a:pt x="4317" y="17090"/>
                      <a:pt x="4329" y="17090"/>
                      <a:pt x="4329" y="17056"/>
                    </a:cubicBezTo>
                    <a:cubicBezTo>
                      <a:pt x="4329" y="17022"/>
                      <a:pt x="4341" y="16988"/>
                      <a:pt x="4353" y="16954"/>
                    </a:cubicBezTo>
                    <a:cubicBezTo>
                      <a:pt x="4353" y="16954"/>
                      <a:pt x="4364" y="16920"/>
                      <a:pt x="4376" y="16920"/>
                    </a:cubicBezTo>
                    <a:cubicBezTo>
                      <a:pt x="4376" y="16920"/>
                      <a:pt x="4376" y="16920"/>
                      <a:pt x="4376" y="16920"/>
                    </a:cubicBezTo>
                    <a:cubicBezTo>
                      <a:pt x="4400" y="16954"/>
                      <a:pt x="4412" y="16954"/>
                      <a:pt x="4423" y="16988"/>
                    </a:cubicBezTo>
                    <a:cubicBezTo>
                      <a:pt x="4435" y="17022"/>
                      <a:pt x="4459" y="17056"/>
                      <a:pt x="4470" y="17056"/>
                    </a:cubicBezTo>
                    <a:cubicBezTo>
                      <a:pt x="4518" y="17056"/>
                      <a:pt x="4529" y="17022"/>
                      <a:pt x="4529" y="16988"/>
                    </a:cubicBezTo>
                    <a:cubicBezTo>
                      <a:pt x="4529" y="16852"/>
                      <a:pt x="4529" y="16784"/>
                      <a:pt x="4518" y="16784"/>
                    </a:cubicBezTo>
                    <a:cubicBezTo>
                      <a:pt x="4506" y="16784"/>
                      <a:pt x="4482" y="16750"/>
                      <a:pt x="4470" y="16750"/>
                    </a:cubicBezTo>
                    <a:cubicBezTo>
                      <a:pt x="4459" y="16716"/>
                      <a:pt x="4447" y="16682"/>
                      <a:pt x="4423" y="16682"/>
                    </a:cubicBezTo>
                    <a:cubicBezTo>
                      <a:pt x="4388" y="16682"/>
                      <a:pt x="4364" y="16580"/>
                      <a:pt x="4353" y="16512"/>
                    </a:cubicBezTo>
                    <a:cubicBezTo>
                      <a:pt x="4353" y="16444"/>
                      <a:pt x="4364" y="16376"/>
                      <a:pt x="4388" y="16376"/>
                    </a:cubicBezTo>
                    <a:cubicBezTo>
                      <a:pt x="4423" y="16308"/>
                      <a:pt x="4447" y="16274"/>
                      <a:pt x="4459" y="16240"/>
                    </a:cubicBezTo>
                    <a:cubicBezTo>
                      <a:pt x="4447" y="16206"/>
                      <a:pt x="4435" y="16070"/>
                      <a:pt x="4447" y="15968"/>
                    </a:cubicBezTo>
                    <a:cubicBezTo>
                      <a:pt x="4459" y="15934"/>
                      <a:pt x="4470" y="15900"/>
                      <a:pt x="4494" y="15866"/>
                    </a:cubicBezTo>
                    <a:cubicBezTo>
                      <a:pt x="4506" y="15866"/>
                      <a:pt x="4529" y="15866"/>
                      <a:pt x="4541" y="15866"/>
                    </a:cubicBezTo>
                    <a:cubicBezTo>
                      <a:pt x="4553" y="15866"/>
                      <a:pt x="4565" y="15866"/>
                      <a:pt x="4565" y="15866"/>
                    </a:cubicBezTo>
                    <a:cubicBezTo>
                      <a:pt x="4541" y="15832"/>
                      <a:pt x="4518" y="15798"/>
                      <a:pt x="4506" y="15730"/>
                    </a:cubicBezTo>
                    <a:cubicBezTo>
                      <a:pt x="4482" y="15662"/>
                      <a:pt x="4470" y="15390"/>
                      <a:pt x="4506" y="15322"/>
                    </a:cubicBezTo>
                    <a:cubicBezTo>
                      <a:pt x="4518" y="15322"/>
                      <a:pt x="4529" y="15322"/>
                      <a:pt x="4541" y="15322"/>
                    </a:cubicBezTo>
                    <a:cubicBezTo>
                      <a:pt x="4553" y="15322"/>
                      <a:pt x="4553" y="15322"/>
                      <a:pt x="4565" y="15322"/>
                    </a:cubicBezTo>
                    <a:cubicBezTo>
                      <a:pt x="4588" y="15322"/>
                      <a:pt x="4612" y="15322"/>
                      <a:pt x="4624" y="15322"/>
                    </a:cubicBezTo>
                    <a:cubicBezTo>
                      <a:pt x="4636" y="15288"/>
                      <a:pt x="4659" y="15288"/>
                      <a:pt x="4683" y="15288"/>
                    </a:cubicBezTo>
                    <a:cubicBezTo>
                      <a:pt x="4695" y="15288"/>
                      <a:pt x="4706" y="15288"/>
                      <a:pt x="4718" y="15288"/>
                    </a:cubicBezTo>
                    <a:cubicBezTo>
                      <a:pt x="4742" y="15288"/>
                      <a:pt x="4754" y="15288"/>
                      <a:pt x="4765" y="15288"/>
                    </a:cubicBezTo>
                    <a:cubicBezTo>
                      <a:pt x="4765" y="15288"/>
                      <a:pt x="4765" y="15288"/>
                      <a:pt x="4777" y="15254"/>
                    </a:cubicBezTo>
                    <a:cubicBezTo>
                      <a:pt x="4824" y="15152"/>
                      <a:pt x="4931" y="15118"/>
                      <a:pt x="4990" y="15118"/>
                    </a:cubicBezTo>
                    <a:cubicBezTo>
                      <a:pt x="5013" y="15118"/>
                      <a:pt x="5037" y="15118"/>
                      <a:pt x="5060" y="15083"/>
                    </a:cubicBezTo>
                    <a:cubicBezTo>
                      <a:pt x="5084" y="15049"/>
                      <a:pt x="5096" y="15015"/>
                      <a:pt x="5119" y="15015"/>
                    </a:cubicBezTo>
                    <a:cubicBezTo>
                      <a:pt x="5190" y="14981"/>
                      <a:pt x="5284" y="14947"/>
                      <a:pt x="5308" y="14913"/>
                    </a:cubicBezTo>
                    <a:cubicBezTo>
                      <a:pt x="5320" y="14913"/>
                      <a:pt x="5332" y="14879"/>
                      <a:pt x="5367" y="14879"/>
                    </a:cubicBezTo>
                    <a:cubicBezTo>
                      <a:pt x="5391" y="14845"/>
                      <a:pt x="5473" y="14811"/>
                      <a:pt x="5485" y="14777"/>
                    </a:cubicBezTo>
                    <a:cubicBezTo>
                      <a:pt x="5497" y="14641"/>
                      <a:pt x="5615" y="14607"/>
                      <a:pt x="5638" y="14607"/>
                    </a:cubicBezTo>
                    <a:cubicBezTo>
                      <a:pt x="5662" y="14607"/>
                      <a:pt x="5674" y="14607"/>
                      <a:pt x="5686" y="14607"/>
                    </a:cubicBezTo>
                    <a:cubicBezTo>
                      <a:pt x="5721" y="14675"/>
                      <a:pt x="5745" y="14675"/>
                      <a:pt x="5768" y="14675"/>
                    </a:cubicBezTo>
                    <a:cubicBezTo>
                      <a:pt x="5792" y="14641"/>
                      <a:pt x="5851" y="14675"/>
                      <a:pt x="5874" y="14743"/>
                    </a:cubicBezTo>
                    <a:cubicBezTo>
                      <a:pt x="5886" y="14811"/>
                      <a:pt x="5886" y="14845"/>
                      <a:pt x="5886" y="14879"/>
                    </a:cubicBezTo>
                    <a:cubicBezTo>
                      <a:pt x="5886" y="14913"/>
                      <a:pt x="5886" y="14947"/>
                      <a:pt x="5898" y="15015"/>
                    </a:cubicBezTo>
                    <a:cubicBezTo>
                      <a:pt x="5898" y="15049"/>
                      <a:pt x="5910" y="15118"/>
                      <a:pt x="5910" y="15152"/>
                    </a:cubicBezTo>
                    <a:cubicBezTo>
                      <a:pt x="5910" y="15220"/>
                      <a:pt x="5898" y="15254"/>
                      <a:pt x="5886" y="15254"/>
                    </a:cubicBezTo>
                    <a:cubicBezTo>
                      <a:pt x="5886" y="15254"/>
                      <a:pt x="5886" y="15254"/>
                      <a:pt x="5886" y="15254"/>
                    </a:cubicBezTo>
                    <a:cubicBezTo>
                      <a:pt x="5898" y="15254"/>
                      <a:pt x="5898" y="15254"/>
                      <a:pt x="5898" y="15254"/>
                    </a:cubicBezTo>
                    <a:cubicBezTo>
                      <a:pt x="5933" y="15254"/>
                      <a:pt x="5969" y="15220"/>
                      <a:pt x="5969" y="15220"/>
                    </a:cubicBezTo>
                    <a:cubicBezTo>
                      <a:pt x="5980" y="15152"/>
                      <a:pt x="6004" y="15152"/>
                      <a:pt x="6004" y="15152"/>
                    </a:cubicBezTo>
                    <a:cubicBezTo>
                      <a:pt x="6039" y="15152"/>
                      <a:pt x="6051" y="15220"/>
                      <a:pt x="6063" y="15322"/>
                    </a:cubicBezTo>
                    <a:cubicBezTo>
                      <a:pt x="6075" y="15288"/>
                      <a:pt x="6087" y="15254"/>
                      <a:pt x="6098" y="15254"/>
                    </a:cubicBezTo>
                    <a:cubicBezTo>
                      <a:pt x="6110" y="15254"/>
                      <a:pt x="6146" y="15288"/>
                      <a:pt x="6157" y="15356"/>
                    </a:cubicBezTo>
                    <a:cubicBezTo>
                      <a:pt x="6157" y="15356"/>
                      <a:pt x="6169" y="15322"/>
                      <a:pt x="6169" y="15322"/>
                    </a:cubicBezTo>
                    <a:cubicBezTo>
                      <a:pt x="6181" y="15322"/>
                      <a:pt x="6193" y="15322"/>
                      <a:pt x="6205" y="15322"/>
                    </a:cubicBezTo>
                    <a:cubicBezTo>
                      <a:pt x="6216" y="15322"/>
                      <a:pt x="6240" y="15356"/>
                      <a:pt x="6240" y="15424"/>
                    </a:cubicBezTo>
                    <a:cubicBezTo>
                      <a:pt x="6240" y="15492"/>
                      <a:pt x="6216" y="15526"/>
                      <a:pt x="6205" y="15560"/>
                    </a:cubicBezTo>
                    <a:cubicBezTo>
                      <a:pt x="6193" y="15594"/>
                      <a:pt x="6181" y="15594"/>
                      <a:pt x="6181" y="15628"/>
                    </a:cubicBezTo>
                    <a:cubicBezTo>
                      <a:pt x="6181" y="15628"/>
                      <a:pt x="6181" y="15628"/>
                      <a:pt x="6181" y="15628"/>
                    </a:cubicBezTo>
                    <a:cubicBezTo>
                      <a:pt x="6181" y="15628"/>
                      <a:pt x="6193" y="15594"/>
                      <a:pt x="6205" y="15594"/>
                    </a:cubicBezTo>
                    <a:cubicBezTo>
                      <a:pt x="6216" y="15560"/>
                      <a:pt x="6240" y="15526"/>
                      <a:pt x="6264" y="15526"/>
                    </a:cubicBezTo>
                    <a:cubicBezTo>
                      <a:pt x="6264" y="15526"/>
                      <a:pt x="6264" y="15526"/>
                      <a:pt x="6275" y="15526"/>
                    </a:cubicBezTo>
                    <a:cubicBezTo>
                      <a:pt x="6275" y="15526"/>
                      <a:pt x="6275" y="15526"/>
                      <a:pt x="6275" y="15526"/>
                    </a:cubicBezTo>
                    <a:cubicBezTo>
                      <a:pt x="6287" y="15526"/>
                      <a:pt x="6323" y="15492"/>
                      <a:pt x="6346" y="15458"/>
                    </a:cubicBezTo>
                    <a:cubicBezTo>
                      <a:pt x="6370" y="15424"/>
                      <a:pt x="6382" y="15390"/>
                      <a:pt x="6405" y="15356"/>
                    </a:cubicBezTo>
                    <a:cubicBezTo>
                      <a:pt x="6429" y="15356"/>
                      <a:pt x="6464" y="15288"/>
                      <a:pt x="6488" y="15254"/>
                    </a:cubicBezTo>
                    <a:cubicBezTo>
                      <a:pt x="6500" y="15220"/>
                      <a:pt x="6511" y="15186"/>
                      <a:pt x="6523" y="15186"/>
                    </a:cubicBezTo>
                    <a:cubicBezTo>
                      <a:pt x="6535" y="15152"/>
                      <a:pt x="6547" y="15152"/>
                      <a:pt x="6570" y="15118"/>
                    </a:cubicBezTo>
                    <a:cubicBezTo>
                      <a:pt x="6570" y="15118"/>
                      <a:pt x="6582" y="15118"/>
                      <a:pt x="6582" y="15118"/>
                    </a:cubicBezTo>
                    <a:cubicBezTo>
                      <a:pt x="6606" y="15118"/>
                      <a:pt x="6641" y="15152"/>
                      <a:pt x="6641" y="15186"/>
                    </a:cubicBezTo>
                    <a:cubicBezTo>
                      <a:pt x="6641" y="15220"/>
                      <a:pt x="6653" y="15254"/>
                      <a:pt x="6641" y="15322"/>
                    </a:cubicBezTo>
                    <a:cubicBezTo>
                      <a:pt x="6629" y="15356"/>
                      <a:pt x="6618" y="15356"/>
                      <a:pt x="6618" y="15390"/>
                    </a:cubicBezTo>
                    <a:cubicBezTo>
                      <a:pt x="6618" y="15390"/>
                      <a:pt x="6629" y="15458"/>
                      <a:pt x="6665" y="15492"/>
                    </a:cubicBezTo>
                    <a:cubicBezTo>
                      <a:pt x="6747" y="15560"/>
                      <a:pt x="6842" y="15968"/>
                      <a:pt x="6901" y="16240"/>
                    </a:cubicBezTo>
                    <a:cubicBezTo>
                      <a:pt x="6924" y="16342"/>
                      <a:pt x="6924" y="16342"/>
                      <a:pt x="6924" y="16342"/>
                    </a:cubicBezTo>
                    <a:cubicBezTo>
                      <a:pt x="6948" y="16444"/>
                      <a:pt x="6971" y="16580"/>
                      <a:pt x="6995" y="16716"/>
                    </a:cubicBezTo>
                    <a:cubicBezTo>
                      <a:pt x="7007" y="16818"/>
                      <a:pt x="7030" y="16954"/>
                      <a:pt x="7042" y="16988"/>
                    </a:cubicBezTo>
                    <a:cubicBezTo>
                      <a:pt x="7042" y="16988"/>
                      <a:pt x="7054" y="16954"/>
                      <a:pt x="7054" y="16920"/>
                    </a:cubicBezTo>
                    <a:cubicBezTo>
                      <a:pt x="7066" y="16886"/>
                      <a:pt x="7078" y="16818"/>
                      <a:pt x="7089" y="16784"/>
                    </a:cubicBezTo>
                    <a:cubicBezTo>
                      <a:pt x="7101" y="16784"/>
                      <a:pt x="7101" y="16750"/>
                      <a:pt x="7113" y="16750"/>
                    </a:cubicBezTo>
                    <a:cubicBezTo>
                      <a:pt x="7148" y="16750"/>
                      <a:pt x="7172" y="16818"/>
                      <a:pt x="7196" y="16886"/>
                    </a:cubicBezTo>
                    <a:cubicBezTo>
                      <a:pt x="7207" y="16920"/>
                      <a:pt x="7219" y="16954"/>
                      <a:pt x="7231" y="16954"/>
                    </a:cubicBezTo>
                    <a:cubicBezTo>
                      <a:pt x="7243" y="16988"/>
                      <a:pt x="7255" y="16988"/>
                      <a:pt x="7266" y="16988"/>
                    </a:cubicBezTo>
                    <a:cubicBezTo>
                      <a:pt x="7290" y="17022"/>
                      <a:pt x="7325" y="17056"/>
                      <a:pt x="7337" y="17022"/>
                    </a:cubicBezTo>
                    <a:cubicBezTo>
                      <a:pt x="7349" y="17022"/>
                      <a:pt x="7361" y="17022"/>
                      <a:pt x="7373" y="16988"/>
                    </a:cubicBezTo>
                    <a:cubicBezTo>
                      <a:pt x="7420" y="16954"/>
                      <a:pt x="7467" y="16886"/>
                      <a:pt x="7490" y="16920"/>
                    </a:cubicBezTo>
                    <a:cubicBezTo>
                      <a:pt x="7502" y="16920"/>
                      <a:pt x="7502" y="16954"/>
                      <a:pt x="7514" y="16954"/>
                    </a:cubicBezTo>
                    <a:cubicBezTo>
                      <a:pt x="7538" y="16988"/>
                      <a:pt x="7573" y="17022"/>
                      <a:pt x="7585" y="17158"/>
                    </a:cubicBezTo>
                    <a:cubicBezTo>
                      <a:pt x="7608" y="17295"/>
                      <a:pt x="7632" y="17329"/>
                      <a:pt x="7656" y="17329"/>
                    </a:cubicBezTo>
                    <a:cubicBezTo>
                      <a:pt x="7667" y="17329"/>
                      <a:pt x="7703" y="17329"/>
                      <a:pt x="7703" y="17533"/>
                    </a:cubicBezTo>
                    <a:cubicBezTo>
                      <a:pt x="7703" y="17567"/>
                      <a:pt x="7738" y="17635"/>
                      <a:pt x="7750" y="17635"/>
                    </a:cubicBezTo>
                    <a:cubicBezTo>
                      <a:pt x="7774" y="17635"/>
                      <a:pt x="7833" y="17601"/>
                      <a:pt x="7844" y="17567"/>
                    </a:cubicBezTo>
                    <a:cubicBezTo>
                      <a:pt x="7856" y="17533"/>
                      <a:pt x="7868" y="17533"/>
                      <a:pt x="7880" y="17533"/>
                    </a:cubicBezTo>
                    <a:cubicBezTo>
                      <a:pt x="7903" y="17533"/>
                      <a:pt x="7915" y="17567"/>
                      <a:pt x="7927" y="17635"/>
                    </a:cubicBezTo>
                    <a:cubicBezTo>
                      <a:pt x="7927" y="17635"/>
                      <a:pt x="7927" y="17669"/>
                      <a:pt x="7927" y="17669"/>
                    </a:cubicBezTo>
                    <a:cubicBezTo>
                      <a:pt x="7927" y="17669"/>
                      <a:pt x="7927" y="17669"/>
                      <a:pt x="7927" y="17703"/>
                    </a:cubicBezTo>
                    <a:cubicBezTo>
                      <a:pt x="7939" y="17703"/>
                      <a:pt x="7939" y="17703"/>
                      <a:pt x="7939" y="17703"/>
                    </a:cubicBezTo>
                    <a:cubicBezTo>
                      <a:pt x="7939" y="17737"/>
                      <a:pt x="7939" y="17737"/>
                      <a:pt x="7939" y="17737"/>
                    </a:cubicBezTo>
                    <a:cubicBezTo>
                      <a:pt x="7951" y="17737"/>
                      <a:pt x="7951" y="17737"/>
                      <a:pt x="7951" y="17771"/>
                    </a:cubicBezTo>
                    <a:cubicBezTo>
                      <a:pt x="7951" y="17771"/>
                      <a:pt x="7951" y="17771"/>
                      <a:pt x="7951" y="17771"/>
                    </a:cubicBezTo>
                    <a:cubicBezTo>
                      <a:pt x="7962" y="17771"/>
                      <a:pt x="7962" y="17771"/>
                      <a:pt x="7962" y="17771"/>
                    </a:cubicBezTo>
                    <a:cubicBezTo>
                      <a:pt x="7962" y="17771"/>
                      <a:pt x="7962" y="17771"/>
                      <a:pt x="7962" y="17771"/>
                    </a:cubicBezTo>
                    <a:cubicBezTo>
                      <a:pt x="7962" y="17771"/>
                      <a:pt x="7962" y="17771"/>
                      <a:pt x="7962" y="17771"/>
                    </a:cubicBezTo>
                    <a:cubicBezTo>
                      <a:pt x="7974" y="17771"/>
                      <a:pt x="7986" y="17771"/>
                      <a:pt x="7998" y="17805"/>
                    </a:cubicBezTo>
                    <a:cubicBezTo>
                      <a:pt x="7998" y="17805"/>
                      <a:pt x="7998" y="17805"/>
                      <a:pt x="7998" y="17805"/>
                    </a:cubicBezTo>
                    <a:cubicBezTo>
                      <a:pt x="7998" y="17805"/>
                      <a:pt x="8010" y="17805"/>
                      <a:pt x="8021" y="17805"/>
                    </a:cubicBezTo>
                    <a:cubicBezTo>
                      <a:pt x="8021" y="17805"/>
                      <a:pt x="8021" y="17805"/>
                      <a:pt x="8021" y="17805"/>
                    </a:cubicBezTo>
                    <a:cubicBezTo>
                      <a:pt x="8021" y="17805"/>
                      <a:pt x="8021" y="17805"/>
                      <a:pt x="8021" y="17805"/>
                    </a:cubicBezTo>
                    <a:cubicBezTo>
                      <a:pt x="8021" y="17805"/>
                      <a:pt x="8021" y="17805"/>
                      <a:pt x="8021" y="17771"/>
                    </a:cubicBezTo>
                    <a:cubicBezTo>
                      <a:pt x="8021" y="17771"/>
                      <a:pt x="8021" y="17771"/>
                      <a:pt x="8021" y="17771"/>
                    </a:cubicBezTo>
                    <a:cubicBezTo>
                      <a:pt x="8033" y="17737"/>
                      <a:pt x="8057" y="17703"/>
                      <a:pt x="8128" y="17669"/>
                    </a:cubicBezTo>
                    <a:cubicBezTo>
                      <a:pt x="8187" y="17635"/>
                      <a:pt x="8222" y="17601"/>
                      <a:pt x="8234" y="17567"/>
                    </a:cubicBezTo>
                    <a:cubicBezTo>
                      <a:pt x="8245" y="17465"/>
                      <a:pt x="8269" y="17431"/>
                      <a:pt x="8304" y="17431"/>
                    </a:cubicBezTo>
                    <a:cubicBezTo>
                      <a:pt x="8316" y="17397"/>
                      <a:pt x="8328" y="17397"/>
                      <a:pt x="8340" y="17363"/>
                    </a:cubicBezTo>
                    <a:cubicBezTo>
                      <a:pt x="8352" y="17329"/>
                      <a:pt x="8363" y="17295"/>
                      <a:pt x="8387" y="17260"/>
                    </a:cubicBezTo>
                    <a:cubicBezTo>
                      <a:pt x="8399" y="17260"/>
                      <a:pt x="8411" y="17226"/>
                      <a:pt x="8422" y="17226"/>
                    </a:cubicBezTo>
                    <a:cubicBezTo>
                      <a:pt x="8434" y="17158"/>
                      <a:pt x="8458" y="17124"/>
                      <a:pt x="8481" y="17124"/>
                    </a:cubicBezTo>
                    <a:cubicBezTo>
                      <a:pt x="8493" y="17124"/>
                      <a:pt x="8505" y="17090"/>
                      <a:pt x="8505" y="17090"/>
                    </a:cubicBezTo>
                    <a:cubicBezTo>
                      <a:pt x="8529" y="17022"/>
                      <a:pt x="8576" y="17022"/>
                      <a:pt x="8588" y="17022"/>
                    </a:cubicBezTo>
                    <a:cubicBezTo>
                      <a:pt x="8611" y="17022"/>
                      <a:pt x="8623" y="17022"/>
                      <a:pt x="8635" y="17022"/>
                    </a:cubicBezTo>
                    <a:cubicBezTo>
                      <a:pt x="8658" y="17056"/>
                      <a:pt x="8776" y="17124"/>
                      <a:pt x="8800" y="17124"/>
                    </a:cubicBezTo>
                    <a:cubicBezTo>
                      <a:pt x="8812" y="17124"/>
                      <a:pt x="8812" y="17124"/>
                      <a:pt x="8812" y="17124"/>
                    </a:cubicBezTo>
                    <a:cubicBezTo>
                      <a:pt x="8835" y="17124"/>
                      <a:pt x="8847" y="17192"/>
                      <a:pt x="8859" y="17260"/>
                    </a:cubicBezTo>
                    <a:cubicBezTo>
                      <a:pt x="8859" y="17295"/>
                      <a:pt x="8859" y="17329"/>
                      <a:pt x="8859" y="17329"/>
                    </a:cubicBezTo>
                    <a:cubicBezTo>
                      <a:pt x="8871" y="17329"/>
                      <a:pt x="8883" y="17363"/>
                      <a:pt x="8894" y="17397"/>
                    </a:cubicBezTo>
                    <a:cubicBezTo>
                      <a:pt x="8918" y="17397"/>
                      <a:pt x="8941" y="17465"/>
                      <a:pt x="8953" y="17465"/>
                    </a:cubicBezTo>
                    <a:cubicBezTo>
                      <a:pt x="8965" y="17431"/>
                      <a:pt x="8989" y="17397"/>
                      <a:pt x="9024" y="17397"/>
                    </a:cubicBezTo>
                    <a:cubicBezTo>
                      <a:pt x="9048" y="17397"/>
                      <a:pt x="9059" y="17397"/>
                      <a:pt x="9083" y="17431"/>
                    </a:cubicBezTo>
                    <a:cubicBezTo>
                      <a:pt x="9083" y="17465"/>
                      <a:pt x="9095" y="17465"/>
                      <a:pt x="9095" y="17465"/>
                    </a:cubicBezTo>
                    <a:cubicBezTo>
                      <a:pt x="9118" y="17499"/>
                      <a:pt x="9130" y="17533"/>
                      <a:pt x="9142" y="17533"/>
                    </a:cubicBezTo>
                    <a:cubicBezTo>
                      <a:pt x="9154" y="17499"/>
                      <a:pt x="9177" y="17465"/>
                      <a:pt x="9201" y="17431"/>
                    </a:cubicBezTo>
                    <a:cubicBezTo>
                      <a:pt x="9201" y="17431"/>
                      <a:pt x="9213" y="17431"/>
                      <a:pt x="9225" y="17397"/>
                    </a:cubicBezTo>
                    <a:cubicBezTo>
                      <a:pt x="9236" y="17397"/>
                      <a:pt x="9248" y="17397"/>
                      <a:pt x="9260" y="17363"/>
                    </a:cubicBezTo>
                    <a:cubicBezTo>
                      <a:pt x="9260" y="17363"/>
                      <a:pt x="9272" y="17260"/>
                      <a:pt x="9260" y="17226"/>
                    </a:cubicBezTo>
                    <a:cubicBezTo>
                      <a:pt x="9236" y="17192"/>
                      <a:pt x="9213" y="16954"/>
                      <a:pt x="9201" y="16886"/>
                    </a:cubicBezTo>
                    <a:cubicBezTo>
                      <a:pt x="9201" y="16784"/>
                      <a:pt x="9225" y="16750"/>
                      <a:pt x="9248" y="16716"/>
                    </a:cubicBezTo>
                    <a:cubicBezTo>
                      <a:pt x="9248" y="16682"/>
                      <a:pt x="9260" y="16682"/>
                      <a:pt x="9260" y="16648"/>
                    </a:cubicBezTo>
                    <a:cubicBezTo>
                      <a:pt x="9272" y="16580"/>
                      <a:pt x="9295" y="16546"/>
                      <a:pt x="9319" y="16512"/>
                    </a:cubicBezTo>
                    <a:cubicBezTo>
                      <a:pt x="9331" y="16512"/>
                      <a:pt x="9331" y="16512"/>
                      <a:pt x="9343" y="16478"/>
                    </a:cubicBezTo>
                    <a:cubicBezTo>
                      <a:pt x="9343" y="16478"/>
                      <a:pt x="9343" y="16478"/>
                      <a:pt x="9343" y="16444"/>
                    </a:cubicBezTo>
                    <a:cubicBezTo>
                      <a:pt x="9354" y="16410"/>
                      <a:pt x="9366" y="16342"/>
                      <a:pt x="9390" y="16342"/>
                    </a:cubicBezTo>
                    <a:cubicBezTo>
                      <a:pt x="9402" y="16342"/>
                      <a:pt x="9402" y="16342"/>
                      <a:pt x="9413" y="16342"/>
                    </a:cubicBezTo>
                    <a:cubicBezTo>
                      <a:pt x="9413" y="16376"/>
                      <a:pt x="9496" y="16444"/>
                      <a:pt x="9520" y="16478"/>
                    </a:cubicBezTo>
                    <a:cubicBezTo>
                      <a:pt x="9520" y="16512"/>
                      <a:pt x="9555" y="16512"/>
                      <a:pt x="9579" y="16512"/>
                    </a:cubicBezTo>
                    <a:cubicBezTo>
                      <a:pt x="9614" y="16512"/>
                      <a:pt x="9661" y="16580"/>
                      <a:pt x="9696" y="16648"/>
                    </a:cubicBezTo>
                    <a:cubicBezTo>
                      <a:pt x="9696" y="16648"/>
                      <a:pt x="9720" y="16682"/>
                      <a:pt x="9744" y="16682"/>
                    </a:cubicBezTo>
                    <a:cubicBezTo>
                      <a:pt x="9779" y="16682"/>
                      <a:pt x="9814" y="16716"/>
                      <a:pt x="9826" y="16784"/>
                    </a:cubicBezTo>
                    <a:cubicBezTo>
                      <a:pt x="9838" y="16818"/>
                      <a:pt x="9838" y="16886"/>
                      <a:pt x="9838" y="16954"/>
                    </a:cubicBezTo>
                    <a:cubicBezTo>
                      <a:pt x="9838" y="17022"/>
                      <a:pt x="9838" y="17090"/>
                      <a:pt x="9850" y="17090"/>
                    </a:cubicBezTo>
                    <a:cubicBezTo>
                      <a:pt x="9873" y="17192"/>
                      <a:pt x="9897" y="17260"/>
                      <a:pt x="9897" y="17260"/>
                    </a:cubicBezTo>
                    <a:cubicBezTo>
                      <a:pt x="9921" y="17226"/>
                      <a:pt x="9944" y="17260"/>
                      <a:pt x="9980" y="17295"/>
                    </a:cubicBezTo>
                    <a:cubicBezTo>
                      <a:pt x="9991" y="17329"/>
                      <a:pt x="10015" y="17363"/>
                      <a:pt x="10027" y="17363"/>
                    </a:cubicBezTo>
                    <a:cubicBezTo>
                      <a:pt x="10027" y="17363"/>
                      <a:pt x="10050" y="17329"/>
                      <a:pt x="10062" y="17295"/>
                    </a:cubicBezTo>
                    <a:cubicBezTo>
                      <a:pt x="10086" y="17260"/>
                      <a:pt x="10098" y="17226"/>
                      <a:pt x="10121" y="17226"/>
                    </a:cubicBezTo>
                    <a:cubicBezTo>
                      <a:pt x="10133" y="17226"/>
                      <a:pt x="10145" y="17226"/>
                      <a:pt x="10168" y="17192"/>
                    </a:cubicBezTo>
                    <a:cubicBezTo>
                      <a:pt x="10204" y="17192"/>
                      <a:pt x="10227" y="17158"/>
                      <a:pt x="10251" y="17192"/>
                    </a:cubicBezTo>
                    <a:cubicBezTo>
                      <a:pt x="10251" y="17192"/>
                      <a:pt x="10275" y="17192"/>
                      <a:pt x="10286" y="17226"/>
                    </a:cubicBezTo>
                    <a:cubicBezTo>
                      <a:pt x="10310" y="17226"/>
                      <a:pt x="10345" y="17260"/>
                      <a:pt x="10357" y="17260"/>
                    </a:cubicBezTo>
                    <a:cubicBezTo>
                      <a:pt x="10369" y="17260"/>
                      <a:pt x="10369" y="17260"/>
                      <a:pt x="10381" y="17260"/>
                    </a:cubicBezTo>
                    <a:cubicBezTo>
                      <a:pt x="10393" y="17260"/>
                      <a:pt x="10475" y="17260"/>
                      <a:pt x="10487" y="17363"/>
                    </a:cubicBezTo>
                    <a:cubicBezTo>
                      <a:pt x="10487" y="17397"/>
                      <a:pt x="10510" y="17397"/>
                      <a:pt x="10522" y="17397"/>
                    </a:cubicBezTo>
                    <a:cubicBezTo>
                      <a:pt x="10558" y="17431"/>
                      <a:pt x="10605" y="17465"/>
                      <a:pt x="10605" y="17567"/>
                    </a:cubicBezTo>
                    <a:cubicBezTo>
                      <a:pt x="10605" y="17567"/>
                      <a:pt x="10617" y="17601"/>
                      <a:pt x="10628" y="17601"/>
                    </a:cubicBezTo>
                    <a:cubicBezTo>
                      <a:pt x="10640" y="17635"/>
                      <a:pt x="10664" y="17669"/>
                      <a:pt x="10676" y="17737"/>
                    </a:cubicBezTo>
                    <a:cubicBezTo>
                      <a:pt x="10676" y="17737"/>
                      <a:pt x="10699" y="17737"/>
                      <a:pt x="10711" y="17771"/>
                    </a:cubicBezTo>
                    <a:cubicBezTo>
                      <a:pt x="10723" y="17771"/>
                      <a:pt x="10735" y="17771"/>
                      <a:pt x="10746" y="17771"/>
                    </a:cubicBezTo>
                    <a:cubicBezTo>
                      <a:pt x="10782" y="17771"/>
                      <a:pt x="10805" y="17771"/>
                      <a:pt x="10817" y="17771"/>
                    </a:cubicBezTo>
                    <a:cubicBezTo>
                      <a:pt x="10829" y="17805"/>
                      <a:pt x="10829" y="17805"/>
                      <a:pt x="10829" y="17805"/>
                    </a:cubicBezTo>
                    <a:cubicBezTo>
                      <a:pt x="10841" y="17805"/>
                      <a:pt x="10864" y="17839"/>
                      <a:pt x="10912" y="17839"/>
                    </a:cubicBezTo>
                    <a:cubicBezTo>
                      <a:pt x="10947" y="17839"/>
                      <a:pt x="10971" y="17805"/>
                      <a:pt x="10982" y="17805"/>
                    </a:cubicBezTo>
                    <a:cubicBezTo>
                      <a:pt x="10982" y="17771"/>
                      <a:pt x="11018" y="17771"/>
                      <a:pt x="11065" y="17737"/>
                    </a:cubicBezTo>
                    <a:cubicBezTo>
                      <a:pt x="11100" y="17737"/>
                      <a:pt x="11148" y="17703"/>
                      <a:pt x="11159" y="17669"/>
                    </a:cubicBezTo>
                    <a:cubicBezTo>
                      <a:pt x="11171" y="17635"/>
                      <a:pt x="11195" y="17635"/>
                      <a:pt x="11218" y="17635"/>
                    </a:cubicBezTo>
                    <a:cubicBezTo>
                      <a:pt x="11230" y="17635"/>
                      <a:pt x="11242" y="17601"/>
                      <a:pt x="11254" y="17601"/>
                    </a:cubicBezTo>
                    <a:cubicBezTo>
                      <a:pt x="11254" y="17533"/>
                      <a:pt x="11289" y="17465"/>
                      <a:pt x="11324" y="17431"/>
                    </a:cubicBezTo>
                    <a:cubicBezTo>
                      <a:pt x="11336" y="17397"/>
                      <a:pt x="11360" y="17397"/>
                      <a:pt x="11372" y="17363"/>
                    </a:cubicBezTo>
                    <a:cubicBezTo>
                      <a:pt x="11372" y="17363"/>
                      <a:pt x="11383" y="17329"/>
                      <a:pt x="11383" y="17329"/>
                    </a:cubicBezTo>
                    <a:cubicBezTo>
                      <a:pt x="11419" y="17295"/>
                      <a:pt x="11442" y="17295"/>
                      <a:pt x="11454" y="17295"/>
                    </a:cubicBezTo>
                    <a:cubicBezTo>
                      <a:pt x="11454" y="17295"/>
                      <a:pt x="11454" y="17295"/>
                      <a:pt x="11454" y="17295"/>
                    </a:cubicBezTo>
                    <a:cubicBezTo>
                      <a:pt x="11454" y="17295"/>
                      <a:pt x="11454" y="17295"/>
                      <a:pt x="11454" y="17295"/>
                    </a:cubicBezTo>
                    <a:cubicBezTo>
                      <a:pt x="11478" y="17295"/>
                      <a:pt x="11501" y="17295"/>
                      <a:pt x="11525" y="17329"/>
                    </a:cubicBezTo>
                    <a:cubicBezTo>
                      <a:pt x="11549" y="17329"/>
                      <a:pt x="11560" y="17363"/>
                      <a:pt x="11572" y="17431"/>
                    </a:cubicBezTo>
                    <a:cubicBezTo>
                      <a:pt x="11572" y="17431"/>
                      <a:pt x="11596" y="17465"/>
                      <a:pt x="11619" y="17465"/>
                    </a:cubicBezTo>
                    <a:cubicBezTo>
                      <a:pt x="11631" y="17465"/>
                      <a:pt x="11643" y="17465"/>
                      <a:pt x="11655" y="17431"/>
                    </a:cubicBezTo>
                    <a:cubicBezTo>
                      <a:pt x="11655" y="17431"/>
                      <a:pt x="11667" y="17431"/>
                      <a:pt x="11678" y="17431"/>
                    </a:cubicBezTo>
                    <a:cubicBezTo>
                      <a:pt x="11678" y="17431"/>
                      <a:pt x="11678" y="17431"/>
                      <a:pt x="11678" y="17431"/>
                    </a:cubicBezTo>
                    <a:cubicBezTo>
                      <a:pt x="11678" y="17431"/>
                      <a:pt x="11678" y="17431"/>
                      <a:pt x="11690" y="17431"/>
                    </a:cubicBezTo>
                    <a:cubicBezTo>
                      <a:pt x="11702" y="17431"/>
                      <a:pt x="11726" y="17431"/>
                      <a:pt x="11749" y="17465"/>
                    </a:cubicBezTo>
                    <a:cubicBezTo>
                      <a:pt x="11749" y="17431"/>
                      <a:pt x="11749" y="17431"/>
                      <a:pt x="11749" y="17431"/>
                    </a:cubicBezTo>
                    <a:cubicBezTo>
                      <a:pt x="11749" y="17465"/>
                      <a:pt x="11749" y="17465"/>
                      <a:pt x="11749" y="17465"/>
                    </a:cubicBezTo>
                    <a:cubicBezTo>
                      <a:pt x="11761" y="17465"/>
                      <a:pt x="11773" y="17465"/>
                      <a:pt x="11773" y="17465"/>
                    </a:cubicBezTo>
                    <a:cubicBezTo>
                      <a:pt x="11785" y="17499"/>
                      <a:pt x="11785" y="17499"/>
                      <a:pt x="11785" y="17499"/>
                    </a:cubicBezTo>
                    <a:cubicBezTo>
                      <a:pt x="11785" y="17499"/>
                      <a:pt x="11785" y="17499"/>
                      <a:pt x="11785" y="17499"/>
                    </a:cubicBezTo>
                    <a:cubicBezTo>
                      <a:pt x="11785" y="17499"/>
                      <a:pt x="11785" y="17499"/>
                      <a:pt x="11785" y="17499"/>
                    </a:cubicBezTo>
                    <a:cubicBezTo>
                      <a:pt x="11796" y="17533"/>
                      <a:pt x="11796" y="17533"/>
                      <a:pt x="11796" y="17533"/>
                    </a:cubicBezTo>
                    <a:cubicBezTo>
                      <a:pt x="11796" y="17533"/>
                      <a:pt x="11796" y="17533"/>
                      <a:pt x="11796" y="17533"/>
                    </a:cubicBezTo>
                    <a:cubicBezTo>
                      <a:pt x="11808" y="17533"/>
                      <a:pt x="11808" y="17567"/>
                      <a:pt x="11808" y="17567"/>
                    </a:cubicBezTo>
                    <a:cubicBezTo>
                      <a:pt x="11808" y="17567"/>
                      <a:pt x="11808" y="17567"/>
                      <a:pt x="11808" y="17567"/>
                    </a:cubicBezTo>
                    <a:cubicBezTo>
                      <a:pt x="11808" y="17567"/>
                      <a:pt x="11808" y="17567"/>
                      <a:pt x="11808" y="17567"/>
                    </a:cubicBezTo>
                    <a:cubicBezTo>
                      <a:pt x="11808" y="17601"/>
                      <a:pt x="11820" y="17601"/>
                      <a:pt x="11820" y="17601"/>
                    </a:cubicBezTo>
                    <a:cubicBezTo>
                      <a:pt x="11820" y="17601"/>
                      <a:pt x="11820" y="17601"/>
                      <a:pt x="11820" y="17601"/>
                    </a:cubicBezTo>
                    <a:cubicBezTo>
                      <a:pt x="11820" y="17601"/>
                      <a:pt x="11820" y="17601"/>
                      <a:pt x="11832" y="17601"/>
                    </a:cubicBezTo>
                    <a:cubicBezTo>
                      <a:pt x="11832" y="17601"/>
                      <a:pt x="11832" y="17601"/>
                      <a:pt x="11832" y="17601"/>
                    </a:cubicBezTo>
                    <a:cubicBezTo>
                      <a:pt x="11832" y="17601"/>
                      <a:pt x="11832" y="17601"/>
                      <a:pt x="11832" y="17601"/>
                    </a:cubicBezTo>
                    <a:cubicBezTo>
                      <a:pt x="11844" y="17601"/>
                      <a:pt x="11844" y="17601"/>
                      <a:pt x="11844" y="17601"/>
                    </a:cubicBezTo>
                    <a:cubicBezTo>
                      <a:pt x="11844" y="17601"/>
                      <a:pt x="11844" y="17601"/>
                      <a:pt x="11844" y="17601"/>
                    </a:cubicBezTo>
                    <a:cubicBezTo>
                      <a:pt x="11844" y="17635"/>
                      <a:pt x="11855" y="17635"/>
                      <a:pt x="11855" y="17635"/>
                    </a:cubicBezTo>
                    <a:cubicBezTo>
                      <a:pt x="11855" y="17635"/>
                      <a:pt x="11855" y="17635"/>
                      <a:pt x="11855" y="17635"/>
                    </a:cubicBezTo>
                    <a:cubicBezTo>
                      <a:pt x="11867" y="17635"/>
                      <a:pt x="11879" y="17635"/>
                      <a:pt x="11903" y="17635"/>
                    </a:cubicBezTo>
                    <a:cubicBezTo>
                      <a:pt x="11903" y="17635"/>
                      <a:pt x="11903" y="17635"/>
                      <a:pt x="11903" y="17635"/>
                    </a:cubicBezTo>
                    <a:cubicBezTo>
                      <a:pt x="11914" y="17635"/>
                      <a:pt x="11938" y="17601"/>
                      <a:pt x="11950" y="17567"/>
                    </a:cubicBezTo>
                    <a:cubicBezTo>
                      <a:pt x="11997" y="17499"/>
                      <a:pt x="12020" y="17465"/>
                      <a:pt x="12032" y="17431"/>
                    </a:cubicBezTo>
                    <a:cubicBezTo>
                      <a:pt x="12056" y="17431"/>
                      <a:pt x="12068" y="17397"/>
                      <a:pt x="12079" y="17363"/>
                    </a:cubicBezTo>
                    <a:cubicBezTo>
                      <a:pt x="12079" y="17363"/>
                      <a:pt x="12079" y="17363"/>
                      <a:pt x="12079" y="17363"/>
                    </a:cubicBezTo>
                    <a:cubicBezTo>
                      <a:pt x="12079" y="17329"/>
                      <a:pt x="12079" y="17329"/>
                      <a:pt x="12079" y="17295"/>
                    </a:cubicBezTo>
                    <a:cubicBezTo>
                      <a:pt x="12079" y="17226"/>
                      <a:pt x="12091" y="17158"/>
                      <a:pt x="12115" y="17056"/>
                    </a:cubicBezTo>
                    <a:cubicBezTo>
                      <a:pt x="12127" y="17022"/>
                      <a:pt x="12127" y="16988"/>
                      <a:pt x="12138" y="16954"/>
                    </a:cubicBezTo>
                    <a:cubicBezTo>
                      <a:pt x="12138" y="16954"/>
                      <a:pt x="12138" y="16920"/>
                      <a:pt x="12138" y="16920"/>
                    </a:cubicBezTo>
                    <a:cubicBezTo>
                      <a:pt x="12150" y="16818"/>
                      <a:pt x="12209" y="16546"/>
                      <a:pt x="12233" y="16512"/>
                    </a:cubicBezTo>
                    <a:cubicBezTo>
                      <a:pt x="12256" y="16512"/>
                      <a:pt x="12280" y="16410"/>
                      <a:pt x="12280" y="16376"/>
                    </a:cubicBezTo>
                    <a:cubicBezTo>
                      <a:pt x="12280" y="16376"/>
                      <a:pt x="12280" y="16342"/>
                      <a:pt x="12280" y="16342"/>
                    </a:cubicBezTo>
                    <a:cubicBezTo>
                      <a:pt x="12280" y="16342"/>
                      <a:pt x="12280" y="16342"/>
                      <a:pt x="12280" y="16308"/>
                    </a:cubicBezTo>
                    <a:cubicBezTo>
                      <a:pt x="12280" y="16308"/>
                      <a:pt x="12280" y="16308"/>
                      <a:pt x="12280" y="16308"/>
                    </a:cubicBezTo>
                    <a:cubicBezTo>
                      <a:pt x="12268" y="16274"/>
                      <a:pt x="12268" y="16274"/>
                      <a:pt x="12268" y="16274"/>
                    </a:cubicBezTo>
                    <a:cubicBezTo>
                      <a:pt x="12268" y="16274"/>
                      <a:pt x="12268" y="16274"/>
                      <a:pt x="12268" y="16240"/>
                    </a:cubicBezTo>
                    <a:cubicBezTo>
                      <a:pt x="12268" y="16240"/>
                      <a:pt x="12268" y="16240"/>
                      <a:pt x="12268" y="16240"/>
                    </a:cubicBezTo>
                    <a:cubicBezTo>
                      <a:pt x="12268" y="16240"/>
                      <a:pt x="12268" y="16240"/>
                      <a:pt x="12268" y="16240"/>
                    </a:cubicBezTo>
                    <a:cubicBezTo>
                      <a:pt x="12268" y="16240"/>
                      <a:pt x="12268" y="16206"/>
                      <a:pt x="12268" y="16206"/>
                    </a:cubicBezTo>
                    <a:cubicBezTo>
                      <a:pt x="12268" y="16206"/>
                      <a:pt x="12268" y="16206"/>
                      <a:pt x="12268" y="16206"/>
                    </a:cubicBezTo>
                    <a:cubicBezTo>
                      <a:pt x="12268" y="16206"/>
                      <a:pt x="12268" y="16206"/>
                      <a:pt x="12268" y="16206"/>
                    </a:cubicBezTo>
                    <a:cubicBezTo>
                      <a:pt x="12268" y="16206"/>
                      <a:pt x="12268" y="16206"/>
                      <a:pt x="12256" y="16172"/>
                    </a:cubicBezTo>
                    <a:cubicBezTo>
                      <a:pt x="12256" y="16172"/>
                      <a:pt x="12256" y="16172"/>
                      <a:pt x="12256" y="16172"/>
                    </a:cubicBezTo>
                    <a:cubicBezTo>
                      <a:pt x="12256" y="16172"/>
                      <a:pt x="12256" y="16172"/>
                      <a:pt x="12256" y="16172"/>
                    </a:cubicBezTo>
                    <a:cubicBezTo>
                      <a:pt x="12256" y="16172"/>
                      <a:pt x="12256" y="16172"/>
                      <a:pt x="12256" y="16172"/>
                    </a:cubicBezTo>
                    <a:cubicBezTo>
                      <a:pt x="12245" y="16172"/>
                      <a:pt x="12221" y="16172"/>
                      <a:pt x="12209" y="16104"/>
                    </a:cubicBezTo>
                    <a:cubicBezTo>
                      <a:pt x="12197" y="16070"/>
                      <a:pt x="12209" y="15968"/>
                      <a:pt x="12233" y="15866"/>
                    </a:cubicBezTo>
                    <a:cubicBezTo>
                      <a:pt x="12268" y="15730"/>
                      <a:pt x="12315" y="15662"/>
                      <a:pt x="12386" y="15662"/>
                    </a:cubicBezTo>
                    <a:cubicBezTo>
                      <a:pt x="12398" y="15662"/>
                      <a:pt x="12410" y="15662"/>
                      <a:pt x="12422" y="15696"/>
                    </a:cubicBezTo>
                    <a:cubicBezTo>
                      <a:pt x="12422" y="15696"/>
                      <a:pt x="12422" y="15696"/>
                      <a:pt x="12422" y="15696"/>
                    </a:cubicBezTo>
                    <a:cubicBezTo>
                      <a:pt x="12422" y="15696"/>
                      <a:pt x="12433" y="15662"/>
                      <a:pt x="12445" y="15662"/>
                    </a:cubicBezTo>
                    <a:cubicBezTo>
                      <a:pt x="12492" y="15662"/>
                      <a:pt x="12587" y="15594"/>
                      <a:pt x="12622" y="15628"/>
                    </a:cubicBezTo>
                    <a:cubicBezTo>
                      <a:pt x="12646" y="15662"/>
                      <a:pt x="12658" y="15662"/>
                      <a:pt x="12669" y="15662"/>
                    </a:cubicBezTo>
                    <a:cubicBezTo>
                      <a:pt x="12693" y="15662"/>
                      <a:pt x="12693" y="15662"/>
                      <a:pt x="12693" y="15662"/>
                    </a:cubicBezTo>
                    <a:cubicBezTo>
                      <a:pt x="12716" y="15662"/>
                      <a:pt x="12740" y="15662"/>
                      <a:pt x="12775" y="15696"/>
                    </a:cubicBezTo>
                    <a:cubicBezTo>
                      <a:pt x="12799" y="15764"/>
                      <a:pt x="12834" y="15764"/>
                      <a:pt x="12870" y="15764"/>
                    </a:cubicBezTo>
                    <a:cubicBezTo>
                      <a:pt x="12905" y="15798"/>
                      <a:pt x="12929" y="15798"/>
                      <a:pt x="12952" y="15866"/>
                    </a:cubicBezTo>
                    <a:cubicBezTo>
                      <a:pt x="12952" y="15900"/>
                      <a:pt x="12964" y="15900"/>
                      <a:pt x="12976" y="15934"/>
                    </a:cubicBezTo>
                    <a:cubicBezTo>
                      <a:pt x="13011" y="16002"/>
                      <a:pt x="13047" y="16070"/>
                      <a:pt x="13035" y="16206"/>
                    </a:cubicBezTo>
                    <a:cubicBezTo>
                      <a:pt x="13035" y="16206"/>
                      <a:pt x="13035" y="16240"/>
                      <a:pt x="13035" y="16240"/>
                    </a:cubicBezTo>
                    <a:cubicBezTo>
                      <a:pt x="13035" y="16240"/>
                      <a:pt x="13047" y="16240"/>
                      <a:pt x="13047" y="16240"/>
                    </a:cubicBezTo>
                    <a:cubicBezTo>
                      <a:pt x="13059" y="16274"/>
                      <a:pt x="13094" y="16342"/>
                      <a:pt x="13106" y="16546"/>
                    </a:cubicBezTo>
                    <a:cubicBezTo>
                      <a:pt x="13118" y="16682"/>
                      <a:pt x="13129" y="16750"/>
                      <a:pt x="13153" y="16818"/>
                    </a:cubicBezTo>
                    <a:cubicBezTo>
                      <a:pt x="13165" y="16852"/>
                      <a:pt x="13177" y="16920"/>
                      <a:pt x="13177" y="16988"/>
                    </a:cubicBezTo>
                    <a:cubicBezTo>
                      <a:pt x="13188" y="17022"/>
                      <a:pt x="13200" y="17124"/>
                      <a:pt x="13212" y="17192"/>
                    </a:cubicBezTo>
                    <a:cubicBezTo>
                      <a:pt x="13236" y="17329"/>
                      <a:pt x="13259" y="17397"/>
                      <a:pt x="13247" y="17465"/>
                    </a:cubicBezTo>
                    <a:cubicBezTo>
                      <a:pt x="13247" y="17499"/>
                      <a:pt x="13236" y="17567"/>
                      <a:pt x="13247" y="17567"/>
                    </a:cubicBezTo>
                    <a:cubicBezTo>
                      <a:pt x="13247" y="17601"/>
                      <a:pt x="13259" y="17601"/>
                      <a:pt x="13283" y="17601"/>
                    </a:cubicBezTo>
                    <a:cubicBezTo>
                      <a:pt x="13318" y="17601"/>
                      <a:pt x="13354" y="17669"/>
                      <a:pt x="13377" y="17703"/>
                    </a:cubicBezTo>
                    <a:cubicBezTo>
                      <a:pt x="13389" y="17737"/>
                      <a:pt x="13401" y="17737"/>
                      <a:pt x="13401" y="17737"/>
                    </a:cubicBezTo>
                    <a:cubicBezTo>
                      <a:pt x="13401" y="17737"/>
                      <a:pt x="13412" y="17737"/>
                      <a:pt x="13412" y="17737"/>
                    </a:cubicBezTo>
                    <a:cubicBezTo>
                      <a:pt x="13412" y="17737"/>
                      <a:pt x="13412" y="17737"/>
                      <a:pt x="13412" y="17737"/>
                    </a:cubicBezTo>
                    <a:cubicBezTo>
                      <a:pt x="13412" y="17737"/>
                      <a:pt x="13412" y="17737"/>
                      <a:pt x="13412" y="17737"/>
                    </a:cubicBezTo>
                    <a:cubicBezTo>
                      <a:pt x="13436" y="17737"/>
                      <a:pt x="13483" y="17805"/>
                      <a:pt x="13519" y="17873"/>
                    </a:cubicBezTo>
                    <a:cubicBezTo>
                      <a:pt x="13530" y="17873"/>
                      <a:pt x="13542" y="17907"/>
                      <a:pt x="13554" y="17941"/>
                    </a:cubicBezTo>
                    <a:cubicBezTo>
                      <a:pt x="13566" y="17975"/>
                      <a:pt x="13589" y="17975"/>
                      <a:pt x="13601" y="18009"/>
                    </a:cubicBezTo>
                    <a:cubicBezTo>
                      <a:pt x="13613" y="18009"/>
                      <a:pt x="13625" y="18009"/>
                      <a:pt x="13625" y="18043"/>
                    </a:cubicBezTo>
                    <a:cubicBezTo>
                      <a:pt x="13648" y="18043"/>
                      <a:pt x="13660" y="18077"/>
                      <a:pt x="13660" y="18179"/>
                    </a:cubicBezTo>
                    <a:cubicBezTo>
                      <a:pt x="13660" y="18179"/>
                      <a:pt x="13660" y="18213"/>
                      <a:pt x="13660" y="18247"/>
                    </a:cubicBezTo>
                    <a:cubicBezTo>
                      <a:pt x="13660" y="18281"/>
                      <a:pt x="13672" y="18281"/>
                      <a:pt x="13672" y="18315"/>
                    </a:cubicBezTo>
                    <a:cubicBezTo>
                      <a:pt x="13672" y="18349"/>
                      <a:pt x="13684" y="18417"/>
                      <a:pt x="13684" y="18451"/>
                    </a:cubicBezTo>
                    <a:cubicBezTo>
                      <a:pt x="13684" y="18485"/>
                      <a:pt x="13684" y="18485"/>
                      <a:pt x="13684" y="18485"/>
                    </a:cubicBezTo>
                    <a:cubicBezTo>
                      <a:pt x="13684" y="18519"/>
                      <a:pt x="13719" y="18587"/>
                      <a:pt x="13766" y="18587"/>
                    </a:cubicBezTo>
                    <a:cubicBezTo>
                      <a:pt x="13778" y="18587"/>
                      <a:pt x="13778" y="18587"/>
                      <a:pt x="13790" y="18587"/>
                    </a:cubicBezTo>
                    <a:cubicBezTo>
                      <a:pt x="13802" y="18553"/>
                      <a:pt x="13825" y="18553"/>
                      <a:pt x="13837" y="18587"/>
                    </a:cubicBezTo>
                    <a:cubicBezTo>
                      <a:pt x="13849" y="18587"/>
                      <a:pt x="13861" y="18587"/>
                      <a:pt x="13861" y="18587"/>
                    </a:cubicBezTo>
                    <a:cubicBezTo>
                      <a:pt x="13873" y="18587"/>
                      <a:pt x="13884" y="18553"/>
                      <a:pt x="13884" y="18519"/>
                    </a:cubicBezTo>
                    <a:cubicBezTo>
                      <a:pt x="13908" y="18417"/>
                      <a:pt x="13955" y="18383"/>
                      <a:pt x="13991" y="18383"/>
                    </a:cubicBezTo>
                    <a:cubicBezTo>
                      <a:pt x="14002" y="18383"/>
                      <a:pt x="14014" y="18383"/>
                      <a:pt x="14026" y="18383"/>
                    </a:cubicBezTo>
                    <a:cubicBezTo>
                      <a:pt x="14038" y="18349"/>
                      <a:pt x="14073" y="18315"/>
                      <a:pt x="14097" y="18315"/>
                    </a:cubicBezTo>
                    <a:cubicBezTo>
                      <a:pt x="14120" y="18315"/>
                      <a:pt x="14144" y="18315"/>
                      <a:pt x="14156" y="18349"/>
                    </a:cubicBezTo>
                    <a:cubicBezTo>
                      <a:pt x="14167" y="18383"/>
                      <a:pt x="14167" y="18451"/>
                      <a:pt x="14167" y="18519"/>
                    </a:cubicBezTo>
                    <a:cubicBezTo>
                      <a:pt x="14167" y="18587"/>
                      <a:pt x="14179" y="18621"/>
                      <a:pt x="14179" y="18689"/>
                    </a:cubicBezTo>
                    <a:cubicBezTo>
                      <a:pt x="14191" y="18723"/>
                      <a:pt x="14203" y="18825"/>
                      <a:pt x="14156" y="18893"/>
                    </a:cubicBezTo>
                    <a:cubicBezTo>
                      <a:pt x="14132" y="18927"/>
                      <a:pt x="14120" y="19165"/>
                      <a:pt x="14109" y="19267"/>
                    </a:cubicBezTo>
                    <a:cubicBezTo>
                      <a:pt x="14109" y="19301"/>
                      <a:pt x="14097" y="19301"/>
                      <a:pt x="14097" y="19335"/>
                    </a:cubicBezTo>
                    <a:cubicBezTo>
                      <a:pt x="14097" y="19403"/>
                      <a:pt x="14073" y="19472"/>
                      <a:pt x="14050" y="19506"/>
                    </a:cubicBezTo>
                    <a:cubicBezTo>
                      <a:pt x="14038" y="19540"/>
                      <a:pt x="14026" y="19574"/>
                      <a:pt x="14026" y="19608"/>
                    </a:cubicBezTo>
                    <a:cubicBezTo>
                      <a:pt x="14014" y="19710"/>
                      <a:pt x="13991" y="19778"/>
                      <a:pt x="13979" y="19812"/>
                    </a:cubicBezTo>
                    <a:cubicBezTo>
                      <a:pt x="13967" y="19812"/>
                      <a:pt x="13955" y="19846"/>
                      <a:pt x="13955" y="19846"/>
                    </a:cubicBezTo>
                    <a:cubicBezTo>
                      <a:pt x="13955" y="19880"/>
                      <a:pt x="13955" y="19880"/>
                      <a:pt x="13955" y="19880"/>
                    </a:cubicBezTo>
                    <a:cubicBezTo>
                      <a:pt x="13955" y="19880"/>
                      <a:pt x="13955" y="19880"/>
                      <a:pt x="13955" y="19880"/>
                    </a:cubicBezTo>
                    <a:cubicBezTo>
                      <a:pt x="13955" y="19914"/>
                      <a:pt x="13955" y="19914"/>
                      <a:pt x="13955" y="19914"/>
                    </a:cubicBezTo>
                    <a:cubicBezTo>
                      <a:pt x="13955" y="19914"/>
                      <a:pt x="13955" y="19914"/>
                      <a:pt x="13955" y="19914"/>
                    </a:cubicBezTo>
                    <a:cubicBezTo>
                      <a:pt x="13955" y="19948"/>
                      <a:pt x="13943" y="19948"/>
                      <a:pt x="13932" y="19982"/>
                    </a:cubicBezTo>
                    <a:cubicBezTo>
                      <a:pt x="13932" y="19982"/>
                      <a:pt x="13932" y="19982"/>
                      <a:pt x="13932" y="19982"/>
                    </a:cubicBezTo>
                    <a:cubicBezTo>
                      <a:pt x="13932" y="19982"/>
                      <a:pt x="13932" y="19982"/>
                      <a:pt x="13932" y="19982"/>
                    </a:cubicBezTo>
                    <a:cubicBezTo>
                      <a:pt x="13932" y="19982"/>
                      <a:pt x="13932" y="19982"/>
                      <a:pt x="13920" y="19982"/>
                    </a:cubicBezTo>
                    <a:cubicBezTo>
                      <a:pt x="13920" y="19982"/>
                      <a:pt x="13920" y="19982"/>
                      <a:pt x="13920" y="19982"/>
                    </a:cubicBezTo>
                    <a:cubicBezTo>
                      <a:pt x="13908" y="19982"/>
                      <a:pt x="13908" y="19982"/>
                      <a:pt x="13896" y="19982"/>
                    </a:cubicBezTo>
                    <a:cubicBezTo>
                      <a:pt x="13861" y="19982"/>
                      <a:pt x="13825" y="19948"/>
                      <a:pt x="13802" y="19914"/>
                    </a:cubicBezTo>
                    <a:cubicBezTo>
                      <a:pt x="13790" y="19914"/>
                      <a:pt x="13778" y="19948"/>
                      <a:pt x="13766" y="19982"/>
                    </a:cubicBezTo>
                    <a:cubicBezTo>
                      <a:pt x="13743" y="20016"/>
                      <a:pt x="13731" y="20084"/>
                      <a:pt x="13707" y="20084"/>
                    </a:cubicBezTo>
                    <a:cubicBezTo>
                      <a:pt x="13707" y="20084"/>
                      <a:pt x="13707" y="20186"/>
                      <a:pt x="13707" y="20254"/>
                    </a:cubicBezTo>
                    <a:cubicBezTo>
                      <a:pt x="13719" y="20288"/>
                      <a:pt x="13719" y="20356"/>
                      <a:pt x="13707" y="20390"/>
                    </a:cubicBezTo>
                    <a:cubicBezTo>
                      <a:pt x="13707" y="20458"/>
                      <a:pt x="13707" y="20492"/>
                      <a:pt x="13719" y="20560"/>
                    </a:cubicBezTo>
                    <a:cubicBezTo>
                      <a:pt x="13731" y="20628"/>
                      <a:pt x="13731" y="20696"/>
                      <a:pt x="13731" y="20798"/>
                    </a:cubicBezTo>
                    <a:cubicBezTo>
                      <a:pt x="13731" y="20798"/>
                      <a:pt x="13731" y="20832"/>
                      <a:pt x="13731" y="20832"/>
                    </a:cubicBezTo>
                    <a:cubicBezTo>
                      <a:pt x="13790" y="20730"/>
                      <a:pt x="13814" y="20730"/>
                      <a:pt x="13814" y="20730"/>
                    </a:cubicBezTo>
                    <a:cubicBezTo>
                      <a:pt x="13849" y="20730"/>
                      <a:pt x="13873" y="20798"/>
                      <a:pt x="13908" y="20866"/>
                    </a:cubicBezTo>
                    <a:cubicBezTo>
                      <a:pt x="13932" y="20900"/>
                      <a:pt x="13955" y="20968"/>
                      <a:pt x="13967" y="20968"/>
                    </a:cubicBezTo>
                    <a:cubicBezTo>
                      <a:pt x="14014" y="20968"/>
                      <a:pt x="14226" y="20560"/>
                      <a:pt x="14250" y="20458"/>
                    </a:cubicBezTo>
                    <a:cubicBezTo>
                      <a:pt x="14262" y="20390"/>
                      <a:pt x="14297" y="20254"/>
                      <a:pt x="14415" y="19914"/>
                    </a:cubicBezTo>
                    <a:cubicBezTo>
                      <a:pt x="14439" y="19846"/>
                      <a:pt x="14462" y="19778"/>
                      <a:pt x="14474" y="19744"/>
                    </a:cubicBezTo>
                    <a:cubicBezTo>
                      <a:pt x="14533" y="19574"/>
                      <a:pt x="14628" y="19267"/>
                      <a:pt x="14663" y="18995"/>
                    </a:cubicBezTo>
                    <a:cubicBezTo>
                      <a:pt x="14675" y="18893"/>
                      <a:pt x="14722" y="18757"/>
                      <a:pt x="14757" y="18655"/>
                    </a:cubicBezTo>
                    <a:cubicBezTo>
                      <a:pt x="14781" y="18553"/>
                      <a:pt x="14805" y="18485"/>
                      <a:pt x="14805" y="18451"/>
                    </a:cubicBezTo>
                    <a:cubicBezTo>
                      <a:pt x="14816" y="18417"/>
                      <a:pt x="14828" y="18383"/>
                      <a:pt x="14828" y="18349"/>
                    </a:cubicBezTo>
                    <a:cubicBezTo>
                      <a:pt x="14852" y="18315"/>
                      <a:pt x="14864" y="18247"/>
                      <a:pt x="14887" y="18077"/>
                    </a:cubicBezTo>
                    <a:cubicBezTo>
                      <a:pt x="14911" y="17907"/>
                      <a:pt x="14922" y="17567"/>
                      <a:pt x="14934" y="17363"/>
                    </a:cubicBezTo>
                    <a:cubicBezTo>
                      <a:pt x="14934" y="17124"/>
                      <a:pt x="14946" y="17090"/>
                      <a:pt x="14946" y="17056"/>
                    </a:cubicBezTo>
                    <a:cubicBezTo>
                      <a:pt x="14958" y="17022"/>
                      <a:pt x="14958" y="16988"/>
                      <a:pt x="14958" y="16988"/>
                    </a:cubicBezTo>
                    <a:cubicBezTo>
                      <a:pt x="14958" y="16920"/>
                      <a:pt x="14958" y="16852"/>
                      <a:pt x="14970" y="16818"/>
                    </a:cubicBezTo>
                    <a:cubicBezTo>
                      <a:pt x="14981" y="16784"/>
                      <a:pt x="14981" y="16750"/>
                      <a:pt x="14981" y="16750"/>
                    </a:cubicBezTo>
                    <a:cubicBezTo>
                      <a:pt x="14993" y="16682"/>
                      <a:pt x="14993" y="16614"/>
                      <a:pt x="15029" y="16512"/>
                    </a:cubicBezTo>
                    <a:cubicBezTo>
                      <a:pt x="15052" y="16444"/>
                      <a:pt x="15052" y="16410"/>
                      <a:pt x="15040" y="16342"/>
                    </a:cubicBezTo>
                    <a:cubicBezTo>
                      <a:pt x="15040" y="16308"/>
                      <a:pt x="15040" y="16240"/>
                      <a:pt x="15040" y="16172"/>
                    </a:cubicBezTo>
                    <a:cubicBezTo>
                      <a:pt x="15040" y="16138"/>
                      <a:pt x="15040" y="16070"/>
                      <a:pt x="15040" y="16070"/>
                    </a:cubicBezTo>
                    <a:cubicBezTo>
                      <a:pt x="15017" y="15968"/>
                      <a:pt x="15029" y="15900"/>
                      <a:pt x="15052" y="15866"/>
                    </a:cubicBezTo>
                    <a:cubicBezTo>
                      <a:pt x="15040" y="15866"/>
                      <a:pt x="15029" y="15832"/>
                      <a:pt x="15017" y="15798"/>
                    </a:cubicBezTo>
                    <a:cubicBezTo>
                      <a:pt x="15005" y="15764"/>
                      <a:pt x="15005" y="15764"/>
                      <a:pt x="15005" y="15764"/>
                    </a:cubicBezTo>
                    <a:cubicBezTo>
                      <a:pt x="14970" y="15730"/>
                      <a:pt x="14922" y="15696"/>
                      <a:pt x="14922" y="15560"/>
                    </a:cubicBezTo>
                    <a:cubicBezTo>
                      <a:pt x="14922" y="15492"/>
                      <a:pt x="14875" y="15390"/>
                      <a:pt x="14840" y="15390"/>
                    </a:cubicBezTo>
                    <a:cubicBezTo>
                      <a:pt x="14840" y="15390"/>
                      <a:pt x="14828" y="15390"/>
                      <a:pt x="14828" y="15390"/>
                    </a:cubicBezTo>
                    <a:cubicBezTo>
                      <a:pt x="14816" y="15390"/>
                      <a:pt x="14793" y="15390"/>
                      <a:pt x="14781" y="15356"/>
                    </a:cubicBezTo>
                    <a:cubicBezTo>
                      <a:pt x="14769" y="15356"/>
                      <a:pt x="14757" y="15356"/>
                      <a:pt x="14746" y="15356"/>
                    </a:cubicBezTo>
                    <a:cubicBezTo>
                      <a:pt x="14757" y="15390"/>
                      <a:pt x="14746" y="15424"/>
                      <a:pt x="14746" y="15458"/>
                    </a:cubicBezTo>
                    <a:cubicBezTo>
                      <a:pt x="14734" y="15526"/>
                      <a:pt x="14710" y="15526"/>
                      <a:pt x="14698" y="15526"/>
                    </a:cubicBezTo>
                    <a:cubicBezTo>
                      <a:pt x="14687" y="15526"/>
                      <a:pt x="14675" y="15560"/>
                      <a:pt x="14663" y="15628"/>
                    </a:cubicBezTo>
                    <a:cubicBezTo>
                      <a:pt x="14663" y="15628"/>
                      <a:pt x="14663" y="15628"/>
                      <a:pt x="14663" y="15628"/>
                    </a:cubicBezTo>
                    <a:cubicBezTo>
                      <a:pt x="14639" y="15730"/>
                      <a:pt x="14604" y="15764"/>
                      <a:pt x="14580" y="15764"/>
                    </a:cubicBezTo>
                    <a:cubicBezTo>
                      <a:pt x="14545" y="15764"/>
                      <a:pt x="14533" y="15730"/>
                      <a:pt x="14533" y="15696"/>
                    </a:cubicBezTo>
                    <a:cubicBezTo>
                      <a:pt x="14533" y="15662"/>
                      <a:pt x="14533" y="15628"/>
                      <a:pt x="14557" y="15560"/>
                    </a:cubicBezTo>
                    <a:cubicBezTo>
                      <a:pt x="14557" y="15560"/>
                      <a:pt x="14557" y="15560"/>
                      <a:pt x="14557" y="15560"/>
                    </a:cubicBezTo>
                    <a:cubicBezTo>
                      <a:pt x="14557" y="15560"/>
                      <a:pt x="14557" y="15526"/>
                      <a:pt x="14557" y="15526"/>
                    </a:cubicBezTo>
                    <a:cubicBezTo>
                      <a:pt x="14545" y="15526"/>
                      <a:pt x="14533" y="15458"/>
                      <a:pt x="14533" y="15424"/>
                    </a:cubicBezTo>
                    <a:cubicBezTo>
                      <a:pt x="14533" y="15424"/>
                      <a:pt x="14533" y="15424"/>
                      <a:pt x="14533" y="15424"/>
                    </a:cubicBezTo>
                    <a:cubicBezTo>
                      <a:pt x="14521" y="15492"/>
                      <a:pt x="14510" y="15560"/>
                      <a:pt x="14474" y="15594"/>
                    </a:cubicBezTo>
                    <a:cubicBezTo>
                      <a:pt x="14474" y="15594"/>
                      <a:pt x="14474" y="15594"/>
                      <a:pt x="14474" y="15594"/>
                    </a:cubicBezTo>
                    <a:cubicBezTo>
                      <a:pt x="14462" y="15594"/>
                      <a:pt x="14451" y="15560"/>
                      <a:pt x="14439" y="15526"/>
                    </a:cubicBezTo>
                    <a:cubicBezTo>
                      <a:pt x="14415" y="15458"/>
                      <a:pt x="14427" y="15254"/>
                      <a:pt x="14427" y="15152"/>
                    </a:cubicBezTo>
                    <a:cubicBezTo>
                      <a:pt x="14427" y="15152"/>
                      <a:pt x="14415" y="15152"/>
                      <a:pt x="14403" y="15152"/>
                    </a:cubicBezTo>
                    <a:cubicBezTo>
                      <a:pt x="14380" y="15186"/>
                      <a:pt x="14344" y="15186"/>
                      <a:pt x="14309" y="15186"/>
                    </a:cubicBezTo>
                    <a:cubicBezTo>
                      <a:pt x="14250" y="15152"/>
                      <a:pt x="14238" y="15083"/>
                      <a:pt x="14226" y="15049"/>
                    </a:cubicBezTo>
                    <a:cubicBezTo>
                      <a:pt x="14226" y="14947"/>
                      <a:pt x="14250" y="14845"/>
                      <a:pt x="14297" y="14777"/>
                    </a:cubicBezTo>
                    <a:cubicBezTo>
                      <a:pt x="14333" y="14709"/>
                      <a:pt x="14344" y="14675"/>
                      <a:pt x="14356" y="14641"/>
                    </a:cubicBezTo>
                    <a:cubicBezTo>
                      <a:pt x="14368" y="14607"/>
                      <a:pt x="14368" y="14539"/>
                      <a:pt x="14392" y="14539"/>
                    </a:cubicBezTo>
                    <a:cubicBezTo>
                      <a:pt x="14415" y="14505"/>
                      <a:pt x="14462" y="14437"/>
                      <a:pt x="14498" y="14335"/>
                    </a:cubicBezTo>
                    <a:cubicBezTo>
                      <a:pt x="14521" y="14301"/>
                      <a:pt x="14545" y="14267"/>
                      <a:pt x="14557" y="14233"/>
                    </a:cubicBezTo>
                    <a:cubicBezTo>
                      <a:pt x="14604" y="14165"/>
                      <a:pt x="14616" y="14097"/>
                      <a:pt x="14628" y="13995"/>
                    </a:cubicBezTo>
                    <a:cubicBezTo>
                      <a:pt x="14628" y="13927"/>
                      <a:pt x="14663" y="13859"/>
                      <a:pt x="14722" y="13757"/>
                    </a:cubicBezTo>
                    <a:cubicBezTo>
                      <a:pt x="14746" y="13689"/>
                      <a:pt x="14793" y="13621"/>
                      <a:pt x="14816" y="13553"/>
                    </a:cubicBezTo>
                    <a:cubicBezTo>
                      <a:pt x="14899" y="13383"/>
                      <a:pt x="14946" y="13247"/>
                      <a:pt x="14958" y="13145"/>
                    </a:cubicBezTo>
                    <a:cubicBezTo>
                      <a:pt x="14970" y="13077"/>
                      <a:pt x="15005" y="13009"/>
                      <a:pt x="15052" y="12941"/>
                    </a:cubicBezTo>
                    <a:cubicBezTo>
                      <a:pt x="15076" y="12906"/>
                      <a:pt x="15099" y="12838"/>
                      <a:pt x="15111" y="12804"/>
                    </a:cubicBezTo>
                    <a:cubicBezTo>
                      <a:pt x="15111" y="12668"/>
                      <a:pt x="15288" y="12430"/>
                      <a:pt x="15371" y="12362"/>
                    </a:cubicBezTo>
                    <a:cubicBezTo>
                      <a:pt x="15394" y="12362"/>
                      <a:pt x="15430" y="12362"/>
                      <a:pt x="15465" y="12362"/>
                    </a:cubicBezTo>
                    <a:cubicBezTo>
                      <a:pt x="15548" y="12362"/>
                      <a:pt x="15654" y="12396"/>
                      <a:pt x="15689" y="12498"/>
                    </a:cubicBezTo>
                    <a:cubicBezTo>
                      <a:pt x="15701" y="12532"/>
                      <a:pt x="15701" y="12532"/>
                      <a:pt x="15725" y="12498"/>
                    </a:cubicBezTo>
                    <a:cubicBezTo>
                      <a:pt x="15736" y="12430"/>
                      <a:pt x="15760" y="12430"/>
                      <a:pt x="15772" y="12430"/>
                    </a:cubicBezTo>
                    <a:cubicBezTo>
                      <a:pt x="15784" y="12430"/>
                      <a:pt x="15807" y="12430"/>
                      <a:pt x="15831" y="12464"/>
                    </a:cubicBezTo>
                    <a:cubicBezTo>
                      <a:pt x="15866" y="12464"/>
                      <a:pt x="15866" y="12464"/>
                      <a:pt x="15866" y="12464"/>
                    </a:cubicBezTo>
                    <a:cubicBezTo>
                      <a:pt x="15890" y="12464"/>
                      <a:pt x="15913" y="12464"/>
                      <a:pt x="15925" y="12430"/>
                    </a:cubicBezTo>
                    <a:cubicBezTo>
                      <a:pt x="15949" y="12430"/>
                      <a:pt x="15972" y="12396"/>
                      <a:pt x="15996" y="12430"/>
                    </a:cubicBezTo>
                    <a:cubicBezTo>
                      <a:pt x="16008" y="12430"/>
                      <a:pt x="16031" y="12430"/>
                      <a:pt x="16043" y="12430"/>
                    </a:cubicBezTo>
                    <a:cubicBezTo>
                      <a:pt x="16055" y="12430"/>
                      <a:pt x="16067" y="12430"/>
                      <a:pt x="16079" y="12362"/>
                    </a:cubicBezTo>
                    <a:cubicBezTo>
                      <a:pt x="16102" y="12226"/>
                      <a:pt x="16161" y="12226"/>
                      <a:pt x="16197" y="12226"/>
                    </a:cubicBezTo>
                    <a:cubicBezTo>
                      <a:pt x="16232" y="12226"/>
                      <a:pt x="16279" y="12226"/>
                      <a:pt x="16303" y="12260"/>
                    </a:cubicBezTo>
                    <a:cubicBezTo>
                      <a:pt x="16303" y="12294"/>
                      <a:pt x="16303" y="12294"/>
                      <a:pt x="16315" y="12294"/>
                    </a:cubicBezTo>
                    <a:cubicBezTo>
                      <a:pt x="16338" y="12362"/>
                      <a:pt x="16350" y="12362"/>
                      <a:pt x="16374" y="12328"/>
                    </a:cubicBezTo>
                    <a:cubicBezTo>
                      <a:pt x="16385" y="12294"/>
                      <a:pt x="16397" y="12294"/>
                      <a:pt x="16409" y="12294"/>
                    </a:cubicBezTo>
                    <a:cubicBezTo>
                      <a:pt x="16432" y="12294"/>
                      <a:pt x="16444" y="12362"/>
                      <a:pt x="16456" y="12396"/>
                    </a:cubicBezTo>
                    <a:cubicBezTo>
                      <a:pt x="16468" y="12430"/>
                      <a:pt x="16468" y="12464"/>
                      <a:pt x="16480" y="12464"/>
                    </a:cubicBezTo>
                    <a:cubicBezTo>
                      <a:pt x="16515" y="12464"/>
                      <a:pt x="16527" y="12532"/>
                      <a:pt x="16527" y="12566"/>
                    </a:cubicBezTo>
                    <a:cubicBezTo>
                      <a:pt x="16527" y="12600"/>
                      <a:pt x="16515" y="12634"/>
                      <a:pt x="16503" y="12668"/>
                    </a:cubicBezTo>
                    <a:cubicBezTo>
                      <a:pt x="16515" y="12668"/>
                      <a:pt x="16527" y="12634"/>
                      <a:pt x="16539" y="12634"/>
                    </a:cubicBezTo>
                    <a:cubicBezTo>
                      <a:pt x="16550" y="12634"/>
                      <a:pt x="16550" y="12634"/>
                      <a:pt x="16550" y="12634"/>
                    </a:cubicBezTo>
                    <a:cubicBezTo>
                      <a:pt x="16562" y="12668"/>
                      <a:pt x="16574" y="12668"/>
                      <a:pt x="16586" y="12668"/>
                    </a:cubicBezTo>
                    <a:cubicBezTo>
                      <a:pt x="16621" y="12668"/>
                      <a:pt x="16645" y="12634"/>
                      <a:pt x="16668" y="12600"/>
                    </a:cubicBezTo>
                    <a:cubicBezTo>
                      <a:pt x="16704" y="12532"/>
                      <a:pt x="16739" y="12566"/>
                      <a:pt x="16751" y="12600"/>
                    </a:cubicBezTo>
                    <a:cubicBezTo>
                      <a:pt x="16751" y="12600"/>
                      <a:pt x="16763" y="12600"/>
                      <a:pt x="16763" y="12600"/>
                    </a:cubicBezTo>
                    <a:cubicBezTo>
                      <a:pt x="16786" y="12532"/>
                      <a:pt x="16822" y="12498"/>
                      <a:pt x="16845" y="12498"/>
                    </a:cubicBezTo>
                    <a:cubicBezTo>
                      <a:pt x="16834" y="12498"/>
                      <a:pt x="16810" y="12464"/>
                      <a:pt x="16798" y="12430"/>
                    </a:cubicBezTo>
                    <a:cubicBezTo>
                      <a:pt x="16786" y="12328"/>
                      <a:pt x="16798" y="12226"/>
                      <a:pt x="16834" y="12056"/>
                    </a:cubicBezTo>
                    <a:cubicBezTo>
                      <a:pt x="16869" y="11886"/>
                      <a:pt x="16928" y="11784"/>
                      <a:pt x="16975" y="11682"/>
                    </a:cubicBezTo>
                    <a:cubicBezTo>
                      <a:pt x="16999" y="11648"/>
                      <a:pt x="17022" y="11580"/>
                      <a:pt x="17034" y="11546"/>
                    </a:cubicBezTo>
                    <a:cubicBezTo>
                      <a:pt x="17070" y="11478"/>
                      <a:pt x="17093" y="11444"/>
                      <a:pt x="17117" y="11444"/>
                    </a:cubicBezTo>
                    <a:cubicBezTo>
                      <a:pt x="17117" y="11444"/>
                      <a:pt x="17117" y="11444"/>
                      <a:pt x="17129" y="11444"/>
                    </a:cubicBezTo>
                    <a:cubicBezTo>
                      <a:pt x="17129" y="11308"/>
                      <a:pt x="17152" y="11036"/>
                      <a:pt x="17211" y="11036"/>
                    </a:cubicBezTo>
                    <a:cubicBezTo>
                      <a:pt x="17223" y="11036"/>
                      <a:pt x="17223" y="11036"/>
                      <a:pt x="17223" y="11036"/>
                    </a:cubicBezTo>
                    <a:cubicBezTo>
                      <a:pt x="17235" y="11036"/>
                      <a:pt x="17246" y="11036"/>
                      <a:pt x="17258" y="11036"/>
                    </a:cubicBezTo>
                    <a:cubicBezTo>
                      <a:pt x="17282" y="11036"/>
                      <a:pt x="17294" y="11036"/>
                      <a:pt x="17317" y="11036"/>
                    </a:cubicBezTo>
                    <a:cubicBezTo>
                      <a:pt x="17364" y="11036"/>
                      <a:pt x="17400" y="11002"/>
                      <a:pt x="17423" y="10968"/>
                    </a:cubicBezTo>
                    <a:cubicBezTo>
                      <a:pt x="17447" y="10934"/>
                      <a:pt x="17459" y="10934"/>
                      <a:pt x="17471" y="10934"/>
                    </a:cubicBezTo>
                    <a:cubicBezTo>
                      <a:pt x="17506" y="10934"/>
                      <a:pt x="17518" y="11002"/>
                      <a:pt x="17530" y="11036"/>
                    </a:cubicBezTo>
                    <a:cubicBezTo>
                      <a:pt x="17530" y="11070"/>
                      <a:pt x="17530" y="11070"/>
                      <a:pt x="17530" y="11070"/>
                    </a:cubicBezTo>
                    <a:cubicBezTo>
                      <a:pt x="17530" y="11070"/>
                      <a:pt x="17541" y="11036"/>
                      <a:pt x="17553" y="11036"/>
                    </a:cubicBezTo>
                    <a:cubicBezTo>
                      <a:pt x="17565" y="11002"/>
                      <a:pt x="17589" y="10968"/>
                      <a:pt x="17612" y="10968"/>
                    </a:cubicBezTo>
                    <a:cubicBezTo>
                      <a:pt x="17612" y="10968"/>
                      <a:pt x="17624" y="10968"/>
                      <a:pt x="17636" y="10968"/>
                    </a:cubicBezTo>
                    <a:cubicBezTo>
                      <a:pt x="17648" y="11002"/>
                      <a:pt x="17648" y="11036"/>
                      <a:pt x="17648" y="11036"/>
                    </a:cubicBezTo>
                    <a:cubicBezTo>
                      <a:pt x="17659" y="11104"/>
                      <a:pt x="17636" y="11172"/>
                      <a:pt x="17624" y="11240"/>
                    </a:cubicBezTo>
                    <a:cubicBezTo>
                      <a:pt x="17600" y="11274"/>
                      <a:pt x="17589" y="11342"/>
                      <a:pt x="17577" y="11410"/>
                    </a:cubicBezTo>
                    <a:cubicBezTo>
                      <a:pt x="17577" y="11444"/>
                      <a:pt x="17577" y="11444"/>
                      <a:pt x="17577" y="11444"/>
                    </a:cubicBezTo>
                    <a:cubicBezTo>
                      <a:pt x="17577" y="11444"/>
                      <a:pt x="17589" y="11444"/>
                      <a:pt x="17600" y="11444"/>
                    </a:cubicBezTo>
                    <a:cubicBezTo>
                      <a:pt x="17612" y="11444"/>
                      <a:pt x="17624" y="11444"/>
                      <a:pt x="17636" y="11478"/>
                    </a:cubicBezTo>
                    <a:cubicBezTo>
                      <a:pt x="17659" y="11512"/>
                      <a:pt x="17659" y="11546"/>
                      <a:pt x="17659" y="11546"/>
                    </a:cubicBezTo>
                    <a:cubicBezTo>
                      <a:pt x="17659" y="11580"/>
                      <a:pt x="17659" y="11614"/>
                      <a:pt x="17659" y="11614"/>
                    </a:cubicBezTo>
                    <a:cubicBezTo>
                      <a:pt x="17683" y="11580"/>
                      <a:pt x="17707" y="11546"/>
                      <a:pt x="17742" y="11444"/>
                    </a:cubicBezTo>
                    <a:cubicBezTo>
                      <a:pt x="17836" y="11172"/>
                      <a:pt x="17907" y="11138"/>
                      <a:pt x="17966" y="11138"/>
                    </a:cubicBezTo>
                    <a:cubicBezTo>
                      <a:pt x="17966" y="11138"/>
                      <a:pt x="17978" y="11138"/>
                      <a:pt x="17978" y="11138"/>
                    </a:cubicBezTo>
                    <a:cubicBezTo>
                      <a:pt x="17978" y="11138"/>
                      <a:pt x="17978" y="11138"/>
                      <a:pt x="17990" y="11138"/>
                    </a:cubicBezTo>
                    <a:cubicBezTo>
                      <a:pt x="17990" y="11104"/>
                      <a:pt x="17990" y="11070"/>
                      <a:pt x="17990" y="11036"/>
                    </a:cubicBezTo>
                    <a:cubicBezTo>
                      <a:pt x="17978" y="10968"/>
                      <a:pt x="17978" y="10900"/>
                      <a:pt x="17978" y="10797"/>
                    </a:cubicBezTo>
                    <a:cubicBezTo>
                      <a:pt x="17990" y="10592"/>
                      <a:pt x="18108" y="10490"/>
                      <a:pt x="18178" y="10490"/>
                    </a:cubicBezTo>
                    <a:cubicBezTo>
                      <a:pt x="18190" y="10490"/>
                      <a:pt x="18226" y="10490"/>
                      <a:pt x="18237" y="10524"/>
                    </a:cubicBezTo>
                    <a:cubicBezTo>
                      <a:pt x="18285" y="10558"/>
                      <a:pt x="18296" y="10626"/>
                      <a:pt x="18296" y="10694"/>
                    </a:cubicBezTo>
                    <a:cubicBezTo>
                      <a:pt x="18296" y="10694"/>
                      <a:pt x="18285" y="10762"/>
                      <a:pt x="18261" y="10762"/>
                    </a:cubicBezTo>
                    <a:cubicBezTo>
                      <a:pt x="18249" y="10762"/>
                      <a:pt x="18237" y="10762"/>
                      <a:pt x="18226" y="10728"/>
                    </a:cubicBezTo>
                    <a:cubicBezTo>
                      <a:pt x="18202" y="10728"/>
                      <a:pt x="18190" y="10728"/>
                      <a:pt x="18178" y="10797"/>
                    </a:cubicBezTo>
                    <a:cubicBezTo>
                      <a:pt x="18167" y="10832"/>
                      <a:pt x="18155" y="10900"/>
                      <a:pt x="18155" y="10968"/>
                    </a:cubicBezTo>
                    <a:cubicBezTo>
                      <a:pt x="18155" y="11070"/>
                      <a:pt x="18143" y="11138"/>
                      <a:pt x="18131" y="11206"/>
                    </a:cubicBezTo>
                    <a:cubicBezTo>
                      <a:pt x="18131" y="11206"/>
                      <a:pt x="18119" y="11240"/>
                      <a:pt x="18119" y="11240"/>
                    </a:cubicBezTo>
                    <a:cubicBezTo>
                      <a:pt x="18143" y="11274"/>
                      <a:pt x="18143" y="11308"/>
                      <a:pt x="18143" y="11342"/>
                    </a:cubicBezTo>
                    <a:cubicBezTo>
                      <a:pt x="18131" y="11376"/>
                      <a:pt x="18119" y="11410"/>
                      <a:pt x="18108" y="11444"/>
                    </a:cubicBezTo>
                    <a:cubicBezTo>
                      <a:pt x="18108" y="11444"/>
                      <a:pt x="18096" y="11478"/>
                      <a:pt x="18096" y="11478"/>
                    </a:cubicBezTo>
                    <a:cubicBezTo>
                      <a:pt x="18096" y="11478"/>
                      <a:pt x="18096" y="11478"/>
                      <a:pt x="18096" y="11478"/>
                    </a:cubicBezTo>
                    <a:cubicBezTo>
                      <a:pt x="18096" y="11546"/>
                      <a:pt x="18084" y="11648"/>
                      <a:pt x="18037" y="11716"/>
                    </a:cubicBezTo>
                    <a:cubicBezTo>
                      <a:pt x="18025" y="11716"/>
                      <a:pt x="18013" y="11716"/>
                      <a:pt x="18001" y="11716"/>
                    </a:cubicBezTo>
                    <a:cubicBezTo>
                      <a:pt x="17966" y="11750"/>
                      <a:pt x="17883" y="11784"/>
                      <a:pt x="17883" y="11852"/>
                    </a:cubicBezTo>
                    <a:cubicBezTo>
                      <a:pt x="17872" y="11988"/>
                      <a:pt x="17848" y="12022"/>
                      <a:pt x="17825" y="12090"/>
                    </a:cubicBezTo>
                    <a:cubicBezTo>
                      <a:pt x="17801" y="12124"/>
                      <a:pt x="17777" y="12158"/>
                      <a:pt x="17766" y="12226"/>
                    </a:cubicBezTo>
                    <a:cubicBezTo>
                      <a:pt x="17754" y="12328"/>
                      <a:pt x="17718" y="12396"/>
                      <a:pt x="17671" y="12498"/>
                    </a:cubicBezTo>
                    <a:cubicBezTo>
                      <a:pt x="17624" y="12600"/>
                      <a:pt x="17565" y="12702"/>
                      <a:pt x="17518" y="12906"/>
                    </a:cubicBezTo>
                    <a:cubicBezTo>
                      <a:pt x="17459" y="13145"/>
                      <a:pt x="17376" y="13247"/>
                      <a:pt x="17329" y="13281"/>
                    </a:cubicBezTo>
                    <a:cubicBezTo>
                      <a:pt x="17317" y="13315"/>
                      <a:pt x="17305" y="13315"/>
                      <a:pt x="17305" y="13315"/>
                    </a:cubicBezTo>
                    <a:cubicBezTo>
                      <a:pt x="17294" y="13417"/>
                      <a:pt x="17246" y="13417"/>
                      <a:pt x="17187" y="13417"/>
                    </a:cubicBezTo>
                    <a:cubicBezTo>
                      <a:pt x="17187" y="13417"/>
                      <a:pt x="17176" y="13417"/>
                      <a:pt x="17176" y="13417"/>
                    </a:cubicBezTo>
                    <a:cubicBezTo>
                      <a:pt x="17176" y="13451"/>
                      <a:pt x="17176" y="13451"/>
                      <a:pt x="17176" y="13451"/>
                    </a:cubicBezTo>
                    <a:cubicBezTo>
                      <a:pt x="17176" y="13553"/>
                      <a:pt x="17187" y="13723"/>
                      <a:pt x="17129" y="13859"/>
                    </a:cubicBezTo>
                    <a:cubicBezTo>
                      <a:pt x="17058" y="14097"/>
                      <a:pt x="17011" y="14403"/>
                      <a:pt x="17011" y="14709"/>
                    </a:cubicBezTo>
                    <a:cubicBezTo>
                      <a:pt x="17022" y="15049"/>
                      <a:pt x="17058" y="15934"/>
                      <a:pt x="17081" y="16104"/>
                    </a:cubicBezTo>
                    <a:cubicBezTo>
                      <a:pt x="17105" y="16172"/>
                      <a:pt x="17105" y="16342"/>
                      <a:pt x="17117" y="16478"/>
                    </a:cubicBezTo>
                    <a:cubicBezTo>
                      <a:pt x="17117" y="16580"/>
                      <a:pt x="17117" y="16716"/>
                      <a:pt x="17129" y="16716"/>
                    </a:cubicBezTo>
                    <a:cubicBezTo>
                      <a:pt x="17140" y="16784"/>
                      <a:pt x="17152" y="16886"/>
                      <a:pt x="17152" y="16920"/>
                    </a:cubicBezTo>
                    <a:cubicBezTo>
                      <a:pt x="17152" y="16954"/>
                      <a:pt x="17152" y="16954"/>
                      <a:pt x="17152" y="16988"/>
                    </a:cubicBezTo>
                    <a:cubicBezTo>
                      <a:pt x="17164" y="16954"/>
                      <a:pt x="17187" y="16886"/>
                      <a:pt x="17211" y="16818"/>
                    </a:cubicBezTo>
                    <a:cubicBezTo>
                      <a:pt x="17223" y="16750"/>
                      <a:pt x="17246" y="16716"/>
                      <a:pt x="17270" y="16648"/>
                    </a:cubicBezTo>
                    <a:cubicBezTo>
                      <a:pt x="17294" y="16614"/>
                      <a:pt x="17294" y="16580"/>
                      <a:pt x="17305" y="16546"/>
                    </a:cubicBezTo>
                    <a:cubicBezTo>
                      <a:pt x="17305" y="16512"/>
                      <a:pt x="17317" y="16478"/>
                      <a:pt x="17329" y="16444"/>
                    </a:cubicBezTo>
                    <a:cubicBezTo>
                      <a:pt x="17341" y="16410"/>
                      <a:pt x="17353" y="16274"/>
                      <a:pt x="17353" y="16206"/>
                    </a:cubicBezTo>
                    <a:cubicBezTo>
                      <a:pt x="17353" y="16138"/>
                      <a:pt x="17353" y="16104"/>
                      <a:pt x="17353" y="16070"/>
                    </a:cubicBezTo>
                    <a:cubicBezTo>
                      <a:pt x="17364" y="16002"/>
                      <a:pt x="17388" y="15968"/>
                      <a:pt x="17412" y="15934"/>
                    </a:cubicBezTo>
                    <a:cubicBezTo>
                      <a:pt x="17423" y="15934"/>
                      <a:pt x="17447" y="15900"/>
                      <a:pt x="17447" y="15866"/>
                    </a:cubicBezTo>
                    <a:cubicBezTo>
                      <a:pt x="17471" y="15798"/>
                      <a:pt x="17506" y="15798"/>
                      <a:pt x="17530" y="15798"/>
                    </a:cubicBezTo>
                    <a:cubicBezTo>
                      <a:pt x="17541" y="15798"/>
                      <a:pt x="17541" y="15798"/>
                      <a:pt x="17553" y="15798"/>
                    </a:cubicBezTo>
                    <a:cubicBezTo>
                      <a:pt x="17553" y="15764"/>
                      <a:pt x="17541" y="15696"/>
                      <a:pt x="17541" y="15628"/>
                    </a:cubicBezTo>
                    <a:cubicBezTo>
                      <a:pt x="17541" y="15594"/>
                      <a:pt x="17530" y="15594"/>
                      <a:pt x="17530" y="15560"/>
                    </a:cubicBezTo>
                    <a:cubicBezTo>
                      <a:pt x="17518" y="15424"/>
                      <a:pt x="17577" y="15288"/>
                      <a:pt x="17636" y="15186"/>
                    </a:cubicBezTo>
                    <a:cubicBezTo>
                      <a:pt x="17648" y="15152"/>
                      <a:pt x="17659" y="15152"/>
                      <a:pt x="17671" y="15118"/>
                    </a:cubicBezTo>
                    <a:cubicBezTo>
                      <a:pt x="17695" y="15083"/>
                      <a:pt x="17718" y="15083"/>
                      <a:pt x="17754" y="15083"/>
                    </a:cubicBezTo>
                    <a:cubicBezTo>
                      <a:pt x="17766" y="15083"/>
                      <a:pt x="17777" y="15118"/>
                      <a:pt x="17789" y="15118"/>
                    </a:cubicBezTo>
                    <a:cubicBezTo>
                      <a:pt x="17801" y="15118"/>
                      <a:pt x="17813" y="15083"/>
                      <a:pt x="17825" y="15049"/>
                    </a:cubicBezTo>
                    <a:cubicBezTo>
                      <a:pt x="17848" y="14981"/>
                      <a:pt x="17836" y="14913"/>
                      <a:pt x="17801" y="14811"/>
                    </a:cubicBezTo>
                    <a:cubicBezTo>
                      <a:pt x="17801" y="14777"/>
                      <a:pt x="17801" y="14777"/>
                      <a:pt x="17801" y="14777"/>
                    </a:cubicBezTo>
                    <a:cubicBezTo>
                      <a:pt x="17789" y="14743"/>
                      <a:pt x="17789" y="14675"/>
                      <a:pt x="17801" y="14607"/>
                    </a:cubicBezTo>
                    <a:cubicBezTo>
                      <a:pt x="17813" y="14471"/>
                      <a:pt x="17860" y="14233"/>
                      <a:pt x="17907" y="14199"/>
                    </a:cubicBezTo>
                    <a:cubicBezTo>
                      <a:pt x="17931" y="14165"/>
                      <a:pt x="17954" y="14199"/>
                      <a:pt x="17966" y="14199"/>
                    </a:cubicBezTo>
                    <a:cubicBezTo>
                      <a:pt x="17966" y="14199"/>
                      <a:pt x="17978" y="14233"/>
                      <a:pt x="17978" y="14233"/>
                    </a:cubicBezTo>
                    <a:cubicBezTo>
                      <a:pt x="17978" y="14233"/>
                      <a:pt x="17990" y="14233"/>
                      <a:pt x="18001" y="14199"/>
                    </a:cubicBezTo>
                    <a:cubicBezTo>
                      <a:pt x="18001" y="14199"/>
                      <a:pt x="18001" y="14165"/>
                      <a:pt x="18001" y="14165"/>
                    </a:cubicBezTo>
                    <a:cubicBezTo>
                      <a:pt x="17990" y="14131"/>
                      <a:pt x="17966" y="14063"/>
                      <a:pt x="17954" y="14063"/>
                    </a:cubicBezTo>
                    <a:cubicBezTo>
                      <a:pt x="17942" y="14063"/>
                      <a:pt x="17919" y="14063"/>
                      <a:pt x="17907" y="13961"/>
                    </a:cubicBezTo>
                    <a:cubicBezTo>
                      <a:pt x="17895" y="13859"/>
                      <a:pt x="17907" y="13621"/>
                      <a:pt x="17966" y="13519"/>
                    </a:cubicBezTo>
                    <a:cubicBezTo>
                      <a:pt x="17978" y="13485"/>
                      <a:pt x="17990" y="13451"/>
                      <a:pt x="17990" y="13451"/>
                    </a:cubicBezTo>
                    <a:cubicBezTo>
                      <a:pt x="17978" y="13451"/>
                      <a:pt x="17978" y="13417"/>
                      <a:pt x="17966" y="13417"/>
                    </a:cubicBezTo>
                    <a:cubicBezTo>
                      <a:pt x="17954" y="13417"/>
                      <a:pt x="17942" y="13417"/>
                      <a:pt x="17931" y="13417"/>
                    </a:cubicBezTo>
                    <a:cubicBezTo>
                      <a:pt x="17919" y="13417"/>
                      <a:pt x="17907" y="13451"/>
                      <a:pt x="17895" y="13451"/>
                    </a:cubicBezTo>
                    <a:cubicBezTo>
                      <a:pt x="17895" y="13451"/>
                      <a:pt x="17895" y="13451"/>
                      <a:pt x="17895" y="13451"/>
                    </a:cubicBezTo>
                    <a:cubicBezTo>
                      <a:pt x="17872" y="13451"/>
                      <a:pt x="17848" y="13417"/>
                      <a:pt x="17836" y="13349"/>
                    </a:cubicBezTo>
                    <a:cubicBezTo>
                      <a:pt x="17825" y="13247"/>
                      <a:pt x="17813" y="13077"/>
                      <a:pt x="17860" y="12941"/>
                    </a:cubicBezTo>
                    <a:cubicBezTo>
                      <a:pt x="17883" y="12838"/>
                      <a:pt x="17907" y="12804"/>
                      <a:pt x="17931" y="12736"/>
                    </a:cubicBezTo>
                    <a:cubicBezTo>
                      <a:pt x="17954" y="12702"/>
                      <a:pt x="17954" y="12668"/>
                      <a:pt x="17966" y="12634"/>
                    </a:cubicBezTo>
                    <a:cubicBezTo>
                      <a:pt x="17978" y="12498"/>
                      <a:pt x="18013" y="12328"/>
                      <a:pt x="18049" y="12226"/>
                    </a:cubicBezTo>
                    <a:cubicBezTo>
                      <a:pt x="18049" y="12158"/>
                      <a:pt x="18060" y="12158"/>
                      <a:pt x="18072" y="12124"/>
                    </a:cubicBezTo>
                    <a:cubicBezTo>
                      <a:pt x="18072" y="12056"/>
                      <a:pt x="18096" y="12056"/>
                      <a:pt x="18119" y="12056"/>
                    </a:cubicBezTo>
                    <a:cubicBezTo>
                      <a:pt x="18131" y="12056"/>
                      <a:pt x="18155" y="12056"/>
                      <a:pt x="18167" y="12056"/>
                    </a:cubicBezTo>
                    <a:cubicBezTo>
                      <a:pt x="18178" y="12056"/>
                      <a:pt x="18190" y="12056"/>
                      <a:pt x="18190" y="12056"/>
                    </a:cubicBezTo>
                    <a:cubicBezTo>
                      <a:pt x="18202" y="12056"/>
                      <a:pt x="18202" y="12056"/>
                      <a:pt x="18202" y="12056"/>
                    </a:cubicBezTo>
                    <a:cubicBezTo>
                      <a:pt x="18226" y="12056"/>
                      <a:pt x="18237" y="12124"/>
                      <a:pt x="18237" y="12158"/>
                    </a:cubicBezTo>
                    <a:cubicBezTo>
                      <a:pt x="18249" y="12124"/>
                      <a:pt x="18261" y="12090"/>
                      <a:pt x="18273" y="12022"/>
                    </a:cubicBezTo>
                    <a:cubicBezTo>
                      <a:pt x="18308" y="11920"/>
                      <a:pt x="18344" y="11784"/>
                      <a:pt x="18391" y="11784"/>
                    </a:cubicBezTo>
                    <a:cubicBezTo>
                      <a:pt x="18403" y="11784"/>
                      <a:pt x="18414" y="11784"/>
                      <a:pt x="18426" y="11818"/>
                    </a:cubicBezTo>
                    <a:cubicBezTo>
                      <a:pt x="18438" y="11852"/>
                      <a:pt x="18438" y="11954"/>
                      <a:pt x="18438" y="12022"/>
                    </a:cubicBezTo>
                    <a:cubicBezTo>
                      <a:pt x="18438" y="12056"/>
                      <a:pt x="18438" y="12090"/>
                      <a:pt x="18438" y="12124"/>
                    </a:cubicBezTo>
                    <a:cubicBezTo>
                      <a:pt x="18438" y="12124"/>
                      <a:pt x="18450" y="12090"/>
                      <a:pt x="18450" y="12090"/>
                    </a:cubicBezTo>
                    <a:cubicBezTo>
                      <a:pt x="18473" y="12056"/>
                      <a:pt x="18497" y="11988"/>
                      <a:pt x="18521" y="11920"/>
                    </a:cubicBezTo>
                    <a:cubicBezTo>
                      <a:pt x="18591" y="11784"/>
                      <a:pt x="18697" y="11784"/>
                      <a:pt x="18745" y="11784"/>
                    </a:cubicBezTo>
                    <a:cubicBezTo>
                      <a:pt x="18804" y="11784"/>
                      <a:pt x="18851" y="11784"/>
                      <a:pt x="18886" y="11818"/>
                    </a:cubicBezTo>
                    <a:cubicBezTo>
                      <a:pt x="18910" y="11886"/>
                      <a:pt x="18933" y="11954"/>
                      <a:pt x="18945" y="12022"/>
                    </a:cubicBezTo>
                    <a:cubicBezTo>
                      <a:pt x="18957" y="12022"/>
                      <a:pt x="18957" y="12056"/>
                      <a:pt x="18969" y="12056"/>
                    </a:cubicBezTo>
                    <a:cubicBezTo>
                      <a:pt x="18969" y="12056"/>
                      <a:pt x="18969" y="12056"/>
                      <a:pt x="18969" y="12022"/>
                    </a:cubicBezTo>
                    <a:cubicBezTo>
                      <a:pt x="18981" y="11954"/>
                      <a:pt x="18981" y="11886"/>
                      <a:pt x="19016" y="11852"/>
                    </a:cubicBezTo>
                    <a:cubicBezTo>
                      <a:pt x="19063" y="11818"/>
                      <a:pt x="19134" y="11682"/>
                      <a:pt x="19205" y="11546"/>
                    </a:cubicBezTo>
                    <a:cubicBezTo>
                      <a:pt x="19228" y="11478"/>
                      <a:pt x="19252" y="11478"/>
                      <a:pt x="19264" y="11444"/>
                    </a:cubicBezTo>
                    <a:cubicBezTo>
                      <a:pt x="19264" y="11444"/>
                      <a:pt x="19264" y="11444"/>
                      <a:pt x="19276" y="11410"/>
                    </a:cubicBezTo>
                    <a:cubicBezTo>
                      <a:pt x="19299" y="11308"/>
                      <a:pt x="19323" y="11308"/>
                      <a:pt x="19335" y="11308"/>
                    </a:cubicBezTo>
                    <a:cubicBezTo>
                      <a:pt x="19346" y="11274"/>
                      <a:pt x="19346" y="11274"/>
                      <a:pt x="19346" y="11274"/>
                    </a:cubicBezTo>
                    <a:cubicBezTo>
                      <a:pt x="19370" y="11138"/>
                      <a:pt x="19488" y="11002"/>
                      <a:pt x="19594" y="10934"/>
                    </a:cubicBezTo>
                    <a:cubicBezTo>
                      <a:pt x="19700" y="10866"/>
                      <a:pt x="19830" y="10694"/>
                      <a:pt x="19854" y="10626"/>
                    </a:cubicBezTo>
                    <a:cubicBezTo>
                      <a:pt x="19854" y="10592"/>
                      <a:pt x="19854" y="10558"/>
                      <a:pt x="19854" y="10524"/>
                    </a:cubicBezTo>
                    <a:cubicBezTo>
                      <a:pt x="19865" y="10490"/>
                      <a:pt x="19889" y="10490"/>
                      <a:pt x="19901" y="10490"/>
                    </a:cubicBezTo>
                    <a:cubicBezTo>
                      <a:pt x="19924" y="10490"/>
                      <a:pt x="19948" y="10524"/>
                      <a:pt x="19948" y="10558"/>
                    </a:cubicBezTo>
                    <a:cubicBezTo>
                      <a:pt x="19948" y="10558"/>
                      <a:pt x="19972" y="10558"/>
                      <a:pt x="19983" y="10592"/>
                    </a:cubicBezTo>
                    <a:cubicBezTo>
                      <a:pt x="20007" y="10592"/>
                      <a:pt x="20031" y="10592"/>
                      <a:pt x="20054" y="10592"/>
                    </a:cubicBezTo>
                    <a:cubicBezTo>
                      <a:pt x="20066" y="10626"/>
                      <a:pt x="20078" y="10626"/>
                      <a:pt x="20090" y="10626"/>
                    </a:cubicBezTo>
                    <a:cubicBezTo>
                      <a:pt x="20101" y="10660"/>
                      <a:pt x="20113" y="10660"/>
                      <a:pt x="20125" y="10660"/>
                    </a:cubicBezTo>
                    <a:cubicBezTo>
                      <a:pt x="20137" y="10660"/>
                      <a:pt x="20148" y="10660"/>
                      <a:pt x="20172" y="10592"/>
                    </a:cubicBezTo>
                    <a:cubicBezTo>
                      <a:pt x="20196" y="10524"/>
                      <a:pt x="20196" y="10524"/>
                      <a:pt x="20184" y="10456"/>
                    </a:cubicBezTo>
                    <a:cubicBezTo>
                      <a:pt x="20172" y="10422"/>
                      <a:pt x="20160" y="10388"/>
                      <a:pt x="20160" y="10320"/>
                    </a:cubicBezTo>
                    <a:cubicBezTo>
                      <a:pt x="20160" y="10286"/>
                      <a:pt x="20148" y="10252"/>
                      <a:pt x="20137" y="10218"/>
                    </a:cubicBezTo>
                    <a:cubicBezTo>
                      <a:pt x="20101" y="10150"/>
                      <a:pt x="20078" y="10048"/>
                      <a:pt x="20090" y="9946"/>
                    </a:cubicBezTo>
                    <a:cubicBezTo>
                      <a:pt x="20090" y="9878"/>
                      <a:pt x="20054" y="9708"/>
                      <a:pt x="20031" y="9674"/>
                    </a:cubicBezTo>
                    <a:cubicBezTo>
                      <a:pt x="20007" y="9708"/>
                      <a:pt x="19972" y="9674"/>
                      <a:pt x="19948" y="9606"/>
                    </a:cubicBezTo>
                    <a:cubicBezTo>
                      <a:pt x="19924" y="9572"/>
                      <a:pt x="19913" y="9504"/>
                      <a:pt x="19913" y="9470"/>
                    </a:cubicBezTo>
                    <a:cubicBezTo>
                      <a:pt x="19913" y="9402"/>
                      <a:pt x="19913" y="9402"/>
                      <a:pt x="19913" y="9368"/>
                    </a:cubicBezTo>
                    <a:cubicBezTo>
                      <a:pt x="19913" y="9368"/>
                      <a:pt x="19913" y="9368"/>
                      <a:pt x="19913" y="9368"/>
                    </a:cubicBezTo>
                    <a:cubicBezTo>
                      <a:pt x="19901" y="9402"/>
                      <a:pt x="19877" y="9436"/>
                      <a:pt x="19854" y="9436"/>
                    </a:cubicBezTo>
                    <a:cubicBezTo>
                      <a:pt x="19806" y="9436"/>
                      <a:pt x="19771" y="9368"/>
                      <a:pt x="19771" y="9266"/>
                    </a:cubicBezTo>
                    <a:cubicBezTo>
                      <a:pt x="19759" y="9232"/>
                      <a:pt x="19759" y="9198"/>
                      <a:pt x="19771" y="9164"/>
                    </a:cubicBezTo>
                    <a:cubicBezTo>
                      <a:pt x="19783" y="9096"/>
                      <a:pt x="19830" y="9062"/>
                      <a:pt x="19865" y="9062"/>
                    </a:cubicBezTo>
                    <a:cubicBezTo>
                      <a:pt x="19889" y="9062"/>
                      <a:pt x="19913" y="9062"/>
                      <a:pt x="19924" y="9096"/>
                    </a:cubicBezTo>
                    <a:cubicBezTo>
                      <a:pt x="19972" y="9130"/>
                      <a:pt x="19983" y="9198"/>
                      <a:pt x="19995" y="9232"/>
                    </a:cubicBezTo>
                    <a:cubicBezTo>
                      <a:pt x="19995" y="9266"/>
                      <a:pt x="19995" y="9266"/>
                      <a:pt x="20007" y="9266"/>
                    </a:cubicBezTo>
                    <a:cubicBezTo>
                      <a:pt x="20007" y="9300"/>
                      <a:pt x="20019" y="9300"/>
                      <a:pt x="20042" y="9300"/>
                    </a:cubicBezTo>
                    <a:cubicBezTo>
                      <a:pt x="20078" y="9300"/>
                      <a:pt x="20113" y="9266"/>
                      <a:pt x="20137" y="9232"/>
                    </a:cubicBezTo>
                    <a:cubicBezTo>
                      <a:pt x="20137" y="9232"/>
                      <a:pt x="20160" y="9198"/>
                      <a:pt x="20172" y="9198"/>
                    </a:cubicBezTo>
                    <a:cubicBezTo>
                      <a:pt x="20207" y="9164"/>
                      <a:pt x="20290" y="9062"/>
                      <a:pt x="20302" y="9028"/>
                    </a:cubicBezTo>
                    <a:cubicBezTo>
                      <a:pt x="20302" y="8994"/>
                      <a:pt x="20302" y="8960"/>
                      <a:pt x="20302" y="8960"/>
                    </a:cubicBezTo>
                    <a:cubicBezTo>
                      <a:pt x="20314" y="8892"/>
                      <a:pt x="20314" y="8824"/>
                      <a:pt x="20349" y="8790"/>
                    </a:cubicBezTo>
                    <a:cubicBezTo>
                      <a:pt x="20349" y="8790"/>
                      <a:pt x="20349" y="8790"/>
                      <a:pt x="20349" y="8790"/>
                    </a:cubicBezTo>
                    <a:cubicBezTo>
                      <a:pt x="20349" y="8756"/>
                      <a:pt x="20337" y="8722"/>
                      <a:pt x="20325" y="8688"/>
                    </a:cubicBezTo>
                    <a:cubicBezTo>
                      <a:pt x="20290" y="8654"/>
                      <a:pt x="20278" y="8551"/>
                      <a:pt x="20290" y="8483"/>
                    </a:cubicBezTo>
                    <a:cubicBezTo>
                      <a:pt x="20290" y="8415"/>
                      <a:pt x="20314" y="8381"/>
                      <a:pt x="20337" y="8381"/>
                    </a:cubicBezTo>
                    <a:cubicBezTo>
                      <a:pt x="20349" y="8381"/>
                      <a:pt x="20349" y="8381"/>
                      <a:pt x="20349" y="8347"/>
                    </a:cubicBezTo>
                    <a:cubicBezTo>
                      <a:pt x="20361" y="8313"/>
                      <a:pt x="20361" y="8245"/>
                      <a:pt x="20384" y="8245"/>
                    </a:cubicBezTo>
                    <a:cubicBezTo>
                      <a:pt x="20396" y="8245"/>
                      <a:pt x="20396" y="8245"/>
                      <a:pt x="20396" y="8245"/>
                    </a:cubicBezTo>
                    <a:cubicBezTo>
                      <a:pt x="20408" y="8245"/>
                      <a:pt x="20408" y="8245"/>
                      <a:pt x="20420" y="8245"/>
                    </a:cubicBezTo>
                    <a:cubicBezTo>
                      <a:pt x="20420" y="8245"/>
                      <a:pt x="20420" y="8245"/>
                      <a:pt x="20432" y="8245"/>
                    </a:cubicBezTo>
                    <a:cubicBezTo>
                      <a:pt x="20432" y="8245"/>
                      <a:pt x="20443" y="8245"/>
                      <a:pt x="20455" y="8245"/>
                    </a:cubicBezTo>
                    <a:cubicBezTo>
                      <a:pt x="20467" y="8211"/>
                      <a:pt x="20467" y="8211"/>
                      <a:pt x="20479" y="8211"/>
                    </a:cubicBezTo>
                    <a:cubicBezTo>
                      <a:pt x="20491" y="8211"/>
                      <a:pt x="20491" y="8211"/>
                      <a:pt x="20491" y="8211"/>
                    </a:cubicBezTo>
                    <a:cubicBezTo>
                      <a:pt x="20502" y="8245"/>
                      <a:pt x="20502" y="8245"/>
                      <a:pt x="20502" y="8245"/>
                    </a:cubicBezTo>
                    <a:cubicBezTo>
                      <a:pt x="20514" y="8313"/>
                      <a:pt x="20502" y="8381"/>
                      <a:pt x="20479" y="8449"/>
                    </a:cubicBezTo>
                    <a:cubicBezTo>
                      <a:pt x="20479" y="8483"/>
                      <a:pt x="20467" y="8517"/>
                      <a:pt x="20467" y="8551"/>
                    </a:cubicBezTo>
                    <a:cubicBezTo>
                      <a:pt x="20467" y="8551"/>
                      <a:pt x="20467" y="8585"/>
                      <a:pt x="20491" y="8654"/>
                    </a:cubicBezTo>
                    <a:cubicBezTo>
                      <a:pt x="20502" y="8688"/>
                      <a:pt x="20502" y="8688"/>
                      <a:pt x="20514" y="8722"/>
                    </a:cubicBezTo>
                    <a:cubicBezTo>
                      <a:pt x="20514" y="8756"/>
                      <a:pt x="20538" y="8756"/>
                      <a:pt x="20550" y="8756"/>
                    </a:cubicBezTo>
                    <a:cubicBezTo>
                      <a:pt x="20585" y="8756"/>
                      <a:pt x="20597" y="8756"/>
                      <a:pt x="20620" y="8722"/>
                    </a:cubicBezTo>
                    <a:cubicBezTo>
                      <a:pt x="20632" y="8688"/>
                      <a:pt x="20644" y="8688"/>
                      <a:pt x="20668" y="8688"/>
                    </a:cubicBezTo>
                    <a:cubicBezTo>
                      <a:pt x="20727" y="8688"/>
                      <a:pt x="20845" y="8824"/>
                      <a:pt x="20856" y="8960"/>
                    </a:cubicBezTo>
                    <a:cubicBezTo>
                      <a:pt x="20868" y="9028"/>
                      <a:pt x="20880" y="9164"/>
                      <a:pt x="20939" y="9232"/>
                    </a:cubicBezTo>
                    <a:cubicBezTo>
                      <a:pt x="20974" y="9266"/>
                      <a:pt x="20998" y="9300"/>
                      <a:pt x="21021" y="9300"/>
                    </a:cubicBezTo>
                    <a:cubicBezTo>
                      <a:pt x="21045" y="9334"/>
                      <a:pt x="21069" y="9334"/>
                      <a:pt x="21080" y="9402"/>
                    </a:cubicBezTo>
                    <a:cubicBezTo>
                      <a:pt x="21092" y="9470"/>
                      <a:pt x="21104" y="9470"/>
                      <a:pt x="21116" y="9470"/>
                    </a:cubicBezTo>
                    <a:cubicBezTo>
                      <a:pt x="21116" y="9470"/>
                      <a:pt x="21128" y="9470"/>
                      <a:pt x="21128" y="9470"/>
                    </a:cubicBezTo>
                    <a:cubicBezTo>
                      <a:pt x="21151" y="9470"/>
                      <a:pt x="21175" y="9504"/>
                      <a:pt x="21187" y="9504"/>
                    </a:cubicBezTo>
                    <a:cubicBezTo>
                      <a:pt x="21187" y="9504"/>
                      <a:pt x="21198" y="9538"/>
                      <a:pt x="21198" y="9538"/>
                    </a:cubicBezTo>
                    <a:cubicBezTo>
                      <a:pt x="21222" y="9470"/>
                      <a:pt x="21234" y="9470"/>
                      <a:pt x="21257" y="9470"/>
                    </a:cubicBezTo>
                    <a:cubicBezTo>
                      <a:pt x="21257" y="9504"/>
                      <a:pt x="21257" y="9504"/>
                      <a:pt x="21257" y="9504"/>
                    </a:cubicBezTo>
                    <a:cubicBezTo>
                      <a:pt x="21257" y="9504"/>
                      <a:pt x="21257" y="9504"/>
                      <a:pt x="21269" y="9504"/>
                    </a:cubicBezTo>
                    <a:cubicBezTo>
                      <a:pt x="21257" y="9470"/>
                      <a:pt x="21257" y="9470"/>
                      <a:pt x="21246" y="9470"/>
                    </a:cubicBezTo>
                    <a:cubicBezTo>
                      <a:pt x="21234" y="9436"/>
                      <a:pt x="21210" y="9402"/>
                      <a:pt x="21210" y="9334"/>
                    </a:cubicBezTo>
                    <a:cubicBezTo>
                      <a:pt x="21198" y="9334"/>
                      <a:pt x="21198" y="9300"/>
                      <a:pt x="21210" y="9266"/>
                    </a:cubicBezTo>
                    <a:cubicBezTo>
                      <a:pt x="21222" y="9232"/>
                      <a:pt x="21234" y="9232"/>
                      <a:pt x="21234" y="9232"/>
                    </a:cubicBezTo>
                    <a:cubicBezTo>
                      <a:pt x="21257" y="9232"/>
                      <a:pt x="21257" y="9232"/>
                      <a:pt x="21269" y="9266"/>
                    </a:cubicBezTo>
                    <a:cubicBezTo>
                      <a:pt x="21269" y="9266"/>
                      <a:pt x="21281" y="9266"/>
                      <a:pt x="21281" y="9266"/>
                    </a:cubicBezTo>
                    <a:cubicBezTo>
                      <a:pt x="21281" y="9266"/>
                      <a:pt x="21281" y="9266"/>
                      <a:pt x="21281" y="9266"/>
                    </a:cubicBezTo>
                    <a:cubicBezTo>
                      <a:pt x="21281" y="9232"/>
                      <a:pt x="21269" y="9164"/>
                      <a:pt x="21293" y="9130"/>
                    </a:cubicBezTo>
                    <a:cubicBezTo>
                      <a:pt x="21293" y="9062"/>
                      <a:pt x="21293" y="8892"/>
                      <a:pt x="21281" y="8858"/>
                    </a:cubicBezTo>
                    <a:cubicBezTo>
                      <a:pt x="21257" y="8824"/>
                      <a:pt x="21257" y="8790"/>
                      <a:pt x="21257" y="8756"/>
                    </a:cubicBezTo>
                    <a:cubicBezTo>
                      <a:pt x="21257" y="8654"/>
                      <a:pt x="21305" y="8620"/>
                      <a:pt x="21340" y="8688"/>
                    </a:cubicBezTo>
                    <a:cubicBezTo>
                      <a:pt x="21364" y="8722"/>
                      <a:pt x="21387" y="8756"/>
                      <a:pt x="21423" y="8756"/>
                    </a:cubicBezTo>
                    <a:cubicBezTo>
                      <a:pt x="21411" y="8756"/>
                      <a:pt x="21411" y="8722"/>
                      <a:pt x="21411" y="8688"/>
                    </a:cubicBezTo>
                    <a:cubicBezTo>
                      <a:pt x="21411" y="8654"/>
                      <a:pt x="21434" y="8620"/>
                      <a:pt x="21458" y="8620"/>
                    </a:cubicBezTo>
                    <a:cubicBezTo>
                      <a:pt x="21470" y="8620"/>
                      <a:pt x="21482" y="8620"/>
                      <a:pt x="21493" y="8654"/>
                    </a:cubicBezTo>
                    <a:cubicBezTo>
                      <a:pt x="21505" y="8688"/>
                      <a:pt x="21517" y="8688"/>
                      <a:pt x="21529" y="8688"/>
                    </a:cubicBezTo>
                    <a:cubicBezTo>
                      <a:pt x="21529" y="8620"/>
                      <a:pt x="21564" y="8449"/>
                      <a:pt x="21600" y="8449"/>
                    </a:cubicBezTo>
                    <a:cubicBezTo>
                      <a:pt x="21552" y="8347"/>
                      <a:pt x="21446" y="8177"/>
                      <a:pt x="21423" y="8041"/>
                    </a:cubicBezTo>
                    <a:cubicBezTo>
                      <a:pt x="21399" y="7973"/>
                      <a:pt x="21328" y="7905"/>
                      <a:pt x="21281" y="7905"/>
                    </a:cubicBezTo>
                    <a:cubicBezTo>
                      <a:pt x="21281" y="7905"/>
                      <a:pt x="21281" y="7905"/>
                      <a:pt x="21269" y="7905"/>
                    </a:cubicBezTo>
                    <a:cubicBezTo>
                      <a:pt x="21269" y="7939"/>
                      <a:pt x="21257" y="7973"/>
                      <a:pt x="21246" y="7973"/>
                    </a:cubicBezTo>
                    <a:cubicBezTo>
                      <a:pt x="21222" y="7973"/>
                      <a:pt x="21187" y="7905"/>
                      <a:pt x="21175" y="7837"/>
                    </a:cubicBezTo>
                    <a:cubicBezTo>
                      <a:pt x="21163" y="7803"/>
                      <a:pt x="21139" y="7803"/>
                      <a:pt x="21092" y="7803"/>
                    </a:cubicBezTo>
                    <a:cubicBezTo>
                      <a:pt x="21080" y="7803"/>
                      <a:pt x="21057" y="7803"/>
                      <a:pt x="21057" y="7803"/>
                    </a:cubicBezTo>
                    <a:cubicBezTo>
                      <a:pt x="21057" y="7803"/>
                      <a:pt x="21057" y="7803"/>
                      <a:pt x="21057" y="7803"/>
                    </a:cubicBezTo>
                    <a:cubicBezTo>
                      <a:pt x="21069" y="7837"/>
                      <a:pt x="21092" y="7871"/>
                      <a:pt x="21104" y="7905"/>
                    </a:cubicBezTo>
                    <a:cubicBezTo>
                      <a:pt x="21128" y="8007"/>
                      <a:pt x="21104" y="8075"/>
                      <a:pt x="21092" y="8109"/>
                    </a:cubicBezTo>
                    <a:cubicBezTo>
                      <a:pt x="21080" y="8143"/>
                      <a:pt x="21080" y="8177"/>
                      <a:pt x="21080" y="8177"/>
                    </a:cubicBezTo>
                    <a:cubicBezTo>
                      <a:pt x="21092" y="8211"/>
                      <a:pt x="21092" y="8245"/>
                      <a:pt x="21080" y="8279"/>
                    </a:cubicBezTo>
                    <a:cubicBezTo>
                      <a:pt x="21069" y="8313"/>
                      <a:pt x="21069" y="8313"/>
                      <a:pt x="21069" y="8313"/>
                    </a:cubicBezTo>
                    <a:cubicBezTo>
                      <a:pt x="21057" y="8313"/>
                      <a:pt x="21057" y="8313"/>
                      <a:pt x="21057" y="8313"/>
                    </a:cubicBezTo>
                    <a:cubicBezTo>
                      <a:pt x="21045" y="8313"/>
                      <a:pt x="21021" y="8279"/>
                      <a:pt x="20962" y="8143"/>
                    </a:cubicBezTo>
                    <a:cubicBezTo>
                      <a:pt x="20951" y="8143"/>
                      <a:pt x="20927" y="8075"/>
                      <a:pt x="20951" y="7701"/>
                    </a:cubicBezTo>
                    <a:cubicBezTo>
                      <a:pt x="20951" y="7667"/>
                      <a:pt x="20939" y="7667"/>
                      <a:pt x="20939" y="7667"/>
                    </a:cubicBezTo>
                    <a:cubicBezTo>
                      <a:pt x="20927" y="7633"/>
                      <a:pt x="20903" y="7599"/>
                      <a:pt x="20892" y="7497"/>
                    </a:cubicBezTo>
                    <a:cubicBezTo>
                      <a:pt x="20892" y="7463"/>
                      <a:pt x="20797" y="7293"/>
                      <a:pt x="20656" y="7123"/>
                    </a:cubicBezTo>
                    <a:cubicBezTo>
                      <a:pt x="20632" y="7089"/>
                      <a:pt x="20620" y="7089"/>
                      <a:pt x="20597" y="7055"/>
                    </a:cubicBezTo>
                    <a:cubicBezTo>
                      <a:pt x="20538" y="6987"/>
                      <a:pt x="20467" y="6919"/>
                      <a:pt x="20443" y="6817"/>
                    </a:cubicBezTo>
                    <a:cubicBezTo>
                      <a:pt x="20443" y="6783"/>
                      <a:pt x="20396" y="6749"/>
                      <a:pt x="20373" y="6715"/>
                    </a:cubicBezTo>
                    <a:cubicBezTo>
                      <a:pt x="20325" y="6681"/>
                      <a:pt x="20266" y="6647"/>
                      <a:pt x="20243" y="6545"/>
                    </a:cubicBezTo>
                    <a:cubicBezTo>
                      <a:pt x="20196" y="6408"/>
                      <a:pt x="19972" y="6136"/>
                      <a:pt x="19877" y="6136"/>
                    </a:cubicBezTo>
                    <a:cubicBezTo>
                      <a:pt x="19818" y="6102"/>
                      <a:pt x="19795" y="6034"/>
                      <a:pt x="19783" y="6000"/>
                    </a:cubicBezTo>
                    <a:cubicBezTo>
                      <a:pt x="19771" y="5966"/>
                      <a:pt x="19771" y="5966"/>
                      <a:pt x="19771" y="5966"/>
                    </a:cubicBezTo>
                    <a:cubicBezTo>
                      <a:pt x="19747" y="6000"/>
                      <a:pt x="19736" y="6000"/>
                      <a:pt x="19700" y="6000"/>
                    </a:cubicBezTo>
                    <a:cubicBezTo>
                      <a:pt x="19618" y="6000"/>
                      <a:pt x="19500" y="5966"/>
                      <a:pt x="19441" y="5932"/>
                    </a:cubicBezTo>
                    <a:cubicBezTo>
                      <a:pt x="19417" y="5932"/>
                      <a:pt x="19405" y="5966"/>
                      <a:pt x="19393" y="5966"/>
                    </a:cubicBezTo>
                    <a:cubicBezTo>
                      <a:pt x="19370" y="6000"/>
                      <a:pt x="19346" y="6034"/>
                      <a:pt x="19323" y="6000"/>
                    </a:cubicBezTo>
                    <a:cubicBezTo>
                      <a:pt x="19264" y="5932"/>
                      <a:pt x="19110" y="5762"/>
                      <a:pt x="19051" y="5762"/>
                    </a:cubicBezTo>
                    <a:cubicBezTo>
                      <a:pt x="19040" y="5762"/>
                      <a:pt x="19040" y="5796"/>
                      <a:pt x="19040" y="5796"/>
                    </a:cubicBezTo>
                    <a:cubicBezTo>
                      <a:pt x="19028" y="5796"/>
                      <a:pt x="19028" y="5830"/>
                      <a:pt x="19028" y="5898"/>
                    </a:cubicBezTo>
                    <a:cubicBezTo>
                      <a:pt x="19016" y="5932"/>
                      <a:pt x="19016" y="6000"/>
                      <a:pt x="18992" y="6034"/>
                    </a:cubicBezTo>
                    <a:cubicBezTo>
                      <a:pt x="19004" y="6068"/>
                      <a:pt x="19016" y="6102"/>
                      <a:pt x="19063" y="6238"/>
                    </a:cubicBezTo>
                    <a:cubicBezTo>
                      <a:pt x="19087" y="6306"/>
                      <a:pt x="19099" y="6408"/>
                      <a:pt x="19099" y="6477"/>
                    </a:cubicBezTo>
                    <a:cubicBezTo>
                      <a:pt x="19099" y="6579"/>
                      <a:pt x="19063" y="6647"/>
                      <a:pt x="19016" y="6715"/>
                    </a:cubicBezTo>
                    <a:cubicBezTo>
                      <a:pt x="19004" y="6749"/>
                      <a:pt x="18992" y="6749"/>
                      <a:pt x="18969" y="6749"/>
                    </a:cubicBezTo>
                    <a:cubicBezTo>
                      <a:pt x="18910" y="6749"/>
                      <a:pt x="18839" y="6613"/>
                      <a:pt x="18804" y="6511"/>
                    </a:cubicBezTo>
                    <a:cubicBezTo>
                      <a:pt x="18792" y="6442"/>
                      <a:pt x="18780" y="6442"/>
                      <a:pt x="18756" y="6408"/>
                    </a:cubicBezTo>
                    <a:cubicBezTo>
                      <a:pt x="18733" y="6408"/>
                      <a:pt x="18686" y="6374"/>
                      <a:pt x="18674" y="6238"/>
                    </a:cubicBezTo>
                    <a:cubicBezTo>
                      <a:pt x="18662" y="6136"/>
                      <a:pt x="18674" y="6068"/>
                      <a:pt x="18674" y="6034"/>
                    </a:cubicBezTo>
                    <a:cubicBezTo>
                      <a:pt x="18697" y="5966"/>
                      <a:pt x="18745" y="5966"/>
                      <a:pt x="18780" y="6068"/>
                    </a:cubicBezTo>
                    <a:cubicBezTo>
                      <a:pt x="18792" y="6102"/>
                      <a:pt x="18827" y="6068"/>
                      <a:pt x="18839" y="6000"/>
                    </a:cubicBezTo>
                    <a:cubicBezTo>
                      <a:pt x="18839" y="6000"/>
                      <a:pt x="18839" y="6000"/>
                      <a:pt x="18827" y="5966"/>
                    </a:cubicBezTo>
                    <a:cubicBezTo>
                      <a:pt x="18815" y="5932"/>
                      <a:pt x="18745" y="5864"/>
                      <a:pt x="18697" y="5864"/>
                    </a:cubicBezTo>
                    <a:cubicBezTo>
                      <a:pt x="18662" y="5864"/>
                      <a:pt x="18650" y="5932"/>
                      <a:pt x="18615" y="6034"/>
                    </a:cubicBezTo>
                    <a:cubicBezTo>
                      <a:pt x="18603" y="6102"/>
                      <a:pt x="18580" y="6170"/>
                      <a:pt x="18544" y="6204"/>
                    </a:cubicBezTo>
                    <a:cubicBezTo>
                      <a:pt x="18521" y="6238"/>
                      <a:pt x="18497" y="6272"/>
                      <a:pt x="18462" y="6272"/>
                    </a:cubicBezTo>
                    <a:cubicBezTo>
                      <a:pt x="18367" y="6272"/>
                      <a:pt x="18214" y="6170"/>
                      <a:pt x="18190" y="6102"/>
                    </a:cubicBezTo>
                    <a:cubicBezTo>
                      <a:pt x="18190" y="6102"/>
                      <a:pt x="18167" y="6102"/>
                      <a:pt x="18108" y="6102"/>
                    </a:cubicBezTo>
                    <a:cubicBezTo>
                      <a:pt x="18001" y="6102"/>
                      <a:pt x="17836" y="6136"/>
                      <a:pt x="17813" y="6170"/>
                    </a:cubicBezTo>
                    <a:cubicBezTo>
                      <a:pt x="17801" y="6204"/>
                      <a:pt x="17801" y="6306"/>
                      <a:pt x="17801" y="6340"/>
                    </a:cubicBezTo>
                    <a:cubicBezTo>
                      <a:pt x="17801" y="6442"/>
                      <a:pt x="17801" y="6511"/>
                      <a:pt x="17777" y="6545"/>
                    </a:cubicBezTo>
                    <a:cubicBezTo>
                      <a:pt x="17777" y="6545"/>
                      <a:pt x="17777" y="6545"/>
                      <a:pt x="17777" y="6545"/>
                    </a:cubicBezTo>
                    <a:cubicBezTo>
                      <a:pt x="17766" y="6545"/>
                      <a:pt x="17766" y="6545"/>
                      <a:pt x="17766" y="6545"/>
                    </a:cubicBezTo>
                    <a:cubicBezTo>
                      <a:pt x="17742" y="6545"/>
                      <a:pt x="17730" y="6477"/>
                      <a:pt x="17730" y="6340"/>
                    </a:cubicBezTo>
                    <a:cubicBezTo>
                      <a:pt x="17718" y="6238"/>
                      <a:pt x="17718" y="6136"/>
                      <a:pt x="17718" y="6102"/>
                    </a:cubicBezTo>
                    <a:cubicBezTo>
                      <a:pt x="17707" y="6102"/>
                      <a:pt x="17683" y="6068"/>
                      <a:pt x="17636" y="6068"/>
                    </a:cubicBezTo>
                    <a:cubicBezTo>
                      <a:pt x="17577" y="6068"/>
                      <a:pt x="17541" y="6068"/>
                      <a:pt x="17530" y="6000"/>
                    </a:cubicBezTo>
                    <a:cubicBezTo>
                      <a:pt x="17530" y="5966"/>
                      <a:pt x="17530" y="5932"/>
                      <a:pt x="17541" y="5864"/>
                    </a:cubicBezTo>
                    <a:cubicBezTo>
                      <a:pt x="17553" y="5864"/>
                      <a:pt x="17541" y="5864"/>
                      <a:pt x="17541" y="5830"/>
                    </a:cubicBezTo>
                    <a:cubicBezTo>
                      <a:pt x="17541" y="5796"/>
                      <a:pt x="17530" y="5694"/>
                      <a:pt x="17577" y="5626"/>
                    </a:cubicBezTo>
                    <a:cubicBezTo>
                      <a:pt x="17577" y="5558"/>
                      <a:pt x="17482" y="5354"/>
                      <a:pt x="17364" y="5184"/>
                    </a:cubicBezTo>
                    <a:cubicBezTo>
                      <a:pt x="17317" y="5150"/>
                      <a:pt x="17246" y="5116"/>
                      <a:pt x="17152" y="5116"/>
                    </a:cubicBezTo>
                    <a:cubicBezTo>
                      <a:pt x="17046" y="5116"/>
                      <a:pt x="16916" y="5150"/>
                      <a:pt x="16869" y="5218"/>
                    </a:cubicBezTo>
                    <a:cubicBezTo>
                      <a:pt x="16822" y="5252"/>
                      <a:pt x="16739" y="5252"/>
                      <a:pt x="16657" y="5252"/>
                    </a:cubicBezTo>
                    <a:cubicBezTo>
                      <a:pt x="16598" y="5252"/>
                      <a:pt x="16598" y="5252"/>
                      <a:pt x="16598" y="5252"/>
                    </a:cubicBezTo>
                    <a:cubicBezTo>
                      <a:pt x="16586" y="5252"/>
                      <a:pt x="16574" y="5252"/>
                      <a:pt x="16562" y="5252"/>
                    </a:cubicBezTo>
                    <a:cubicBezTo>
                      <a:pt x="16550" y="5252"/>
                      <a:pt x="16550" y="5252"/>
                      <a:pt x="16550" y="5252"/>
                    </a:cubicBezTo>
                    <a:cubicBezTo>
                      <a:pt x="16527" y="5252"/>
                      <a:pt x="16515" y="5252"/>
                      <a:pt x="16503" y="5218"/>
                    </a:cubicBezTo>
                    <a:cubicBezTo>
                      <a:pt x="16491" y="5184"/>
                      <a:pt x="16491" y="5116"/>
                      <a:pt x="16503" y="5082"/>
                    </a:cubicBezTo>
                    <a:cubicBezTo>
                      <a:pt x="16503" y="5048"/>
                      <a:pt x="16503" y="5048"/>
                      <a:pt x="16503" y="5048"/>
                    </a:cubicBezTo>
                    <a:cubicBezTo>
                      <a:pt x="16491" y="4980"/>
                      <a:pt x="16421" y="4912"/>
                      <a:pt x="16385" y="4912"/>
                    </a:cubicBezTo>
                    <a:cubicBezTo>
                      <a:pt x="16374" y="4912"/>
                      <a:pt x="16374" y="4912"/>
                      <a:pt x="16374" y="4912"/>
                    </a:cubicBezTo>
                    <a:cubicBezTo>
                      <a:pt x="16362" y="4946"/>
                      <a:pt x="16350" y="4980"/>
                      <a:pt x="16338" y="4980"/>
                    </a:cubicBezTo>
                    <a:cubicBezTo>
                      <a:pt x="16326" y="4980"/>
                      <a:pt x="16303" y="4946"/>
                      <a:pt x="16291" y="4912"/>
                    </a:cubicBezTo>
                    <a:cubicBezTo>
                      <a:pt x="16291" y="4878"/>
                      <a:pt x="16279" y="4844"/>
                      <a:pt x="16279" y="4810"/>
                    </a:cubicBezTo>
                    <a:cubicBezTo>
                      <a:pt x="16267" y="4776"/>
                      <a:pt x="16197" y="4708"/>
                      <a:pt x="16149" y="4708"/>
                    </a:cubicBezTo>
                    <a:cubicBezTo>
                      <a:pt x="16149" y="4708"/>
                      <a:pt x="16149" y="4708"/>
                      <a:pt x="16138" y="4708"/>
                    </a:cubicBezTo>
                    <a:cubicBezTo>
                      <a:pt x="16114" y="4742"/>
                      <a:pt x="16090" y="4708"/>
                      <a:pt x="16067" y="4640"/>
                    </a:cubicBezTo>
                    <a:cubicBezTo>
                      <a:pt x="16067" y="4606"/>
                      <a:pt x="16067" y="4538"/>
                      <a:pt x="16067" y="4504"/>
                    </a:cubicBezTo>
                    <a:cubicBezTo>
                      <a:pt x="16079" y="4504"/>
                      <a:pt x="16090" y="4436"/>
                      <a:pt x="16126" y="4436"/>
                    </a:cubicBezTo>
                    <a:cubicBezTo>
                      <a:pt x="16126" y="4436"/>
                      <a:pt x="16138" y="4436"/>
                      <a:pt x="16149" y="4436"/>
                    </a:cubicBezTo>
                    <a:cubicBezTo>
                      <a:pt x="16161" y="4436"/>
                      <a:pt x="16161" y="4436"/>
                      <a:pt x="16173" y="4436"/>
                    </a:cubicBezTo>
                    <a:cubicBezTo>
                      <a:pt x="16208" y="4436"/>
                      <a:pt x="16208" y="4436"/>
                      <a:pt x="16220" y="4436"/>
                    </a:cubicBezTo>
                    <a:cubicBezTo>
                      <a:pt x="16220" y="4436"/>
                      <a:pt x="16220" y="4436"/>
                      <a:pt x="16208" y="4402"/>
                    </a:cubicBezTo>
                    <a:cubicBezTo>
                      <a:pt x="16185" y="4300"/>
                      <a:pt x="15984" y="4231"/>
                      <a:pt x="15843" y="4231"/>
                    </a:cubicBezTo>
                    <a:cubicBezTo>
                      <a:pt x="15819" y="4231"/>
                      <a:pt x="15807" y="4231"/>
                      <a:pt x="15807" y="4231"/>
                    </a:cubicBezTo>
                    <a:cubicBezTo>
                      <a:pt x="15807" y="4231"/>
                      <a:pt x="15807" y="4265"/>
                      <a:pt x="15807" y="4265"/>
                    </a:cubicBezTo>
                    <a:cubicBezTo>
                      <a:pt x="15795" y="4334"/>
                      <a:pt x="15784" y="4470"/>
                      <a:pt x="15736" y="4606"/>
                    </a:cubicBezTo>
                    <a:cubicBezTo>
                      <a:pt x="15701" y="4708"/>
                      <a:pt x="15666" y="4708"/>
                      <a:pt x="15642" y="4708"/>
                    </a:cubicBezTo>
                    <a:cubicBezTo>
                      <a:pt x="15607" y="4708"/>
                      <a:pt x="15583" y="4674"/>
                      <a:pt x="15571" y="4606"/>
                    </a:cubicBezTo>
                    <a:cubicBezTo>
                      <a:pt x="15560" y="4572"/>
                      <a:pt x="15560" y="4538"/>
                      <a:pt x="15560" y="4504"/>
                    </a:cubicBezTo>
                    <a:cubicBezTo>
                      <a:pt x="15571" y="4402"/>
                      <a:pt x="15595" y="4368"/>
                      <a:pt x="15630" y="4334"/>
                    </a:cubicBezTo>
                    <a:cubicBezTo>
                      <a:pt x="15630" y="4334"/>
                      <a:pt x="15642" y="4334"/>
                      <a:pt x="15654" y="4334"/>
                    </a:cubicBezTo>
                    <a:cubicBezTo>
                      <a:pt x="15642" y="4334"/>
                      <a:pt x="15619" y="4334"/>
                      <a:pt x="15607" y="4300"/>
                    </a:cubicBezTo>
                    <a:cubicBezTo>
                      <a:pt x="15571" y="4300"/>
                      <a:pt x="15536" y="4300"/>
                      <a:pt x="15512" y="4231"/>
                    </a:cubicBezTo>
                    <a:cubicBezTo>
                      <a:pt x="15512" y="4197"/>
                      <a:pt x="15501" y="4129"/>
                      <a:pt x="15512" y="4095"/>
                    </a:cubicBezTo>
                    <a:cubicBezTo>
                      <a:pt x="15524" y="4061"/>
                      <a:pt x="15536" y="4027"/>
                      <a:pt x="15560" y="4027"/>
                    </a:cubicBezTo>
                    <a:cubicBezTo>
                      <a:pt x="15560" y="3993"/>
                      <a:pt x="15560" y="3993"/>
                      <a:pt x="15560" y="3993"/>
                    </a:cubicBezTo>
                    <a:cubicBezTo>
                      <a:pt x="15465" y="3959"/>
                      <a:pt x="15324" y="3891"/>
                      <a:pt x="15253" y="3891"/>
                    </a:cubicBezTo>
                    <a:cubicBezTo>
                      <a:pt x="15182" y="3925"/>
                      <a:pt x="15135" y="3857"/>
                      <a:pt x="15099" y="3823"/>
                    </a:cubicBezTo>
                    <a:cubicBezTo>
                      <a:pt x="15076" y="3789"/>
                      <a:pt x="15064" y="3789"/>
                      <a:pt x="15040" y="3789"/>
                    </a:cubicBezTo>
                    <a:cubicBezTo>
                      <a:pt x="15029" y="3789"/>
                      <a:pt x="15029" y="3789"/>
                      <a:pt x="15029" y="3789"/>
                    </a:cubicBezTo>
                    <a:cubicBezTo>
                      <a:pt x="15029" y="3789"/>
                      <a:pt x="15029" y="3823"/>
                      <a:pt x="15040" y="3857"/>
                    </a:cubicBezTo>
                    <a:cubicBezTo>
                      <a:pt x="15052" y="3891"/>
                      <a:pt x="15052" y="3925"/>
                      <a:pt x="15040" y="3959"/>
                    </a:cubicBezTo>
                    <a:cubicBezTo>
                      <a:pt x="15029" y="4061"/>
                      <a:pt x="14958" y="4095"/>
                      <a:pt x="14934" y="4095"/>
                    </a:cubicBezTo>
                    <a:cubicBezTo>
                      <a:pt x="14922" y="4095"/>
                      <a:pt x="14911" y="4095"/>
                      <a:pt x="14899" y="4061"/>
                    </a:cubicBezTo>
                    <a:cubicBezTo>
                      <a:pt x="14852" y="4061"/>
                      <a:pt x="14805" y="4129"/>
                      <a:pt x="14793" y="4163"/>
                    </a:cubicBezTo>
                    <a:cubicBezTo>
                      <a:pt x="14793" y="4163"/>
                      <a:pt x="14793" y="4197"/>
                      <a:pt x="14793" y="4197"/>
                    </a:cubicBezTo>
                    <a:cubicBezTo>
                      <a:pt x="14805" y="4231"/>
                      <a:pt x="14805" y="4231"/>
                      <a:pt x="14805" y="4231"/>
                    </a:cubicBezTo>
                    <a:cubicBezTo>
                      <a:pt x="14816" y="4231"/>
                      <a:pt x="14828" y="4231"/>
                      <a:pt x="14828" y="4197"/>
                    </a:cubicBezTo>
                    <a:cubicBezTo>
                      <a:pt x="14852" y="4197"/>
                      <a:pt x="14875" y="4163"/>
                      <a:pt x="14899" y="4197"/>
                    </a:cubicBezTo>
                    <a:cubicBezTo>
                      <a:pt x="14911" y="4197"/>
                      <a:pt x="14911" y="4231"/>
                      <a:pt x="14911" y="4265"/>
                    </a:cubicBezTo>
                    <a:cubicBezTo>
                      <a:pt x="14911" y="4334"/>
                      <a:pt x="14899" y="4368"/>
                      <a:pt x="14875" y="4402"/>
                    </a:cubicBezTo>
                    <a:cubicBezTo>
                      <a:pt x="14875" y="4402"/>
                      <a:pt x="14875" y="4402"/>
                      <a:pt x="14875" y="4402"/>
                    </a:cubicBezTo>
                    <a:cubicBezTo>
                      <a:pt x="14911" y="4504"/>
                      <a:pt x="14911" y="4606"/>
                      <a:pt x="14911" y="4674"/>
                    </a:cubicBezTo>
                    <a:cubicBezTo>
                      <a:pt x="14911" y="4708"/>
                      <a:pt x="14911" y="4708"/>
                      <a:pt x="14911" y="4708"/>
                    </a:cubicBezTo>
                    <a:cubicBezTo>
                      <a:pt x="14911" y="4742"/>
                      <a:pt x="14911" y="4776"/>
                      <a:pt x="14899" y="4776"/>
                    </a:cubicBezTo>
                    <a:cubicBezTo>
                      <a:pt x="14887" y="4844"/>
                      <a:pt x="14852" y="4844"/>
                      <a:pt x="14840" y="4844"/>
                    </a:cubicBezTo>
                    <a:cubicBezTo>
                      <a:pt x="14805" y="4844"/>
                      <a:pt x="14781" y="4810"/>
                      <a:pt x="14769" y="4776"/>
                    </a:cubicBezTo>
                    <a:cubicBezTo>
                      <a:pt x="14757" y="4708"/>
                      <a:pt x="14734" y="4742"/>
                      <a:pt x="14710" y="4742"/>
                    </a:cubicBezTo>
                    <a:cubicBezTo>
                      <a:pt x="14698" y="4742"/>
                      <a:pt x="14687" y="4776"/>
                      <a:pt x="14675" y="4776"/>
                    </a:cubicBezTo>
                    <a:cubicBezTo>
                      <a:pt x="14687" y="4776"/>
                      <a:pt x="14698" y="4810"/>
                      <a:pt x="14698" y="4878"/>
                    </a:cubicBezTo>
                    <a:cubicBezTo>
                      <a:pt x="14698" y="4912"/>
                      <a:pt x="14687" y="4980"/>
                      <a:pt x="14616" y="5014"/>
                    </a:cubicBezTo>
                    <a:cubicBezTo>
                      <a:pt x="14557" y="5014"/>
                      <a:pt x="14545" y="4912"/>
                      <a:pt x="14533" y="4844"/>
                    </a:cubicBezTo>
                    <a:cubicBezTo>
                      <a:pt x="14521" y="4844"/>
                      <a:pt x="14521" y="4810"/>
                      <a:pt x="14521" y="4810"/>
                    </a:cubicBezTo>
                    <a:cubicBezTo>
                      <a:pt x="14510" y="4810"/>
                      <a:pt x="14510" y="4810"/>
                      <a:pt x="14498" y="4810"/>
                    </a:cubicBezTo>
                    <a:cubicBezTo>
                      <a:pt x="14474" y="4810"/>
                      <a:pt x="14439" y="4810"/>
                      <a:pt x="14403" y="4776"/>
                    </a:cubicBezTo>
                    <a:cubicBezTo>
                      <a:pt x="14368" y="4742"/>
                      <a:pt x="14333" y="4708"/>
                      <a:pt x="14309" y="4708"/>
                    </a:cubicBezTo>
                    <a:cubicBezTo>
                      <a:pt x="14285" y="4708"/>
                      <a:pt x="14274" y="4742"/>
                      <a:pt x="14250" y="4776"/>
                    </a:cubicBezTo>
                    <a:cubicBezTo>
                      <a:pt x="14226" y="4810"/>
                      <a:pt x="14203" y="4844"/>
                      <a:pt x="14156" y="4878"/>
                    </a:cubicBezTo>
                    <a:cubicBezTo>
                      <a:pt x="14085" y="4878"/>
                      <a:pt x="13967" y="4742"/>
                      <a:pt x="13932" y="4606"/>
                    </a:cubicBezTo>
                    <a:cubicBezTo>
                      <a:pt x="13932" y="4606"/>
                      <a:pt x="13920" y="4538"/>
                      <a:pt x="13920" y="4538"/>
                    </a:cubicBezTo>
                    <a:cubicBezTo>
                      <a:pt x="13920" y="4538"/>
                      <a:pt x="13908" y="4572"/>
                      <a:pt x="13896" y="4606"/>
                    </a:cubicBezTo>
                    <a:cubicBezTo>
                      <a:pt x="13884" y="4640"/>
                      <a:pt x="13873" y="4708"/>
                      <a:pt x="13873" y="4776"/>
                    </a:cubicBezTo>
                    <a:cubicBezTo>
                      <a:pt x="13861" y="4912"/>
                      <a:pt x="13849" y="5014"/>
                      <a:pt x="13814" y="5014"/>
                    </a:cubicBezTo>
                    <a:cubicBezTo>
                      <a:pt x="13802" y="5014"/>
                      <a:pt x="13790" y="5082"/>
                      <a:pt x="13778" y="5116"/>
                    </a:cubicBezTo>
                    <a:cubicBezTo>
                      <a:pt x="13766" y="5218"/>
                      <a:pt x="13755" y="5286"/>
                      <a:pt x="13731" y="5320"/>
                    </a:cubicBezTo>
                    <a:cubicBezTo>
                      <a:pt x="13719" y="5320"/>
                      <a:pt x="13719" y="5320"/>
                      <a:pt x="13707" y="5320"/>
                    </a:cubicBezTo>
                    <a:cubicBezTo>
                      <a:pt x="13684" y="5320"/>
                      <a:pt x="13672" y="5286"/>
                      <a:pt x="13672" y="5286"/>
                    </a:cubicBezTo>
                    <a:cubicBezTo>
                      <a:pt x="13660" y="5252"/>
                      <a:pt x="13648" y="5252"/>
                      <a:pt x="13648" y="5252"/>
                    </a:cubicBezTo>
                    <a:cubicBezTo>
                      <a:pt x="13637" y="5252"/>
                      <a:pt x="13637" y="5252"/>
                      <a:pt x="13637" y="5252"/>
                    </a:cubicBezTo>
                    <a:cubicBezTo>
                      <a:pt x="13578" y="5252"/>
                      <a:pt x="13424" y="4810"/>
                      <a:pt x="13412" y="4674"/>
                    </a:cubicBezTo>
                    <a:cubicBezTo>
                      <a:pt x="13412" y="4606"/>
                      <a:pt x="13330" y="4368"/>
                      <a:pt x="13306" y="4334"/>
                    </a:cubicBezTo>
                    <a:cubicBezTo>
                      <a:pt x="13283" y="4300"/>
                      <a:pt x="13295" y="4231"/>
                      <a:pt x="13295" y="4231"/>
                    </a:cubicBezTo>
                    <a:cubicBezTo>
                      <a:pt x="13295" y="4197"/>
                      <a:pt x="13295" y="4163"/>
                      <a:pt x="13330" y="4163"/>
                    </a:cubicBezTo>
                    <a:cubicBezTo>
                      <a:pt x="13354" y="4163"/>
                      <a:pt x="13377" y="4197"/>
                      <a:pt x="13389" y="4231"/>
                    </a:cubicBezTo>
                    <a:cubicBezTo>
                      <a:pt x="13412" y="4265"/>
                      <a:pt x="13436" y="4265"/>
                      <a:pt x="13460" y="4231"/>
                    </a:cubicBezTo>
                    <a:cubicBezTo>
                      <a:pt x="13460" y="4231"/>
                      <a:pt x="13460" y="4197"/>
                      <a:pt x="13460" y="4163"/>
                    </a:cubicBezTo>
                    <a:cubicBezTo>
                      <a:pt x="13460" y="4129"/>
                      <a:pt x="13448" y="4095"/>
                      <a:pt x="13436" y="4095"/>
                    </a:cubicBezTo>
                    <a:cubicBezTo>
                      <a:pt x="13401" y="4095"/>
                      <a:pt x="13389" y="4027"/>
                      <a:pt x="13389" y="3993"/>
                    </a:cubicBezTo>
                    <a:cubicBezTo>
                      <a:pt x="13389" y="3925"/>
                      <a:pt x="13401" y="3891"/>
                      <a:pt x="13412" y="3857"/>
                    </a:cubicBezTo>
                    <a:cubicBezTo>
                      <a:pt x="13412" y="3823"/>
                      <a:pt x="13401" y="3823"/>
                      <a:pt x="13401" y="3789"/>
                    </a:cubicBezTo>
                    <a:cubicBezTo>
                      <a:pt x="13389" y="3721"/>
                      <a:pt x="13377" y="3687"/>
                      <a:pt x="13377" y="3619"/>
                    </a:cubicBezTo>
                    <a:cubicBezTo>
                      <a:pt x="13389" y="3585"/>
                      <a:pt x="13389" y="3585"/>
                      <a:pt x="13401" y="3551"/>
                    </a:cubicBezTo>
                    <a:cubicBezTo>
                      <a:pt x="13389" y="3551"/>
                      <a:pt x="13389" y="3551"/>
                      <a:pt x="13377" y="3551"/>
                    </a:cubicBezTo>
                    <a:cubicBezTo>
                      <a:pt x="13342" y="3551"/>
                      <a:pt x="13283" y="3449"/>
                      <a:pt x="13271" y="3347"/>
                    </a:cubicBezTo>
                    <a:cubicBezTo>
                      <a:pt x="13259" y="3347"/>
                      <a:pt x="13236" y="3313"/>
                      <a:pt x="13188" y="3313"/>
                    </a:cubicBezTo>
                    <a:cubicBezTo>
                      <a:pt x="13165" y="3313"/>
                      <a:pt x="13153" y="3313"/>
                      <a:pt x="13141" y="3347"/>
                    </a:cubicBezTo>
                    <a:cubicBezTo>
                      <a:pt x="13141" y="3347"/>
                      <a:pt x="13141" y="3381"/>
                      <a:pt x="13129" y="3381"/>
                    </a:cubicBezTo>
                    <a:cubicBezTo>
                      <a:pt x="13129" y="3415"/>
                      <a:pt x="13118" y="3449"/>
                      <a:pt x="13094" y="3449"/>
                    </a:cubicBezTo>
                    <a:cubicBezTo>
                      <a:pt x="13082" y="3449"/>
                      <a:pt x="13059" y="3415"/>
                      <a:pt x="13047" y="3381"/>
                    </a:cubicBezTo>
                    <a:cubicBezTo>
                      <a:pt x="13047" y="3347"/>
                      <a:pt x="13047" y="3347"/>
                      <a:pt x="13047" y="3313"/>
                    </a:cubicBezTo>
                    <a:cubicBezTo>
                      <a:pt x="13035" y="3313"/>
                      <a:pt x="13023" y="3313"/>
                      <a:pt x="13011" y="3313"/>
                    </a:cubicBezTo>
                    <a:cubicBezTo>
                      <a:pt x="12976" y="3279"/>
                      <a:pt x="12941" y="3279"/>
                      <a:pt x="12905" y="3245"/>
                    </a:cubicBezTo>
                    <a:cubicBezTo>
                      <a:pt x="12846" y="3211"/>
                      <a:pt x="12823" y="3109"/>
                      <a:pt x="12811" y="3041"/>
                    </a:cubicBezTo>
                    <a:cubicBezTo>
                      <a:pt x="12799" y="3041"/>
                      <a:pt x="12799" y="3007"/>
                      <a:pt x="12799" y="3007"/>
                    </a:cubicBezTo>
                    <a:cubicBezTo>
                      <a:pt x="12799" y="3007"/>
                      <a:pt x="12799" y="3041"/>
                      <a:pt x="12799" y="3041"/>
                    </a:cubicBezTo>
                    <a:cubicBezTo>
                      <a:pt x="12787" y="3109"/>
                      <a:pt x="12775" y="3177"/>
                      <a:pt x="12752" y="3177"/>
                    </a:cubicBezTo>
                    <a:cubicBezTo>
                      <a:pt x="12740" y="3177"/>
                      <a:pt x="12728" y="3177"/>
                      <a:pt x="12728" y="3177"/>
                    </a:cubicBezTo>
                    <a:cubicBezTo>
                      <a:pt x="12716" y="3143"/>
                      <a:pt x="12693" y="3177"/>
                      <a:pt x="12693" y="3211"/>
                    </a:cubicBezTo>
                    <a:cubicBezTo>
                      <a:pt x="12681" y="3211"/>
                      <a:pt x="12681" y="3245"/>
                      <a:pt x="12693" y="3279"/>
                    </a:cubicBezTo>
                    <a:cubicBezTo>
                      <a:pt x="12705" y="3381"/>
                      <a:pt x="12705" y="3449"/>
                      <a:pt x="12693" y="3517"/>
                    </a:cubicBezTo>
                    <a:cubicBezTo>
                      <a:pt x="12693" y="3551"/>
                      <a:pt x="12693" y="3585"/>
                      <a:pt x="12693" y="3619"/>
                    </a:cubicBezTo>
                    <a:cubicBezTo>
                      <a:pt x="12681" y="3721"/>
                      <a:pt x="12658" y="3755"/>
                      <a:pt x="12646" y="3755"/>
                    </a:cubicBezTo>
                    <a:cubicBezTo>
                      <a:pt x="12634" y="3755"/>
                      <a:pt x="12622" y="3721"/>
                      <a:pt x="12599" y="3721"/>
                    </a:cubicBezTo>
                    <a:cubicBezTo>
                      <a:pt x="12599" y="3687"/>
                      <a:pt x="12587" y="3687"/>
                      <a:pt x="12575" y="3687"/>
                    </a:cubicBezTo>
                    <a:cubicBezTo>
                      <a:pt x="12563" y="3653"/>
                      <a:pt x="12563" y="3687"/>
                      <a:pt x="12551" y="3687"/>
                    </a:cubicBezTo>
                    <a:cubicBezTo>
                      <a:pt x="12540" y="3721"/>
                      <a:pt x="12516" y="3755"/>
                      <a:pt x="12481" y="3755"/>
                    </a:cubicBezTo>
                    <a:cubicBezTo>
                      <a:pt x="12457" y="3755"/>
                      <a:pt x="12445" y="3755"/>
                      <a:pt x="12422" y="3721"/>
                    </a:cubicBezTo>
                    <a:cubicBezTo>
                      <a:pt x="12374" y="3687"/>
                      <a:pt x="12339" y="3687"/>
                      <a:pt x="12304" y="3687"/>
                    </a:cubicBezTo>
                    <a:cubicBezTo>
                      <a:pt x="12280" y="3687"/>
                      <a:pt x="12245" y="3687"/>
                      <a:pt x="12221" y="3585"/>
                    </a:cubicBezTo>
                    <a:cubicBezTo>
                      <a:pt x="12221" y="3585"/>
                      <a:pt x="12221" y="3551"/>
                      <a:pt x="12209" y="3551"/>
                    </a:cubicBezTo>
                    <a:cubicBezTo>
                      <a:pt x="12209" y="3653"/>
                      <a:pt x="12150" y="3653"/>
                      <a:pt x="12138" y="3653"/>
                    </a:cubicBezTo>
                    <a:cubicBezTo>
                      <a:pt x="12091" y="3653"/>
                      <a:pt x="11997" y="3619"/>
                      <a:pt x="11985" y="3483"/>
                    </a:cubicBezTo>
                    <a:cubicBezTo>
                      <a:pt x="11973" y="3381"/>
                      <a:pt x="11985" y="3313"/>
                      <a:pt x="12009" y="3279"/>
                    </a:cubicBezTo>
                    <a:cubicBezTo>
                      <a:pt x="11985" y="3279"/>
                      <a:pt x="11961" y="3279"/>
                      <a:pt x="11938" y="3279"/>
                    </a:cubicBezTo>
                    <a:cubicBezTo>
                      <a:pt x="11891" y="3279"/>
                      <a:pt x="11855" y="3245"/>
                      <a:pt x="11808" y="3211"/>
                    </a:cubicBezTo>
                    <a:cubicBezTo>
                      <a:pt x="11773" y="3177"/>
                      <a:pt x="11737" y="3177"/>
                      <a:pt x="11690" y="3177"/>
                    </a:cubicBezTo>
                    <a:cubicBezTo>
                      <a:pt x="11655" y="3177"/>
                      <a:pt x="11655" y="3177"/>
                      <a:pt x="11655" y="3177"/>
                    </a:cubicBezTo>
                    <a:cubicBezTo>
                      <a:pt x="11572" y="3211"/>
                      <a:pt x="11407" y="3245"/>
                      <a:pt x="11372" y="3279"/>
                    </a:cubicBezTo>
                    <a:cubicBezTo>
                      <a:pt x="11372" y="3279"/>
                      <a:pt x="11372" y="3313"/>
                      <a:pt x="11372" y="3313"/>
                    </a:cubicBezTo>
                    <a:cubicBezTo>
                      <a:pt x="11383" y="3347"/>
                      <a:pt x="11383" y="3415"/>
                      <a:pt x="11372" y="3449"/>
                    </a:cubicBezTo>
                    <a:cubicBezTo>
                      <a:pt x="11372" y="3483"/>
                      <a:pt x="11360" y="3483"/>
                      <a:pt x="11348" y="3517"/>
                    </a:cubicBezTo>
                    <a:cubicBezTo>
                      <a:pt x="11336" y="3517"/>
                      <a:pt x="11336" y="3517"/>
                      <a:pt x="11336" y="3517"/>
                    </a:cubicBezTo>
                    <a:cubicBezTo>
                      <a:pt x="11324" y="3517"/>
                      <a:pt x="11313" y="3483"/>
                      <a:pt x="11301" y="3449"/>
                    </a:cubicBezTo>
                    <a:cubicBezTo>
                      <a:pt x="11289" y="3415"/>
                      <a:pt x="11289" y="3313"/>
                      <a:pt x="11289" y="3211"/>
                    </a:cubicBezTo>
                    <a:cubicBezTo>
                      <a:pt x="11301" y="3177"/>
                      <a:pt x="11301" y="3109"/>
                      <a:pt x="11301" y="3075"/>
                    </a:cubicBezTo>
                    <a:cubicBezTo>
                      <a:pt x="11289" y="3041"/>
                      <a:pt x="11289" y="3041"/>
                      <a:pt x="11277" y="3007"/>
                    </a:cubicBezTo>
                    <a:cubicBezTo>
                      <a:pt x="11277" y="3041"/>
                      <a:pt x="11277" y="3075"/>
                      <a:pt x="11265" y="3075"/>
                    </a:cubicBezTo>
                    <a:cubicBezTo>
                      <a:pt x="11242" y="3177"/>
                      <a:pt x="11183" y="3177"/>
                      <a:pt x="11171" y="3177"/>
                    </a:cubicBezTo>
                    <a:cubicBezTo>
                      <a:pt x="11159" y="3177"/>
                      <a:pt x="11124" y="3177"/>
                      <a:pt x="11100" y="3109"/>
                    </a:cubicBezTo>
                    <a:cubicBezTo>
                      <a:pt x="11053" y="3007"/>
                      <a:pt x="11018" y="2939"/>
                      <a:pt x="10959" y="2905"/>
                    </a:cubicBezTo>
                    <a:cubicBezTo>
                      <a:pt x="10947" y="2905"/>
                      <a:pt x="10947" y="2905"/>
                      <a:pt x="10935" y="2905"/>
                    </a:cubicBezTo>
                    <a:cubicBezTo>
                      <a:pt x="10888" y="2905"/>
                      <a:pt x="10841" y="3007"/>
                      <a:pt x="10829" y="3041"/>
                    </a:cubicBezTo>
                    <a:cubicBezTo>
                      <a:pt x="10841" y="3075"/>
                      <a:pt x="10853" y="3075"/>
                      <a:pt x="10864" y="3075"/>
                    </a:cubicBezTo>
                    <a:cubicBezTo>
                      <a:pt x="10888" y="3075"/>
                      <a:pt x="10912" y="3075"/>
                      <a:pt x="10912" y="3143"/>
                    </a:cubicBezTo>
                    <a:cubicBezTo>
                      <a:pt x="10912" y="3177"/>
                      <a:pt x="10912" y="3211"/>
                      <a:pt x="10912" y="3211"/>
                    </a:cubicBezTo>
                    <a:cubicBezTo>
                      <a:pt x="10900" y="3279"/>
                      <a:pt x="10864" y="3279"/>
                      <a:pt x="10805" y="3313"/>
                    </a:cubicBezTo>
                    <a:cubicBezTo>
                      <a:pt x="10794" y="3313"/>
                      <a:pt x="10758" y="3313"/>
                      <a:pt x="10746" y="3313"/>
                    </a:cubicBezTo>
                    <a:cubicBezTo>
                      <a:pt x="10723" y="3483"/>
                      <a:pt x="10534" y="3551"/>
                      <a:pt x="10534" y="3551"/>
                    </a:cubicBezTo>
                    <a:cubicBezTo>
                      <a:pt x="10499" y="3585"/>
                      <a:pt x="10499" y="3585"/>
                      <a:pt x="10499" y="3585"/>
                    </a:cubicBezTo>
                    <a:cubicBezTo>
                      <a:pt x="10393" y="3619"/>
                      <a:pt x="10369" y="3619"/>
                      <a:pt x="10322" y="3755"/>
                    </a:cubicBezTo>
                    <a:cubicBezTo>
                      <a:pt x="10310" y="3789"/>
                      <a:pt x="10298" y="3789"/>
                      <a:pt x="10286" y="3789"/>
                    </a:cubicBezTo>
                    <a:cubicBezTo>
                      <a:pt x="10263" y="3789"/>
                      <a:pt x="10263" y="3789"/>
                      <a:pt x="10263" y="3789"/>
                    </a:cubicBezTo>
                    <a:cubicBezTo>
                      <a:pt x="10263" y="3755"/>
                      <a:pt x="10263" y="3755"/>
                      <a:pt x="10263" y="3755"/>
                    </a:cubicBezTo>
                    <a:cubicBezTo>
                      <a:pt x="10239" y="3653"/>
                      <a:pt x="10310" y="3415"/>
                      <a:pt x="10322" y="3381"/>
                    </a:cubicBezTo>
                    <a:cubicBezTo>
                      <a:pt x="10357" y="3279"/>
                      <a:pt x="10381" y="3279"/>
                      <a:pt x="10404" y="3245"/>
                    </a:cubicBezTo>
                    <a:cubicBezTo>
                      <a:pt x="10428" y="3245"/>
                      <a:pt x="10440" y="3211"/>
                      <a:pt x="10451" y="3211"/>
                    </a:cubicBezTo>
                    <a:cubicBezTo>
                      <a:pt x="10475" y="3075"/>
                      <a:pt x="10510" y="3075"/>
                      <a:pt x="10569" y="3041"/>
                    </a:cubicBezTo>
                    <a:cubicBezTo>
                      <a:pt x="10581" y="3041"/>
                      <a:pt x="10593" y="3041"/>
                      <a:pt x="10605" y="3041"/>
                    </a:cubicBezTo>
                    <a:cubicBezTo>
                      <a:pt x="10640" y="3007"/>
                      <a:pt x="10652" y="2973"/>
                      <a:pt x="10676" y="2939"/>
                    </a:cubicBezTo>
                    <a:cubicBezTo>
                      <a:pt x="10676" y="2905"/>
                      <a:pt x="10687" y="2871"/>
                      <a:pt x="10711" y="2837"/>
                    </a:cubicBezTo>
                    <a:cubicBezTo>
                      <a:pt x="10723" y="2837"/>
                      <a:pt x="10723" y="2837"/>
                      <a:pt x="10723" y="2837"/>
                    </a:cubicBezTo>
                    <a:cubicBezTo>
                      <a:pt x="10746" y="2803"/>
                      <a:pt x="10829" y="2701"/>
                      <a:pt x="10829" y="2633"/>
                    </a:cubicBezTo>
                    <a:cubicBezTo>
                      <a:pt x="10853" y="2497"/>
                      <a:pt x="11041" y="2327"/>
                      <a:pt x="11077" y="2327"/>
                    </a:cubicBezTo>
                    <a:cubicBezTo>
                      <a:pt x="11089" y="2327"/>
                      <a:pt x="11100" y="2259"/>
                      <a:pt x="11100" y="2225"/>
                    </a:cubicBezTo>
                    <a:cubicBezTo>
                      <a:pt x="11112" y="2191"/>
                      <a:pt x="11124" y="2122"/>
                      <a:pt x="11148" y="2122"/>
                    </a:cubicBezTo>
                    <a:cubicBezTo>
                      <a:pt x="11159" y="2122"/>
                      <a:pt x="11195" y="2088"/>
                      <a:pt x="11301" y="1952"/>
                    </a:cubicBezTo>
                    <a:cubicBezTo>
                      <a:pt x="11324" y="1918"/>
                      <a:pt x="11336" y="1816"/>
                      <a:pt x="11348" y="1782"/>
                    </a:cubicBezTo>
                    <a:cubicBezTo>
                      <a:pt x="11336" y="1782"/>
                      <a:pt x="11336" y="1782"/>
                      <a:pt x="11336" y="1782"/>
                    </a:cubicBezTo>
                    <a:cubicBezTo>
                      <a:pt x="11313" y="1748"/>
                      <a:pt x="11289" y="1714"/>
                      <a:pt x="11289" y="1646"/>
                    </a:cubicBezTo>
                    <a:cubicBezTo>
                      <a:pt x="11289" y="1612"/>
                      <a:pt x="11289" y="1612"/>
                      <a:pt x="11289" y="1578"/>
                    </a:cubicBezTo>
                    <a:cubicBezTo>
                      <a:pt x="11301" y="1544"/>
                      <a:pt x="11313" y="1544"/>
                      <a:pt x="11324" y="1544"/>
                    </a:cubicBezTo>
                    <a:cubicBezTo>
                      <a:pt x="11336" y="1544"/>
                      <a:pt x="11348" y="1544"/>
                      <a:pt x="11372" y="1510"/>
                    </a:cubicBezTo>
                    <a:cubicBezTo>
                      <a:pt x="11372" y="1510"/>
                      <a:pt x="11372" y="1510"/>
                      <a:pt x="11360" y="1476"/>
                    </a:cubicBezTo>
                    <a:cubicBezTo>
                      <a:pt x="11360" y="1476"/>
                      <a:pt x="11360" y="1476"/>
                      <a:pt x="11348" y="1476"/>
                    </a:cubicBezTo>
                    <a:cubicBezTo>
                      <a:pt x="11348" y="1476"/>
                      <a:pt x="11336" y="1476"/>
                      <a:pt x="11336" y="1476"/>
                    </a:cubicBezTo>
                    <a:cubicBezTo>
                      <a:pt x="11324" y="1476"/>
                      <a:pt x="11324" y="1476"/>
                      <a:pt x="11324" y="1476"/>
                    </a:cubicBezTo>
                    <a:cubicBezTo>
                      <a:pt x="11313" y="1442"/>
                      <a:pt x="11313" y="1442"/>
                      <a:pt x="11313" y="1442"/>
                    </a:cubicBezTo>
                    <a:cubicBezTo>
                      <a:pt x="11301" y="1408"/>
                      <a:pt x="11313" y="1374"/>
                      <a:pt x="11313" y="1340"/>
                    </a:cubicBezTo>
                    <a:cubicBezTo>
                      <a:pt x="11313" y="1306"/>
                      <a:pt x="11324" y="1272"/>
                      <a:pt x="11313" y="1272"/>
                    </a:cubicBezTo>
                    <a:cubicBezTo>
                      <a:pt x="11313" y="1238"/>
                      <a:pt x="11289" y="1238"/>
                      <a:pt x="11277" y="1272"/>
                    </a:cubicBezTo>
                    <a:cubicBezTo>
                      <a:pt x="11277" y="1272"/>
                      <a:pt x="11265" y="1272"/>
                      <a:pt x="11254" y="1272"/>
                    </a:cubicBezTo>
                    <a:cubicBezTo>
                      <a:pt x="11242" y="1272"/>
                      <a:pt x="11230" y="1272"/>
                      <a:pt x="11230" y="1238"/>
                    </a:cubicBezTo>
                    <a:cubicBezTo>
                      <a:pt x="11218" y="1238"/>
                      <a:pt x="11218" y="1204"/>
                      <a:pt x="11218" y="1170"/>
                    </a:cubicBezTo>
                    <a:cubicBezTo>
                      <a:pt x="11218" y="1034"/>
                      <a:pt x="11218" y="932"/>
                      <a:pt x="11195" y="898"/>
                    </a:cubicBezTo>
                    <a:cubicBezTo>
                      <a:pt x="11206" y="898"/>
                      <a:pt x="11195" y="932"/>
                      <a:pt x="11183" y="932"/>
                    </a:cubicBezTo>
                    <a:cubicBezTo>
                      <a:pt x="11171" y="932"/>
                      <a:pt x="11159" y="966"/>
                      <a:pt x="11136" y="966"/>
                    </a:cubicBezTo>
                    <a:cubicBezTo>
                      <a:pt x="11112" y="966"/>
                      <a:pt x="11100" y="966"/>
                      <a:pt x="11089" y="932"/>
                    </a:cubicBezTo>
                    <a:cubicBezTo>
                      <a:pt x="11053" y="864"/>
                      <a:pt x="10971" y="796"/>
                      <a:pt x="10923" y="796"/>
                    </a:cubicBezTo>
                    <a:cubicBezTo>
                      <a:pt x="10923" y="796"/>
                      <a:pt x="10923" y="796"/>
                      <a:pt x="10923" y="796"/>
                    </a:cubicBezTo>
                    <a:cubicBezTo>
                      <a:pt x="10912" y="830"/>
                      <a:pt x="10900" y="830"/>
                      <a:pt x="10864" y="796"/>
                    </a:cubicBezTo>
                    <a:cubicBezTo>
                      <a:pt x="10864" y="796"/>
                      <a:pt x="10841" y="762"/>
                      <a:pt x="10841" y="762"/>
                    </a:cubicBezTo>
                    <a:cubicBezTo>
                      <a:pt x="10829" y="796"/>
                      <a:pt x="10817" y="830"/>
                      <a:pt x="10746" y="830"/>
                    </a:cubicBezTo>
                    <a:cubicBezTo>
                      <a:pt x="10723" y="830"/>
                      <a:pt x="10676" y="796"/>
                      <a:pt x="10652" y="796"/>
                    </a:cubicBezTo>
                    <a:cubicBezTo>
                      <a:pt x="10628" y="762"/>
                      <a:pt x="10605" y="830"/>
                      <a:pt x="10605" y="864"/>
                    </a:cubicBezTo>
                    <a:cubicBezTo>
                      <a:pt x="10593" y="1000"/>
                      <a:pt x="10522" y="1000"/>
                      <a:pt x="10499" y="1000"/>
                    </a:cubicBezTo>
                    <a:cubicBezTo>
                      <a:pt x="10463" y="1000"/>
                      <a:pt x="10416" y="1000"/>
                      <a:pt x="10404" y="966"/>
                    </a:cubicBezTo>
                    <a:cubicBezTo>
                      <a:pt x="10393" y="966"/>
                      <a:pt x="10393" y="966"/>
                      <a:pt x="10393" y="966"/>
                    </a:cubicBezTo>
                    <a:cubicBezTo>
                      <a:pt x="10381" y="932"/>
                      <a:pt x="10381" y="932"/>
                      <a:pt x="10381" y="932"/>
                    </a:cubicBezTo>
                    <a:cubicBezTo>
                      <a:pt x="10381" y="864"/>
                      <a:pt x="10393" y="796"/>
                      <a:pt x="10440" y="660"/>
                    </a:cubicBezTo>
                    <a:cubicBezTo>
                      <a:pt x="10451" y="660"/>
                      <a:pt x="10451" y="626"/>
                      <a:pt x="10463" y="592"/>
                    </a:cubicBezTo>
                    <a:cubicBezTo>
                      <a:pt x="10451" y="592"/>
                      <a:pt x="10428" y="592"/>
                      <a:pt x="10404" y="592"/>
                    </a:cubicBezTo>
                    <a:cubicBezTo>
                      <a:pt x="10393" y="592"/>
                      <a:pt x="10381" y="592"/>
                      <a:pt x="10357" y="592"/>
                    </a:cubicBezTo>
                    <a:cubicBezTo>
                      <a:pt x="10298" y="592"/>
                      <a:pt x="10275" y="592"/>
                      <a:pt x="10263" y="558"/>
                    </a:cubicBezTo>
                    <a:cubicBezTo>
                      <a:pt x="10263" y="524"/>
                      <a:pt x="10204" y="524"/>
                      <a:pt x="10145" y="524"/>
                    </a:cubicBezTo>
                    <a:cubicBezTo>
                      <a:pt x="10145" y="524"/>
                      <a:pt x="10133" y="524"/>
                      <a:pt x="10133" y="524"/>
                    </a:cubicBezTo>
                    <a:cubicBezTo>
                      <a:pt x="10121" y="524"/>
                      <a:pt x="10121" y="524"/>
                      <a:pt x="10121" y="524"/>
                    </a:cubicBezTo>
                    <a:cubicBezTo>
                      <a:pt x="10098" y="524"/>
                      <a:pt x="10086" y="456"/>
                      <a:pt x="10086" y="456"/>
                    </a:cubicBezTo>
                    <a:cubicBezTo>
                      <a:pt x="10086" y="422"/>
                      <a:pt x="10086" y="354"/>
                      <a:pt x="10168" y="320"/>
                    </a:cubicBezTo>
                    <a:cubicBezTo>
                      <a:pt x="10180" y="320"/>
                      <a:pt x="10204" y="286"/>
                      <a:pt x="10216" y="286"/>
                    </a:cubicBezTo>
                    <a:cubicBezTo>
                      <a:pt x="10239" y="252"/>
                      <a:pt x="10263" y="218"/>
                      <a:pt x="10286" y="184"/>
                    </a:cubicBezTo>
                    <a:cubicBezTo>
                      <a:pt x="10298" y="184"/>
                      <a:pt x="10298" y="184"/>
                      <a:pt x="10298" y="184"/>
                    </a:cubicBezTo>
                    <a:cubicBezTo>
                      <a:pt x="10298" y="184"/>
                      <a:pt x="10286" y="150"/>
                      <a:pt x="10286" y="150"/>
                    </a:cubicBezTo>
                    <a:cubicBezTo>
                      <a:pt x="10286" y="116"/>
                      <a:pt x="10263" y="116"/>
                      <a:pt x="10251" y="116"/>
                    </a:cubicBezTo>
                    <a:cubicBezTo>
                      <a:pt x="10227" y="116"/>
                      <a:pt x="10216" y="116"/>
                      <a:pt x="10192" y="82"/>
                    </a:cubicBezTo>
                    <a:cubicBezTo>
                      <a:pt x="10168" y="82"/>
                      <a:pt x="10168" y="82"/>
                      <a:pt x="10168" y="82"/>
                    </a:cubicBezTo>
                    <a:cubicBezTo>
                      <a:pt x="10121" y="48"/>
                      <a:pt x="10086" y="14"/>
                      <a:pt x="10050" y="14"/>
                    </a:cubicBezTo>
                    <a:cubicBezTo>
                      <a:pt x="10039" y="-20"/>
                      <a:pt x="10015" y="14"/>
                      <a:pt x="9980" y="48"/>
                    </a:cubicBezTo>
                    <a:cubicBezTo>
                      <a:pt x="9956" y="48"/>
                      <a:pt x="9932" y="82"/>
                      <a:pt x="9885" y="116"/>
                    </a:cubicBezTo>
                    <a:cubicBezTo>
                      <a:pt x="9838" y="150"/>
                      <a:pt x="9814" y="218"/>
                      <a:pt x="9803" y="286"/>
                    </a:cubicBezTo>
                    <a:cubicBezTo>
                      <a:pt x="9779" y="320"/>
                      <a:pt x="9767" y="388"/>
                      <a:pt x="9744" y="422"/>
                    </a:cubicBezTo>
                    <a:cubicBezTo>
                      <a:pt x="9720" y="456"/>
                      <a:pt x="9673" y="558"/>
                      <a:pt x="9661" y="626"/>
                    </a:cubicBezTo>
                    <a:cubicBezTo>
                      <a:pt x="9696" y="660"/>
                      <a:pt x="9696" y="762"/>
                      <a:pt x="9696" y="796"/>
                    </a:cubicBezTo>
                    <a:cubicBezTo>
                      <a:pt x="9696" y="796"/>
                      <a:pt x="9696" y="830"/>
                      <a:pt x="9696" y="830"/>
                    </a:cubicBezTo>
                    <a:cubicBezTo>
                      <a:pt x="9696" y="864"/>
                      <a:pt x="9696" y="898"/>
                      <a:pt x="9685" y="932"/>
                    </a:cubicBezTo>
                    <a:cubicBezTo>
                      <a:pt x="9673" y="1000"/>
                      <a:pt x="9638" y="1000"/>
                      <a:pt x="9590" y="1000"/>
                    </a:cubicBezTo>
                    <a:cubicBezTo>
                      <a:pt x="9579" y="1000"/>
                      <a:pt x="9555" y="966"/>
                      <a:pt x="9531" y="966"/>
                    </a:cubicBezTo>
                    <a:cubicBezTo>
                      <a:pt x="9472" y="966"/>
                      <a:pt x="9437" y="1000"/>
                      <a:pt x="9425" y="1000"/>
                    </a:cubicBezTo>
                    <a:cubicBezTo>
                      <a:pt x="9425" y="1034"/>
                      <a:pt x="9449" y="1068"/>
                      <a:pt x="9461" y="1068"/>
                    </a:cubicBezTo>
                    <a:cubicBezTo>
                      <a:pt x="9484" y="1102"/>
                      <a:pt x="9508" y="1136"/>
                      <a:pt x="9496" y="1204"/>
                    </a:cubicBezTo>
                    <a:cubicBezTo>
                      <a:pt x="9496" y="1238"/>
                      <a:pt x="9496" y="1272"/>
                      <a:pt x="9461" y="1272"/>
                    </a:cubicBezTo>
                    <a:cubicBezTo>
                      <a:pt x="9437" y="1272"/>
                      <a:pt x="9390" y="1238"/>
                      <a:pt x="9366" y="1204"/>
                    </a:cubicBezTo>
                    <a:cubicBezTo>
                      <a:pt x="9366" y="1204"/>
                      <a:pt x="9354" y="1170"/>
                      <a:pt x="9343" y="1170"/>
                    </a:cubicBezTo>
                    <a:cubicBezTo>
                      <a:pt x="9307" y="1170"/>
                      <a:pt x="9284" y="1204"/>
                      <a:pt x="9284" y="1238"/>
                    </a:cubicBezTo>
                    <a:cubicBezTo>
                      <a:pt x="9272" y="1306"/>
                      <a:pt x="9248" y="1340"/>
                      <a:pt x="9213" y="1340"/>
                    </a:cubicBezTo>
                    <a:cubicBezTo>
                      <a:pt x="9201" y="1340"/>
                      <a:pt x="9177" y="1340"/>
                      <a:pt x="9166" y="1340"/>
                    </a:cubicBezTo>
                    <a:cubicBezTo>
                      <a:pt x="9166" y="1340"/>
                      <a:pt x="9154" y="1340"/>
                      <a:pt x="9142" y="1340"/>
                    </a:cubicBezTo>
                    <a:cubicBezTo>
                      <a:pt x="9130" y="1340"/>
                      <a:pt x="9107" y="1374"/>
                      <a:pt x="9083" y="1340"/>
                    </a:cubicBezTo>
                    <a:cubicBezTo>
                      <a:pt x="9071" y="1340"/>
                      <a:pt x="9059" y="1306"/>
                      <a:pt x="9059" y="1272"/>
                    </a:cubicBezTo>
                    <a:cubicBezTo>
                      <a:pt x="9059" y="1238"/>
                      <a:pt x="9071" y="1170"/>
                      <a:pt x="9083" y="1136"/>
                    </a:cubicBezTo>
                    <a:cubicBezTo>
                      <a:pt x="9095" y="1136"/>
                      <a:pt x="9095" y="1136"/>
                      <a:pt x="9095" y="1102"/>
                    </a:cubicBezTo>
                    <a:cubicBezTo>
                      <a:pt x="9095" y="1102"/>
                      <a:pt x="9095" y="1102"/>
                      <a:pt x="9095" y="1102"/>
                    </a:cubicBezTo>
                    <a:cubicBezTo>
                      <a:pt x="9059" y="1102"/>
                      <a:pt x="9024" y="1170"/>
                      <a:pt x="9024" y="1170"/>
                    </a:cubicBezTo>
                    <a:cubicBezTo>
                      <a:pt x="9024" y="1238"/>
                      <a:pt x="9000" y="1272"/>
                      <a:pt x="8989" y="1272"/>
                    </a:cubicBezTo>
                    <a:cubicBezTo>
                      <a:pt x="8977" y="1272"/>
                      <a:pt x="8953" y="1238"/>
                      <a:pt x="8941" y="1204"/>
                    </a:cubicBezTo>
                    <a:cubicBezTo>
                      <a:pt x="8941" y="1204"/>
                      <a:pt x="8930" y="1204"/>
                      <a:pt x="8918" y="1170"/>
                    </a:cubicBezTo>
                    <a:cubicBezTo>
                      <a:pt x="8918" y="1204"/>
                      <a:pt x="8918" y="1204"/>
                      <a:pt x="8918" y="1204"/>
                    </a:cubicBezTo>
                    <a:cubicBezTo>
                      <a:pt x="8894" y="1238"/>
                      <a:pt x="8871" y="1272"/>
                      <a:pt x="8835" y="1306"/>
                    </a:cubicBezTo>
                    <a:cubicBezTo>
                      <a:pt x="8812" y="1340"/>
                      <a:pt x="8788" y="1340"/>
                      <a:pt x="8753" y="1306"/>
                    </a:cubicBezTo>
                    <a:cubicBezTo>
                      <a:pt x="8753" y="1306"/>
                      <a:pt x="8741" y="1306"/>
                      <a:pt x="8741" y="1306"/>
                    </a:cubicBezTo>
                    <a:cubicBezTo>
                      <a:pt x="8741" y="1306"/>
                      <a:pt x="8753" y="1340"/>
                      <a:pt x="8753" y="1340"/>
                    </a:cubicBezTo>
                    <a:cubicBezTo>
                      <a:pt x="8776" y="1340"/>
                      <a:pt x="8800" y="1374"/>
                      <a:pt x="8800" y="1442"/>
                    </a:cubicBezTo>
                    <a:cubicBezTo>
                      <a:pt x="8800" y="1442"/>
                      <a:pt x="8800" y="1442"/>
                      <a:pt x="8800" y="1442"/>
                    </a:cubicBezTo>
                    <a:cubicBezTo>
                      <a:pt x="8800" y="1476"/>
                      <a:pt x="8800" y="1476"/>
                      <a:pt x="8800" y="1476"/>
                    </a:cubicBezTo>
                    <a:cubicBezTo>
                      <a:pt x="8788" y="1510"/>
                      <a:pt x="8776" y="1510"/>
                      <a:pt x="8694" y="1544"/>
                    </a:cubicBezTo>
                    <a:cubicBezTo>
                      <a:pt x="8658" y="1544"/>
                      <a:pt x="8599" y="1578"/>
                      <a:pt x="8576" y="1578"/>
                    </a:cubicBezTo>
                    <a:cubicBezTo>
                      <a:pt x="8564" y="1646"/>
                      <a:pt x="8505" y="1680"/>
                      <a:pt x="8411" y="1680"/>
                    </a:cubicBezTo>
                    <a:cubicBezTo>
                      <a:pt x="8387" y="1680"/>
                      <a:pt x="8387" y="1680"/>
                      <a:pt x="8387" y="1680"/>
                    </a:cubicBezTo>
                    <a:cubicBezTo>
                      <a:pt x="8352" y="1680"/>
                      <a:pt x="8352" y="1680"/>
                      <a:pt x="8340" y="1714"/>
                    </a:cubicBezTo>
                    <a:cubicBezTo>
                      <a:pt x="8328" y="1782"/>
                      <a:pt x="8316" y="1816"/>
                      <a:pt x="8269" y="1850"/>
                    </a:cubicBezTo>
                    <a:cubicBezTo>
                      <a:pt x="8245" y="1850"/>
                      <a:pt x="8245" y="1850"/>
                      <a:pt x="8245" y="1850"/>
                    </a:cubicBezTo>
                    <a:cubicBezTo>
                      <a:pt x="8198" y="1884"/>
                      <a:pt x="8175" y="1884"/>
                      <a:pt x="8163" y="1952"/>
                    </a:cubicBezTo>
                    <a:cubicBezTo>
                      <a:pt x="8139" y="2020"/>
                      <a:pt x="8116" y="2088"/>
                      <a:pt x="8080" y="2088"/>
                    </a:cubicBezTo>
                    <a:cubicBezTo>
                      <a:pt x="8057" y="2088"/>
                      <a:pt x="8033" y="2054"/>
                      <a:pt x="8021" y="2020"/>
                    </a:cubicBezTo>
                    <a:cubicBezTo>
                      <a:pt x="8021" y="2020"/>
                      <a:pt x="8021" y="2020"/>
                      <a:pt x="8021" y="2054"/>
                    </a:cubicBezTo>
                    <a:cubicBezTo>
                      <a:pt x="8021" y="2122"/>
                      <a:pt x="7998" y="2191"/>
                      <a:pt x="7962" y="2157"/>
                    </a:cubicBezTo>
                    <a:cubicBezTo>
                      <a:pt x="7974" y="2191"/>
                      <a:pt x="7974" y="2191"/>
                      <a:pt x="7974" y="2225"/>
                    </a:cubicBezTo>
                    <a:cubicBezTo>
                      <a:pt x="7986" y="2259"/>
                      <a:pt x="7986" y="2327"/>
                      <a:pt x="7974" y="2395"/>
                    </a:cubicBezTo>
                    <a:cubicBezTo>
                      <a:pt x="7974" y="2395"/>
                      <a:pt x="7962" y="2395"/>
                      <a:pt x="7962" y="2395"/>
                    </a:cubicBezTo>
                    <a:cubicBezTo>
                      <a:pt x="7974" y="2429"/>
                      <a:pt x="7986" y="2497"/>
                      <a:pt x="7998" y="2565"/>
                    </a:cubicBezTo>
                    <a:cubicBezTo>
                      <a:pt x="7998" y="2599"/>
                      <a:pt x="7998" y="2599"/>
                      <a:pt x="7986" y="2633"/>
                    </a:cubicBezTo>
                    <a:cubicBezTo>
                      <a:pt x="7986" y="2633"/>
                      <a:pt x="7974" y="2667"/>
                      <a:pt x="7962" y="2667"/>
                    </a:cubicBezTo>
                    <a:cubicBezTo>
                      <a:pt x="7962" y="2667"/>
                      <a:pt x="7962" y="2667"/>
                      <a:pt x="7962" y="2667"/>
                    </a:cubicBezTo>
                    <a:cubicBezTo>
                      <a:pt x="7962" y="2667"/>
                      <a:pt x="7962" y="2701"/>
                      <a:pt x="7974" y="2701"/>
                    </a:cubicBezTo>
                    <a:cubicBezTo>
                      <a:pt x="7974" y="2735"/>
                      <a:pt x="7974" y="2735"/>
                      <a:pt x="7986" y="2769"/>
                    </a:cubicBezTo>
                    <a:cubicBezTo>
                      <a:pt x="7986" y="2769"/>
                      <a:pt x="7986" y="2803"/>
                      <a:pt x="7986" y="2803"/>
                    </a:cubicBezTo>
                    <a:cubicBezTo>
                      <a:pt x="8010" y="2871"/>
                      <a:pt x="7998" y="2939"/>
                      <a:pt x="7986" y="2973"/>
                    </a:cubicBezTo>
                    <a:cubicBezTo>
                      <a:pt x="7986" y="2973"/>
                      <a:pt x="7986" y="3007"/>
                      <a:pt x="7986" y="3007"/>
                    </a:cubicBezTo>
                    <a:cubicBezTo>
                      <a:pt x="7986" y="3041"/>
                      <a:pt x="7974" y="3075"/>
                      <a:pt x="7974" y="3109"/>
                    </a:cubicBezTo>
                    <a:cubicBezTo>
                      <a:pt x="7951" y="3143"/>
                      <a:pt x="7927" y="3143"/>
                      <a:pt x="7903" y="3109"/>
                    </a:cubicBezTo>
                    <a:cubicBezTo>
                      <a:pt x="7903" y="3109"/>
                      <a:pt x="7903" y="3075"/>
                      <a:pt x="7892" y="3075"/>
                    </a:cubicBezTo>
                    <a:cubicBezTo>
                      <a:pt x="7892" y="3041"/>
                      <a:pt x="7880" y="3041"/>
                      <a:pt x="7856" y="3041"/>
                    </a:cubicBezTo>
                    <a:cubicBezTo>
                      <a:pt x="7833" y="3041"/>
                      <a:pt x="7809" y="3075"/>
                      <a:pt x="7809" y="3075"/>
                    </a:cubicBezTo>
                    <a:cubicBezTo>
                      <a:pt x="7797" y="3143"/>
                      <a:pt x="7774" y="3177"/>
                      <a:pt x="7750" y="3177"/>
                    </a:cubicBezTo>
                    <a:cubicBezTo>
                      <a:pt x="7738" y="3177"/>
                      <a:pt x="7726" y="3177"/>
                      <a:pt x="7715" y="3143"/>
                    </a:cubicBezTo>
                    <a:cubicBezTo>
                      <a:pt x="7715" y="3143"/>
                      <a:pt x="7715" y="3109"/>
                      <a:pt x="7703" y="3109"/>
                    </a:cubicBezTo>
                    <a:cubicBezTo>
                      <a:pt x="7679" y="3109"/>
                      <a:pt x="7667" y="3143"/>
                      <a:pt x="7644" y="3143"/>
                    </a:cubicBezTo>
                    <a:cubicBezTo>
                      <a:pt x="7608" y="3143"/>
                      <a:pt x="7573" y="3177"/>
                      <a:pt x="7538" y="3177"/>
                    </a:cubicBezTo>
                    <a:cubicBezTo>
                      <a:pt x="7443" y="3177"/>
                      <a:pt x="7243" y="3211"/>
                      <a:pt x="7196" y="3245"/>
                    </a:cubicBezTo>
                    <a:cubicBezTo>
                      <a:pt x="7172" y="3279"/>
                      <a:pt x="7160" y="3347"/>
                      <a:pt x="7148" y="3415"/>
                    </a:cubicBezTo>
                    <a:cubicBezTo>
                      <a:pt x="7148" y="3449"/>
                      <a:pt x="7148" y="3483"/>
                      <a:pt x="7160" y="3517"/>
                    </a:cubicBezTo>
                    <a:cubicBezTo>
                      <a:pt x="7207" y="3653"/>
                      <a:pt x="7184" y="3755"/>
                      <a:pt x="7172" y="3789"/>
                    </a:cubicBezTo>
                    <a:cubicBezTo>
                      <a:pt x="7172" y="3823"/>
                      <a:pt x="7172" y="3823"/>
                      <a:pt x="7172" y="3857"/>
                    </a:cubicBezTo>
                    <a:cubicBezTo>
                      <a:pt x="7184" y="3891"/>
                      <a:pt x="7278" y="4027"/>
                      <a:pt x="7325" y="4061"/>
                    </a:cubicBezTo>
                    <a:cubicBezTo>
                      <a:pt x="7373" y="4061"/>
                      <a:pt x="7420" y="4163"/>
                      <a:pt x="7432" y="4265"/>
                    </a:cubicBezTo>
                    <a:cubicBezTo>
                      <a:pt x="7443" y="4368"/>
                      <a:pt x="7443" y="4470"/>
                      <a:pt x="7420" y="4538"/>
                    </a:cubicBezTo>
                    <a:cubicBezTo>
                      <a:pt x="7420" y="4572"/>
                      <a:pt x="7396" y="4606"/>
                      <a:pt x="7361" y="4606"/>
                    </a:cubicBezTo>
                    <a:cubicBezTo>
                      <a:pt x="7302" y="4606"/>
                      <a:pt x="7219" y="4470"/>
                      <a:pt x="7160" y="4334"/>
                    </a:cubicBezTo>
                    <a:cubicBezTo>
                      <a:pt x="7101" y="4197"/>
                      <a:pt x="6936" y="4129"/>
                      <a:pt x="6877" y="4129"/>
                    </a:cubicBezTo>
                    <a:cubicBezTo>
                      <a:pt x="6830" y="4129"/>
                      <a:pt x="6818" y="4061"/>
                      <a:pt x="6818" y="4027"/>
                    </a:cubicBezTo>
                    <a:cubicBezTo>
                      <a:pt x="6806" y="3993"/>
                      <a:pt x="6806" y="3993"/>
                      <a:pt x="6783" y="3993"/>
                    </a:cubicBezTo>
                    <a:cubicBezTo>
                      <a:pt x="6759" y="3993"/>
                      <a:pt x="6735" y="4027"/>
                      <a:pt x="6712" y="4061"/>
                    </a:cubicBezTo>
                    <a:cubicBezTo>
                      <a:pt x="6724" y="4061"/>
                      <a:pt x="6724" y="4061"/>
                      <a:pt x="6724" y="4061"/>
                    </a:cubicBezTo>
                    <a:cubicBezTo>
                      <a:pt x="6747" y="4061"/>
                      <a:pt x="6771" y="4061"/>
                      <a:pt x="6783" y="4095"/>
                    </a:cubicBezTo>
                    <a:cubicBezTo>
                      <a:pt x="6783" y="4129"/>
                      <a:pt x="6783" y="4163"/>
                      <a:pt x="6771" y="4197"/>
                    </a:cubicBezTo>
                    <a:cubicBezTo>
                      <a:pt x="6794" y="4197"/>
                      <a:pt x="6806" y="4197"/>
                      <a:pt x="6830" y="4231"/>
                    </a:cubicBezTo>
                    <a:cubicBezTo>
                      <a:pt x="6865" y="4265"/>
                      <a:pt x="6865" y="4334"/>
                      <a:pt x="6865" y="4368"/>
                    </a:cubicBezTo>
                    <a:cubicBezTo>
                      <a:pt x="6853" y="4436"/>
                      <a:pt x="6818" y="4470"/>
                      <a:pt x="6783" y="4470"/>
                    </a:cubicBezTo>
                    <a:cubicBezTo>
                      <a:pt x="6747" y="4470"/>
                      <a:pt x="6724" y="4436"/>
                      <a:pt x="6700" y="4402"/>
                    </a:cubicBezTo>
                    <a:cubicBezTo>
                      <a:pt x="6688" y="4368"/>
                      <a:pt x="6665" y="4368"/>
                      <a:pt x="6653" y="4368"/>
                    </a:cubicBezTo>
                    <a:cubicBezTo>
                      <a:pt x="6618" y="4368"/>
                      <a:pt x="6594" y="4436"/>
                      <a:pt x="6582" y="4470"/>
                    </a:cubicBezTo>
                    <a:cubicBezTo>
                      <a:pt x="6582" y="4504"/>
                      <a:pt x="6653" y="4742"/>
                      <a:pt x="6747" y="4776"/>
                    </a:cubicBezTo>
                    <a:cubicBezTo>
                      <a:pt x="6818" y="4810"/>
                      <a:pt x="6842" y="4844"/>
                      <a:pt x="6853" y="4912"/>
                    </a:cubicBezTo>
                    <a:cubicBezTo>
                      <a:pt x="6853" y="4946"/>
                      <a:pt x="6865" y="4946"/>
                      <a:pt x="6877" y="4980"/>
                    </a:cubicBezTo>
                    <a:cubicBezTo>
                      <a:pt x="6912" y="5014"/>
                      <a:pt x="6912" y="5048"/>
                      <a:pt x="6912" y="5082"/>
                    </a:cubicBezTo>
                    <a:cubicBezTo>
                      <a:pt x="6912" y="5184"/>
                      <a:pt x="6877" y="5218"/>
                      <a:pt x="6842" y="5218"/>
                    </a:cubicBezTo>
                    <a:cubicBezTo>
                      <a:pt x="6842" y="5218"/>
                      <a:pt x="6842" y="5218"/>
                      <a:pt x="6842" y="5218"/>
                    </a:cubicBezTo>
                    <a:cubicBezTo>
                      <a:pt x="6818" y="5218"/>
                      <a:pt x="6771" y="5150"/>
                      <a:pt x="6735" y="5082"/>
                    </a:cubicBezTo>
                    <a:cubicBezTo>
                      <a:pt x="6712" y="5048"/>
                      <a:pt x="6700" y="5014"/>
                      <a:pt x="6677" y="4980"/>
                    </a:cubicBezTo>
                    <a:cubicBezTo>
                      <a:pt x="6665" y="4946"/>
                      <a:pt x="6653" y="4946"/>
                      <a:pt x="6629" y="4946"/>
                    </a:cubicBezTo>
                    <a:cubicBezTo>
                      <a:pt x="6606" y="4946"/>
                      <a:pt x="6594" y="4946"/>
                      <a:pt x="6570" y="4946"/>
                    </a:cubicBezTo>
                    <a:cubicBezTo>
                      <a:pt x="6559" y="4946"/>
                      <a:pt x="6535" y="4980"/>
                      <a:pt x="6523" y="4980"/>
                    </a:cubicBezTo>
                    <a:cubicBezTo>
                      <a:pt x="6500" y="4980"/>
                      <a:pt x="6464" y="4946"/>
                      <a:pt x="6452" y="4912"/>
                    </a:cubicBezTo>
                    <a:cubicBezTo>
                      <a:pt x="6417" y="4844"/>
                      <a:pt x="6429" y="4742"/>
                      <a:pt x="6441" y="4708"/>
                    </a:cubicBezTo>
                    <a:cubicBezTo>
                      <a:pt x="6441" y="4674"/>
                      <a:pt x="6441" y="4674"/>
                      <a:pt x="6441" y="4674"/>
                    </a:cubicBezTo>
                    <a:cubicBezTo>
                      <a:pt x="6393" y="4538"/>
                      <a:pt x="6452" y="4300"/>
                      <a:pt x="6464" y="4197"/>
                    </a:cubicBezTo>
                    <a:cubicBezTo>
                      <a:pt x="6476" y="4129"/>
                      <a:pt x="6476" y="4061"/>
                      <a:pt x="6476" y="3959"/>
                    </a:cubicBezTo>
                    <a:cubicBezTo>
                      <a:pt x="6464" y="3891"/>
                      <a:pt x="6441" y="3823"/>
                      <a:pt x="6429" y="3823"/>
                    </a:cubicBezTo>
                    <a:cubicBezTo>
                      <a:pt x="6417" y="3823"/>
                      <a:pt x="6417" y="3823"/>
                      <a:pt x="6417" y="3823"/>
                    </a:cubicBezTo>
                    <a:cubicBezTo>
                      <a:pt x="6417" y="3823"/>
                      <a:pt x="6417" y="3857"/>
                      <a:pt x="6417" y="3857"/>
                    </a:cubicBezTo>
                    <a:cubicBezTo>
                      <a:pt x="6441" y="3959"/>
                      <a:pt x="6429" y="4197"/>
                      <a:pt x="6382" y="4334"/>
                    </a:cubicBezTo>
                    <a:cubicBezTo>
                      <a:pt x="6358" y="4436"/>
                      <a:pt x="6311" y="4470"/>
                      <a:pt x="6275" y="4504"/>
                    </a:cubicBezTo>
                    <a:cubicBezTo>
                      <a:pt x="6252" y="4538"/>
                      <a:pt x="6240" y="4538"/>
                      <a:pt x="6228" y="4572"/>
                    </a:cubicBezTo>
                    <a:cubicBezTo>
                      <a:pt x="6228" y="4640"/>
                      <a:pt x="6205" y="4674"/>
                      <a:pt x="6181" y="4708"/>
                    </a:cubicBezTo>
                    <a:cubicBezTo>
                      <a:pt x="6181" y="4742"/>
                      <a:pt x="6181" y="4742"/>
                      <a:pt x="6169" y="4742"/>
                    </a:cubicBezTo>
                    <a:cubicBezTo>
                      <a:pt x="6205" y="4844"/>
                      <a:pt x="6311" y="5184"/>
                      <a:pt x="6323" y="5286"/>
                    </a:cubicBezTo>
                    <a:cubicBezTo>
                      <a:pt x="6334" y="5354"/>
                      <a:pt x="6311" y="5456"/>
                      <a:pt x="6287" y="5592"/>
                    </a:cubicBezTo>
                    <a:cubicBezTo>
                      <a:pt x="6264" y="5728"/>
                      <a:pt x="6240" y="5864"/>
                      <a:pt x="6252" y="5932"/>
                    </a:cubicBezTo>
                    <a:cubicBezTo>
                      <a:pt x="6252" y="6068"/>
                      <a:pt x="6252" y="6136"/>
                      <a:pt x="6252" y="6204"/>
                    </a:cubicBezTo>
                    <a:cubicBezTo>
                      <a:pt x="6240" y="6272"/>
                      <a:pt x="6240" y="6272"/>
                      <a:pt x="6252" y="6306"/>
                    </a:cubicBezTo>
                    <a:cubicBezTo>
                      <a:pt x="6252" y="6306"/>
                      <a:pt x="6252" y="6340"/>
                      <a:pt x="6264" y="6340"/>
                    </a:cubicBezTo>
                    <a:cubicBezTo>
                      <a:pt x="6275" y="6340"/>
                      <a:pt x="6275" y="6306"/>
                      <a:pt x="6287" y="6306"/>
                    </a:cubicBezTo>
                    <a:cubicBezTo>
                      <a:pt x="6311" y="6306"/>
                      <a:pt x="6323" y="6306"/>
                      <a:pt x="6346" y="6340"/>
                    </a:cubicBezTo>
                    <a:cubicBezTo>
                      <a:pt x="6346" y="6340"/>
                      <a:pt x="6370" y="6306"/>
                      <a:pt x="6405" y="6306"/>
                    </a:cubicBezTo>
                    <a:cubicBezTo>
                      <a:pt x="6429" y="6272"/>
                      <a:pt x="6452" y="6238"/>
                      <a:pt x="6488" y="6238"/>
                    </a:cubicBezTo>
                    <a:cubicBezTo>
                      <a:pt x="6547" y="6204"/>
                      <a:pt x="6665" y="6340"/>
                      <a:pt x="6724" y="6442"/>
                    </a:cubicBezTo>
                    <a:cubicBezTo>
                      <a:pt x="6735" y="6477"/>
                      <a:pt x="6747" y="6477"/>
                      <a:pt x="6747" y="6477"/>
                    </a:cubicBezTo>
                    <a:cubicBezTo>
                      <a:pt x="6794" y="6545"/>
                      <a:pt x="6794" y="6647"/>
                      <a:pt x="6806" y="6715"/>
                    </a:cubicBezTo>
                    <a:cubicBezTo>
                      <a:pt x="6806" y="6749"/>
                      <a:pt x="6806" y="6783"/>
                      <a:pt x="6806" y="6817"/>
                    </a:cubicBezTo>
                    <a:cubicBezTo>
                      <a:pt x="6842" y="6919"/>
                      <a:pt x="6806" y="6987"/>
                      <a:pt x="6783" y="7021"/>
                    </a:cubicBezTo>
                    <a:cubicBezTo>
                      <a:pt x="6771" y="7055"/>
                      <a:pt x="6759" y="7089"/>
                      <a:pt x="6759" y="7123"/>
                    </a:cubicBezTo>
                    <a:cubicBezTo>
                      <a:pt x="6759" y="7191"/>
                      <a:pt x="6818" y="7259"/>
                      <a:pt x="6853" y="7293"/>
                    </a:cubicBezTo>
                    <a:cubicBezTo>
                      <a:pt x="6889" y="7327"/>
                      <a:pt x="6901" y="7361"/>
                      <a:pt x="6901" y="7395"/>
                    </a:cubicBezTo>
                    <a:cubicBezTo>
                      <a:pt x="6912" y="7429"/>
                      <a:pt x="6912" y="7429"/>
                      <a:pt x="6912" y="7429"/>
                    </a:cubicBezTo>
                    <a:cubicBezTo>
                      <a:pt x="6901" y="7463"/>
                      <a:pt x="6901" y="7463"/>
                      <a:pt x="6901" y="7463"/>
                    </a:cubicBezTo>
                    <a:cubicBezTo>
                      <a:pt x="6889" y="7497"/>
                      <a:pt x="6877" y="7497"/>
                      <a:pt x="6853" y="7497"/>
                    </a:cubicBezTo>
                    <a:cubicBezTo>
                      <a:pt x="6818" y="7497"/>
                      <a:pt x="6759" y="7497"/>
                      <a:pt x="6724" y="7463"/>
                    </a:cubicBezTo>
                    <a:cubicBezTo>
                      <a:pt x="6688" y="7395"/>
                      <a:pt x="6677" y="7293"/>
                      <a:pt x="6665" y="7225"/>
                    </a:cubicBezTo>
                    <a:cubicBezTo>
                      <a:pt x="6665" y="7225"/>
                      <a:pt x="6653" y="7191"/>
                      <a:pt x="6653" y="7191"/>
                    </a:cubicBezTo>
                    <a:cubicBezTo>
                      <a:pt x="6641" y="7157"/>
                      <a:pt x="6653" y="7055"/>
                      <a:pt x="6665" y="6987"/>
                    </a:cubicBezTo>
                    <a:cubicBezTo>
                      <a:pt x="6677" y="6953"/>
                      <a:pt x="6677" y="6885"/>
                      <a:pt x="6688" y="6851"/>
                    </a:cubicBezTo>
                    <a:cubicBezTo>
                      <a:pt x="6688" y="6817"/>
                      <a:pt x="6665" y="6783"/>
                      <a:pt x="6653" y="6749"/>
                    </a:cubicBezTo>
                    <a:cubicBezTo>
                      <a:pt x="6641" y="6715"/>
                      <a:pt x="6629" y="6681"/>
                      <a:pt x="6618" y="6647"/>
                    </a:cubicBezTo>
                    <a:cubicBezTo>
                      <a:pt x="6594" y="6545"/>
                      <a:pt x="6570" y="6511"/>
                      <a:pt x="6570" y="6511"/>
                    </a:cubicBezTo>
                    <a:cubicBezTo>
                      <a:pt x="6547" y="6545"/>
                      <a:pt x="6535" y="6545"/>
                      <a:pt x="6523" y="6545"/>
                    </a:cubicBezTo>
                    <a:cubicBezTo>
                      <a:pt x="6476" y="6579"/>
                      <a:pt x="6393" y="6613"/>
                      <a:pt x="6370" y="6681"/>
                    </a:cubicBezTo>
                    <a:cubicBezTo>
                      <a:pt x="6346" y="6749"/>
                      <a:pt x="6382" y="7021"/>
                      <a:pt x="6393" y="7123"/>
                    </a:cubicBezTo>
                    <a:cubicBezTo>
                      <a:pt x="6417" y="7259"/>
                      <a:pt x="6370" y="7361"/>
                      <a:pt x="6334" y="7463"/>
                    </a:cubicBezTo>
                    <a:cubicBezTo>
                      <a:pt x="6323" y="7497"/>
                      <a:pt x="6299" y="7565"/>
                      <a:pt x="6287" y="7599"/>
                    </a:cubicBezTo>
                    <a:cubicBezTo>
                      <a:pt x="6299" y="7735"/>
                      <a:pt x="6252" y="7803"/>
                      <a:pt x="6205" y="7905"/>
                    </a:cubicBezTo>
                    <a:cubicBezTo>
                      <a:pt x="6181" y="7939"/>
                      <a:pt x="6181" y="7939"/>
                      <a:pt x="6181" y="7939"/>
                    </a:cubicBezTo>
                    <a:cubicBezTo>
                      <a:pt x="6169" y="7939"/>
                      <a:pt x="6157" y="7939"/>
                      <a:pt x="6157" y="7973"/>
                    </a:cubicBezTo>
                    <a:cubicBezTo>
                      <a:pt x="6098" y="8041"/>
                      <a:pt x="6063" y="8075"/>
                      <a:pt x="6075" y="8177"/>
                    </a:cubicBezTo>
                    <a:cubicBezTo>
                      <a:pt x="6075" y="8211"/>
                      <a:pt x="6063" y="8245"/>
                      <a:pt x="6051" y="8279"/>
                    </a:cubicBezTo>
                    <a:cubicBezTo>
                      <a:pt x="6051" y="8313"/>
                      <a:pt x="6028" y="8313"/>
                      <a:pt x="6016" y="8313"/>
                    </a:cubicBezTo>
                    <a:cubicBezTo>
                      <a:pt x="5980" y="8313"/>
                      <a:pt x="5945" y="8279"/>
                      <a:pt x="5910" y="8211"/>
                    </a:cubicBezTo>
                    <a:cubicBezTo>
                      <a:pt x="5898" y="8211"/>
                      <a:pt x="5874" y="8211"/>
                      <a:pt x="5851" y="8245"/>
                    </a:cubicBezTo>
                    <a:cubicBezTo>
                      <a:pt x="5827" y="8245"/>
                      <a:pt x="5804" y="8279"/>
                      <a:pt x="5780" y="8279"/>
                    </a:cubicBezTo>
                    <a:cubicBezTo>
                      <a:pt x="5768" y="8279"/>
                      <a:pt x="5768" y="8279"/>
                      <a:pt x="5768" y="8279"/>
                    </a:cubicBezTo>
                    <a:cubicBezTo>
                      <a:pt x="5733" y="8279"/>
                      <a:pt x="5721" y="8211"/>
                      <a:pt x="5697" y="8177"/>
                    </a:cubicBezTo>
                    <a:cubicBezTo>
                      <a:pt x="5686" y="8143"/>
                      <a:pt x="5686" y="8143"/>
                      <a:pt x="5674" y="8177"/>
                    </a:cubicBezTo>
                    <a:cubicBezTo>
                      <a:pt x="5638" y="8211"/>
                      <a:pt x="5603" y="8177"/>
                      <a:pt x="5591" y="8109"/>
                    </a:cubicBezTo>
                    <a:cubicBezTo>
                      <a:pt x="5579" y="8041"/>
                      <a:pt x="5568" y="7973"/>
                      <a:pt x="5579" y="7905"/>
                    </a:cubicBezTo>
                    <a:cubicBezTo>
                      <a:pt x="5591" y="7871"/>
                      <a:pt x="5603" y="7837"/>
                      <a:pt x="5627" y="7837"/>
                    </a:cubicBezTo>
                    <a:cubicBezTo>
                      <a:pt x="5650" y="7837"/>
                      <a:pt x="5686" y="7905"/>
                      <a:pt x="5697" y="7973"/>
                    </a:cubicBezTo>
                    <a:cubicBezTo>
                      <a:pt x="5697" y="7973"/>
                      <a:pt x="5709" y="7939"/>
                      <a:pt x="5733" y="7905"/>
                    </a:cubicBezTo>
                    <a:cubicBezTo>
                      <a:pt x="5768" y="7871"/>
                      <a:pt x="5792" y="7905"/>
                      <a:pt x="5804" y="7939"/>
                    </a:cubicBezTo>
                    <a:cubicBezTo>
                      <a:pt x="5804" y="7973"/>
                      <a:pt x="5815" y="7973"/>
                      <a:pt x="5827" y="8007"/>
                    </a:cubicBezTo>
                    <a:cubicBezTo>
                      <a:pt x="5839" y="8007"/>
                      <a:pt x="5851" y="8007"/>
                      <a:pt x="5851" y="8007"/>
                    </a:cubicBezTo>
                    <a:cubicBezTo>
                      <a:pt x="5851" y="7973"/>
                      <a:pt x="5863" y="7905"/>
                      <a:pt x="5898" y="7905"/>
                    </a:cubicBezTo>
                    <a:cubicBezTo>
                      <a:pt x="5898" y="7905"/>
                      <a:pt x="5898" y="7905"/>
                      <a:pt x="5910" y="7905"/>
                    </a:cubicBezTo>
                    <a:cubicBezTo>
                      <a:pt x="5898" y="7905"/>
                      <a:pt x="5898" y="7871"/>
                      <a:pt x="5898" y="7837"/>
                    </a:cubicBezTo>
                    <a:cubicBezTo>
                      <a:pt x="5910" y="7769"/>
                      <a:pt x="5945" y="7735"/>
                      <a:pt x="5969" y="7701"/>
                    </a:cubicBezTo>
                    <a:cubicBezTo>
                      <a:pt x="5980" y="7701"/>
                      <a:pt x="5980" y="7701"/>
                      <a:pt x="5980" y="7701"/>
                    </a:cubicBezTo>
                    <a:cubicBezTo>
                      <a:pt x="5980" y="7701"/>
                      <a:pt x="5980" y="7667"/>
                      <a:pt x="5980" y="7633"/>
                    </a:cubicBezTo>
                    <a:cubicBezTo>
                      <a:pt x="5992" y="7599"/>
                      <a:pt x="5992" y="7531"/>
                      <a:pt x="6016" y="7497"/>
                    </a:cubicBezTo>
                    <a:cubicBezTo>
                      <a:pt x="6016" y="7497"/>
                      <a:pt x="6016" y="7497"/>
                      <a:pt x="6016" y="7463"/>
                    </a:cubicBezTo>
                    <a:cubicBezTo>
                      <a:pt x="6028" y="7429"/>
                      <a:pt x="6028" y="7361"/>
                      <a:pt x="6063" y="7361"/>
                    </a:cubicBezTo>
                    <a:cubicBezTo>
                      <a:pt x="6063" y="7361"/>
                      <a:pt x="6075" y="7327"/>
                      <a:pt x="6075" y="7327"/>
                    </a:cubicBezTo>
                    <a:cubicBezTo>
                      <a:pt x="6087" y="7293"/>
                      <a:pt x="6098" y="7225"/>
                      <a:pt x="6122" y="7225"/>
                    </a:cubicBezTo>
                    <a:cubicBezTo>
                      <a:pt x="6122" y="7225"/>
                      <a:pt x="6134" y="7225"/>
                      <a:pt x="6134" y="7191"/>
                    </a:cubicBezTo>
                    <a:cubicBezTo>
                      <a:pt x="6134" y="7191"/>
                      <a:pt x="6134" y="7157"/>
                      <a:pt x="6134" y="7157"/>
                    </a:cubicBezTo>
                    <a:cubicBezTo>
                      <a:pt x="6122" y="7123"/>
                      <a:pt x="6122" y="7055"/>
                      <a:pt x="6122" y="6987"/>
                    </a:cubicBezTo>
                    <a:cubicBezTo>
                      <a:pt x="6134" y="6919"/>
                      <a:pt x="6157" y="6817"/>
                      <a:pt x="6181" y="6817"/>
                    </a:cubicBezTo>
                    <a:cubicBezTo>
                      <a:pt x="6181" y="6783"/>
                      <a:pt x="6181" y="6783"/>
                      <a:pt x="6181" y="6783"/>
                    </a:cubicBezTo>
                    <a:cubicBezTo>
                      <a:pt x="6181" y="6783"/>
                      <a:pt x="6181" y="6783"/>
                      <a:pt x="6181" y="6783"/>
                    </a:cubicBezTo>
                    <a:cubicBezTo>
                      <a:pt x="6169" y="6749"/>
                      <a:pt x="6169" y="6749"/>
                      <a:pt x="6169" y="6749"/>
                    </a:cubicBezTo>
                    <a:cubicBezTo>
                      <a:pt x="6110" y="6647"/>
                      <a:pt x="6051" y="6511"/>
                      <a:pt x="6063" y="6374"/>
                    </a:cubicBezTo>
                    <a:cubicBezTo>
                      <a:pt x="6063" y="6340"/>
                      <a:pt x="6063" y="6272"/>
                      <a:pt x="6063" y="6204"/>
                    </a:cubicBezTo>
                    <a:cubicBezTo>
                      <a:pt x="6051" y="6136"/>
                      <a:pt x="6051" y="6034"/>
                      <a:pt x="6063" y="5966"/>
                    </a:cubicBezTo>
                    <a:cubicBezTo>
                      <a:pt x="6063" y="5932"/>
                      <a:pt x="6063" y="5762"/>
                      <a:pt x="6063" y="5694"/>
                    </a:cubicBezTo>
                    <a:cubicBezTo>
                      <a:pt x="6051" y="5660"/>
                      <a:pt x="6051" y="5660"/>
                      <a:pt x="6051" y="5660"/>
                    </a:cubicBezTo>
                    <a:cubicBezTo>
                      <a:pt x="6051" y="5592"/>
                      <a:pt x="6063" y="5490"/>
                      <a:pt x="6075" y="5422"/>
                    </a:cubicBezTo>
                    <a:cubicBezTo>
                      <a:pt x="6075" y="5354"/>
                      <a:pt x="6087" y="5320"/>
                      <a:pt x="6087" y="5218"/>
                    </a:cubicBezTo>
                    <a:cubicBezTo>
                      <a:pt x="6098" y="5082"/>
                      <a:pt x="6028" y="4912"/>
                      <a:pt x="5992" y="4878"/>
                    </a:cubicBezTo>
                    <a:cubicBezTo>
                      <a:pt x="5969" y="4844"/>
                      <a:pt x="5969" y="4776"/>
                      <a:pt x="5969" y="4742"/>
                    </a:cubicBezTo>
                    <a:cubicBezTo>
                      <a:pt x="5957" y="4674"/>
                      <a:pt x="5980" y="4572"/>
                      <a:pt x="6028" y="4470"/>
                    </a:cubicBezTo>
                    <a:cubicBezTo>
                      <a:pt x="6075" y="4334"/>
                      <a:pt x="6087" y="3959"/>
                      <a:pt x="6087" y="3857"/>
                    </a:cubicBezTo>
                    <a:cubicBezTo>
                      <a:pt x="6075" y="3823"/>
                      <a:pt x="5992" y="3755"/>
                      <a:pt x="5945" y="3755"/>
                    </a:cubicBezTo>
                    <a:cubicBezTo>
                      <a:pt x="5945" y="3755"/>
                      <a:pt x="5945" y="3755"/>
                      <a:pt x="5945" y="3755"/>
                    </a:cubicBezTo>
                    <a:cubicBezTo>
                      <a:pt x="5898" y="3789"/>
                      <a:pt x="5721" y="3755"/>
                      <a:pt x="5686" y="3721"/>
                    </a:cubicBezTo>
                    <a:cubicBezTo>
                      <a:pt x="5662" y="3721"/>
                      <a:pt x="5650" y="3789"/>
                      <a:pt x="5638" y="3857"/>
                    </a:cubicBezTo>
                    <a:cubicBezTo>
                      <a:pt x="5638" y="3925"/>
                      <a:pt x="5638" y="3925"/>
                      <a:pt x="5638" y="3925"/>
                    </a:cubicBezTo>
                    <a:cubicBezTo>
                      <a:pt x="5627" y="3959"/>
                      <a:pt x="5627" y="3993"/>
                      <a:pt x="5615" y="4027"/>
                    </a:cubicBezTo>
                    <a:cubicBezTo>
                      <a:pt x="5591" y="4129"/>
                      <a:pt x="5568" y="4265"/>
                      <a:pt x="5544" y="4436"/>
                    </a:cubicBezTo>
                    <a:cubicBezTo>
                      <a:pt x="5520" y="4708"/>
                      <a:pt x="5426" y="4810"/>
                      <a:pt x="5379" y="4844"/>
                    </a:cubicBezTo>
                    <a:cubicBezTo>
                      <a:pt x="5367" y="4878"/>
                      <a:pt x="5367" y="4878"/>
                      <a:pt x="5355" y="4878"/>
                    </a:cubicBezTo>
                    <a:cubicBezTo>
                      <a:pt x="5332" y="4912"/>
                      <a:pt x="5320" y="4980"/>
                      <a:pt x="5308" y="5048"/>
                    </a:cubicBezTo>
                    <a:cubicBezTo>
                      <a:pt x="5308" y="5082"/>
                      <a:pt x="5308" y="5082"/>
                      <a:pt x="5308" y="5116"/>
                    </a:cubicBezTo>
                    <a:cubicBezTo>
                      <a:pt x="5320" y="5150"/>
                      <a:pt x="5320" y="5116"/>
                      <a:pt x="5332" y="5116"/>
                    </a:cubicBezTo>
                    <a:cubicBezTo>
                      <a:pt x="5355" y="5116"/>
                      <a:pt x="5367" y="5116"/>
                      <a:pt x="5379" y="5150"/>
                    </a:cubicBezTo>
                    <a:cubicBezTo>
                      <a:pt x="5391" y="5150"/>
                      <a:pt x="5391" y="5184"/>
                      <a:pt x="5402" y="5252"/>
                    </a:cubicBezTo>
                    <a:cubicBezTo>
                      <a:pt x="5402" y="5320"/>
                      <a:pt x="5391" y="5490"/>
                      <a:pt x="5367" y="5524"/>
                    </a:cubicBezTo>
                    <a:cubicBezTo>
                      <a:pt x="5367" y="5558"/>
                      <a:pt x="5367" y="5558"/>
                      <a:pt x="5379" y="5558"/>
                    </a:cubicBezTo>
                    <a:cubicBezTo>
                      <a:pt x="5379" y="5592"/>
                      <a:pt x="5391" y="5694"/>
                      <a:pt x="5355" y="5762"/>
                    </a:cubicBezTo>
                    <a:cubicBezTo>
                      <a:pt x="5332" y="5796"/>
                      <a:pt x="5320" y="5864"/>
                      <a:pt x="5320" y="5898"/>
                    </a:cubicBezTo>
                    <a:cubicBezTo>
                      <a:pt x="5320" y="5898"/>
                      <a:pt x="5320" y="5898"/>
                      <a:pt x="5320" y="5898"/>
                    </a:cubicBezTo>
                    <a:cubicBezTo>
                      <a:pt x="5320" y="5932"/>
                      <a:pt x="5355" y="5966"/>
                      <a:pt x="5379" y="5966"/>
                    </a:cubicBezTo>
                    <a:cubicBezTo>
                      <a:pt x="5414" y="6000"/>
                      <a:pt x="5450" y="6034"/>
                      <a:pt x="5461" y="6068"/>
                    </a:cubicBezTo>
                    <a:cubicBezTo>
                      <a:pt x="5497" y="6102"/>
                      <a:pt x="5509" y="6204"/>
                      <a:pt x="5509" y="6272"/>
                    </a:cubicBezTo>
                    <a:cubicBezTo>
                      <a:pt x="5520" y="6306"/>
                      <a:pt x="5520" y="6340"/>
                      <a:pt x="5532" y="6408"/>
                    </a:cubicBezTo>
                    <a:cubicBezTo>
                      <a:pt x="5544" y="6442"/>
                      <a:pt x="5556" y="6442"/>
                      <a:pt x="5568" y="6442"/>
                    </a:cubicBezTo>
                    <a:cubicBezTo>
                      <a:pt x="5579" y="6442"/>
                      <a:pt x="5603" y="6442"/>
                      <a:pt x="5615" y="6511"/>
                    </a:cubicBezTo>
                    <a:cubicBezTo>
                      <a:pt x="5627" y="6545"/>
                      <a:pt x="5615" y="6613"/>
                      <a:pt x="5603" y="6715"/>
                    </a:cubicBezTo>
                    <a:cubicBezTo>
                      <a:pt x="5591" y="6783"/>
                      <a:pt x="5544" y="6987"/>
                      <a:pt x="5509" y="6987"/>
                    </a:cubicBezTo>
                    <a:cubicBezTo>
                      <a:pt x="5509" y="6987"/>
                      <a:pt x="5509" y="6987"/>
                      <a:pt x="5509" y="6987"/>
                    </a:cubicBezTo>
                    <a:cubicBezTo>
                      <a:pt x="5485" y="6987"/>
                      <a:pt x="5450" y="6919"/>
                      <a:pt x="5379" y="6715"/>
                    </a:cubicBezTo>
                    <a:cubicBezTo>
                      <a:pt x="5355" y="6681"/>
                      <a:pt x="5343" y="6647"/>
                      <a:pt x="5332" y="6613"/>
                    </a:cubicBezTo>
                    <a:cubicBezTo>
                      <a:pt x="5320" y="6579"/>
                      <a:pt x="5273" y="6545"/>
                      <a:pt x="5237" y="6477"/>
                    </a:cubicBezTo>
                    <a:cubicBezTo>
                      <a:pt x="5190" y="6442"/>
                      <a:pt x="5155" y="6408"/>
                      <a:pt x="5119" y="6374"/>
                    </a:cubicBezTo>
                    <a:cubicBezTo>
                      <a:pt x="5096" y="6306"/>
                      <a:pt x="5072" y="6306"/>
                      <a:pt x="5049" y="6272"/>
                    </a:cubicBezTo>
                    <a:cubicBezTo>
                      <a:pt x="5025" y="6272"/>
                      <a:pt x="4990" y="6238"/>
                      <a:pt x="4942" y="6136"/>
                    </a:cubicBezTo>
                    <a:cubicBezTo>
                      <a:pt x="4883" y="6034"/>
                      <a:pt x="4836" y="5966"/>
                      <a:pt x="4730" y="5966"/>
                    </a:cubicBezTo>
                    <a:cubicBezTo>
                      <a:pt x="4695" y="5966"/>
                      <a:pt x="4695" y="5966"/>
                      <a:pt x="4695" y="5966"/>
                    </a:cubicBezTo>
                    <a:cubicBezTo>
                      <a:pt x="4636" y="5966"/>
                      <a:pt x="4577" y="5932"/>
                      <a:pt x="4541" y="5932"/>
                    </a:cubicBezTo>
                    <a:cubicBezTo>
                      <a:pt x="4506" y="5898"/>
                      <a:pt x="4482" y="5898"/>
                      <a:pt x="4470" y="5898"/>
                    </a:cubicBezTo>
                    <a:cubicBezTo>
                      <a:pt x="4435" y="5932"/>
                      <a:pt x="4423" y="5864"/>
                      <a:pt x="4412" y="5830"/>
                    </a:cubicBezTo>
                    <a:cubicBezTo>
                      <a:pt x="4400" y="5762"/>
                      <a:pt x="4388" y="5728"/>
                      <a:pt x="4364" y="5694"/>
                    </a:cubicBezTo>
                    <a:cubicBezTo>
                      <a:pt x="4341" y="5660"/>
                      <a:pt x="4317" y="5626"/>
                      <a:pt x="4305" y="5592"/>
                    </a:cubicBezTo>
                    <a:cubicBezTo>
                      <a:pt x="4270" y="5558"/>
                      <a:pt x="4235" y="5524"/>
                      <a:pt x="4223" y="5524"/>
                    </a:cubicBezTo>
                    <a:cubicBezTo>
                      <a:pt x="4211" y="5558"/>
                      <a:pt x="4211" y="5592"/>
                      <a:pt x="4211" y="5626"/>
                    </a:cubicBezTo>
                    <a:cubicBezTo>
                      <a:pt x="4211" y="5660"/>
                      <a:pt x="4223" y="5728"/>
                      <a:pt x="4246" y="5728"/>
                    </a:cubicBezTo>
                    <a:cubicBezTo>
                      <a:pt x="4282" y="5728"/>
                      <a:pt x="4305" y="5762"/>
                      <a:pt x="4305" y="5830"/>
                    </a:cubicBezTo>
                    <a:cubicBezTo>
                      <a:pt x="4317" y="5830"/>
                      <a:pt x="4317" y="5830"/>
                      <a:pt x="4341" y="5830"/>
                    </a:cubicBezTo>
                    <a:cubicBezTo>
                      <a:pt x="4388" y="5830"/>
                      <a:pt x="4412" y="5864"/>
                      <a:pt x="4435" y="5898"/>
                    </a:cubicBezTo>
                    <a:cubicBezTo>
                      <a:pt x="4447" y="5966"/>
                      <a:pt x="4459" y="6000"/>
                      <a:pt x="4459" y="6102"/>
                    </a:cubicBezTo>
                    <a:cubicBezTo>
                      <a:pt x="4447" y="6170"/>
                      <a:pt x="4482" y="6306"/>
                      <a:pt x="4506" y="6340"/>
                    </a:cubicBezTo>
                    <a:cubicBezTo>
                      <a:pt x="4529" y="6408"/>
                      <a:pt x="4529" y="6477"/>
                      <a:pt x="4529" y="6545"/>
                    </a:cubicBezTo>
                    <a:cubicBezTo>
                      <a:pt x="4518" y="6613"/>
                      <a:pt x="4482" y="6681"/>
                      <a:pt x="4447" y="6681"/>
                    </a:cubicBezTo>
                    <a:cubicBezTo>
                      <a:pt x="4400" y="6681"/>
                      <a:pt x="4388" y="6681"/>
                      <a:pt x="4376" y="6715"/>
                    </a:cubicBezTo>
                    <a:cubicBezTo>
                      <a:pt x="4400" y="6783"/>
                      <a:pt x="4388" y="6817"/>
                      <a:pt x="4388" y="6851"/>
                    </a:cubicBezTo>
                    <a:cubicBezTo>
                      <a:pt x="4376" y="6885"/>
                      <a:pt x="4364" y="6919"/>
                      <a:pt x="4341" y="6919"/>
                    </a:cubicBezTo>
                    <a:cubicBezTo>
                      <a:pt x="4317" y="6919"/>
                      <a:pt x="4305" y="6919"/>
                      <a:pt x="4282" y="6885"/>
                    </a:cubicBezTo>
                    <a:cubicBezTo>
                      <a:pt x="4258" y="6851"/>
                      <a:pt x="4246" y="6817"/>
                      <a:pt x="4235" y="6749"/>
                    </a:cubicBezTo>
                    <a:cubicBezTo>
                      <a:pt x="4235" y="6681"/>
                      <a:pt x="4246" y="6613"/>
                      <a:pt x="4270" y="6579"/>
                    </a:cubicBezTo>
                    <a:cubicBezTo>
                      <a:pt x="4258" y="6545"/>
                      <a:pt x="4235" y="6511"/>
                      <a:pt x="4199" y="6477"/>
                    </a:cubicBezTo>
                    <a:cubicBezTo>
                      <a:pt x="4187" y="6477"/>
                      <a:pt x="4117" y="6613"/>
                      <a:pt x="4081" y="6681"/>
                    </a:cubicBezTo>
                    <a:cubicBezTo>
                      <a:pt x="4046" y="6715"/>
                      <a:pt x="4034" y="6749"/>
                      <a:pt x="4010" y="6783"/>
                    </a:cubicBezTo>
                    <a:cubicBezTo>
                      <a:pt x="3999" y="6783"/>
                      <a:pt x="3963" y="6783"/>
                      <a:pt x="3928" y="6783"/>
                    </a:cubicBezTo>
                    <a:cubicBezTo>
                      <a:pt x="3881" y="6749"/>
                      <a:pt x="3833" y="6749"/>
                      <a:pt x="3786" y="6783"/>
                    </a:cubicBezTo>
                    <a:cubicBezTo>
                      <a:pt x="3739" y="6817"/>
                      <a:pt x="3727" y="6885"/>
                      <a:pt x="3716" y="6953"/>
                    </a:cubicBezTo>
                    <a:cubicBezTo>
                      <a:pt x="3692" y="6987"/>
                      <a:pt x="3680" y="7055"/>
                      <a:pt x="3657" y="7055"/>
                    </a:cubicBezTo>
                    <a:cubicBezTo>
                      <a:pt x="3645" y="7021"/>
                      <a:pt x="3621" y="7021"/>
                      <a:pt x="3598" y="7021"/>
                    </a:cubicBezTo>
                    <a:cubicBezTo>
                      <a:pt x="3586" y="7021"/>
                      <a:pt x="3574" y="7055"/>
                      <a:pt x="3562" y="7055"/>
                    </a:cubicBezTo>
                    <a:cubicBezTo>
                      <a:pt x="3515" y="7055"/>
                      <a:pt x="3480" y="7021"/>
                      <a:pt x="3468" y="6987"/>
                    </a:cubicBezTo>
                    <a:cubicBezTo>
                      <a:pt x="3432" y="6953"/>
                      <a:pt x="3432" y="6885"/>
                      <a:pt x="3432" y="6851"/>
                    </a:cubicBezTo>
                    <a:cubicBezTo>
                      <a:pt x="3444" y="6783"/>
                      <a:pt x="3468" y="6749"/>
                      <a:pt x="3503" y="6749"/>
                    </a:cubicBezTo>
                    <a:cubicBezTo>
                      <a:pt x="3515" y="6749"/>
                      <a:pt x="3515" y="6749"/>
                      <a:pt x="3515" y="6749"/>
                    </a:cubicBezTo>
                    <a:cubicBezTo>
                      <a:pt x="3527" y="6749"/>
                      <a:pt x="3527" y="6749"/>
                      <a:pt x="3527" y="6749"/>
                    </a:cubicBezTo>
                    <a:cubicBezTo>
                      <a:pt x="3527" y="6749"/>
                      <a:pt x="3527" y="6749"/>
                      <a:pt x="3527" y="6749"/>
                    </a:cubicBezTo>
                    <a:cubicBezTo>
                      <a:pt x="3503" y="6681"/>
                      <a:pt x="3515" y="6579"/>
                      <a:pt x="3539" y="6511"/>
                    </a:cubicBezTo>
                    <a:cubicBezTo>
                      <a:pt x="3491" y="6545"/>
                      <a:pt x="3421" y="6647"/>
                      <a:pt x="3409" y="6647"/>
                    </a:cubicBezTo>
                    <a:cubicBezTo>
                      <a:pt x="3409" y="6681"/>
                      <a:pt x="3409" y="6681"/>
                      <a:pt x="3409" y="6715"/>
                    </a:cubicBezTo>
                    <a:cubicBezTo>
                      <a:pt x="3409" y="6783"/>
                      <a:pt x="3409" y="6851"/>
                      <a:pt x="3373" y="6885"/>
                    </a:cubicBezTo>
                    <a:cubicBezTo>
                      <a:pt x="3373" y="6885"/>
                      <a:pt x="3362" y="6919"/>
                      <a:pt x="3350" y="6919"/>
                    </a:cubicBezTo>
                    <a:cubicBezTo>
                      <a:pt x="3338" y="6919"/>
                      <a:pt x="3326" y="6851"/>
                      <a:pt x="3314" y="6817"/>
                    </a:cubicBezTo>
                    <a:cubicBezTo>
                      <a:pt x="3314" y="6817"/>
                      <a:pt x="3303" y="6783"/>
                      <a:pt x="3303" y="6783"/>
                    </a:cubicBezTo>
                    <a:cubicBezTo>
                      <a:pt x="3303" y="6783"/>
                      <a:pt x="3303" y="6783"/>
                      <a:pt x="3291" y="6783"/>
                    </a:cubicBezTo>
                    <a:cubicBezTo>
                      <a:pt x="3232" y="6783"/>
                      <a:pt x="3055" y="6919"/>
                      <a:pt x="3019" y="7021"/>
                    </a:cubicBezTo>
                    <a:cubicBezTo>
                      <a:pt x="2996" y="7123"/>
                      <a:pt x="2961" y="7157"/>
                      <a:pt x="2925" y="7191"/>
                    </a:cubicBezTo>
                    <a:cubicBezTo>
                      <a:pt x="2913" y="7191"/>
                      <a:pt x="2902" y="7225"/>
                      <a:pt x="2902" y="7225"/>
                    </a:cubicBezTo>
                    <a:cubicBezTo>
                      <a:pt x="2890" y="7327"/>
                      <a:pt x="2854" y="7327"/>
                      <a:pt x="2807" y="7361"/>
                    </a:cubicBezTo>
                    <a:cubicBezTo>
                      <a:pt x="2784" y="7361"/>
                      <a:pt x="2748" y="7395"/>
                      <a:pt x="2736" y="7395"/>
                    </a:cubicBezTo>
                    <a:cubicBezTo>
                      <a:pt x="2725" y="7429"/>
                      <a:pt x="2725" y="7497"/>
                      <a:pt x="2725" y="7565"/>
                    </a:cubicBezTo>
                    <a:cubicBezTo>
                      <a:pt x="2725" y="7633"/>
                      <a:pt x="2725" y="7701"/>
                      <a:pt x="2725" y="7769"/>
                    </a:cubicBezTo>
                    <a:cubicBezTo>
                      <a:pt x="2713" y="7871"/>
                      <a:pt x="2642" y="7905"/>
                      <a:pt x="2548" y="7905"/>
                    </a:cubicBezTo>
                    <a:cubicBezTo>
                      <a:pt x="2489" y="7905"/>
                      <a:pt x="2489" y="7905"/>
                      <a:pt x="2489" y="7905"/>
                    </a:cubicBezTo>
                    <a:cubicBezTo>
                      <a:pt x="2489" y="7905"/>
                      <a:pt x="2477" y="7905"/>
                      <a:pt x="2477" y="7905"/>
                    </a:cubicBezTo>
                    <a:cubicBezTo>
                      <a:pt x="2477" y="7905"/>
                      <a:pt x="2477" y="7905"/>
                      <a:pt x="2477" y="7905"/>
                    </a:cubicBezTo>
                    <a:cubicBezTo>
                      <a:pt x="2430" y="7905"/>
                      <a:pt x="2406" y="7803"/>
                      <a:pt x="2394" y="7701"/>
                    </a:cubicBezTo>
                    <a:cubicBezTo>
                      <a:pt x="2382" y="7667"/>
                      <a:pt x="2371" y="7599"/>
                      <a:pt x="2359" y="7599"/>
                    </a:cubicBezTo>
                    <a:cubicBezTo>
                      <a:pt x="2347" y="7599"/>
                      <a:pt x="2335" y="7565"/>
                      <a:pt x="2323" y="7531"/>
                    </a:cubicBezTo>
                    <a:cubicBezTo>
                      <a:pt x="2312" y="7463"/>
                      <a:pt x="2323" y="7395"/>
                      <a:pt x="2347" y="7259"/>
                    </a:cubicBezTo>
                    <a:cubicBezTo>
                      <a:pt x="2359" y="7191"/>
                      <a:pt x="2371" y="7191"/>
                      <a:pt x="2394" y="7191"/>
                    </a:cubicBezTo>
                    <a:cubicBezTo>
                      <a:pt x="2406" y="7191"/>
                      <a:pt x="2418" y="7191"/>
                      <a:pt x="2441" y="7123"/>
                    </a:cubicBezTo>
                    <a:cubicBezTo>
                      <a:pt x="2477" y="7089"/>
                      <a:pt x="2512" y="7089"/>
                      <a:pt x="2536" y="7123"/>
                    </a:cubicBezTo>
                    <a:cubicBezTo>
                      <a:pt x="2536" y="7123"/>
                      <a:pt x="2536" y="7123"/>
                      <a:pt x="2536" y="7123"/>
                    </a:cubicBezTo>
                    <a:cubicBezTo>
                      <a:pt x="2536" y="7089"/>
                      <a:pt x="2536" y="7089"/>
                      <a:pt x="2524" y="7055"/>
                    </a:cubicBezTo>
                    <a:cubicBezTo>
                      <a:pt x="2500" y="6987"/>
                      <a:pt x="2477" y="6919"/>
                      <a:pt x="2465" y="6817"/>
                    </a:cubicBezTo>
                    <a:cubicBezTo>
                      <a:pt x="2465" y="6783"/>
                      <a:pt x="2430" y="6715"/>
                      <a:pt x="2382" y="6715"/>
                    </a:cubicBezTo>
                    <a:cubicBezTo>
                      <a:pt x="2359" y="6715"/>
                      <a:pt x="2347" y="6715"/>
                      <a:pt x="2335" y="6749"/>
                    </a:cubicBezTo>
                    <a:cubicBezTo>
                      <a:pt x="2300" y="6749"/>
                      <a:pt x="2264" y="6783"/>
                      <a:pt x="2217" y="6749"/>
                    </a:cubicBezTo>
                    <a:cubicBezTo>
                      <a:pt x="2253" y="6817"/>
                      <a:pt x="2241" y="6885"/>
                      <a:pt x="2241" y="6953"/>
                    </a:cubicBezTo>
                    <a:cubicBezTo>
                      <a:pt x="2241" y="6987"/>
                      <a:pt x="2241" y="6987"/>
                      <a:pt x="2241" y="7021"/>
                    </a:cubicBezTo>
                    <a:cubicBezTo>
                      <a:pt x="2264" y="7157"/>
                      <a:pt x="2217" y="7361"/>
                      <a:pt x="2194" y="7497"/>
                    </a:cubicBezTo>
                    <a:cubicBezTo>
                      <a:pt x="2182" y="7497"/>
                      <a:pt x="2182" y="7531"/>
                      <a:pt x="2182" y="7531"/>
                    </a:cubicBezTo>
                    <a:cubicBezTo>
                      <a:pt x="2194" y="7531"/>
                      <a:pt x="2206" y="7531"/>
                      <a:pt x="2206" y="7531"/>
                    </a:cubicBezTo>
                    <a:cubicBezTo>
                      <a:pt x="2217" y="7531"/>
                      <a:pt x="2217" y="7531"/>
                      <a:pt x="2217" y="7531"/>
                    </a:cubicBezTo>
                    <a:cubicBezTo>
                      <a:pt x="2229" y="7531"/>
                      <a:pt x="2253" y="7531"/>
                      <a:pt x="2264" y="7565"/>
                    </a:cubicBezTo>
                    <a:cubicBezTo>
                      <a:pt x="2288" y="7667"/>
                      <a:pt x="2288" y="7803"/>
                      <a:pt x="2288" y="7905"/>
                    </a:cubicBezTo>
                    <a:cubicBezTo>
                      <a:pt x="2288" y="7939"/>
                      <a:pt x="2288" y="7939"/>
                      <a:pt x="2288" y="7939"/>
                    </a:cubicBezTo>
                    <a:cubicBezTo>
                      <a:pt x="2288" y="8041"/>
                      <a:pt x="2276" y="8109"/>
                      <a:pt x="2264" y="8143"/>
                    </a:cubicBezTo>
                    <a:cubicBezTo>
                      <a:pt x="2253" y="8177"/>
                      <a:pt x="2241" y="8211"/>
                      <a:pt x="2241" y="8245"/>
                    </a:cubicBezTo>
                    <a:cubicBezTo>
                      <a:pt x="2241" y="8313"/>
                      <a:pt x="2229" y="8347"/>
                      <a:pt x="2217" y="8347"/>
                    </a:cubicBezTo>
                    <a:cubicBezTo>
                      <a:pt x="2206" y="8347"/>
                      <a:pt x="2194" y="8313"/>
                      <a:pt x="2182" y="8313"/>
                    </a:cubicBezTo>
                    <a:cubicBezTo>
                      <a:pt x="2182" y="8313"/>
                      <a:pt x="2182" y="8279"/>
                      <a:pt x="2170" y="8279"/>
                    </a:cubicBezTo>
                    <a:cubicBezTo>
                      <a:pt x="2170" y="8313"/>
                      <a:pt x="2158" y="8313"/>
                      <a:pt x="2158" y="8313"/>
                    </a:cubicBezTo>
                    <a:cubicBezTo>
                      <a:pt x="2135" y="8313"/>
                      <a:pt x="2111" y="8245"/>
                      <a:pt x="2099" y="8143"/>
                    </a:cubicBezTo>
                    <a:cubicBezTo>
                      <a:pt x="2099" y="8109"/>
                      <a:pt x="2064" y="8109"/>
                      <a:pt x="2052" y="8109"/>
                    </a:cubicBezTo>
                    <a:cubicBezTo>
                      <a:pt x="2029" y="8109"/>
                      <a:pt x="2005" y="8109"/>
                      <a:pt x="1981" y="8109"/>
                    </a:cubicBezTo>
                    <a:cubicBezTo>
                      <a:pt x="1958" y="8075"/>
                      <a:pt x="1946" y="8075"/>
                      <a:pt x="1922" y="8177"/>
                    </a:cubicBezTo>
                    <a:cubicBezTo>
                      <a:pt x="1899" y="8313"/>
                      <a:pt x="1828" y="8347"/>
                      <a:pt x="1793" y="8381"/>
                    </a:cubicBezTo>
                    <a:cubicBezTo>
                      <a:pt x="1781" y="8381"/>
                      <a:pt x="1745" y="8449"/>
                      <a:pt x="1722" y="8517"/>
                    </a:cubicBezTo>
                    <a:cubicBezTo>
                      <a:pt x="1698" y="8551"/>
                      <a:pt x="1686" y="8585"/>
                      <a:pt x="1675" y="8620"/>
                    </a:cubicBezTo>
                    <a:cubicBezTo>
                      <a:pt x="1663" y="8654"/>
                      <a:pt x="1663" y="8654"/>
                      <a:pt x="1663" y="8688"/>
                    </a:cubicBezTo>
                    <a:cubicBezTo>
                      <a:pt x="1651" y="8756"/>
                      <a:pt x="1663" y="8790"/>
                      <a:pt x="1686" y="8858"/>
                    </a:cubicBezTo>
                    <a:cubicBezTo>
                      <a:pt x="1734" y="8994"/>
                      <a:pt x="1757" y="9096"/>
                      <a:pt x="1745" y="9232"/>
                    </a:cubicBezTo>
                    <a:cubicBezTo>
                      <a:pt x="1745" y="9334"/>
                      <a:pt x="1686" y="9334"/>
                      <a:pt x="1675" y="9334"/>
                    </a:cubicBezTo>
                    <a:cubicBezTo>
                      <a:pt x="1663" y="9334"/>
                      <a:pt x="1568" y="9334"/>
                      <a:pt x="1545" y="9232"/>
                    </a:cubicBezTo>
                    <a:cubicBezTo>
                      <a:pt x="1533" y="9198"/>
                      <a:pt x="1486" y="9164"/>
                      <a:pt x="1451" y="9164"/>
                    </a:cubicBezTo>
                    <a:cubicBezTo>
                      <a:pt x="1439" y="9164"/>
                      <a:pt x="1439" y="9164"/>
                      <a:pt x="1427" y="9164"/>
                    </a:cubicBezTo>
                    <a:cubicBezTo>
                      <a:pt x="1427" y="9164"/>
                      <a:pt x="1427" y="9164"/>
                      <a:pt x="1427" y="9164"/>
                    </a:cubicBezTo>
                    <a:cubicBezTo>
                      <a:pt x="1403" y="9164"/>
                      <a:pt x="1380" y="9096"/>
                      <a:pt x="1344" y="9028"/>
                    </a:cubicBezTo>
                    <a:cubicBezTo>
                      <a:pt x="1321" y="8960"/>
                      <a:pt x="1285" y="8892"/>
                      <a:pt x="1274" y="8892"/>
                    </a:cubicBezTo>
                    <a:cubicBezTo>
                      <a:pt x="1274" y="8892"/>
                      <a:pt x="1274" y="8892"/>
                      <a:pt x="1274" y="8892"/>
                    </a:cubicBezTo>
                    <a:cubicBezTo>
                      <a:pt x="1250" y="8892"/>
                      <a:pt x="1226" y="8994"/>
                      <a:pt x="1215" y="9062"/>
                    </a:cubicBezTo>
                    <a:cubicBezTo>
                      <a:pt x="1191" y="9062"/>
                      <a:pt x="1191" y="9062"/>
                      <a:pt x="1191" y="9062"/>
                    </a:cubicBezTo>
                    <a:cubicBezTo>
                      <a:pt x="1191" y="9062"/>
                      <a:pt x="1191" y="9062"/>
                      <a:pt x="1191" y="9062"/>
                    </a:cubicBezTo>
                    <a:cubicBezTo>
                      <a:pt x="1215" y="9062"/>
                      <a:pt x="1215" y="9062"/>
                      <a:pt x="1215" y="9062"/>
                    </a:cubicBezTo>
                    <a:cubicBezTo>
                      <a:pt x="1215" y="9062"/>
                      <a:pt x="1226" y="9096"/>
                      <a:pt x="1226" y="9096"/>
                    </a:cubicBezTo>
                    <a:close/>
                    <a:moveTo>
                      <a:pt x="10015" y="16648"/>
                    </a:moveTo>
                    <a:cubicBezTo>
                      <a:pt x="10027" y="16614"/>
                      <a:pt x="10050" y="16580"/>
                      <a:pt x="10086" y="16546"/>
                    </a:cubicBezTo>
                    <a:cubicBezTo>
                      <a:pt x="10145" y="16478"/>
                      <a:pt x="10239" y="16376"/>
                      <a:pt x="10275" y="16206"/>
                    </a:cubicBezTo>
                    <a:cubicBezTo>
                      <a:pt x="10298" y="16036"/>
                      <a:pt x="10369" y="15900"/>
                      <a:pt x="10428" y="15764"/>
                    </a:cubicBezTo>
                    <a:cubicBezTo>
                      <a:pt x="10499" y="15594"/>
                      <a:pt x="10581" y="15458"/>
                      <a:pt x="10628" y="15220"/>
                    </a:cubicBezTo>
                    <a:cubicBezTo>
                      <a:pt x="10652" y="15118"/>
                      <a:pt x="10676" y="14981"/>
                      <a:pt x="10699" y="14845"/>
                    </a:cubicBezTo>
                    <a:cubicBezTo>
                      <a:pt x="10746" y="14573"/>
                      <a:pt x="10770" y="14403"/>
                      <a:pt x="10817" y="14403"/>
                    </a:cubicBezTo>
                    <a:cubicBezTo>
                      <a:pt x="10817" y="14403"/>
                      <a:pt x="10817" y="14403"/>
                      <a:pt x="10817" y="14403"/>
                    </a:cubicBezTo>
                    <a:cubicBezTo>
                      <a:pt x="10829" y="14437"/>
                      <a:pt x="10841" y="14437"/>
                      <a:pt x="10853" y="14505"/>
                    </a:cubicBezTo>
                    <a:cubicBezTo>
                      <a:pt x="10864" y="14743"/>
                      <a:pt x="10794" y="15628"/>
                      <a:pt x="10687" y="15900"/>
                    </a:cubicBezTo>
                    <a:cubicBezTo>
                      <a:pt x="10628" y="16036"/>
                      <a:pt x="10558" y="16138"/>
                      <a:pt x="10487" y="16206"/>
                    </a:cubicBezTo>
                    <a:cubicBezTo>
                      <a:pt x="10428" y="16274"/>
                      <a:pt x="10357" y="16342"/>
                      <a:pt x="10357" y="16444"/>
                    </a:cubicBezTo>
                    <a:cubicBezTo>
                      <a:pt x="10357" y="16682"/>
                      <a:pt x="10168" y="16784"/>
                      <a:pt x="10086" y="16784"/>
                    </a:cubicBezTo>
                    <a:cubicBezTo>
                      <a:pt x="10050" y="16784"/>
                      <a:pt x="10027" y="16784"/>
                      <a:pt x="10015" y="16750"/>
                    </a:cubicBezTo>
                    <a:cubicBezTo>
                      <a:pt x="10015" y="16716"/>
                      <a:pt x="10015" y="16682"/>
                      <a:pt x="10015" y="1664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1" name="Shape">
                <a:extLst>
                  <a:ext uri="{FF2B5EF4-FFF2-40B4-BE49-F238E27FC236}">
                    <a16:creationId xmlns:a16="http://schemas.microsoft.com/office/drawing/2014/main" id="{0CD66562-2632-1881-128F-E807406AC267}"/>
                  </a:ext>
                </a:extLst>
              </p:cNvPr>
              <p:cNvSpPr/>
              <p:nvPr/>
            </p:nvSpPr>
            <p:spPr>
              <a:xfrm>
                <a:off x="1602032" y="605353"/>
                <a:ext cx="31750" cy="126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extrusionOk="0">
                    <a:moveTo>
                      <a:pt x="3539" y="7957"/>
                    </a:moveTo>
                    <a:cubicBezTo>
                      <a:pt x="4370" y="8526"/>
                      <a:pt x="4370" y="10042"/>
                      <a:pt x="3539" y="12316"/>
                    </a:cubicBezTo>
                    <a:cubicBezTo>
                      <a:pt x="2709" y="13832"/>
                      <a:pt x="1878" y="15727"/>
                      <a:pt x="2709" y="16106"/>
                    </a:cubicBezTo>
                    <a:cubicBezTo>
                      <a:pt x="3539" y="16864"/>
                      <a:pt x="3539" y="18001"/>
                      <a:pt x="1878" y="19895"/>
                    </a:cubicBezTo>
                    <a:cubicBezTo>
                      <a:pt x="1047" y="20464"/>
                      <a:pt x="1047" y="21032"/>
                      <a:pt x="1047" y="21600"/>
                    </a:cubicBezTo>
                    <a:cubicBezTo>
                      <a:pt x="1047" y="21222"/>
                      <a:pt x="2709" y="20653"/>
                      <a:pt x="5201" y="20653"/>
                    </a:cubicBezTo>
                    <a:cubicBezTo>
                      <a:pt x="6862" y="20464"/>
                      <a:pt x="7693" y="20653"/>
                      <a:pt x="8524" y="20653"/>
                    </a:cubicBezTo>
                    <a:cubicBezTo>
                      <a:pt x="6862" y="20274"/>
                      <a:pt x="5201" y="19327"/>
                      <a:pt x="4370" y="18190"/>
                    </a:cubicBezTo>
                    <a:cubicBezTo>
                      <a:pt x="2709" y="17622"/>
                      <a:pt x="4370" y="16864"/>
                      <a:pt x="5201" y="16106"/>
                    </a:cubicBezTo>
                    <a:cubicBezTo>
                      <a:pt x="6032" y="15727"/>
                      <a:pt x="6862" y="15158"/>
                      <a:pt x="6862" y="14590"/>
                    </a:cubicBezTo>
                    <a:cubicBezTo>
                      <a:pt x="6862" y="13832"/>
                      <a:pt x="9355" y="13264"/>
                      <a:pt x="12679" y="13264"/>
                    </a:cubicBezTo>
                    <a:cubicBezTo>
                      <a:pt x="15171" y="13264"/>
                      <a:pt x="18494" y="13643"/>
                      <a:pt x="20156" y="14022"/>
                    </a:cubicBezTo>
                    <a:cubicBezTo>
                      <a:pt x="20986" y="14211"/>
                      <a:pt x="20986" y="14211"/>
                      <a:pt x="20986" y="14211"/>
                    </a:cubicBezTo>
                    <a:cubicBezTo>
                      <a:pt x="20986" y="14211"/>
                      <a:pt x="20986" y="14211"/>
                      <a:pt x="20986" y="14211"/>
                    </a:cubicBezTo>
                    <a:cubicBezTo>
                      <a:pt x="20156" y="13832"/>
                      <a:pt x="18494" y="12695"/>
                      <a:pt x="16002" y="10800"/>
                    </a:cubicBezTo>
                    <a:cubicBezTo>
                      <a:pt x="14340" y="9284"/>
                      <a:pt x="12679" y="7389"/>
                      <a:pt x="11017" y="6631"/>
                    </a:cubicBezTo>
                    <a:cubicBezTo>
                      <a:pt x="9355" y="5684"/>
                      <a:pt x="10186" y="4736"/>
                      <a:pt x="11017" y="3978"/>
                    </a:cubicBezTo>
                    <a:cubicBezTo>
                      <a:pt x="11848" y="3031"/>
                      <a:pt x="12679" y="2463"/>
                      <a:pt x="10186" y="2273"/>
                    </a:cubicBezTo>
                    <a:cubicBezTo>
                      <a:pt x="6862" y="1515"/>
                      <a:pt x="6032" y="757"/>
                      <a:pt x="5201" y="0"/>
                    </a:cubicBezTo>
                    <a:cubicBezTo>
                      <a:pt x="5201" y="189"/>
                      <a:pt x="5201" y="378"/>
                      <a:pt x="5201" y="378"/>
                    </a:cubicBezTo>
                    <a:cubicBezTo>
                      <a:pt x="5201" y="947"/>
                      <a:pt x="5201" y="1894"/>
                      <a:pt x="1047" y="1894"/>
                    </a:cubicBezTo>
                    <a:cubicBezTo>
                      <a:pt x="216" y="1894"/>
                      <a:pt x="216" y="1894"/>
                      <a:pt x="216" y="1894"/>
                    </a:cubicBezTo>
                    <a:cubicBezTo>
                      <a:pt x="216" y="2084"/>
                      <a:pt x="216" y="2273"/>
                      <a:pt x="216" y="2463"/>
                    </a:cubicBezTo>
                    <a:cubicBezTo>
                      <a:pt x="1047" y="2842"/>
                      <a:pt x="1047" y="3410"/>
                      <a:pt x="216" y="3978"/>
                    </a:cubicBezTo>
                    <a:cubicBezTo>
                      <a:pt x="-614" y="5115"/>
                      <a:pt x="1047" y="6821"/>
                      <a:pt x="3539" y="795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2" name="Shape">
                <a:extLst>
                  <a:ext uri="{FF2B5EF4-FFF2-40B4-BE49-F238E27FC236}">
                    <a16:creationId xmlns:a16="http://schemas.microsoft.com/office/drawing/2014/main" id="{65A9DB63-DBA3-CDB6-55B4-D6F541BCB248}"/>
                  </a:ext>
                </a:extLst>
              </p:cNvPr>
              <p:cNvSpPr/>
              <p:nvPr/>
            </p:nvSpPr>
            <p:spPr>
              <a:xfrm>
                <a:off x="339872" y="122985"/>
                <a:ext cx="247739" cy="151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3" h="21600" extrusionOk="0">
                    <a:moveTo>
                      <a:pt x="841" y="18105"/>
                    </a:moveTo>
                    <a:cubicBezTo>
                      <a:pt x="949" y="18264"/>
                      <a:pt x="949" y="18264"/>
                      <a:pt x="1058" y="18264"/>
                    </a:cubicBezTo>
                    <a:cubicBezTo>
                      <a:pt x="1166" y="18264"/>
                      <a:pt x="1384" y="18264"/>
                      <a:pt x="1492" y="18423"/>
                    </a:cubicBezTo>
                    <a:cubicBezTo>
                      <a:pt x="1601" y="18741"/>
                      <a:pt x="1492" y="18900"/>
                      <a:pt x="1384" y="19217"/>
                    </a:cubicBezTo>
                    <a:cubicBezTo>
                      <a:pt x="1384" y="19535"/>
                      <a:pt x="1384" y="19535"/>
                      <a:pt x="1384" y="19535"/>
                    </a:cubicBezTo>
                    <a:cubicBezTo>
                      <a:pt x="1492" y="19694"/>
                      <a:pt x="1601" y="19694"/>
                      <a:pt x="1601" y="19694"/>
                    </a:cubicBezTo>
                    <a:cubicBezTo>
                      <a:pt x="1601" y="19694"/>
                      <a:pt x="1601" y="19535"/>
                      <a:pt x="1601" y="19376"/>
                    </a:cubicBezTo>
                    <a:cubicBezTo>
                      <a:pt x="1492" y="19058"/>
                      <a:pt x="1492" y="18900"/>
                      <a:pt x="1601" y="18900"/>
                    </a:cubicBezTo>
                    <a:cubicBezTo>
                      <a:pt x="1601" y="18741"/>
                      <a:pt x="1709" y="18582"/>
                      <a:pt x="1818" y="18582"/>
                    </a:cubicBezTo>
                    <a:cubicBezTo>
                      <a:pt x="2252" y="18582"/>
                      <a:pt x="2903" y="19058"/>
                      <a:pt x="3012" y="19694"/>
                    </a:cubicBezTo>
                    <a:cubicBezTo>
                      <a:pt x="3120" y="20011"/>
                      <a:pt x="3012" y="20329"/>
                      <a:pt x="2903" y="20488"/>
                    </a:cubicBezTo>
                    <a:cubicBezTo>
                      <a:pt x="2795" y="20488"/>
                      <a:pt x="2795" y="20647"/>
                      <a:pt x="2795" y="20647"/>
                    </a:cubicBezTo>
                    <a:cubicBezTo>
                      <a:pt x="2903" y="20805"/>
                      <a:pt x="3663" y="21123"/>
                      <a:pt x="4314" y="21282"/>
                    </a:cubicBezTo>
                    <a:cubicBezTo>
                      <a:pt x="4423" y="21282"/>
                      <a:pt x="4748" y="21282"/>
                      <a:pt x="5074" y="21282"/>
                    </a:cubicBezTo>
                    <a:cubicBezTo>
                      <a:pt x="5617" y="21441"/>
                      <a:pt x="6268" y="21600"/>
                      <a:pt x="6702" y="21600"/>
                    </a:cubicBezTo>
                    <a:cubicBezTo>
                      <a:pt x="7136" y="21600"/>
                      <a:pt x="7245" y="21441"/>
                      <a:pt x="7245" y="21441"/>
                    </a:cubicBezTo>
                    <a:cubicBezTo>
                      <a:pt x="7245" y="21441"/>
                      <a:pt x="6919" y="21123"/>
                      <a:pt x="6702" y="20805"/>
                    </a:cubicBezTo>
                    <a:cubicBezTo>
                      <a:pt x="6377" y="20488"/>
                      <a:pt x="6051" y="20170"/>
                      <a:pt x="5617" y="19535"/>
                    </a:cubicBezTo>
                    <a:cubicBezTo>
                      <a:pt x="5183" y="18900"/>
                      <a:pt x="4640" y="17629"/>
                      <a:pt x="4748" y="16517"/>
                    </a:cubicBezTo>
                    <a:cubicBezTo>
                      <a:pt x="4748" y="15882"/>
                      <a:pt x="4965" y="15564"/>
                      <a:pt x="5291" y="15247"/>
                    </a:cubicBezTo>
                    <a:cubicBezTo>
                      <a:pt x="5617" y="14929"/>
                      <a:pt x="5617" y="14770"/>
                      <a:pt x="5617" y="14452"/>
                    </a:cubicBezTo>
                    <a:cubicBezTo>
                      <a:pt x="5725" y="13976"/>
                      <a:pt x="5725" y="13658"/>
                      <a:pt x="6268" y="13182"/>
                    </a:cubicBezTo>
                    <a:cubicBezTo>
                      <a:pt x="6594" y="12864"/>
                      <a:pt x="6702" y="12388"/>
                      <a:pt x="6702" y="12070"/>
                    </a:cubicBezTo>
                    <a:cubicBezTo>
                      <a:pt x="6811" y="11752"/>
                      <a:pt x="6919" y="11276"/>
                      <a:pt x="7462" y="11276"/>
                    </a:cubicBezTo>
                    <a:cubicBezTo>
                      <a:pt x="7570" y="11276"/>
                      <a:pt x="7570" y="11276"/>
                      <a:pt x="7570" y="11276"/>
                    </a:cubicBezTo>
                    <a:cubicBezTo>
                      <a:pt x="7570" y="11117"/>
                      <a:pt x="7570" y="11117"/>
                      <a:pt x="7570" y="10958"/>
                    </a:cubicBezTo>
                    <a:cubicBezTo>
                      <a:pt x="7570" y="10800"/>
                      <a:pt x="7462" y="10164"/>
                      <a:pt x="8005" y="10005"/>
                    </a:cubicBezTo>
                    <a:cubicBezTo>
                      <a:pt x="8222" y="10005"/>
                      <a:pt x="8439" y="9847"/>
                      <a:pt x="8547" y="9529"/>
                    </a:cubicBezTo>
                    <a:cubicBezTo>
                      <a:pt x="8656" y="9211"/>
                      <a:pt x="8656" y="8894"/>
                      <a:pt x="8656" y="8735"/>
                    </a:cubicBezTo>
                    <a:cubicBezTo>
                      <a:pt x="8547" y="8576"/>
                      <a:pt x="8656" y="8417"/>
                      <a:pt x="8656" y="8258"/>
                    </a:cubicBezTo>
                    <a:cubicBezTo>
                      <a:pt x="8764" y="8099"/>
                      <a:pt x="8982" y="8099"/>
                      <a:pt x="9199" y="8099"/>
                    </a:cubicBezTo>
                    <a:cubicBezTo>
                      <a:pt x="9416" y="8099"/>
                      <a:pt x="9741" y="8099"/>
                      <a:pt x="9850" y="7782"/>
                    </a:cubicBezTo>
                    <a:cubicBezTo>
                      <a:pt x="10067" y="7464"/>
                      <a:pt x="10393" y="7305"/>
                      <a:pt x="10718" y="7305"/>
                    </a:cubicBezTo>
                    <a:cubicBezTo>
                      <a:pt x="11045" y="7147"/>
                      <a:pt x="11370" y="7147"/>
                      <a:pt x="11479" y="6829"/>
                    </a:cubicBezTo>
                    <a:cubicBezTo>
                      <a:pt x="11805" y="5558"/>
                      <a:pt x="16472" y="3494"/>
                      <a:pt x="18426" y="2858"/>
                    </a:cubicBezTo>
                    <a:cubicBezTo>
                      <a:pt x="20380" y="2223"/>
                      <a:pt x="21465" y="1270"/>
                      <a:pt x="21573" y="635"/>
                    </a:cubicBezTo>
                    <a:cubicBezTo>
                      <a:pt x="21573" y="476"/>
                      <a:pt x="21573" y="476"/>
                      <a:pt x="21465" y="158"/>
                    </a:cubicBezTo>
                    <a:cubicBezTo>
                      <a:pt x="21248" y="0"/>
                      <a:pt x="21031" y="0"/>
                      <a:pt x="20705" y="0"/>
                    </a:cubicBezTo>
                    <a:cubicBezTo>
                      <a:pt x="19728" y="0"/>
                      <a:pt x="18317" y="794"/>
                      <a:pt x="17992" y="1270"/>
                    </a:cubicBezTo>
                    <a:cubicBezTo>
                      <a:pt x="17557" y="1747"/>
                      <a:pt x="17123" y="1747"/>
                      <a:pt x="16689" y="1747"/>
                    </a:cubicBezTo>
                    <a:cubicBezTo>
                      <a:pt x="16472" y="1747"/>
                      <a:pt x="16146" y="1905"/>
                      <a:pt x="15929" y="2064"/>
                    </a:cubicBezTo>
                    <a:cubicBezTo>
                      <a:pt x="15604" y="2382"/>
                      <a:pt x="14844" y="2699"/>
                      <a:pt x="14193" y="2699"/>
                    </a:cubicBezTo>
                    <a:cubicBezTo>
                      <a:pt x="13867" y="2699"/>
                      <a:pt x="13541" y="2541"/>
                      <a:pt x="13324" y="2382"/>
                    </a:cubicBezTo>
                    <a:cubicBezTo>
                      <a:pt x="12999" y="2064"/>
                      <a:pt x="12673" y="2382"/>
                      <a:pt x="12347" y="2541"/>
                    </a:cubicBezTo>
                    <a:cubicBezTo>
                      <a:pt x="12130" y="2858"/>
                      <a:pt x="11805" y="3017"/>
                      <a:pt x="11588" y="3017"/>
                    </a:cubicBezTo>
                    <a:cubicBezTo>
                      <a:pt x="11588" y="3017"/>
                      <a:pt x="11588" y="3017"/>
                      <a:pt x="11588" y="3017"/>
                    </a:cubicBezTo>
                    <a:cubicBezTo>
                      <a:pt x="11370" y="3017"/>
                      <a:pt x="11153" y="3176"/>
                      <a:pt x="10936" y="3335"/>
                    </a:cubicBezTo>
                    <a:cubicBezTo>
                      <a:pt x="10718" y="3494"/>
                      <a:pt x="10393" y="3652"/>
                      <a:pt x="10067" y="3652"/>
                    </a:cubicBezTo>
                    <a:cubicBezTo>
                      <a:pt x="10067" y="3652"/>
                      <a:pt x="10067" y="3652"/>
                      <a:pt x="10067" y="3652"/>
                    </a:cubicBezTo>
                    <a:cubicBezTo>
                      <a:pt x="9524" y="3652"/>
                      <a:pt x="8764" y="4129"/>
                      <a:pt x="8656" y="4447"/>
                    </a:cubicBezTo>
                    <a:cubicBezTo>
                      <a:pt x="8656" y="4764"/>
                      <a:pt x="8330" y="4923"/>
                      <a:pt x="8113" y="4923"/>
                    </a:cubicBezTo>
                    <a:cubicBezTo>
                      <a:pt x="8005" y="5082"/>
                      <a:pt x="7788" y="5082"/>
                      <a:pt x="7788" y="5241"/>
                    </a:cubicBezTo>
                    <a:cubicBezTo>
                      <a:pt x="7788" y="5717"/>
                      <a:pt x="7245" y="6194"/>
                      <a:pt x="6811" y="6194"/>
                    </a:cubicBezTo>
                    <a:cubicBezTo>
                      <a:pt x="6702" y="6194"/>
                      <a:pt x="6485" y="6194"/>
                      <a:pt x="6377" y="5876"/>
                    </a:cubicBezTo>
                    <a:cubicBezTo>
                      <a:pt x="6268" y="5876"/>
                      <a:pt x="6268" y="5876"/>
                      <a:pt x="6159" y="6035"/>
                    </a:cubicBezTo>
                    <a:cubicBezTo>
                      <a:pt x="6159" y="6194"/>
                      <a:pt x="6159" y="6511"/>
                      <a:pt x="6377" y="6670"/>
                    </a:cubicBezTo>
                    <a:cubicBezTo>
                      <a:pt x="6485" y="6829"/>
                      <a:pt x="6594" y="7147"/>
                      <a:pt x="6485" y="7305"/>
                    </a:cubicBezTo>
                    <a:cubicBezTo>
                      <a:pt x="6485" y="7623"/>
                      <a:pt x="6159" y="7782"/>
                      <a:pt x="5942" y="7941"/>
                    </a:cubicBezTo>
                    <a:cubicBezTo>
                      <a:pt x="5834" y="7941"/>
                      <a:pt x="5834" y="8099"/>
                      <a:pt x="5725" y="8099"/>
                    </a:cubicBezTo>
                    <a:cubicBezTo>
                      <a:pt x="5834" y="8099"/>
                      <a:pt x="5834" y="8258"/>
                      <a:pt x="5834" y="8258"/>
                    </a:cubicBezTo>
                    <a:cubicBezTo>
                      <a:pt x="5725" y="8576"/>
                      <a:pt x="5617" y="8735"/>
                      <a:pt x="5508" y="8894"/>
                    </a:cubicBezTo>
                    <a:cubicBezTo>
                      <a:pt x="5400" y="8894"/>
                      <a:pt x="5400" y="9052"/>
                      <a:pt x="5291" y="9052"/>
                    </a:cubicBezTo>
                    <a:cubicBezTo>
                      <a:pt x="5400" y="9211"/>
                      <a:pt x="5400" y="9529"/>
                      <a:pt x="5400" y="9688"/>
                    </a:cubicBezTo>
                    <a:cubicBezTo>
                      <a:pt x="5183" y="10005"/>
                      <a:pt x="4748" y="10164"/>
                      <a:pt x="4206" y="10323"/>
                    </a:cubicBezTo>
                    <a:cubicBezTo>
                      <a:pt x="4097" y="10323"/>
                      <a:pt x="4097" y="10323"/>
                      <a:pt x="4097" y="10323"/>
                    </a:cubicBezTo>
                    <a:cubicBezTo>
                      <a:pt x="3880" y="10482"/>
                      <a:pt x="3771" y="10641"/>
                      <a:pt x="3771" y="10800"/>
                    </a:cubicBezTo>
                    <a:cubicBezTo>
                      <a:pt x="3771" y="10958"/>
                      <a:pt x="3880" y="10958"/>
                      <a:pt x="3989" y="10958"/>
                    </a:cubicBezTo>
                    <a:cubicBezTo>
                      <a:pt x="4206" y="10958"/>
                      <a:pt x="4314" y="10958"/>
                      <a:pt x="4423" y="11276"/>
                    </a:cubicBezTo>
                    <a:cubicBezTo>
                      <a:pt x="4423" y="11594"/>
                      <a:pt x="4314" y="11752"/>
                      <a:pt x="4206" y="11752"/>
                    </a:cubicBezTo>
                    <a:cubicBezTo>
                      <a:pt x="3989" y="11911"/>
                      <a:pt x="3880" y="12070"/>
                      <a:pt x="3880" y="12229"/>
                    </a:cubicBezTo>
                    <a:cubicBezTo>
                      <a:pt x="3880" y="12547"/>
                      <a:pt x="3771" y="12705"/>
                      <a:pt x="3771" y="12864"/>
                    </a:cubicBezTo>
                    <a:cubicBezTo>
                      <a:pt x="3554" y="13023"/>
                      <a:pt x="3337" y="13182"/>
                      <a:pt x="3012" y="13182"/>
                    </a:cubicBezTo>
                    <a:cubicBezTo>
                      <a:pt x="2903" y="13182"/>
                      <a:pt x="2795" y="13182"/>
                      <a:pt x="2795" y="13182"/>
                    </a:cubicBezTo>
                    <a:cubicBezTo>
                      <a:pt x="2795" y="13500"/>
                      <a:pt x="2686" y="13658"/>
                      <a:pt x="2578" y="13976"/>
                    </a:cubicBezTo>
                    <a:cubicBezTo>
                      <a:pt x="2469" y="14135"/>
                      <a:pt x="2252" y="14294"/>
                      <a:pt x="1818" y="14294"/>
                    </a:cubicBezTo>
                    <a:cubicBezTo>
                      <a:pt x="2035" y="14611"/>
                      <a:pt x="2252" y="14770"/>
                      <a:pt x="2252" y="15247"/>
                    </a:cubicBezTo>
                    <a:cubicBezTo>
                      <a:pt x="2360" y="15723"/>
                      <a:pt x="2035" y="15882"/>
                      <a:pt x="1818" y="15882"/>
                    </a:cubicBezTo>
                    <a:cubicBezTo>
                      <a:pt x="1601" y="16041"/>
                      <a:pt x="1601" y="16041"/>
                      <a:pt x="1601" y="16358"/>
                    </a:cubicBezTo>
                    <a:cubicBezTo>
                      <a:pt x="1492" y="16994"/>
                      <a:pt x="1058" y="16994"/>
                      <a:pt x="732" y="17152"/>
                    </a:cubicBezTo>
                    <a:cubicBezTo>
                      <a:pt x="298" y="17152"/>
                      <a:pt x="81" y="17152"/>
                      <a:pt x="81" y="17470"/>
                    </a:cubicBezTo>
                    <a:cubicBezTo>
                      <a:pt x="-27" y="17788"/>
                      <a:pt x="-27" y="17947"/>
                      <a:pt x="81" y="17947"/>
                    </a:cubicBezTo>
                    <a:cubicBezTo>
                      <a:pt x="190" y="18105"/>
                      <a:pt x="515" y="18105"/>
                      <a:pt x="841" y="1810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3" name="Shape">
                <a:extLst>
                  <a:ext uri="{FF2B5EF4-FFF2-40B4-BE49-F238E27FC236}">
                    <a16:creationId xmlns:a16="http://schemas.microsoft.com/office/drawing/2014/main" id="{0F8CF107-03E1-9E81-7B27-3F437E8B5D5F}"/>
                  </a:ext>
                </a:extLst>
              </p:cNvPr>
              <p:cNvSpPr/>
              <p:nvPr/>
            </p:nvSpPr>
            <p:spPr>
              <a:xfrm>
                <a:off x="1444327" y="1368626"/>
                <a:ext cx="138443" cy="103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1" y="3251"/>
                    </a:moveTo>
                    <a:cubicBezTo>
                      <a:pt x="14206" y="3251"/>
                      <a:pt x="14011" y="3483"/>
                      <a:pt x="13622" y="4180"/>
                    </a:cubicBezTo>
                    <a:cubicBezTo>
                      <a:pt x="13428" y="4645"/>
                      <a:pt x="13038" y="5341"/>
                      <a:pt x="12455" y="5341"/>
                    </a:cubicBezTo>
                    <a:cubicBezTo>
                      <a:pt x="12260" y="5341"/>
                      <a:pt x="11676" y="5806"/>
                      <a:pt x="11287" y="6270"/>
                    </a:cubicBezTo>
                    <a:cubicBezTo>
                      <a:pt x="10702" y="6967"/>
                      <a:pt x="9924" y="7664"/>
                      <a:pt x="8951" y="7896"/>
                    </a:cubicBezTo>
                    <a:cubicBezTo>
                      <a:pt x="8951" y="8129"/>
                      <a:pt x="8756" y="8129"/>
                      <a:pt x="8756" y="8129"/>
                    </a:cubicBezTo>
                    <a:cubicBezTo>
                      <a:pt x="7589" y="8129"/>
                      <a:pt x="7200" y="5806"/>
                      <a:pt x="6810" y="3716"/>
                    </a:cubicBezTo>
                    <a:cubicBezTo>
                      <a:pt x="6616" y="2787"/>
                      <a:pt x="6421" y="1625"/>
                      <a:pt x="6227" y="1393"/>
                    </a:cubicBezTo>
                    <a:cubicBezTo>
                      <a:pt x="5837" y="696"/>
                      <a:pt x="4281" y="0"/>
                      <a:pt x="2918" y="0"/>
                    </a:cubicBezTo>
                    <a:cubicBezTo>
                      <a:pt x="2335" y="0"/>
                      <a:pt x="1945" y="232"/>
                      <a:pt x="1945" y="464"/>
                    </a:cubicBezTo>
                    <a:cubicBezTo>
                      <a:pt x="1751" y="1393"/>
                      <a:pt x="972" y="1625"/>
                      <a:pt x="583" y="1625"/>
                    </a:cubicBezTo>
                    <a:cubicBezTo>
                      <a:pt x="194" y="1858"/>
                      <a:pt x="194" y="1858"/>
                      <a:pt x="0" y="2090"/>
                    </a:cubicBezTo>
                    <a:cubicBezTo>
                      <a:pt x="0" y="2090"/>
                      <a:pt x="0" y="2322"/>
                      <a:pt x="0" y="2322"/>
                    </a:cubicBezTo>
                    <a:cubicBezTo>
                      <a:pt x="194" y="2322"/>
                      <a:pt x="194" y="2322"/>
                      <a:pt x="389" y="2322"/>
                    </a:cubicBezTo>
                    <a:cubicBezTo>
                      <a:pt x="583" y="2322"/>
                      <a:pt x="583" y="2322"/>
                      <a:pt x="778" y="2322"/>
                    </a:cubicBezTo>
                    <a:cubicBezTo>
                      <a:pt x="1751" y="2322"/>
                      <a:pt x="1945" y="3019"/>
                      <a:pt x="2140" y="3716"/>
                    </a:cubicBezTo>
                    <a:cubicBezTo>
                      <a:pt x="2335" y="3948"/>
                      <a:pt x="2335" y="3948"/>
                      <a:pt x="2529" y="4180"/>
                    </a:cubicBezTo>
                    <a:cubicBezTo>
                      <a:pt x="2529" y="4412"/>
                      <a:pt x="2529" y="4645"/>
                      <a:pt x="3308" y="4645"/>
                    </a:cubicBezTo>
                    <a:cubicBezTo>
                      <a:pt x="3891" y="4645"/>
                      <a:pt x="4475" y="4412"/>
                      <a:pt x="4864" y="4412"/>
                    </a:cubicBezTo>
                    <a:cubicBezTo>
                      <a:pt x="5254" y="4180"/>
                      <a:pt x="5448" y="4180"/>
                      <a:pt x="5643" y="4180"/>
                    </a:cubicBezTo>
                    <a:cubicBezTo>
                      <a:pt x="5643" y="4180"/>
                      <a:pt x="5643" y="4180"/>
                      <a:pt x="5643" y="4180"/>
                    </a:cubicBezTo>
                    <a:cubicBezTo>
                      <a:pt x="6227" y="4180"/>
                      <a:pt x="6616" y="4645"/>
                      <a:pt x="6616" y="5109"/>
                    </a:cubicBezTo>
                    <a:cubicBezTo>
                      <a:pt x="6616" y="5806"/>
                      <a:pt x="6032" y="6270"/>
                      <a:pt x="5254" y="5806"/>
                    </a:cubicBezTo>
                    <a:cubicBezTo>
                      <a:pt x="4864" y="5806"/>
                      <a:pt x="4670" y="5806"/>
                      <a:pt x="4475" y="6038"/>
                    </a:cubicBezTo>
                    <a:cubicBezTo>
                      <a:pt x="4281" y="6270"/>
                      <a:pt x="3891" y="6503"/>
                      <a:pt x="3502" y="6270"/>
                    </a:cubicBezTo>
                    <a:cubicBezTo>
                      <a:pt x="3308" y="6270"/>
                      <a:pt x="2918" y="6270"/>
                      <a:pt x="2724" y="6270"/>
                    </a:cubicBezTo>
                    <a:cubicBezTo>
                      <a:pt x="3308" y="6735"/>
                      <a:pt x="3891" y="7432"/>
                      <a:pt x="3891" y="8593"/>
                    </a:cubicBezTo>
                    <a:cubicBezTo>
                      <a:pt x="3891" y="8593"/>
                      <a:pt x="3891" y="9058"/>
                      <a:pt x="4281" y="9058"/>
                    </a:cubicBezTo>
                    <a:cubicBezTo>
                      <a:pt x="4475" y="9058"/>
                      <a:pt x="4670" y="8825"/>
                      <a:pt x="4670" y="8593"/>
                    </a:cubicBezTo>
                    <a:cubicBezTo>
                      <a:pt x="4670" y="7664"/>
                      <a:pt x="5059" y="7664"/>
                      <a:pt x="5254" y="7664"/>
                    </a:cubicBezTo>
                    <a:cubicBezTo>
                      <a:pt x="5448" y="7664"/>
                      <a:pt x="5643" y="7896"/>
                      <a:pt x="6032" y="8129"/>
                    </a:cubicBezTo>
                    <a:cubicBezTo>
                      <a:pt x="6421" y="8361"/>
                      <a:pt x="6810" y="8825"/>
                      <a:pt x="7394" y="8825"/>
                    </a:cubicBezTo>
                    <a:cubicBezTo>
                      <a:pt x="8172" y="9058"/>
                      <a:pt x="8562" y="9522"/>
                      <a:pt x="8562" y="9754"/>
                    </a:cubicBezTo>
                    <a:cubicBezTo>
                      <a:pt x="8756" y="9987"/>
                      <a:pt x="8756" y="9987"/>
                      <a:pt x="9340" y="10219"/>
                    </a:cubicBezTo>
                    <a:cubicBezTo>
                      <a:pt x="10898" y="10219"/>
                      <a:pt x="14206" y="11612"/>
                      <a:pt x="15763" y="12774"/>
                    </a:cubicBezTo>
                    <a:cubicBezTo>
                      <a:pt x="16541" y="13470"/>
                      <a:pt x="16541" y="14167"/>
                      <a:pt x="16736" y="14864"/>
                    </a:cubicBezTo>
                    <a:cubicBezTo>
                      <a:pt x="16736" y="15096"/>
                      <a:pt x="16736" y="15561"/>
                      <a:pt x="16930" y="15793"/>
                    </a:cubicBezTo>
                    <a:cubicBezTo>
                      <a:pt x="17709" y="16722"/>
                      <a:pt x="17903" y="17651"/>
                      <a:pt x="17709" y="18348"/>
                    </a:cubicBezTo>
                    <a:cubicBezTo>
                      <a:pt x="17514" y="18580"/>
                      <a:pt x="17319" y="19045"/>
                      <a:pt x="16541" y="19045"/>
                    </a:cubicBezTo>
                    <a:cubicBezTo>
                      <a:pt x="15957" y="19045"/>
                      <a:pt x="15179" y="19509"/>
                      <a:pt x="14984" y="19974"/>
                    </a:cubicBezTo>
                    <a:cubicBezTo>
                      <a:pt x="14984" y="20206"/>
                      <a:pt x="14790" y="20206"/>
                      <a:pt x="14790" y="20206"/>
                    </a:cubicBezTo>
                    <a:cubicBezTo>
                      <a:pt x="14984" y="20206"/>
                      <a:pt x="14984" y="20438"/>
                      <a:pt x="15373" y="20438"/>
                    </a:cubicBezTo>
                    <a:cubicBezTo>
                      <a:pt x="16152" y="20438"/>
                      <a:pt x="17125" y="20206"/>
                      <a:pt x="18098" y="19974"/>
                    </a:cubicBezTo>
                    <a:cubicBezTo>
                      <a:pt x="18682" y="19974"/>
                      <a:pt x="19265" y="19741"/>
                      <a:pt x="19655" y="19741"/>
                    </a:cubicBezTo>
                    <a:cubicBezTo>
                      <a:pt x="20044" y="19741"/>
                      <a:pt x="20433" y="20206"/>
                      <a:pt x="21017" y="20903"/>
                    </a:cubicBezTo>
                    <a:cubicBezTo>
                      <a:pt x="21211" y="21135"/>
                      <a:pt x="21406" y="21367"/>
                      <a:pt x="21600" y="21600"/>
                    </a:cubicBezTo>
                    <a:cubicBezTo>
                      <a:pt x="21600" y="6270"/>
                      <a:pt x="21600" y="6270"/>
                      <a:pt x="21600" y="6270"/>
                    </a:cubicBezTo>
                    <a:cubicBezTo>
                      <a:pt x="20433" y="5806"/>
                      <a:pt x="19460" y="5341"/>
                      <a:pt x="18292" y="4877"/>
                    </a:cubicBezTo>
                    <a:cubicBezTo>
                      <a:pt x="16736" y="3948"/>
                      <a:pt x="14984" y="3251"/>
                      <a:pt x="14401" y="325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4" name="Shape">
                <a:extLst>
                  <a:ext uri="{FF2B5EF4-FFF2-40B4-BE49-F238E27FC236}">
                    <a16:creationId xmlns:a16="http://schemas.microsoft.com/office/drawing/2014/main" id="{42FD6E08-D559-4E1D-EA01-451626E7117C}"/>
                  </a:ext>
                </a:extLst>
              </p:cNvPr>
              <p:cNvSpPr/>
              <p:nvPr/>
            </p:nvSpPr>
            <p:spPr>
              <a:xfrm>
                <a:off x="1403730" y="1400209"/>
                <a:ext cx="33833" cy="10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7200"/>
                    </a:moveTo>
                    <a:cubicBezTo>
                      <a:pt x="0" y="7200"/>
                      <a:pt x="771" y="9599"/>
                      <a:pt x="3857" y="9599"/>
                    </a:cubicBezTo>
                    <a:cubicBezTo>
                      <a:pt x="4628" y="9599"/>
                      <a:pt x="5399" y="9599"/>
                      <a:pt x="6942" y="9599"/>
                    </a:cubicBezTo>
                    <a:cubicBezTo>
                      <a:pt x="7714" y="9599"/>
                      <a:pt x="9257" y="9599"/>
                      <a:pt x="10800" y="9599"/>
                    </a:cubicBezTo>
                    <a:cubicBezTo>
                      <a:pt x="13885" y="9599"/>
                      <a:pt x="16971" y="11999"/>
                      <a:pt x="18514" y="16800"/>
                    </a:cubicBezTo>
                    <a:cubicBezTo>
                      <a:pt x="20057" y="19199"/>
                      <a:pt x="20828" y="19199"/>
                      <a:pt x="21600" y="21600"/>
                    </a:cubicBezTo>
                    <a:cubicBezTo>
                      <a:pt x="21600" y="19199"/>
                      <a:pt x="20828" y="19199"/>
                      <a:pt x="20828" y="16800"/>
                    </a:cubicBezTo>
                    <a:cubicBezTo>
                      <a:pt x="20828" y="14400"/>
                      <a:pt x="19285" y="7200"/>
                      <a:pt x="15428" y="2399"/>
                    </a:cubicBezTo>
                    <a:cubicBezTo>
                      <a:pt x="13885" y="0"/>
                      <a:pt x="11571" y="0"/>
                      <a:pt x="9257" y="0"/>
                    </a:cubicBezTo>
                    <a:cubicBezTo>
                      <a:pt x="3857" y="0"/>
                      <a:pt x="771" y="4799"/>
                      <a:pt x="0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5" name="Shape">
                <a:extLst>
                  <a:ext uri="{FF2B5EF4-FFF2-40B4-BE49-F238E27FC236}">
                    <a16:creationId xmlns:a16="http://schemas.microsoft.com/office/drawing/2014/main" id="{422B1ED5-6C57-1FF9-37C3-D6B4BDAEF24A}"/>
                  </a:ext>
                </a:extLst>
              </p:cNvPr>
              <p:cNvSpPr/>
              <p:nvPr/>
            </p:nvSpPr>
            <p:spPr>
              <a:xfrm>
                <a:off x="942580" y="1293016"/>
                <a:ext cx="155108" cy="140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4" h="21600" extrusionOk="0">
                    <a:moveTo>
                      <a:pt x="19884" y="19201"/>
                    </a:moveTo>
                    <a:cubicBezTo>
                      <a:pt x="19884" y="18686"/>
                      <a:pt x="20057" y="18001"/>
                      <a:pt x="20057" y="17658"/>
                    </a:cubicBezTo>
                    <a:cubicBezTo>
                      <a:pt x="20057" y="17486"/>
                      <a:pt x="20230" y="17315"/>
                      <a:pt x="20230" y="17143"/>
                    </a:cubicBezTo>
                    <a:cubicBezTo>
                      <a:pt x="20230" y="16458"/>
                      <a:pt x="20576" y="16115"/>
                      <a:pt x="21267" y="16286"/>
                    </a:cubicBezTo>
                    <a:cubicBezTo>
                      <a:pt x="21440" y="16115"/>
                      <a:pt x="21267" y="15943"/>
                      <a:pt x="21267" y="15772"/>
                    </a:cubicBezTo>
                    <a:cubicBezTo>
                      <a:pt x="21094" y="15772"/>
                      <a:pt x="20921" y="15429"/>
                      <a:pt x="20748" y="15086"/>
                    </a:cubicBezTo>
                    <a:cubicBezTo>
                      <a:pt x="20403" y="14572"/>
                      <a:pt x="20230" y="14229"/>
                      <a:pt x="19711" y="14229"/>
                    </a:cubicBezTo>
                    <a:cubicBezTo>
                      <a:pt x="19539" y="14229"/>
                      <a:pt x="19366" y="14401"/>
                      <a:pt x="19366" y="14401"/>
                    </a:cubicBezTo>
                    <a:cubicBezTo>
                      <a:pt x="19366" y="14401"/>
                      <a:pt x="19539" y="14401"/>
                      <a:pt x="19539" y="14401"/>
                    </a:cubicBezTo>
                    <a:cubicBezTo>
                      <a:pt x="20057" y="14401"/>
                      <a:pt x="20403" y="14743"/>
                      <a:pt x="20576" y="15086"/>
                    </a:cubicBezTo>
                    <a:cubicBezTo>
                      <a:pt x="20748" y="15258"/>
                      <a:pt x="20748" y="15600"/>
                      <a:pt x="20576" y="15772"/>
                    </a:cubicBezTo>
                    <a:cubicBezTo>
                      <a:pt x="20576" y="16115"/>
                      <a:pt x="20230" y="16115"/>
                      <a:pt x="20230" y="16115"/>
                    </a:cubicBezTo>
                    <a:cubicBezTo>
                      <a:pt x="20057" y="16115"/>
                      <a:pt x="19884" y="16115"/>
                      <a:pt x="19711" y="15943"/>
                    </a:cubicBezTo>
                    <a:cubicBezTo>
                      <a:pt x="19539" y="15772"/>
                      <a:pt x="19366" y="15772"/>
                      <a:pt x="19193" y="15772"/>
                    </a:cubicBezTo>
                    <a:cubicBezTo>
                      <a:pt x="19020" y="15772"/>
                      <a:pt x="19020" y="15772"/>
                      <a:pt x="19020" y="15772"/>
                    </a:cubicBezTo>
                    <a:cubicBezTo>
                      <a:pt x="18502" y="15772"/>
                      <a:pt x="18329" y="15258"/>
                      <a:pt x="18156" y="15086"/>
                    </a:cubicBezTo>
                    <a:cubicBezTo>
                      <a:pt x="18156" y="14743"/>
                      <a:pt x="18156" y="14743"/>
                      <a:pt x="17811" y="14743"/>
                    </a:cubicBezTo>
                    <a:cubicBezTo>
                      <a:pt x="17119" y="14572"/>
                      <a:pt x="16947" y="14058"/>
                      <a:pt x="16774" y="13543"/>
                    </a:cubicBezTo>
                    <a:cubicBezTo>
                      <a:pt x="16601" y="13200"/>
                      <a:pt x="16428" y="13029"/>
                      <a:pt x="16083" y="13029"/>
                    </a:cubicBezTo>
                    <a:cubicBezTo>
                      <a:pt x="15391" y="13029"/>
                      <a:pt x="15046" y="12515"/>
                      <a:pt x="15046" y="12343"/>
                    </a:cubicBezTo>
                    <a:cubicBezTo>
                      <a:pt x="14873" y="12001"/>
                      <a:pt x="15046" y="11315"/>
                      <a:pt x="15564" y="10972"/>
                    </a:cubicBezTo>
                    <a:cubicBezTo>
                      <a:pt x="15564" y="10800"/>
                      <a:pt x="15219" y="10628"/>
                      <a:pt x="15219" y="10628"/>
                    </a:cubicBezTo>
                    <a:cubicBezTo>
                      <a:pt x="14873" y="10285"/>
                      <a:pt x="14355" y="9942"/>
                      <a:pt x="14355" y="9428"/>
                    </a:cubicBezTo>
                    <a:cubicBezTo>
                      <a:pt x="14355" y="9428"/>
                      <a:pt x="14182" y="9428"/>
                      <a:pt x="14182" y="9257"/>
                    </a:cubicBezTo>
                    <a:cubicBezTo>
                      <a:pt x="13836" y="9257"/>
                      <a:pt x="13318" y="9085"/>
                      <a:pt x="13318" y="8571"/>
                    </a:cubicBezTo>
                    <a:cubicBezTo>
                      <a:pt x="13318" y="8571"/>
                      <a:pt x="13318" y="8571"/>
                      <a:pt x="13318" y="8571"/>
                    </a:cubicBezTo>
                    <a:cubicBezTo>
                      <a:pt x="13318" y="8571"/>
                      <a:pt x="13318" y="8571"/>
                      <a:pt x="13318" y="8400"/>
                    </a:cubicBezTo>
                    <a:cubicBezTo>
                      <a:pt x="13145" y="8400"/>
                      <a:pt x="12800" y="8228"/>
                      <a:pt x="12454" y="7885"/>
                    </a:cubicBezTo>
                    <a:cubicBezTo>
                      <a:pt x="12281" y="7714"/>
                      <a:pt x="12281" y="7714"/>
                      <a:pt x="12108" y="7714"/>
                    </a:cubicBezTo>
                    <a:cubicBezTo>
                      <a:pt x="11935" y="7714"/>
                      <a:pt x="11935" y="7714"/>
                      <a:pt x="11935" y="7714"/>
                    </a:cubicBezTo>
                    <a:cubicBezTo>
                      <a:pt x="11763" y="7714"/>
                      <a:pt x="11417" y="7542"/>
                      <a:pt x="11244" y="7371"/>
                    </a:cubicBezTo>
                    <a:cubicBezTo>
                      <a:pt x="10899" y="6857"/>
                      <a:pt x="10380" y="6685"/>
                      <a:pt x="10207" y="6685"/>
                    </a:cubicBezTo>
                    <a:cubicBezTo>
                      <a:pt x="9516" y="7028"/>
                      <a:pt x="8479" y="6000"/>
                      <a:pt x="8134" y="4971"/>
                    </a:cubicBezTo>
                    <a:cubicBezTo>
                      <a:pt x="7961" y="4628"/>
                      <a:pt x="7270" y="4114"/>
                      <a:pt x="6751" y="3771"/>
                    </a:cubicBezTo>
                    <a:cubicBezTo>
                      <a:pt x="5887" y="3257"/>
                      <a:pt x="5023" y="2571"/>
                      <a:pt x="4851" y="2057"/>
                    </a:cubicBezTo>
                    <a:cubicBezTo>
                      <a:pt x="4505" y="1542"/>
                      <a:pt x="4159" y="857"/>
                      <a:pt x="2604" y="857"/>
                    </a:cubicBezTo>
                    <a:cubicBezTo>
                      <a:pt x="2431" y="857"/>
                      <a:pt x="2431" y="857"/>
                      <a:pt x="2259" y="857"/>
                    </a:cubicBezTo>
                    <a:cubicBezTo>
                      <a:pt x="2259" y="857"/>
                      <a:pt x="2259" y="857"/>
                      <a:pt x="2259" y="857"/>
                    </a:cubicBezTo>
                    <a:cubicBezTo>
                      <a:pt x="1395" y="857"/>
                      <a:pt x="703" y="514"/>
                      <a:pt x="358" y="171"/>
                    </a:cubicBezTo>
                    <a:cubicBezTo>
                      <a:pt x="185" y="171"/>
                      <a:pt x="185" y="0"/>
                      <a:pt x="12" y="0"/>
                    </a:cubicBezTo>
                    <a:cubicBezTo>
                      <a:pt x="-160" y="685"/>
                      <a:pt x="1567" y="2571"/>
                      <a:pt x="2604" y="3257"/>
                    </a:cubicBezTo>
                    <a:cubicBezTo>
                      <a:pt x="3123" y="3600"/>
                      <a:pt x="3468" y="4114"/>
                      <a:pt x="3814" y="4628"/>
                    </a:cubicBezTo>
                    <a:cubicBezTo>
                      <a:pt x="4159" y="5314"/>
                      <a:pt x="4505" y="5828"/>
                      <a:pt x="5023" y="6000"/>
                    </a:cubicBezTo>
                    <a:cubicBezTo>
                      <a:pt x="5887" y="6000"/>
                      <a:pt x="6233" y="7200"/>
                      <a:pt x="6579" y="8400"/>
                    </a:cubicBezTo>
                    <a:cubicBezTo>
                      <a:pt x="6751" y="8742"/>
                      <a:pt x="7097" y="9771"/>
                      <a:pt x="7270" y="9771"/>
                    </a:cubicBezTo>
                    <a:cubicBezTo>
                      <a:pt x="8307" y="10114"/>
                      <a:pt x="10207" y="13029"/>
                      <a:pt x="10553" y="14572"/>
                    </a:cubicBezTo>
                    <a:cubicBezTo>
                      <a:pt x="10726" y="15258"/>
                      <a:pt x="11417" y="15943"/>
                      <a:pt x="11935" y="16458"/>
                    </a:cubicBezTo>
                    <a:cubicBezTo>
                      <a:pt x="12454" y="16801"/>
                      <a:pt x="12972" y="17315"/>
                      <a:pt x="13318" y="17829"/>
                    </a:cubicBezTo>
                    <a:cubicBezTo>
                      <a:pt x="13663" y="18343"/>
                      <a:pt x="14873" y="19201"/>
                      <a:pt x="15737" y="19886"/>
                    </a:cubicBezTo>
                    <a:cubicBezTo>
                      <a:pt x="16255" y="20229"/>
                      <a:pt x="16601" y="20572"/>
                      <a:pt x="16774" y="20743"/>
                    </a:cubicBezTo>
                    <a:cubicBezTo>
                      <a:pt x="16947" y="20915"/>
                      <a:pt x="16947" y="21086"/>
                      <a:pt x="17119" y="21258"/>
                    </a:cubicBezTo>
                    <a:cubicBezTo>
                      <a:pt x="17119" y="21429"/>
                      <a:pt x="17292" y="21429"/>
                      <a:pt x="17292" y="21600"/>
                    </a:cubicBezTo>
                    <a:cubicBezTo>
                      <a:pt x="17465" y="21429"/>
                      <a:pt x="17638" y="21429"/>
                      <a:pt x="17983" y="21429"/>
                    </a:cubicBezTo>
                    <a:cubicBezTo>
                      <a:pt x="18329" y="21429"/>
                      <a:pt x="18675" y="21429"/>
                      <a:pt x="19020" y="21600"/>
                    </a:cubicBezTo>
                    <a:cubicBezTo>
                      <a:pt x="19193" y="21600"/>
                      <a:pt x="19366" y="21600"/>
                      <a:pt x="19539" y="21600"/>
                    </a:cubicBezTo>
                    <a:cubicBezTo>
                      <a:pt x="19711" y="21429"/>
                      <a:pt x="19884" y="20058"/>
                      <a:pt x="19884" y="1920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6" name="Shape">
                <a:extLst>
                  <a:ext uri="{FF2B5EF4-FFF2-40B4-BE49-F238E27FC236}">
                    <a16:creationId xmlns:a16="http://schemas.microsoft.com/office/drawing/2014/main" id="{862BA6D9-AB1D-7E11-7B32-517C3647D602}"/>
                  </a:ext>
                </a:extLst>
              </p:cNvPr>
              <p:cNvSpPr/>
              <p:nvPr/>
            </p:nvSpPr>
            <p:spPr>
              <a:xfrm>
                <a:off x="1234054" y="1467683"/>
                <a:ext cx="35395" cy="9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34" y="5400"/>
                    </a:moveTo>
                    <a:cubicBezTo>
                      <a:pt x="2234" y="2700"/>
                      <a:pt x="1489" y="2700"/>
                      <a:pt x="1489" y="2700"/>
                    </a:cubicBezTo>
                    <a:cubicBezTo>
                      <a:pt x="1489" y="2700"/>
                      <a:pt x="744" y="5400"/>
                      <a:pt x="0" y="8100"/>
                    </a:cubicBezTo>
                    <a:cubicBezTo>
                      <a:pt x="0" y="8100"/>
                      <a:pt x="0" y="10801"/>
                      <a:pt x="0" y="13501"/>
                    </a:cubicBezTo>
                    <a:cubicBezTo>
                      <a:pt x="744" y="13501"/>
                      <a:pt x="2979" y="21600"/>
                      <a:pt x="6703" y="21600"/>
                    </a:cubicBezTo>
                    <a:cubicBezTo>
                      <a:pt x="6703" y="21600"/>
                      <a:pt x="6703" y="21600"/>
                      <a:pt x="6703" y="21600"/>
                    </a:cubicBezTo>
                    <a:cubicBezTo>
                      <a:pt x="8193" y="21600"/>
                      <a:pt x="8937" y="21600"/>
                      <a:pt x="10427" y="18901"/>
                    </a:cubicBezTo>
                    <a:cubicBezTo>
                      <a:pt x="14151" y="13501"/>
                      <a:pt x="16386" y="13501"/>
                      <a:pt x="18620" y="10801"/>
                    </a:cubicBezTo>
                    <a:cubicBezTo>
                      <a:pt x="20855" y="10801"/>
                      <a:pt x="21600" y="10801"/>
                      <a:pt x="21600" y="8100"/>
                    </a:cubicBezTo>
                    <a:cubicBezTo>
                      <a:pt x="21600" y="5400"/>
                      <a:pt x="16386" y="0"/>
                      <a:pt x="13406" y="0"/>
                    </a:cubicBezTo>
                    <a:cubicBezTo>
                      <a:pt x="12662" y="0"/>
                      <a:pt x="11917" y="0"/>
                      <a:pt x="11917" y="0"/>
                    </a:cubicBezTo>
                    <a:cubicBezTo>
                      <a:pt x="11172" y="5400"/>
                      <a:pt x="8937" y="8100"/>
                      <a:pt x="6703" y="8100"/>
                    </a:cubicBezTo>
                    <a:cubicBezTo>
                      <a:pt x="5213" y="8100"/>
                      <a:pt x="3724" y="8100"/>
                      <a:pt x="2234" y="54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7" name="Shape">
                <a:extLst>
                  <a:ext uri="{FF2B5EF4-FFF2-40B4-BE49-F238E27FC236}">
                    <a16:creationId xmlns:a16="http://schemas.microsoft.com/office/drawing/2014/main" id="{7A457E15-3DFE-8833-A86E-C915A16B3F80}"/>
                  </a:ext>
                </a:extLst>
              </p:cNvPr>
              <p:cNvSpPr/>
              <p:nvPr/>
            </p:nvSpPr>
            <p:spPr>
              <a:xfrm>
                <a:off x="1393841" y="1340870"/>
                <a:ext cx="16657" cy="25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9" h="21600" extrusionOk="0">
                    <a:moveTo>
                      <a:pt x="19286" y="7513"/>
                    </a:moveTo>
                    <a:cubicBezTo>
                      <a:pt x="19286" y="7513"/>
                      <a:pt x="19286" y="7513"/>
                      <a:pt x="19286" y="7513"/>
                    </a:cubicBezTo>
                    <a:cubicBezTo>
                      <a:pt x="19286" y="7513"/>
                      <a:pt x="17743" y="7513"/>
                      <a:pt x="17743" y="7513"/>
                    </a:cubicBezTo>
                    <a:cubicBezTo>
                      <a:pt x="17743" y="7513"/>
                      <a:pt x="16200" y="7513"/>
                      <a:pt x="16200" y="7513"/>
                    </a:cubicBezTo>
                    <a:cubicBezTo>
                      <a:pt x="14657" y="7513"/>
                      <a:pt x="13114" y="7513"/>
                      <a:pt x="10029" y="6573"/>
                    </a:cubicBezTo>
                    <a:cubicBezTo>
                      <a:pt x="10029" y="6573"/>
                      <a:pt x="8486" y="5634"/>
                      <a:pt x="8486" y="4695"/>
                    </a:cubicBezTo>
                    <a:cubicBezTo>
                      <a:pt x="8486" y="2817"/>
                      <a:pt x="6943" y="0"/>
                      <a:pt x="5400" y="0"/>
                    </a:cubicBezTo>
                    <a:cubicBezTo>
                      <a:pt x="5400" y="0"/>
                      <a:pt x="3857" y="0"/>
                      <a:pt x="2314" y="1878"/>
                    </a:cubicBezTo>
                    <a:cubicBezTo>
                      <a:pt x="-771" y="4695"/>
                      <a:pt x="-771" y="11270"/>
                      <a:pt x="2314" y="15966"/>
                    </a:cubicBezTo>
                    <a:cubicBezTo>
                      <a:pt x="3857" y="18783"/>
                      <a:pt x="6943" y="20661"/>
                      <a:pt x="8486" y="21600"/>
                    </a:cubicBezTo>
                    <a:cubicBezTo>
                      <a:pt x="8486" y="20661"/>
                      <a:pt x="6943" y="20661"/>
                      <a:pt x="6943" y="20661"/>
                    </a:cubicBezTo>
                    <a:cubicBezTo>
                      <a:pt x="6943" y="18783"/>
                      <a:pt x="6943" y="15966"/>
                      <a:pt x="8486" y="15027"/>
                    </a:cubicBezTo>
                    <a:cubicBezTo>
                      <a:pt x="10029" y="14087"/>
                      <a:pt x="13114" y="13148"/>
                      <a:pt x="16200" y="13148"/>
                    </a:cubicBezTo>
                    <a:cubicBezTo>
                      <a:pt x="19286" y="13148"/>
                      <a:pt x="20829" y="13148"/>
                      <a:pt x="20829" y="13148"/>
                    </a:cubicBezTo>
                    <a:cubicBezTo>
                      <a:pt x="20829" y="13148"/>
                      <a:pt x="19286" y="12209"/>
                      <a:pt x="19286" y="11270"/>
                    </a:cubicBezTo>
                    <a:cubicBezTo>
                      <a:pt x="19286" y="10330"/>
                      <a:pt x="19286" y="8452"/>
                      <a:pt x="19286" y="751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8" name="Shape">
                <a:extLst>
                  <a:ext uri="{FF2B5EF4-FFF2-40B4-BE49-F238E27FC236}">
                    <a16:creationId xmlns:a16="http://schemas.microsoft.com/office/drawing/2014/main" id="{221C97DF-3408-1EE6-61D3-229ED3DA5741}"/>
                  </a:ext>
                </a:extLst>
              </p:cNvPr>
              <p:cNvSpPr/>
              <p:nvPr/>
            </p:nvSpPr>
            <p:spPr>
              <a:xfrm>
                <a:off x="1269446" y="1370061"/>
                <a:ext cx="61419" cy="6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08" y="1136"/>
                    </a:moveTo>
                    <a:cubicBezTo>
                      <a:pt x="4408" y="1136"/>
                      <a:pt x="3967" y="2273"/>
                      <a:pt x="3526" y="3410"/>
                    </a:cubicBezTo>
                    <a:cubicBezTo>
                      <a:pt x="3085" y="4926"/>
                      <a:pt x="2204" y="6821"/>
                      <a:pt x="881" y="9094"/>
                    </a:cubicBezTo>
                    <a:cubicBezTo>
                      <a:pt x="0" y="9852"/>
                      <a:pt x="0" y="10610"/>
                      <a:pt x="0" y="11369"/>
                    </a:cubicBezTo>
                    <a:cubicBezTo>
                      <a:pt x="440" y="11748"/>
                      <a:pt x="1763" y="12127"/>
                      <a:pt x="3526" y="12127"/>
                    </a:cubicBezTo>
                    <a:cubicBezTo>
                      <a:pt x="3967" y="12127"/>
                      <a:pt x="4848" y="12506"/>
                      <a:pt x="5289" y="12885"/>
                    </a:cubicBezTo>
                    <a:cubicBezTo>
                      <a:pt x="6171" y="14022"/>
                      <a:pt x="5730" y="16295"/>
                      <a:pt x="5730" y="17432"/>
                    </a:cubicBezTo>
                    <a:cubicBezTo>
                      <a:pt x="4848" y="20085"/>
                      <a:pt x="4848" y="21222"/>
                      <a:pt x="5289" y="21600"/>
                    </a:cubicBezTo>
                    <a:cubicBezTo>
                      <a:pt x="6171" y="21222"/>
                      <a:pt x="7493" y="20085"/>
                      <a:pt x="7493" y="19327"/>
                    </a:cubicBezTo>
                    <a:cubicBezTo>
                      <a:pt x="7493" y="18948"/>
                      <a:pt x="7493" y="18948"/>
                      <a:pt x="7493" y="18569"/>
                    </a:cubicBezTo>
                    <a:cubicBezTo>
                      <a:pt x="5289" y="17432"/>
                      <a:pt x="5730" y="11369"/>
                      <a:pt x="6612" y="10231"/>
                    </a:cubicBezTo>
                    <a:cubicBezTo>
                      <a:pt x="6612" y="9473"/>
                      <a:pt x="7493" y="9094"/>
                      <a:pt x="8375" y="9094"/>
                    </a:cubicBezTo>
                    <a:cubicBezTo>
                      <a:pt x="9697" y="9094"/>
                      <a:pt x="10579" y="9473"/>
                      <a:pt x="11461" y="10231"/>
                    </a:cubicBezTo>
                    <a:cubicBezTo>
                      <a:pt x="11902" y="10990"/>
                      <a:pt x="11902" y="11748"/>
                      <a:pt x="11461" y="12506"/>
                    </a:cubicBezTo>
                    <a:cubicBezTo>
                      <a:pt x="11020" y="12885"/>
                      <a:pt x="11020" y="12885"/>
                      <a:pt x="11902" y="13643"/>
                    </a:cubicBezTo>
                    <a:cubicBezTo>
                      <a:pt x="12783" y="14022"/>
                      <a:pt x="13665" y="14779"/>
                      <a:pt x="13665" y="16295"/>
                    </a:cubicBezTo>
                    <a:cubicBezTo>
                      <a:pt x="13665" y="17053"/>
                      <a:pt x="14106" y="17053"/>
                      <a:pt x="14106" y="17053"/>
                    </a:cubicBezTo>
                    <a:cubicBezTo>
                      <a:pt x="14106" y="17053"/>
                      <a:pt x="14106" y="17053"/>
                      <a:pt x="14106" y="17053"/>
                    </a:cubicBezTo>
                    <a:cubicBezTo>
                      <a:pt x="14546" y="17053"/>
                      <a:pt x="15428" y="16674"/>
                      <a:pt x="15869" y="16674"/>
                    </a:cubicBezTo>
                    <a:cubicBezTo>
                      <a:pt x="16310" y="16295"/>
                      <a:pt x="16751" y="16295"/>
                      <a:pt x="17191" y="16295"/>
                    </a:cubicBezTo>
                    <a:cubicBezTo>
                      <a:pt x="18073" y="15916"/>
                      <a:pt x="18073" y="15916"/>
                      <a:pt x="18073" y="15537"/>
                    </a:cubicBezTo>
                    <a:cubicBezTo>
                      <a:pt x="18073" y="15537"/>
                      <a:pt x="18514" y="15158"/>
                      <a:pt x="17191" y="14022"/>
                    </a:cubicBezTo>
                    <a:cubicBezTo>
                      <a:pt x="16310" y="13264"/>
                      <a:pt x="16310" y="11748"/>
                      <a:pt x="16751" y="10990"/>
                    </a:cubicBezTo>
                    <a:cubicBezTo>
                      <a:pt x="16751" y="9852"/>
                      <a:pt x="16751" y="9852"/>
                      <a:pt x="16310" y="9473"/>
                    </a:cubicBezTo>
                    <a:cubicBezTo>
                      <a:pt x="14546" y="8336"/>
                      <a:pt x="13224" y="6821"/>
                      <a:pt x="13224" y="5684"/>
                    </a:cubicBezTo>
                    <a:cubicBezTo>
                      <a:pt x="13224" y="5305"/>
                      <a:pt x="13665" y="4547"/>
                      <a:pt x="14987" y="4547"/>
                    </a:cubicBezTo>
                    <a:cubicBezTo>
                      <a:pt x="16751" y="4168"/>
                      <a:pt x="21159" y="1894"/>
                      <a:pt x="21600" y="757"/>
                    </a:cubicBezTo>
                    <a:cubicBezTo>
                      <a:pt x="21600" y="757"/>
                      <a:pt x="21159" y="757"/>
                      <a:pt x="20718" y="757"/>
                    </a:cubicBezTo>
                    <a:cubicBezTo>
                      <a:pt x="18073" y="757"/>
                      <a:pt x="13665" y="2273"/>
                      <a:pt x="13224" y="3031"/>
                    </a:cubicBezTo>
                    <a:cubicBezTo>
                      <a:pt x="13224" y="4168"/>
                      <a:pt x="12342" y="4547"/>
                      <a:pt x="11020" y="4547"/>
                    </a:cubicBezTo>
                    <a:cubicBezTo>
                      <a:pt x="9697" y="4547"/>
                      <a:pt x="7934" y="3789"/>
                      <a:pt x="7053" y="2652"/>
                    </a:cubicBezTo>
                    <a:cubicBezTo>
                      <a:pt x="6171" y="1894"/>
                      <a:pt x="5730" y="1136"/>
                      <a:pt x="5289" y="0"/>
                    </a:cubicBezTo>
                    <a:cubicBezTo>
                      <a:pt x="5289" y="378"/>
                      <a:pt x="4848" y="757"/>
                      <a:pt x="4408" y="113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49" name="Shape">
                <a:extLst>
                  <a:ext uri="{FF2B5EF4-FFF2-40B4-BE49-F238E27FC236}">
                    <a16:creationId xmlns:a16="http://schemas.microsoft.com/office/drawing/2014/main" id="{7EB2C9EE-D780-1174-8792-912B77404296}"/>
                  </a:ext>
                </a:extLst>
              </p:cNvPr>
              <p:cNvSpPr/>
              <p:nvPr/>
            </p:nvSpPr>
            <p:spPr>
              <a:xfrm>
                <a:off x="1287663" y="1345655"/>
                <a:ext cx="66624" cy="17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99" y="10080"/>
                    </a:moveTo>
                    <a:cubicBezTo>
                      <a:pt x="12399" y="10080"/>
                      <a:pt x="14399" y="11520"/>
                      <a:pt x="15599" y="12960"/>
                    </a:cubicBezTo>
                    <a:cubicBezTo>
                      <a:pt x="17599" y="15840"/>
                      <a:pt x="20400" y="8640"/>
                      <a:pt x="21600" y="0"/>
                    </a:cubicBezTo>
                    <a:cubicBezTo>
                      <a:pt x="20800" y="1439"/>
                      <a:pt x="20000" y="4320"/>
                      <a:pt x="19600" y="5759"/>
                    </a:cubicBezTo>
                    <a:cubicBezTo>
                      <a:pt x="18399" y="7200"/>
                      <a:pt x="18399" y="7200"/>
                      <a:pt x="18399" y="7200"/>
                    </a:cubicBezTo>
                    <a:cubicBezTo>
                      <a:pt x="17999" y="8640"/>
                      <a:pt x="16799" y="10080"/>
                      <a:pt x="15599" y="10080"/>
                    </a:cubicBezTo>
                    <a:cubicBezTo>
                      <a:pt x="11999" y="10080"/>
                      <a:pt x="7999" y="5759"/>
                      <a:pt x="6399" y="2879"/>
                    </a:cubicBezTo>
                    <a:cubicBezTo>
                      <a:pt x="6399" y="2879"/>
                      <a:pt x="5999" y="2879"/>
                      <a:pt x="5599" y="2879"/>
                    </a:cubicBezTo>
                    <a:cubicBezTo>
                      <a:pt x="5199" y="2879"/>
                      <a:pt x="4799" y="4320"/>
                      <a:pt x="3999" y="5759"/>
                    </a:cubicBezTo>
                    <a:cubicBezTo>
                      <a:pt x="3599" y="8640"/>
                      <a:pt x="2799" y="11520"/>
                      <a:pt x="1599" y="11520"/>
                    </a:cubicBezTo>
                    <a:cubicBezTo>
                      <a:pt x="799" y="12960"/>
                      <a:pt x="399" y="17280"/>
                      <a:pt x="0" y="21600"/>
                    </a:cubicBezTo>
                    <a:cubicBezTo>
                      <a:pt x="1999" y="12960"/>
                      <a:pt x="7199" y="10080"/>
                      <a:pt x="10399" y="1008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50" name="Shape">
                <a:extLst>
                  <a:ext uri="{FF2B5EF4-FFF2-40B4-BE49-F238E27FC236}">
                    <a16:creationId xmlns:a16="http://schemas.microsoft.com/office/drawing/2014/main" id="{38F752A0-A847-2780-0C10-E2CA848D4385}"/>
                  </a:ext>
                </a:extLst>
              </p:cNvPr>
              <p:cNvSpPr/>
              <p:nvPr/>
            </p:nvSpPr>
            <p:spPr>
              <a:xfrm>
                <a:off x="1129955" y="1310722"/>
                <a:ext cx="137926" cy="100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2" h="21600" extrusionOk="0">
                    <a:moveTo>
                      <a:pt x="146" y="8070"/>
                    </a:moveTo>
                    <a:cubicBezTo>
                      <a:pt x="-48" y="8545"/>
                      <a:pt x="-48" y="9019"/>
                      <a:pt x="146" y="9019"/>
                    </a:cubicBezTo>
                    <a:cubicBezTo>
                      <a:pt x="730" y="9969"/>
                      <a:pt x="924" y="10918"/>
                      <a:pt x="1119" y="11868"/>
                    </a:cubicBezTo>
                    <a:cubicBezTo>
                      <a:pt x="1119" y="12342"/>
                      <a:pt x="1119" y="12580"/>
                      <a:pt x="1314" y="13054"/>
                    </a:cubicBezTo>
                    <a:cubicBezTo>
                      <a:pt x="1508" y="13054"/>
                      <a:pt x="1703" y="13292"/>
                      <a:pt x="1897" y="13529"/>
                    </a:cubicBezTo>
                    <a:cubicBezTo>
                      <a:pt x="2481" y="14004"/>
                      <a:pt x="3260" y="14479"/>
                      <a:pt x="3260" y="15903"/>
                    </a:cubicBezTo>
                    <a:cubicBezTo>
                      <a:pt x="3260" y="17327"/>
                      <a:pt x="4233" y="18989"/>
                      <a:pt x="4622" y="18989"/>
                    </a:cubicBezTo>
                    <a:cubicBezTo>
                      <a:pt x="4622" y="18989"/>
                      <a:pt x="4622" y="18989"/>
                      <a:pt x="4816" y="18989"/>
                    </a:cubicBezTo>
                    <a:cubicBezTo>
                      <a:pt x="5011" y="18751"/>
                      <a:pt x="5206" y="18751"/>
                      <a:pt x="5595" y="18751"/>
                    </a:cubicBezTo>
                    <a:cubicBezTo>
                      <a:pt x="6373" y="18751"/>
                      <a:pt x="6957" y="19701"/>
                      <a:pt x="6957" y="20175"/>
                    </a:cubicBezTo>
                    <a:cubicBezTo>
                      <a:pt x="7152" y="20175"/>
                      <a:pt x="7152" y="20175"/>
                      <a:pt x="7152" y="20175"/>
                    </a:cubicBezTo>
                    <a:cubicBezTo>
                      <a:pt x="7346" y="20175"/>
                      <a:pt x="7930" y="19938"/>
                      <a:pt x="8319" y="19938"/>
                    </a:cubicBezTo>
                    <a:cubicBezTo>
                      <a:pt x="8903" y="19701"/>
                      <a:pt x="9292" y="19463"/>
                      <a:pt x="9681" y="19701"/>
                    </a:cubicBezTo>
                    <a:cubicBezTo>
                      <a:pt x="11239" y="19938"/>
                      <a:pt x="12601" y="20413"/>
                      <a:pt x="12796" y="21600"/>
                    </a:cubicBezTo>
                    <a:cubicBezTo>
                      <a:pt x="12796" y="21600"/>
                      <a:pt x="12796" y="21600"/>
                      <a:pt x="12796" y="21600"/>
                    </a:cubicBezTo>
                    <a:cubicBezTo>
                      <a:pt x="12796" y="21600"/>
                      <a:pt x="12796" y="21600"/>
                      <a:pt x="12990" y="21600"/>
                    </a:cubicBezTo>
                    <a:cubicBezTo>
                      <a:pt x="13380" y="21600"/>
                      <a:pt x="14158" y="21125"/>
                      <a:pt x="14936" y="20887"/>
                    </a:cubicBezTo>
                    <a:cubicBezTo>
                      <a:pt x="15131" y="20650"/>
                      <a:pt x="15325" y="20650"/>
                      <a:pt x="15520" y="20650"/>
                    </a:cubicBezTo>
                    <a:cubicBezTo>
                      <a:pt x="15909" y="20413"/>
                      <a:pt x="15909" y="18989"/>
                      <a:pt x="16104" y="18039"/>
                    </a:cubicBezTo>
                    <a:cubicBezTo>
                      <a:pt x="16298" y="16615"/>
                      <a:pt x="16298" y="15191"/>
                      <a:pt x="17077" y="14716"/>
                    </a:cubicBezTo>
                    <a:cubicBezTo>
                      <a:pt x="18244" y="13767"/>
                      <a:pt x="18244" y="12342"/>
                      <a:pt x="18244" y="10918"/>
                    </a:cubicBezTo>
                    <a:cubicBezTo>
                      <a:pt x="18050" y="9494"/>
                      <a:pt x="19607" y="9019"/>
                      <a:pt x="20580" y="8782"/>
                    </a:cubicBezTo>
                    <a:cubicBezTo>
                      <a:pt x="20969" y="8545"/>
                      <a:pt x="21552" y="8545"/>
                      <a:pt x="21552" y="8307"/>
                    </a:cubicBezTo>
                    <a:cubicBezTo>
                      <a:pt x="21552" y="8070"/>
                      <a:pt x="21163" y="7358"/>
                      <a:pt x="20190" y="6883"/>
                    </a:cubicBezTo>
                    <a:cubicBezTo>
                      <a:pt x="19607" y="6646"/>
                      <a:pt x="19607" y="5934"/>
                      <a:pt x="19607" y="5459"/>
                    </a:cubicBezTo>
                    <a:cubicBezTo>
                      <a:pt x="19607" y="4984"/>
                      <a:pt x="19607" y="4984"/>
                      <a:pt x="19412" y="4747"/>
                    </a:cubicBezTo>
                    <a:cubicBezTo>
                      <a:pt x="19217" y="4509"/>
                      <a:pt x="18050" y="3085"/>
                      <a:pt x="18244" y="2136"/>
                    </a:cubicBezTo>
                    <a:cubicBezTo>
                      <a:pt x="18244" y="1898"/>
                      <a:pt x="18439" y="1661"/>
                      <a:pt x="18828" y="1661"/>
                    </a:cubicBezTo>
                    <a:cubicBezTo>
                      <a:pt x="18828" y="1424"/>
                      <a:pt x="18828" y="1424"/>
                      <a:pt x="18828" y="1424"/>
                    </a:cubicBezTo>
                    <a:cubicBezTo>
                      <a:pt x="18634" y="949"/>
                      <a:pt x="18439" y="474"/>
                      <a:pt x="18634" y="0"/>
                    </a:cubicBezTo>
                    <a:cubicBezTo>
                      <a:pt x="18634" y="0"/>
                      <a:pt x="18634" y="0"/>
                      <a:pt x="18439" y="0"/>
                    </a:cubicBezTo>
                    <a:cubicBezTo>
                      <a:pt x="18439" y="0"/>
                      <a:pt x="18439" y="0"/>
                      <a:pt x="18439" y="0"/>
                    </a:cubicBezTo>
                    <a:cubicBezTo>
                      <a:pt x="18439" y="0"/>
                      <a:pt x="18439" y="0"/>
                      <a:pt x="18439" y="0"/>
                    </a:cubicBezTo>
                    <a:cubicBezTo>
                      <a:pt x="18244" y="0"/>
                      <a:pt x="18050" y="0"/>
                      <a:pt x="18050" y="0"/>
                    </a:cubicBezTo>
                    <a:cubicBezTo>
                      <a:pt x="17855" y="0"/>
                      <a:pt x="17661" y="0"/>
                      <a:pt x="17466" y="0"/>
                    </a:cubicBezTo>
                    <a:cubicBezTo>
                      <a:pt x="17077" y="0"/>
                      <a:pt x="15909" y="0"/>
                      <a:pt x="15520" y="474"/>
                    </a:cubicBezTo>
                    <a:cubicBezTo>
                      <a:pt x="15520" y="712"/>
                      <a:pt x="15325" y="712"/>
                      <a:pt x="15325" y="1186"/>
                    </a:cubicBezTo>
                    <a:cubicBezTo>
                      <a:pt x="15520" y="2373"/>
                      <a:pt x="15131" y="2848"/>
                      <a:pt x="14742" y="3085"/>
                    </a:cubicBezTo>
                    <a:cubicBezTo>
                      <a:pt x="14547" y="3085"/>
                      <a:pt x="14547" y="3085"/>
                      <a:pt x="14353" y="3323"/>
                    </a:cubicBezTo>
                    <a:cubicBezTo>
                      <a:pt x="14353" y="3323"/>
                      <a:pt x="14158" y="3323"/>
                      <a:pt x="14158" y="3323"/>
                    </a:cubicBezTo>
                    <a:cubicBezTo>
                      <a:pt x="14158" y="4272"/>
                      <a:pt x="13963" y="4509"/>
                      <a:pt x="13769" y="4984"/>
                    </a:cubicBezTo>
                    <a:cubicBezTo>
                      <a:pt x="13574" y="5221"/>
                      <a:pt x="13380" y="5459"/>
                      <a:pt x="13380" y="5934"/>
                    </a:cubicBezTo>
                    <a:cubicBezTo>
                      <a:pt x="13574" y="6408"/>
                      <a:pt x="13380" y="6883"/>
                      <a:pt x="13380" y="7120"/>
                    </a:cubicBezTo>
                    <a:cubicBezTo>
                      <a:pt x="13185" y="7358"/>
                      <a:pt x="12796" y="7595"/>
                      <a:pt x="12407" y="7595"/>
                    </a:cubicBezTo>
                    <a:cubicBezTo>
                      <a:pt x="12212" y="7595"/>
                      <a:pt x="11823" y="7832"/>
                      <a:pt x="11628" y="7832"/>
                    </a:cubicBezTo>
                    <a:cubicBezTo>
                      <a:pt x="11434" y="8070"/>
                      <a:pt x="11434" y="8070"/>
                      <a:pt x="11239" y="8070"/>
                    </a:cubicBezTo>
                    <a:cubicBezTo>
                      <a:pt x="10460" y="8545"/>
                      <a:pt x="10070" y="8307"/>
                      <a:pt x="9681" y="8070"/>
                    </a:cubicBezTo>
                    <a:cubicBezTo>
                      <a:pt x="9681" y="7832"/>
                      <a:pt x="9487" y="7595"/>
                      <a:pt x="9097" y="7595"/>
                    </a:cubicBezTo>
                    <a:cubicBezTo>
                      <a:pt x="8319" y="7595"/>
                      <a:pt x="8124" y="7832"/>
                      <a:pt x="7735" y="8307"/>
                    </a:cubicBezTo>
                    <a:cubicBezTo>
                      <a:pt x="7541" y="8307"/>
                      <a:pt x="7346" y="8545"/>
                      <a:pt x="6957" y="8782"/>
                    </a:cubicBezTo>
                    <a:cubicBezTo>
                      <a:pt x="6762" y="8782"/>
                      <a:pt x="6373" y="8782"/>
                      <a:pt x="5984" y="8782"/>
                    </a:cubicBezTo>
                    <a:cubicBezTo>
                      <a:pt x="5789" y="8782"/>
                      <a:pt x="5595" y="8782"/>
                      <a:pt x="5400" y="8782"/>
                    </a:cubicBezTo>
                    <a:cubicBezTo>
                      <a:pt x="5206" y="8782"/>
                      <a:pt x="5206" y="8782"/>
                      <a:pt x="5011" y="8782"/>
                    </a:cubicBezTo>
                    <a:cubicBezTo>
                      <a:pt x="4427" y="8782"/>
                      <a:pt x="4233" y="9019"/>
                      <a:pt x="4233" y="9019"/>
                    </a:cubicBezTo>
                    <a:cubicBezTo>
                      <a:pt x="4038" y="9019"/>
                      <a:pt x="3843" y="9257"/>
                      <a:pt x="3843" y="9257"/>
                    </a:cubicBezTo>
                    <a:cubicBezTo>
                      <a:pt x="3454" y="9257"/>
                      <a:pt x="3065" y="8782"/>
                      <a:pt x="2676" y="8545"/>
                    </a:cubicBezTo>
                    <a:cubicBezTo>
                      <a:pt x="2481" y="8307"/>
                      <a:pt x="2287" y="8070"/>
                      <a:pt x="2092" y="8070"/>
                    </a:cubicBezTo>
                    <a:cubicBezTo>
                      <a:pt x="2092" y="8070"/>
                      <a:pt x="2092" y="8070"/>
                      <a:pt x="2092" y="8070"/>
                    </a:cubicBezTo>
                    <a:cubicBezTo>
                      <a:pt x="2092" y="8070"/>
                      <a:pt x="2092" y="8070"/>
                      <a:pt x="2092" y="7832"/>
                    </a:cubicBezTo>
                    <a:cubicBezTo>
                      <a:pt x="1897" y="7832"/>
                      <a:pt x="1897" y="7832"/>
                      <a:pt x="1897" y="7832"/>
                    </a:cubicBezTo>
                    <a:cubicBezTo>
                      <a:pt x="1897" y="7832"/>
                      <a:pt x="1897" y="7832"/>
                      <a:pt x="1897" y="7832"/>
                    </a:cubicBezTo>
                    <a:cubicBezTo>
                      <a:pt x="1897" y="7832"/>
                      <a:pt x="1897" y="7832"/>
                      <a:pt x="1897" y="7832"/>
                    </a:cubicBezTo>
                    <a:cubicBezTo>
                      <a:pt x="1703" y="7832"/>
                      <a:pt x="1703" y="7832"/>
                      <a:pt x="1703" y="7832"/>
                    </a:cubicBezTo>
                    <a:cubicBezTo>
                      <a:pt x="1703" y="7595"/>
                      <a:pt x="1703" y="7595"/>
                      <a:pt x="1703" y="7595"/>
                    </a:cubicBezTo>
                    <a:cubicBezTo>
                      <a:pt x="1703" y="7595"/>
                      <a:pt x="1703" y="7595"/>
                      <a:pt x="1703" y="7595"/>
                    </a:cubicBezTo>
                    <a:cubicBezTo>
                      <a:pt x="1508" y="7595"/>
                      <a:pt x="1508" y="7358"/>
                      <a:pt x="1508" y="7358"/>
                    </a:cubicBezTo>
                    <a:cubicBezTo>
                      <a:pt x="1508" y="7358"/>
                      <a:pt x="1508" y="7358"/>
                      <a:pt x="1508" y="7358"/>
                    </a:cubicBezTo>
                    <a:cubicBezTo>
                      <a:pt x="1508" y="7120"/>
                      <a:pt x="1508" y="7120"/>
                      <a:pt x="1508" y="7120"/>
                    </a:cubicBezTo>
                    <a:cubicBezTo>
                      <a:pt x="1508" y="7120"/>
                      <a:pt x="1314" y="7120"/>
                      <a:pt x="1314" y="6883"/>
                    </a:cubicBezTo>
                    <a:cubicBezTo>
                      <a:pt x="1314" y="6883"/>
                      <a:pt x="1314" y="6883"/>
                      <a:pt x="1314" y="6646"/>
                    </a:cubicBezTo>
                    <a:cubicBezTo>
                      <a:pt x="1314" y="6646"/>
                      <a:pt x="1314" y="6646"/>
                      <a:pt x="1314" y="6646"/>
                    </a:cubicBezTo>
                    <a:cubicBezTo>
                      <a:pt x="1314" y="6408"/>
                      <a:pt x="1314" y="6408"/>
                      <a:pt x="1314" y="6408"/>
                    </a:cubicBezTo>
                    <a:cubicBezTo>
                      <a:pt x="1314" y="6408"/>
                      <a:pt x="1119" y="6171"/>
                      <a:pt x="1119" y="6171"/>
                    </a:cubicBezTo>
                    <a:cubicBezTo>
                      <a:pt x="924" y="6408"/>
                      <a:pt x="341" y="7120"/>
                      <a:pt x="146" y="807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51" name="Shape">
                <a:extLst>
                  <a:ext uri="{FF2B5EF4-FFF2-40B4-BE49-F238E27FC236}">
                    <a16:creationId xmlns:a16="http://schemas.microsoft.com/office/drawing/2014/main" id="{6A881CBA-4EE5-F5C6-4D2B-205BC1DAFBB4}"/>
                  </a:ext>
                </a:extLst>
              </p:cNvPr>
              <p:cNvSpPr/>
              <p:nvPr/>
            </p:nvSpPr>
            <p:spPr>
              <a:xfrm>
                <a:off x="1086238" y="1439450"/>
                <a:ext cx="135847" cy="30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27" y="20828"/>
                    </a:moveTo>
                    <a:cubicBezTo>
                      <a:pt x="18825" y="20828"/>
                      <a:pt x="18825" y="20828"/>
                      <a:pt x="18825" y="20828"/>
                    </a:cubicBezTo>
                    <a:cubicBezTo>
                      <a:pt x="19023" y="20057"/>
                      <a:pt x="19222" y="19285"/>
                      <a:pt x="19420" y="19285"/>
                    </a:cubicBezTo>
                    <a:cubicBezTo>
                      <a:pt x="19618" y="19285"/>
                      <a:pt x="20014" y="20057"/>
                      <a:pt x="20212" y="20828"/>
                    </a:cubicBezTo>
                    <a:cubicBezTo>
                      <a:pt x="20411" y="20828"/>
                      <a:pt x="20609" y="21600"/>
                      <a:pt x="21005" y="21600"/>
                    </a:cubicBezTo>
                    <a:cubicBezTo>
                      <a:pt x="21203" y="21600"/>
                      <a:pt x="21401" y="21600"/>
                      <a:pt x="21600" y="20828"/>
                    </a:cubicBezTo>
                    <a:cubicBezTo>
                      <a:pt x="21401" y="20828"/>
                      <a:pt x="21005" y="20828"/>
                      <a:pt x="21005" y="20057"/>
                    </a:cubicBezTo>
                    <a:cubicBezTo>
                      <a:pt x="20014" y="20057"/>
                      <a:pt x="19222" y="19285"/>
                      <a:pt x="19222" y="16971"/>
                    </a:cubicBezTo>
                    <a:cubicBezTo>
                      <a:pt x="19222" y="16971"/>
                      <a:pt x="19023" y="16971"/>
                      <a:pt x="18429" y="16971"/>
                    </a:cubicBezTo>
                    <a:cubicBezTo>
                      <a:pt x="18231" y="16971"/>
                      <a:pt x="18033" y="16971"/>
                      <a:pt x="17834" y="16971"/>
                    </a:cubicBezTo>
                    <a:cubicBezTo>
                      <a:pt x="17636" y="16971"/>
                      <a:pt x="17438" y="16971"/>
                      <a:pt x="17240" y="16971"/>
                    </a:cubicBezTo>
                    <a:cubicBezTo>
                      <a:pt x="16645" y="16971"/>
                      <a:pt x="16051" y="16971"/>
                      <a:pt x="15456" y="15428"/>
                    </a:cubicBezTo>
                    <a:cubicBezTo>
                      <a:pt x="15060" y="15428"/>
                      <a:pt x="14862" y="13885"/>
                      <a:pt x="14862" y="13114"/>
                    </a:cubicBezTo>
                    <a:cubicBezTo>
                      <a:pt x="14862" y="10800"/>
                      <a:pt x="15655" y="10028"/>
                      <a:pt x="16645" y="9257"/>
                    </a:cubicBezTo>
                    <a:cubicBezTo>
                      <a:pt x="16844" y="8485"/>
                      <a:pt x="16844" y="8485"/>
                      <a:pt x="17042" y="8485"/>
                    </a:cubicBezTo>
                    <a:cubicBezTo>
                      <a:pt x="16645" y="8485"/>
                      <a:pt x="16051" y="9257"/>
                      <a:pt x="15456" y="9257"/>
                    </a:cubicBezTo>
                    <a:cubicBezTo>
                      <a:pt x="15060" y="10028"/>
                      <a:pt x="14664" y="10028"/>
                      <a:pt x="14466" y="10028"/>
                    </a:cubicBezTo>
                    <a:cubicBezTo>
                      <a:pt x="13475" y="10028"/>
                      <a:pt x="12484" y="8485"/>
                      <a:pt x="11691" y="7714"/>
                    </a:cubicBezTo>
                    <a:cubicBezTo>
                      <a:pt x="11493" y="7714"/>
                      <a:pt x="11295" y="6942"/>
                      <a:pt x="11097" y="6942"/>
                    </a:cubicBezTo>
                    <a:cubicBezTo>
                      <a:pt x="10899" y="7714"/>
                      <a:pt x="10700" y="9257"/>
                      <a:pt x="10106" y="9257"/>
                    </a:cubicBezTo>
                    <a:cubicBezTo>
                      <a:pt x="8917" y="9257"/>
                      <a:pt x="6341" y="5399"/>
                      <a:pt x="5746" y="3085"/>
                    </a:cubicBezTo>
                    <a:cubicBezTo>
                      <a:pt x="5152" y="1542"/>
                      <a:pt x="3765" y="0"/>
                      <a:pt x="2377" y="0"/>
                    </a:cubicBezTo>
                    <a:cubicBezTo>
                      <a:pt x="1585" y="0"/>
                      <a:pt x="1188" y="771"/>
                      <a:pt x="990" y="1542"/>
                    </a:cubicBezTo>
                    <a:cubicBezTo>
                      <a:pt x="594" y="4628"/>
                      <a:pt x="198" y="4628"/>
                      <a:pt x="0" y="5399"/>
                    </a:cubicBezTo>
                    <a:cubicBezTo>
                      <a:pt x="0" y="5399"/>
                      <a:pt x="0" y="5399"/>
                      <a:pt x="0" y="5399"/>
                    </a:cubicBezTo>
                    <a:cubicBezTo>
                      <a:pt x="0" y="6171"/>
                      <a:pt x="0" y="6171"/>
                      <a:pt x="198" y="6171"/>
                    </a:cubicBezTo>
                    <a:cubicBezTo>
                      <a:pt x="396" y="6171"/>
                      <a:pt x="594" y="6171"/>
                      <a:pt x="594" y="6171"/>
                    </a:cubicBezTo>
                    <a:cubicBezTo>
                      <a:pt x="792" y="6171"/>
                      <a:pt x="990" y="6171"/>
                      <a:pt x="1188" y="6171"/>
                    </a:cubicBezTo>
                    <a:cubicBezTo>
                      <a:pt x="1783" y="6171"/>
                      <a:pt x="1981" y="7714"/>
                      <a:pt x="2179" y="8485"/>
                    </a:cubicBezTo>
                    <a:cubicBezTo>
                      <a:pt x="2179" y="10028"/>
                      <a:pt x="2377" y="10800"/>
                      <a:pt x="2576" y="10800"/>
                    </a:cubicBezTo>
                    <a:cubicBezTo>
                      <a:pt x="2774" y="10800"/>
                      <a:pt x="2972" y="10800"/>
                      <a:pt x="3368" y="11571"/>
                    </a:cubicBezTo>
                    <a:cubicBezTo>
                      <a:pt x="4161" y="12342"/>
                      <a:pt x="5152" y="13114"/>
                      <a:pt x="5746" y="13114"/>
                    </a:cubicBezTo>
                    <a:cubicBezTo>
                      <a:pt x="5944" y="13114"/>
                      <a:pt x="6143" y="13114"/>
                      <a:pt x="6143" y="13114"/>
                    </a:cubicBezTo>
                    <a:cubicBezTo>
                      <a:pt x="6143" y="11571"/>
                      <a:pt x="6539" y="10800"/>
                      <a:pt x="7133" y="10800"/>
                    </a:cubicBezTo>
                    <a:cubicBezTo>
                      <a:pt x="8124" y="10800"/>
                      <a:pt x="9908" y="13114"/>
                      <a:pt x="10899" y="16200"/>
                    </a:cubicBezTo>
                    <a:cubicBezTo>
                      <a:pt x="12088" y="20057"/>
                      <a:pt x="14862" y="20828"/>
                      <a:pt x="16051" y="20057"/>
                    </a:cubicBezTo>
                    <a:cubicBezTo>
                      <a:pt x="16645" y="19285"/>
                      <a:pt x="17438" y="20057"/>
                      <a:pt x="17834" y="20828"/>
                    </a:cubicBezTo>
                    <a:cubicBezTo>
                      <a:pt x="18231" y="20828"/>
                      <a:pt x="18429" y="20828"/>
                      <a:pt x="18627" y="2082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</p:grpSp>
        <p:grpSp>
          <p:nvGrpSpPr>
            <p:cNvPr id="6" name="Group">
              <a:extLst>
                <a:ext uri="{FF2B5EF4-FFF2-40B4-BE49-F238E27FC236}">
                  <a16:creationId xmlns:a16="http://schemas.microsoft.com/office/drawing/2014/main" id="{A5AF04EA-BDB6-FB05-D6BB-8281A133AAFC}"/>
                </a:ext>
              </a:extLst>
            </p:cNvPr>
            <p:cNvGrpSpPr/>
            <p:nvPr/>
          </p:nvGrpSpPr>
          <p:grpSpPr>
            <a:xfrm>
              <a:off x="2885009" y="1055659"/>
              <a:ext cx="609475" cy="453180"/>
              <a:chOff x="0" y="0"/>
              <a:chExt cx="609473" cy="453179"/>
            </a:xfrm>
          </p:grpSpPr>
          <p:sp>
            <p:nvSpPr>
              <p:cNvPr id="889" name="Shape">
                <a:extLst>
                  <a:ext uri="{FF2B5EF4-FFF2-40B4-BE49-F238E27FC236}">
                    <a16:creationId xmlns:a16="http://schemas.microsoft.com/office/drawing/2014/main" id="{EA9FB161-1309-4038-1FE4-7E58784E7BB1}"/>
                  </a:ext>
                </a:extLst>
              </p:cNvPr>
              <p:cNvSpPr/>
              <p:nvPr/>
            </p:nvSpPr>
            <p:spPr>
              <a:xfrm>
                <a:off x="14573" y="159353"/>
                <a:ext cx="13014" cy="19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90" y="19059"/>
                    </a:moveTo>
                    <a:cubicBezTo>
                      <a:pt x="5890" y="17789"/>
                      <a:pt x="5890" y="17789"/>
                      <a:pt x="5890" y="17789"/>
                    </a:cubicBezTo>
                    <a:cubicBezTo>
                      <a:pt x="7854" y="16518"/>
                      <a:pt x="7854" y="16518"/>
                      <a:pt x="7854" y="16518"/>
                    </a:cubicBezTo>
                    <a:cubicBezTo>
                      <a:pt x="7854" y="16518"/>
                      <a:pt x="7854" y="15248"/>
                      <a:pt x="9818" y="15248"/>
                    </a:cubicBezTo>
                    <a:cubicBezTo>
                      <a:pt x="9818" y="15248"/>
                      <a:pt x="9818" y="13977"/>
                      <a:pt x="9818" y="13977"/>
                    </a:cubicBezTo>
                    <a:cubicBezTo>
                      <a:pt x="9818" y="13977"/>
                      <a:pt x="11782" y="13977"/>
                      <a:pt x="11782" y="12706"/>
                    </a:cubicBezTo>
                    <a:cubicBezTo>
                      <a:pt x="11782" y="12706"/>
                      <a:pt x="11782" y="12706"/>
                      <a:pt x="11782" y="12706"/>
                    </a:cubicBezTo>
                    <a:cubicBezTo>
                      <a:pt x="11782" y="11436"/>
                      <a:pt x="13746" y="11436"/>
                      <a:pt x="13746" y="11436"/>
                    </a:cubicBezTo>
                    <a:cubicBezTo>
                      <a:pt x="13746" y="11436"/>
                      <a:pt x="13746" y="10164"/>
                      <a:pt x="13746" y="10164"/>
                    </a:cubicBezTo>
                    <a:cubicBezTo>
                      <a:pt x="15710" y="10164"/>
                      <a:pt x="15710" y="10164"/>
                      <a:pt x="15710" y="10164"/>
                    </a:cubicBezTo>
                    <a:cubicBezTo>
                      <a:pt x="15710" y="8894"/>
                      <a:pt x="15710" y="8894"/>
                      <a:pt x="15710" y="8894"/>
                    </a:cubicBezTo>
                    <a:cubicBezTo>
                      <a:pt x="17673" y="8894"/>
                      <a:pt x="17673" y="8894"/>
                      <a:pt x="17673" y="7623"/>
                    </a:cubicBezTo>
                    <a:cubicBezTo>
                      <a:pt x="17673" y="7623"/>
                      <a:pt x="17673" y="7623"/>
                      <a:pt x="19637" y="7623"/>
                    </a:cubicBezTo>
                    <a:cubicBezTo>
                      <a:pt x="19637" y="7623"/>
                      <a:pt x="19637" y="6352"/>
                      <a:pt x="19637" y="6352"/>
                    </a:cubicBezTo>
                    <a:cubicBezTo>
                      <a:pt x="19637" y="6352"/>
                      <a:pt x="21600" y="5082"/>
                      <a:pt x="21600" y="3811"/>
                    </a:cubicBezTo>
                    <a:cubicBezTo>
                      <a:pt x="21600" y="3811"/>
                      <a:pt x="19637" y="3811"/>
                      <a:pt x="19637" y="2541"/>
                    </a:cubicBezTo>
                    <a:cubicBezTo>
                      <a:pt x="19637" y="2541"/>
                      <a:pt x="19637" y="2541"/>
                      <a:pt x="19637" y="2541"/>
                    </a:cubicBezTo>
                    <a:cubicBezTo>
                      <a:pt x="19637" y="2541"/>
                      <a:pt x="19637" y="2541"/>
                      <a:pt x="19637" y="1270"/>
                    </a:cubicBezTo>
                    <a:cubicBezTo>
                      <a:pt x="19637" y="1270"/>
                      <a:pt x="19637" y="1270"/>
                      <a:pt x="17673" y="1270"/>
                    </a:cubicBezTo>
                    <a:cubicBezTo>
                      <a:pt x="17673" y="1270"/>
                      <a:pt x="17673" y="1270"/>
                      <a:pt x="17673" y="1270"/>
                    </a:cubicBezTo>
                    <a:cubicBezTo>
                      <a:pt x="17673" y="1270"/>
                      <a:pt x="17673" y="1270"/>
                      <a:pt x="15710" y="1270"/>
                    </a:cubicBezTo>
                    <a:cubicBezTo>
                      <a:pt x="15710" y="1270"/>
                      <a:pt x="15710" y="1270"/>
                      <a:pt x="15710" y="1270"/>
                    </a:cubicBezTo>
                    <a:cubicBezTo>
                      <a:pt x="15710" y="1270"/>
                      <a:pt x="13746" y="0"/>
                      <a:pt x="13746" y="0"/>
                    </a:cubicBezTo>
                    <a:cubicBezTo>
                      <a:pt x="13746" y="0"/>
                      <a:pt x="13746" y="0"/>
                      <a:pt x="13746" y="0"/>
                    </a:cubicBezTo>
                    <a:cubicBezTo>
                      <a:pt x="13746" y="3811"/>
                      <a:pt x="9818" y="7623"/>
                      <a:pt x="5890" y="12706"/>
                    </a:cubicBezTo>
                    <a:cubicBezTo>
                      <a:pt x="3927" y="15248"/>
                      <a:pt x="1963" y="17789"/>
                      <a:pt x="0" y="20330"/>
                    </a:cubicBezTo>
                    <a:cubicBezTo>
                      <a:pt x="3927" y="21600"/>
                      <a:pt x="3927" y="21600"/>
                      <a:pt x="3927" y="21600"/>
                    </a:cubicBezTo>
                    <a:cubicBezTo>
                      <a:pt x="3927" y="20330"/>
                      <a:pt x="3927" y="20330"/>
                      <a:pt x="3927" y="20330"/>
                    </a:cubicBezTo>
                    <a:cubicBezTo>
                      <a:pt x="3927" y="20330"/>
                      <a:pt x="3927" y="20330"/>
                      <a:pt x="3927" y="20330"/>
                    </a:cubicBezTo>
                    <a:cubicBezTo>
                      <a:pt x="3927" y="19059"/>
                      <a:pt x="5890" y="19059"/>
                      <a:pt x="5890" y="1905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0" name="Shape">
                <a:extLst>
                  <a:ext uri="{FF2B5EF4-FFF2-40B4-BE49-F238E27FC236}">
                    <a16:creationId xmlns:a16="http://schemas.microsoft.com/office/drawing/2014/main" id="{EC975517-22A8-CB19-A25A-4557BA4BD78D}"/>
                  </a:ext>
                </a:extLst>
              </p:cNvPr>
              <p:cNvSpPr/>
              <p:nvPr/>
            </p:nvSpPr>
            <p:spPr>
              <a:xfrm>
                <a:off x="19778" y="125377"/>
                <a:ext cx="87442" cy="62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948"/>
                    </a:moveTo>
                    <a:cubicBezTo>
                      <a:pt x="308" y="20085"/>
                      <a:pt x="308" y="20085"/>
                      <a:pt x="308" y="20085"/>
                    </a:cubicBezTo>
                    <a:cubicBezTo>
                      <a:pt x="2777" y="21600"/>
                      <a:pt x="2777" y="21600"/>
                      <a:pt x="2777" y="21600"/>
                    </a:cubicBezTo>
                    <a:cubicBezTo>
                      <a:pt x="3394" y="21222"/>
                      <a:pt x="5245" y="19706"/>
                      <a:pt x="5862" y="19706"/>
                    </a:cubicBezTo>
                    <a:cubicBezTo>
                      <a:pt x="6171" y="19706"/>
                      <a:pt x="6171" y="19706"/>
                      <a:pt x="6171" y="19706"/>
                    </a:cubicBezTo>
                    <a:cubicBezTo>
                      <a:pt x="6480" y="19327"/>
                      <a:pt x="7405" y="18948"/>
                      <a:pt x="10182" y="17053"/>
                    </a:cubicBezTo>
                    <a:cubicBezTo>
                      <a:pt x="10491" y="17053"/>
                      <a:pt x="10491" y="17053"/>
                      <a:pt x="10491" y="17053"/>
                    </a:cubicBezTo>
                    <a:cubicBezTo>
                      <a:pt x="13577" y="15158"/>
                      <a:pt x="16971" y="12885"/>
                      <a:pt x="17588" y="12506"/>
                    </a:cubicBezTo>
                    <a:cubicBezTo>
                      <a:pt x="17897" y="11748"/>
                      <a:pt x="18205" y="10990"/>
                      <a:pt x="18205" y="10610"/>
                    </a:cubicBezTo>
                    <a:cubicBezTo>
                      <a:pt x="18205" y="9852"/>
                      <a:pt x="17897" y="7957"/>
                      <a:pt x="18514" y="6442"/>
                    </a:cubicBezTo>
                    <a:cubicBezTo>
                      <a:pt x="18822" y="6442"/>
                      <a:pt x="18514" y="6063"/>
                      <a:pt x="18514" y="5684"/>
                    </a:cubicBezTo>
                    <a:cubicBezTo>
                      <a:pt x="18205" y="5305"/>
                      <a:pt x="17897" y="4168"/>
                      <a:pt x="18205" y="3410"/>
                    </a:cubicBezTo>
                    <a:cubicBezTo>
                      <a:pt x="18514" y="2273"/>
                      <a:pt x="19440" y="1515"/>
                      <a:pt x="20057" y="1136"/>
                    </a:cubicBezTo>
                    <a:cubicBezTo>
                      <a:pt x="20057" y="1136"/>
                      <a:pt x="20057" y="1136"/>
                      <a:pt x="20057" y="1136"/>
                    </a:cubicBezTo>
                    <a:cubicBezTo>
                      <a:pt x="20057" y="1136"/>
                      <a:pt x="20365" y="1136"/>
                      <a:pt x="20365" y="1136"/>
                    </a:cubicBezTo>
                    <a:cubicBezTo>
                      <a:pt x="20365" y="1136"/>
                      <a:pt x="20674" y="757"/>
                      <a:pt x="20674" y="757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291" y="0"/>
                      <a:pt x="21291" y="0"/>
                    </a:cubicBezTo>
                    <a:cubicBezTo>
                      <a:pt x="21291" y="0"/>
                      <a:pt x="21291" y="0"/>
                      <a:pt x="21291" y="0"/>
                    </a:cubicBezTo>
                    <a:cubicBezTo>
                      <a:pt x="20982" y="0"/>
                      <a:pt x="20982" y="378"/>
                      <a:pt x="20982" y="378"/>
                    </a:cubicBezTo>
                    <a:cubicBezTo>
                      <a:pt x="20982" y="378"/>
                      <a:pt x="20982" y="378"/>
                      <a:pt x="20674" y="378"/>
                    </a:cubicBezTo>
                    <a:cubicBezTo>
                      <a:pt x="20674" y="378"/>
                      <a:pt x="20674" y="378"/>
                      <a:pt x="20674" y="378"/>
                    </a:cubicBezTo>
                    <a:cubicBezTo>
                      <a:pt x="20057" y="378"/>
                      <a:pt x="18822" y="757"/>
                      <a:pt x="17897" y="757"/>
                    </a:cubicBezTo>
                    <a:cubicBezTo>
                      <a:pt x="16971" y="378"/>
                      <a:pt x="16662" y="757"/>
                      <a:pt x="16045" y="1136"/>
                    </a:cubicBezTo>
                    <a:cubicBezTo>
                      <a:pt x="15120" y="1894"/>
                      <a:pt x="14502" y="2273"/>
                      <a:pt x="13268" y="2273"/>
                    </a:cubicBezTo>
                    <a:cubicBezTo>
                      <a:pt x="12342" y="2273"/>
                      <a:pt x="11725" y="2273"/>
                      <a:pt x="11417" y="2273"/>
                    </a:cubicBezTo>
                    <a:cubicBezTo>
                      <a:pt x="10800" y="2652"/>
                      <a:pt x="10491" y="2652"/>
                      <a:pt x="10182" y="2652"/>
                    </a:cubicBezTo>
                    <a:cubicBezTo>
                      <a:pt x="9874" y="2652"/>
                      <a:pt x="9257" y="2652"/>
                      <a:pt x="8640" y="1894"/>
                    </a:cubicBezTo>
                    <a:cubicBezTo>
                      <a:pt x="8640" y="1515"/>
                      <a:pt x="8640" y="1515"/>
                      <a:pt x="8640" y="1515"/>
                    </a:cubicBezTo>
                    <a:cubicBezTo>
                      <a:pt x="8640" y="1515"/>
                      <a:pt x="8331" y="1894"/>
                      <a:pt x="8331" y="1894"/>
                    </a:cubicBezTo>
                    <a:cubicBezTo>
                      <a:pt x="8022" y="2273"/>
                      <a:pt x="7714" y="2273"/>
                      <a:pt x="7405" y="2652"/>
                    </a:cubicBezTo>
                    <a:cubicBezTo>
                      <a:pt x="7097" y="2652"/>
                      <a:pt x="6788" y="2652"/>
                      <a:pt x="6788" y="2652"/>
                    </a:cubicBezTo>
                    <a:cubicBezTo>
                      <a:pt x="6788" y="3031"/>
                      <a:pt x="6788" y="3031"/>
                      <a:pt x="6480" y="3031"/>
                    </a:cubicBezTo>
                    <a:cubicBezTo>
                      <a:pt x="5245" y="3410"/>
                      <a:pt x="4319" y="3410"/>
                      <a:pt x="3394" y="2273"/>
                    </a:cubicBezTo>
                    <a:cubicBezTo>
                      <a:pt x="3394" y="2273"/>
                      <a:pt x="3394" y="2273"/>
                      <a:pt x="3394" y="2273"/>
                    </a:cubicBezTo>
                    <a:cubicBezTo>
                      <a:pt x="3394" y="2273"/>
                      <a:pt x="3085" y="2652"/>
                      <a:pt x="3085" y="3031"/>
                    </a:cubicBezTo>
                    <a:cubicBezTo>
                      <a:pt x="3085" y="3031"/>
                      <a:pt x="3085" y="3410"/>
                      <a:pt x="3085" y="3410"/>
                    </a:cubicBezTo>
                    <a:cubicBezTo>
                      <a:pt x="3085" y="3410"/>
                      <a:pt x="3085" y="3410"/>
                      <a:pt x="3085" y="3789"/>
                    </a:cubicBezTo>
                    <a:cubicBezTo>
                      <a:pt x="3085" y="3789"/>
                      <a:pt x="3085" y="3789"/>
                      <a:pt x="3085" y="3789"/>
                    </a:cubicBezTo>
                    <a:cubicBezTo>
                      <a:pt x="3085" y="3789"/>
                      <a:pt x="3085" y="4168"/>
                      <a:pt x="3085" y="4168"/>
                    </a:cubicBezTo>
                    <a:cubicBezTo>
                      <a:pt x="3085" y="4168"/>
                      <a:pt x="3085" y="4168"/>
                      <a:pt x="3085" y="4168"/>
                    </a:cubicBezTo>
                    <a:cubicBezTo>
                      <a:pt x="2777" y="4547"/>
                      <a:pt x="2777" y="4547"/>
                      <a:pt x="2777" y="4547"/>
                    </a:cubicBezTo>
                    <a:cubicBezTo>
                      <a:pt x="2777" y="4547"/>
                      <a:pt x="2777" y="4926"/>
                      <a:pt x="2777" y="4926"/>
                    </a:cubicBezTo>
                    <a:cubicBezTo>
                      <a:pt x="2777" y="4926"/>
                      <a:pt x="2777" y="4926"/>
                      <a:pt x="2777" y="4926"/>
                    </a:cubicBezTo>
                    <a:cubicBezTo>
                      <a:pt x="2777" y="5305"/>
                      <a:pt x="2468" y="5305"/>
                      <a:pt x="2468" y="5305"/>
                    </a:cubicBezTo>
                    <a:cubicBezTo>
                      <a:pt x="2468" y="5305"/>
                      <a:pt x="2468" y="5305"/>
                      <a:pt x="2468" y="5684"/>
                    </a:cubicBezTo>
                    <a:cubicBezTo>
                      <a:pt x="2468" y="5684"/>
                      <a:pt x="2159" y="5684"/>
                      <a:pt x="2159" y="5684"/>
                    </a:cubicBezTo>
                    <a:cubicBezTo>
                      <a:pt x="2159" y="5684"/>
                      <a:pt x="2159" y="6063"/>
                      <a:pt x="1851" y="6063"/>
                    </a:cubicBezTo>
                    <a:cubicBezTo>
                      <a:pt x="1851" y="6063"/>
                      <a:pt x="1851" y="6063"/>
                      <a:pt x="1851" y="6063"/>
                    </a:cubicBezTo>
                    <a:cubicBezTo>
                      <a:pt x="1542" y="6063"/>
                      <a:pt x="1542" y="6063"/>
                      <a:pt x="1542" y="6442"/>
                    </a:cubicBezTo>
                    <a:cubicBezTo>
                      <a:pt x="1234" y="6442"/>
                      <a:pt x="1234" y="6442"/>
                      <a:pt x="1234" y="6442"/>
                    </a:cubicBezTo>
                    <a:cubicBezTo>
                      <a:pt x="1234" y="6442"/>
                      <a:pt x="925" y="6442"/>
                      <a:pt x="925" y="6442"/>
                    </a:cubicBezTo>
                    <a:cubicBezTo>
                      <a:pt x="925" y="6821"/>
                      <a:pt x="925" y="7200"/>
                      <a:pt x="925" y="7578"/>
                    </a:cubicBezTo>
                    <a:cubicBezTo>
                      <a:pt x="1542" y="8336"/>
                      <a:pt x="1234" y="9473"/>
                      <a:pt x="925" y="10231"/>
                    </a:cubicBezTo>
                    <a:cubicBezTo>
                      <a:pt x="925" y="10231"/>
                      <a:pt x="925" y="10231"/>
                      <a:pt x="925" y="10610"/>
                    </a:cubicBezTo>
                    <a:cubicBezTo>
                      <a:pt x="925" y="10610"/>
                      <a:pt x="925" y="10610"/>
                      <a:pt x="925" y="10610"/>
                    </a:cubicBezTo>
                    <a:cubicBezTo>
                      <a:pt x="925" y="10610"/>
                      <a:pt x="925" y="10610"/>
                      <a:pt x="925" y="10610"/>
                    </a:cubicBezTo>
                    <a:cubicBezTo>
                      <a:pt x="1234" y="10610"/>
                      <a:pt x="1234" y="10610"/>
                      <a:pt x="1542" y="10610"/>
                    </a:cubicBezTo>
                    <a:cubicBezTo>
                      <a:pt x="1542" y="10610"/>
                      <a:pt x="1542" y="10610"/>
                      <a:pt x="1542" y="10610"/>
                    </a:cubicBezTo>
                    <a:cubicBezTo>
                      <a:pt x="1542" y="10610"/>
                      <a:pt x="1851" y="10610"/>
                      <a:pt x="1851" y="10610"/>
                    </a:cubicBezTo>
                    <a:cubicBezTo>
                      <a:pt x="1851" y="10610"/>
                      <a:pt x="1851" y="10610"/>
                      <a:pt x="1851" y="10990"/>
                    </a:cubicBezTo>
                    <a:cubicBezTo>
                      <a:pt x="1851" y="10990"/>
                      <a:pt x="2159" y="10990"/>
                      <a:pt x="2159" y="10990"/>
                    </a:cubicBezTo>
                    <a:cubicBezTo>
                      <a:pt x="2159" y="10990"/>
                      <a:pt x="2159" y="10990"/>
                      <a:pt x="2159" y="10990"/>
                    </a:cubicBezTo>
                    <a:cubicBezTo>
                      <a:pt x="2159" y="10990"/>
                      <a:pt x="2159" y="10990"/>
                      <a:pt x="2468" y="11369"/>
                    </a:cubicBezTo>
                    <a:cubicBezTo>
                      <a:pt x="2468" y="11369"/>
                      <a:pt x="2468" y="11369"/>
                      <a:pt x="2468" y="11369"/>
                    </a:cubicBezTo>
                    <a:cubicBezTo>
                      <a:pt x="2468" y="11369"/>
                      <a:pt x="2468" y="11369"/>
                      <a:pt x="2468" y="11369"/>
                    </a:cubicBezTo>
                    <a:cubicBezTo>
                      <a:pt x="2468" y="11369"/>
                      <a:pt x="2468" y="11369"/>
                      <a:pt x="2468" y="11748"/>
                    </a:cubicBezTo>
                    <a:cubicBezTo>
                      <a:pt x="2777" y="11748"/>
                      <a:pt x="2777" y="11748"/>
                      <a:pt x="2777" y="11748"/>
                    </a:cubicBezTo>
                    <a:cubicBezTo>
                      <a:pt x="2777" y="11748"/>
                      <a:pt x="2777" y="11748"/>
                      <a:pt x="2777" y="11748"/>
                    </a:cubicBezTo>
                    <a:cubicBezTo>
                      <a:pt x="2777" y="11748"/>
                      <a:pt x="2777" y="12127"/>
                      <a:pt x="2777" y="12127"/>
                    </a:cubicBezTo>
                    <a:cubicBezTo>
                      <a:pt x="3085" y="13264"/>
                      <a:pt x="2777" y="14400"/>
                      <a:pt x="2159" y="15158"/>
                    </a:cubicBezTo>
                    <a:cubicBezTo>
                      <a:pt x="2159" y="15158"/>
                      <a:pt x="2159" y="15158"/>
                      <a:pt x="2159" y="15158"/>
                    </a:cubicBezTo>
                    <a:cubicBezTo>
                      <a:pt x="2159" y="15158"/>
                      <a:pt x="2159" y="15537"/>
                      <a:pt x="1851" y="15537"/>
                    </a:cubicBezTo>
                    <a:cubicBezTo>
                      <a:pt x="1851" y="15537"/>
                      <a:pt x="1851" y="15537"/>
                      <a:pt x="1851" y="15537"/>
                    </a:cubicBezTo>
                    <a:cubicBezTo>
                      <a:pt x="1851" y="15537"/>
                      <a:pt x="1851" y="15916"/>
                      <a:pt x="1851" y="15916"/>
                    </a:cubicBezTo>
                    <a:cubicBezTo>
                      <a:pt x="1542" y="15916"/>
                      <a:pt x="1542" y="15916"/>
                      <a:pt x="1542" y="15916"/>
                    </a:cubicBezTo>
                    <a:cubicBezTo>
                      <a:pt x="1542" y="16295"/>
                      <a:pt x="1542" y="16295"/>
                      <a:pt x="1542" y="16295"/>
                    </a:cubicBezTo>
                    <a:cubicBezTo>
                      <a:pt x="1234" y="16295"/>
                      <a:pt x="1234" y="16674"/>
                      <a:pt x="1234" y="16674"/>
                    </a:cubicBezTo>
                    <a:cubicBezTo>
                      <a:pt x="1234" y="16674"/>
                      <a:pt x="1234" y="16674"/>
                      <a:pt x="925" y="16674"/>
                    </a:cubicBezTo>
                    <a:cubicBezTo>
                      <a:pt x="925" y="17053"/>
                      <a:pt x="925" y="17053"/>
                      <a:pt x="925" y="17053"/>
                    </a:cubicBezTo>
                    <a:cubicBezTo>
                      <a:pt x="925" y="17432"/>
                      <a:pt x="617" y="17432"/>
                      <a:pt x="617" y="17432"/>
                    </a:cubicBezTo>
                    <a:cubicBezTo>
                      <a:pt x="617" y="17432"/>
                      <a:pt x="617" y="17811"/>
                      <a:pt x="617" y="17811"/>
                    </a:cubicBezTo>
                    <a:cubicBezTo>
                      <a:pt x="308" y="17811"/>
                      <a:pt x="308" y="17811"/>
                      <a:pt x="308" y="18190"/>
                    </a:cubicBezTo>
                    <a:cubicBezTo>
                      <a:pt x="308" y="18190"/>
                      <a:pt x="308" y="18190"/>
                      <a:pt x="0" y="18569"/>
                    </a:cubicBezTo>
                    <a:cubicBezTo>
                      <a:pt x="0" y="18569"/>
                      <a:pt x="0" y="18569"/>
                      <a:pt x="0" y="18569"/>
                    </a:cubicBezTo>
                    <a:cubicBezTo>
                      <a:pt x="0" y="18948"/>
                      <a:pt x="0" y="18948"/>
                      <a:pt x="0" y="18948"/>
                    </a:cubicBezTo>
                    <a:cubicBezTo>
                      <a:pt x="0" y="18948"/>
                      <a:pt x="0" y="18948"/>
                      <a:pt x="0" y="1894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1" name="Shape">
                <a:extLst>
                  <a:ext uri="{FF2B5EF4-FFF2-40B4-BE49-F238E27FC236}">
                    <a16:creationId xmlns:a16="http://schemas.microsoft.com/office/drawing/2014/main" id="{9764998B-7292-6C14-0E38-075BD7B045B3}"/>
                  </a:ext>
                </a:extLst>
              </p:cNvPr>
              <p:cNvSpPr/>
              <p:nvPr/>
            </p:nvSpPr>
            <p:spPr>
              <a:xfrm>
                <a:off x="-1" y="194286"/>
                <a:ext cx="11973" cy="27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1" y="21600"/>
                    </a:moveTo>
                    <a:cubicBezTo>
                      <a:pt x="14401" y="20737"/>
                      <a:pt x="14401" y="19872"/>
                      <a:pt x="14401" y="19872"/>
                    </a:cubicBezTo>
                    <a:cubicBezTo>
                      <a:pt x="14401" y="19008"/>
                      <a:pt x="14401" y="19008"/>
                      <a:pt x="14401" y="19008"/>
                    </a:cubicBezTo>
                    <a:cubicBezTo>
                      <a:pt x="14401" y="19008"/>
                      <a:pt x="14401" y="18144"/>
                      <a:pt x="14401" y="17280"/>
                    </a:cubicBezTo>
                    <a:cubicBezTo>
                      <a:pt x="14401" y="17280"/>
                      <a:pt x="14401" y="17280"/>
                      <a:pt x="14401" y="17280"/>
                    </a:cubicBezTo>
                    <a:cubicBezTo>
                      <a:pt x="16800" y="16417"/>
                      <a:pt x="16800" y="16417"/>
                      <a:pt x="16800" y="15552"/>
                    </a:cubicBezTo>
                    <a:cubicBezTo>
                      <a:pt x="16800" y="15552"/>
                      <a:pt x="16800" y="15552"/>
                      <a:pt x="16800" y="15552"/>
                    </a:cubicBezTo>
                    <a:cubicBezTo>
                      <a:pt x="16800" y="14688"/>
                      <a:pt x="16800" y="14688"/>
                      <a:pt x="16800" y="14688"/>
                    </a:cubicBezTo>
                    <a:cubicBezTo>
                      <a:pt x="19200" y="14688"/>
                      <a:pt x="19200" y="13824"/>
                      <a:pt x="19200" y="13824"/>
                    </a:cubicBezTo>
                    <a:cubicBezTo>
                      <a:pt x="19200" y="13824"/>
                      <a:pt x="19200" y="13824"/>
                      <a:pt x="19200" y="12960"/>
                    </a:cubicBezTo>
                    <a:cubicBezTo>
                      <a:pt x="19200" y="12960"/>
                      <a:pt x="19200" y="12960"/>
                      <a:pt x="19200" y="12960"/>
                    </a:cubicBezTo>
                    <a:cubicBezTo>
                      <a:pt x="21600" y="12097"/>
                      <a:pt x="21600" y="12097"/>
                      <a:pt x="21600" y="10368"/>
                    </a:cubicBezTo>
                    <a:cubicBezTo>
                      <a:pt x="21600" y="9503"/>
                      <a:pt x="21600" y="9503"/>
                      <a:pt x="19200" y="9503"/>
                    </a:cubicBezTo>
                    <a:cubicBezTo>
                      <a:pt x="19200" y="8640"/>
                      <a:pt x="19200" y="8640"/>
                      <a:pt x="16800" y="8640"/>
                    </a:cubicBezTo>
                    <a:cubicBezTo>
                      <a:pt x="16800" y="7775"/>
                      <a:pt x="16800" y="7775"/>
                      <a:pt x="16800" y="6911"/>
                    </a:cubicBezTo>
                    <a:cubicBezTo>
                      <a:pt x="14401" y="6911"/>
                      <a:pt x="14401" y="6911"/>
                      <a:pt x="14401" y="6048"/>
                    </a:cubicBezTo>
                    <a:cubicBezTo>
                      <a:pt x="14401" y="6048"/>
                      <a:pt x="14401" y="5184"/>
                      <a:pt x="14401" y="5184"/>
                    </a:cubicBezTo>
                    <a:cubicBezTo>
                      <a:pt x="12001" y="5184"/>
                      <a:pt x="12001" y="5184"/>
                      <a:pt x="12001" y="4320"/>
                    </a:cubicBezTo>
                    <a:cubicBezTo>
                      <a:pt x="12001" y="4320"/>
                      <a:pt x="12001" y="3456"/>
                      <a:pt x="12001" y="3456"/>
                    </a:cubicBezTo>
                    <a:cubicBezTo>
                      <a:pt x="12001" y="3456"/>
                      <a:pt x="12001" y="3456"/>
                      <a:pt x="12001" y="3456"/>
                    </a:cubicBezTo>
                    <a:cubicBezTo>
                      <a:pt x="12001" y="3456"/>
                      <a:pt x="12001" y="2592"/>
                      <a:pt x="12001" y="2592"/>
                    </a:cubicBezTo>
                    <a:cubicBezTo>
                      <a:pt x="12001" y="2592"/>
                      <a:pt x="12001" y="2592"/>
                      <a:pt x="12001" y="2592"/>
                    </a:cubicBezTo>
                    <a:cubicBezTo>
                      <a:pt x="12001" y="2592"/>
                      <a:pt x="12001" y="1728"/>
                      <a:pt x="12001" y="1728"/>
                    </a:cubicBezTo>
                    <a:cubicBezTo>
                      <a:pt x="12001" y="1728"/>
                      <a:pt x="12001" y="1728"/>
                      <a:pt x="12001" y="864"/>
                    </a:cubicBezTo>
                    <a:cubicBezTo>
                      <a:pt x="12001" y="864"/>
                      <a:pt x="12001" y="864"/>
                      <a:pt x="12001" y="864"/>
                    </a:cubicBezTo>
                    <a:cubicBezTo>
                      <a:pt x="12001" y="0"/>
                      <a:pt x="12001" y="0"/>
                      <a:pt x="12001" y="0"/>
                    </a:cubicBezTo>
                    <a:cubicBezTo>
                      <a:pt x="7200" y="4320"/>
                      <a:pt x="2400" y="7775"/>
                      <a:pt x="0" y="9503"/>
                    </a:cubicBezTo>
                    <a:cubicBezTo>
                      <a:pt x="2400" y="12097"/>
                      <a:pt x="2400" y="12097"/>
                      <a:pt x="2400" y="12097"/>
                    </a:cubicBezTo>
                    <a:cubicBezTo>
                      <a:pt x="12001" y="21600"/>
                      <a:pt x="12001" y="21600"/>
                      <a:pt x="12001" y="21600"/>
                    </a:cubicBezTo>
                    <a:cubicBezTo>
                      <a:pt x="12001" y="21600"/>
                      <a:pt x="12001" y="21600"/>
                      <a:pt x="12001" y="21600"/>
                    </a:cubicBezTo>
                    <a:cubicBezTo>
                      <a:pt x="12001" y="21600"/>
                      <a:pt x="12001" y="21600"/>
                      <a:pt x="12001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2" name="Shape">
                <a:extLst>
                  <a:ext uri="{FF2B5EF4-FFF2-40B4-BE49-F238E27FC236}">
                    <a16:creationId xmlns:a16="http://schemas.microsoft.com/office/drawing/2014/main" id="{DF5D6D84-117B-C2E2-1992-709A83214BFC}"/>
                  </a:ext>
                </a:extLst>
              </p:cNvPr>
              <p:cNvSpPr/>
              <p:nvPr/>
            </p:nvSpPr>
            <p:spPr>
              <a:xfrm>
                <a:off x="7775" y="180307"/>
                <a:ext cx="9434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0" y="21600"/>
                    </a:moveTo>
                    <a:cubicBezTo>
                      <a:pt x="4320" y="18515"/>
                      <a:pt x="4320" y="18515"/>
                      <a:pt x="8639" y="18515"/>
                    </a:cubicBezTo>
                    <a:cubicBezTo>
                      <a:pt x="8639" y="18515"/>
                      <a:pt x="8639" y="18515"/>
                      <a:pt x="8639" y="18515"/>
                    </a:cubicBezTo>
                    <a:cubicBezTo>
                      <a:pt x="12961" y="18515"/>
                      <a:pt x="12961" y="18515"/>
                      <a:pt x="12961" y="18515"/>
                    </a:cubicBezTo>
                    <a:cubicBezTo>
                      <a:pt x="12961" y="18515"/>
                      <a:pt x="12961" y="18515"/>
                      <a:pt x="17280" y="18515"/>
                    </a:cubicBezTo>
                    <a:cubicBezTo>
                      <a:pt x="17280" y="18515"/>
                      <a:pt x="17280" y="18515"/>
                      <a:pt x="17280" y="18515"/>
                    </a:cubicBezTo>
                    <a:cubicBezTo>
                      <a:pt x="17280" y="15429"/>
                      <a:pt x="17280" y="15429"/>
                      <a:pt x="17280" y="15429"/>
                    </a:cubicBezTo>
                    <a:cubicBezTo>
                      <a:pt x="17280" y="15429"/>
                      <a:pt x="17280" y="12343"/>
                      <a:pt x="17280" y="12343"/>
                    </a:cubicBezTo>
                    <a:cubicBezTo>
                      <a:pt x="17280" y="12343"/>
                      <a:pt x="17280" y="9257"/>
                      <a:pt x="17280" y="9257"/>
                    </a:cubicBezTo>
                    <a:cubicBezTo>
                      <a:pt x="17280" y="9257"/>
                      <a:pt x="17280" y="6171"/>
                      <a:pt x="21600" y="6171"/>
                    </a:cubicBezTo>
                    <a:cubicBezTo>
                      <a:pt x="21600" y="6171"/>
                      <a:pt x="21600" y="6171"/>
                      <a:pt x="21600" y="3085"/>
                    </a:cubicBezTo>
                    <a:cubicBezTo>
                      <a:pt x="8639" y="0"/>
                      <a:pt x="8639" y="0"/>
                      <a:pt x="8639" y="0"/>
                    </a:cubicBezTo>
                    <a:cubicBezTo>
                      <a:pt x="8639" y="6171"/>
                      <a:pt x="4320" y="9257"/>
                      <a:pt x="4320" y="9257"/>
                    </a:cubicBezTo>
                    <a:cubicBezTo>
                      <a:pt x="4320" y="15429"/>
                      <a:pt x="4320" y="18515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4320" y="21600"/>
                      <a:pt x="4320" y="21600"/>
                      <a:pt x="432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3" name="Shape">
                <a:extLst>
                  <a:ext uri="{FF2B5EF4-FFF2-40B4-BE49-F238E27FC236}">
                    <a16:creationId xmlns:a16="http://schemas.microsoft.com/office/drawing/2014/main" id="{C7F60A8D-B35A-FD1C-02CE-A5705BA0F861}"/>
                  </a:ext>
                </a:extLst>
              </p:cNvPr>
              <p:cNvSpPr/>
              <p:nvPr/>
            </p:nvSpPr>
            <p:spPr>
              <a:xfrm>
                <a:off x="10409" y="181366"/>
                <a:ext cx="53612" cy="52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86" y="919"/>
                    </a:moveTo>
                    <a:cubicBezTo>
                      <a:pt x="15069" y="2757"/>
                      <a:pt x="14567" y="2757"/>
                      <a:pt x="14065" y="2757"/>
                    </a:cubicBezTo>
                    <a:cubicBezTo>
                      <a:pt x="13060" y="2757"/>
                      <a:pt x="10548" y="4136"/>
                      <a:pt x="9041" y="5055"/>
                    </a:cubicBezTo>
                    <a:cubicBezTo>
                      <a:pt x="8539" y="5514"/>
                      <a:pt x="8539" y="5514"/>
                      <a:pt x="8539" y="5514"/>
                    </a:cubicBezTo>
                    <a:cubicBezTo>
                      <a:pt x="3516" y="3217"/>
                      <a:pt x="3516" y="3217"/>
                      <a:pt x="3516" y="3217"/>
                    </a:cubicBezTo>
                    <a:cubicBezTo>
                      <a:pt x="3516" y="3676"/>
                      <a:pt x="3516" y="3676"/>
                      <a:pt x="3516" y="3676"/>
                    </a:cubicBezTo>
                    <a:cubicBezTo>
                      <a:pt x="3516" y="3676"/>
                      <a:pt x="3516" y="3676"/>
                      <a:pt x="3516" y="3676"/>
                    </a:cubicBezTo>
                    <a:cubicBezTo>
                      <a:pt x="3516" y="4595"/>
                      <a:pt x="3516" y="4595"/>
                      <a:pt x="3516" y="4595"/>
                    </a:cubicBezTo>
                    <a:cubicBezTo>
                      <a:pt x="3013" y="4595"/>
                      <a:pt x="3013" y="4595"/>
                      <a:pt x="3013" y="4595"/>
                    </a:cubicBezTo>
                    <a:cubicBezTo>
                      <a:pt x="3013" y="4595"/>
                      <a:pt x="3013" y="4595"/>
                      <a:pt x="3013" y="4595"/>
                    </a:cubicBezTo>
                    <a:cubicBezTo>
                      <a:pt x="3013" y="5055"/>
                      <a:pt x="3013" y="5974"/>
                      <a:pt x="3013" y="7353"/>
                    </a:cubicBezTo>
                    <a:cubicBezTo>
                      <a:pt x="3013" y="7353"/>
                      <a:pt x="3013" y="7353"/>
                      <a:pt x="3013" y="7353"/>
                    </a:cubicBezTo>
                    <a:cubicBezTo>
                      <a:pt x="3013" y="7812"/>
                      <a:pt x="3013" y="8272"/>
                      <a:pt x="3013" y="8731"/>
                    </a:cubicBezTo>
                    <a:cubicBezTo>
                      <a:pt x="3013" y="8731"/>
                      <a:pt x="3013" y="8731"/>
                      <a:pt x="3013" y="9191"/>
                    </a:cubicBezTo>
                    <a:cubicBezTo>
                      <a:pt x="2511" y="9651"/>
                      <a:pt x="2511" y="10110"/>
                      <a:pt x="2511" y="10110"/>
                    </a:cubicBezTo>
                    <a:cubicBezTo>
                      <a:pt x="2511" y="10110"/>
                      <a:pt x="2511" y="10110"/>
                      <a:pt x="2511" y="10110"/>
                    </a:cubicBezTo>
                    <a:cubicBezTo>
                      <a:pt x="2511" y="10570"/>
                      <a:pt x="2511" y="10570"/>
                      <a:pt x="2511" y="10570"/>
                    </a:cubicBezTo>
                    <a:cubicBezTo>
                      <a:pt x="2511" y="10570"/>
                      <a:pt x="2511" y="10570"/>
                      <a:pt x="2511" y="10570"/>
                    </a:cubicBezTo>
                    <a:cubicBezTo>
                      <a:pt x="2511" y="12409"/>
                      <a:pt x="2511" y="12409"/>
                      <a:pt x="2511" y="12409"/>
                    </a:cubicBezTo>
                    <a:cubicBezTo>
                      <a:pt x="2009" y="12409"/>
                      <a:pt x="2009" y="12409"/>
                      <a:pt x="2009" y="12409"/>
                    </a:cubicBezTo>
                    <a:cubicBezTo>
                      <a:pt x="2009" y="12409"/>
                      <a:pt x="2009" y="12409"/>
                      <a:pt x="2009" y="12869"/>
                    </a:cubicBezTo>
                    <a:cubicBezTo>
                      <a:pt x="2009" y="12869"/>
                      <a:pt x="2009" y="12869"/>
                      <a:pt x="2009" y="12869"/>
                    </a:cubicBezTo>
                    <a:cubicBezTo>
                      <a:pt x="2009" y="12869"/>
                      <a:pt x="2009" y="13328"/>
                      <a:pt x="2009" y="13328"/>
                    </a:cubicBezTo>
                    <a:cubicBezTo>
                      <a:pt x="2009" y="13328"/>
                      <a:pt x="2009" y="13328"/>
                      <a:pt x="2009" y="13328"/>
                    </a:cubicBezTo>
                    <a:cubicBezTo>
                      <a:pt x="1506" y="13788"/>
                      <a:pt x="1506" y="13788"/>
                      <a:pt x="1506" y="13788"/>
                    </a:cubicBezTo>
                    <a:cubicBezTo>
                      <a:pt x="1506" y="13788"/>
                      <a:pt x="1506" y="13788"/>
                      <a:pt x="1506" y="13788"/>
                    </a:cubicBezTo>
                    <a:cubicBezTo>
                      <a:pt x="1506" y="13788"/>
                      <a:pt x="1506" y="13788"/>
                      <a:pt x="1506" y="13788"/>
                    </a:cubicBezTo>
                    <a:cubicBezTo>
                      <a:pt x="1506" y="14247"/>
                      <a:pt x="1506" y="14247"/>
                      <a:pt x="1506" y="14247"/>
                    </a:cubicBezTo>
                    <a:cubicBezTo>
                      <a:pt x="1506" y="14247"/>
                      <a:pt x="1506" y="14247"/>
                      <a:pt x="1506" y="14707"/>
                    </a:cubicBezTo>
                    <a:cubicBezTo>
                      <a:pt x="1506" y="14707"/>
                      <a:pt x="1506" y="14707"/>
                      <a:pt x="1004" y="14707"/>
                    </a:cubicBezTo>
                    <a:cubicBezTo>
                      <a:pt x="1004" y="15166"/>
                      <a:pt x="1004" y="15166"/>
                      <a:pt x="1004" y="15166"/>
                    </a:cubicBezTo>
                    <a:cubicBezTo>
                      <a:pt x="1004" y="15166"/>
                      <a:pt x="1004" y="15626"/>
                      <a:pt x="1004" y="15626"/>
                    </a:cubicBezTo>
                    <a:cubicBezTo>
                      <a:pt x="1004" y="15626"/>
                      <a:pt x="1004" y="15626"/>
                      <a:pt x="1004" y="16086"/>
                    </a:cubicBezTo>
                    <a:cubicBezTo>
                      <a:pt x="1004" y="16086"/>
                      <a:pt x="1004" y="16545"/>
                      <a:pt x="1004" y="16545"/>
                    </a:cubicBezTo>
                    <a:cubicBezTo>
                      <a:pt x="1004" y="16545"/>
                      <a:pt x="1004" y="17005"/>
                      <a:pt x="502" y="17005"/>
                    </a:cubicBezTo>
                    <a:cubicBezTo>
                      <a:pt x="502" y="17005"/>
                      <a:pt x="502" y="17464"/>
                      <a:pt x="502" y="17464"/>
                    </a:cubicBezTo>
                    <a:cubicBezTo>
                      <a:pt x="502" y="17924"/>
                      <a:pt x="502" y="17924"/>
                      <a:pt x="502" y="18383"/>
                    </a:cubicBezTo>
                    <a:cubicBezTo>
                      <a:pt x="502" y="18383"/>
                      <a:pt x="502" y="18843"/>
                      <a:pt x="502" y="18843"/>
                    </a:cubicBezTo>
                    <a:cubicBezTo>
                      <a:pt x="502" y="19303"/>
                      <a:pt x="502" y="19303"/>
                      <a:pt x="0" y="19762"/>
                    </a:cubicBezTo>
                    <a:cubicBezTo>
                      <a:pt x="0" y="19762"/>
                      <a:pt x="0" y="19762"/>
                      <a:pt x="0" y="20222"/>
                    </a:cubicBezTo>
                    <a:cubicBezTo>
                      <a:pt x="502" y="20222"/>
                      <a:pt x="502" y="20222"/>
                      <a:pt x="1004" y="20681"/>
                    </a:cubicBezTo>
                    <a:cubicBezTo>
                      <a:pt x="1004" y="20681"/>
                      <a:pt x="1004" y="20681"/>
                      <a:pt x="1004" y="20681"/>
                    </a:cubicBezTo>
                    <a:cubicBezTo>
                      <a:pt x="1506" y="20681"/>
                      <a:pt x="1506" y="20681"/>
                      <a:pt x="1506" y="20681"/>
                    </a:cubicBezTo>
                    <a:cubicBezTo>
                      <a:pt x="2009" y="20681"/>
                      <a:pt x="2009" y="21141"/>
                      <a:pt x="2009" y="21141"/>
                    </a:cubicBezTo>
                    <a:cubicBezTo>
                      <a:pt x="2009" y="21141"/>
                      <a:pt x="2511" y="21141"/>
                      <a:pt x="2511" y="21141"/>
                    </a:cubicBezTo>
                    <a:cubicBezTo>
                      <a:pt x="2511" y="21141"/>
                      <a:pt x="2511" y="21141"/>
                      <a:pt x="2511" y="21141"/>
                    </a:cubicBezTo>
                    <a:cubicBezTo>
                      <a:pt x="3013" y="21141"/>
                      <a:pt x="3013" y="21141"/>
                      <a:pt x="3013" y="21600"/>
                    </a:cubicBezTo>
                    <a:cubicBezTo>
                      <a:pt x="3013" y="21600"/>
                      <a:pt x="3013" y="21600"/>
                      <a:pt x="3013" y="21600"/>
                    </a:cubicBezTo>
                    <a:cubicBezTo>
                      <a:pt x="3516" y="21600"/>
                      <a:pt x="3516" y="21600"/>
                      <a:pt x="3516" y="21600"/>
                    </a:cubicBezTo>
                    <a:cubicBezTo>
                      <a:pt x="3516" y="21600"/>
                      <a:pt x="3516" y="21600"/>
                      <a:pt x="3516" y="21600"/>
                    </a:cubicBezTo>
                    <a:cubicBezTo>
                      <a:pt x="3516" y="21600"/>
                      <a:pt x="3516" y="21600"/>
                      <a:pt x="4018" y="21600"/>
                    </a:cubicBezTo>
                    <a:cubicBezTo>
                      <a:pt x="4018" y="21600"/>
                      <a:pt x="4018" y="21600"/>
                      <a:pt x="4018" y="21600"/>
                    </a:cubicBezTo>
                    <a:cubicBezTo>
                      <a:pt x="4018" y="21600"/>
                      <a:pt x="4018" y="21600"/>
                      <a:pt x="4018" y="21600"/>
                    </a:cubicBezTo>
                    <a:cubicBezTo>
                      <a:pt x="4018" y="21600"/>
                      <a:pt x="4018" y="21600"/>
                      <a:pt x="4018" y="21600"/>
                    </a:cubicBezTo>
                    <a:cubicBezTo>
                      <a:pt x="4018" y="21600"/>
                      <a:pt x="4018" y="21600"/>
                      <a:pt x="4018" y="21600"/>
                    </a:cubicBezTo>
                    <a:cubicBezTo>
                      <a:pt x="5525" y="21600"/>
                      <a:pt x="6530" y="20681"/>
                      <a:pt x="7032" y="20222"/>
                    </a:cubicBezTo>
                    <a:cubicBezTo>
                      <a:pt x="7032" y="20222"/>
                      <a:pt x="7032" y="20222"/>
                      <a:pt x="7534" y="20222"/>
                    </a:cubicBezTo>
                    <a:cubicBezTo>
                      <a:pt x="7534" y="20222"/>
                      <a:pt x="7534" y="20222"/>
                      <a:pt x="7534" y="19762"/>
                    </a:cubicBezTo>
                    <a:cubicBezTo>
                      <a:pt x="7534" y="19762"/>
                      <a:pt x="7534" y="19762"/>
                      <a:pt x="7534" y="19762"/>
                    </a:cubicBezTo>
                    <a:cubicBezTo>
                      <a:pt x="7534" y="19762"/>
                      <a:pt x="7534" y="19762"/>
                      <a:pt x="7534" y="19762"/>
                    </a:cubicBezTo>
                    <a:cubicBezTo>
                      <a:pt x="7534" y="17005"/>
                      <a:pt x="11051" y="17005"/>
                      <a:pt x="12055" y="17005"/>
                    </a:cubicBezTo>
                    <a:cubicBezTo>
                      <a:pt x="12558" y="17005"/>
                      <a:pt x="13060" y="17005"/>
                      <a:pt x="13562" y="16086"/>
                    </a:cubicBezTo>
                    <a:cubicBezTo>
                      <a:pt x="13562" y="16086"/>
                      <a:pt x="14065" y="15626"/>
                      <a:pt x="14567" y="15166"/>
                    </a:cubicBezTo>
                    <a:cubicBezTo>
                      <a:pt x="14065" y="14247"/>
                      <a:pt x="11553" y="12409"/>
                      <a:pt x="11051" y="11949"/>
                    </a:cubicBezTo>
                    <a:cubicBezTo>
                      <a:pt x="10046" y="11949"/>
                      <a:pt x="10046" y="11030"/>
                      <a:pt x="10046" y="10570"/>
                    </a:cubicBezTo>
                    <a:cubicBezTo>
                      <a:pt x="10046" y="9191"/>
                      <a:pt x="13060" y="7353"/>
                      <a:pt x="16576" y="6893"/>
                    </a:cubicBezTo>
                    <a:cubicBezTo>
                      <a:pt x="19088" y="6893"/>
                      <a:pt x="19590" y="6434"/>
                      <a:pt x="20093" y="5974"/>
                    </a:cubicBezTo>
                    <a:cubicBezTo>
                      <a:pt x="20093" y="5974"/>
                      <a:pt x="20595" y="5974"/>
                      <a:pt x="20595" y="5974"/>
                    </a:cubicBezTo>
                    <a:cubicBezTo>
                      <a:pt x="20595" y="5974"/>
                      <a:pt x="20595" y="5974"/>
                      <a:pt x="20595" y="5974"/>
                    </a:cubicBezTo>
                    <a:cubicBezTo>
                      <a:pt x="20595" y="5974"/>
                      <a:pt x="20595" y="5514"/>
                      <a:pt x="21097" y="5514"/>
                    </a:cubicBezTo>
                    <a:cubicBezTo>
                      <a:pt x="21097" y="5514"/>
                      <a:pt x="21097" y="5514"/>
                      <a:pt x="21097" y="5514"/>
                    </a:cubicBezTo>
                    <a:cubicBezTo>
                      <a:pt x="21097" y="5514"/>
                      <a:pt x="21600" y="5514"/>
                      <a:pt x="21600" y="5514"/>
                    </a:cubicBezTo>
                    <a:cubicBezTo>
                      <a:pt x="21600" y="5514"/>
                      <a:pt x="21600" y="5055"/>
                      <a:pt x="21600" y="5055"/>
                    </a:cubicBezTo>
                    <a:cubicBezTo>
                      <a:pt x="21600" y="5055"/>
                      <a:pt x="21600" y="4595"/>
                      <a:pt x="21600" y="4595"/>
                    </a:cubicBezTo>
                    <a:cubicBezTo>
                      <a:pt x="21600" y="4136"/>
                      <a:pt x="21600" y="4136"/>
                      <a:pt x="21097" y="3676"/>
                    </a:cubicBezTo>
                    <a:cubicBezTo>
                      <a:pt x="21097" y="3676"/>
                      <a:pt x="21097" y="3217"/>
                      <a:pt x="21097" y="3217"/>
                    </a:cubicBezTo>
                    <a:cubicBezTo>
                      <a:pt x="21097" y="3217"/>
                      <a:pt x="21097" y="2757"/>
                      <a:pt x="21097" y="2757"/>
                    </a:cubicBezTo>
                    <a:cubicBezTo>
                      <a:pt x="21097" y="2297"/>
                      <a:pt x="21097" y="2297"/>
                      <a:pt x="21097" y="2297"/>
                    </a:cubicBezTo>
                    <a:cubicBezTo>
                      <a:pt x="20595" y="1838"/>
                      <a:pt x="20595" y="1838"/>
                      <a:pt x="20595" y="1378"/>
                    </a:cubicBezTo>
                    <a:cubicBezTo>
                      <a:pt x="20595" y="919"/>
                      <a:pt x="20595" y="919"/>
                      <a:pt x="20595" y="459"/>
                    </a:cubicBezTo>
                    <a:cubicBezTo>
                      <a:pt x="20595" y="459"/>
                      <a:pt x="20595" y="459"/>
                      <a:pt x="20595" y="0"/>
                    </a:cubicBezTo>
                    <a:cubicBezTo>
                      <a:pt x="20595" y="0"/>
                      <a:pt x="20595" y="0"/>
                      <a:pt x="20595" y="0"/>
                    </a:cubicBezTo>
                    <a:cubicBezTo>
                      <a:pt x="19590" y="459"/>
                      <a:pt x="19088" y="459"/>
                      <a:pt x="18586" y="91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4" name="Shape">
                <a:extLst>
                  <a:ext uri="{FF2B5EF4-FFF2-40B4-BE49-F238E27FC236}">
                    <a16:creationId xmlns:a16="http://schemas.microsoft.com/office/drawing/2014/main" id="{E8C18B12-2C45-568B-33BC-710D396BD763}"/>
                  </a:ext>
                </a:extLst>
              </p:cNvPr>
              <p:cNvSpPr/>
              <p:nvPr/>
            </p:nvSpPr>
            <p:spPr>
              <a:xfrm>
                <a:off x="83276" y="29190"/>
                <a:ext cx="86402" cy="34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95" y="6967"/>
                    </a:moveTo>
                    <a:cubicBezTo>
                      <a:pt x="4695" y="9058"/>
                      <a:pt x="5008" y="9754"/>
                      <a:pt x="5321" y="10451"/>
                    </a:cubicBezTo>
                    <a:cubicBezTo>
                      <a:pt x="5947" y="11148"/>
                      <a:pt x="6260" y="12541"/>
                      <a:pt x="5947" y="15329"/>
                    </a:cubicBezTo>
                    <a:cubicBezTo>
                      <a:pt x="5947" y="16025"/>
                      <a:pt x="5947" y="16025"/>
                      <a:pt x="5634" y="16722"/>
                    </a:cubicBezTo>
                    <a:cubicBezTo>
                      <a:pt x="5947" y="16722"/>
                      <a:pt x="6260" y="16722"/>
                      <a:pt x="6573" y="16722"/>
                    </a:cubicBezTo>
                    <a:cubicBezTo>
                      <a:pt x="7513" y="16722"/>
                      <a:pt x="7826" y="16722"/>
                      <a:pt x="7826" y="16025"/>
                    </a:cubicBezTo>
                    <a:cubicBezTo>
                      <a:pt x="8139" y="16025"/>
                      <a:pt x="8452" y="16025"/>
                      <a:pt x="8765" y="16025"/>
                    </a:cubicBezTo>
                    <a:cubicBezTo>
                      <a:pt x="9078" y="16025"/>
                      <a:pt x="9391" y="16025"/>
                      <a:pt x="9704" y="16722"/>
                    </a:cubicBezTo>
                    <a:cubicBezTo>
                      <a:pt x="10017" y="17419"/>
                      <a:pt x="10330" y="18116"/>
                      <a:pt x="10643" y="19509"/>
                    </a:cubicBezTo>
                    <a:cubicBezTo>
                      <a:pt x="10643" y="19509"/>
                      <a:pt x="10643" y="19509"/>
                      <a:pt x="10643" y="19509"/>
                    </a:cubicBezTo>
                    <a:cubicBezTo>
                      <a:pt x="10956" y="20206"/>
                      <a:pt x="10956" y="20206"/>
                      <a:pt x="10956" y="20903"/>
                    </a:cubicBezTo>
                    <a:cubicBezTo>
                      <a:pt x="11269" y="20903"/>
                      <a:pt x="11269" y="20903"/>
                      <a:pt x="11269" y="20903"/>
                    </a:cubicBezTo>
                    <a:cubicBezTo>
                      <a:pt x="11582" y="20903"/>
                      <a:pt x="11895" y="20903"/>
                      <a:pt x="12208" y="20206"/>
                    </a:cubicBezTo>
                    <a:cubicBezTo>
                      <a:pt x="12834" y="20206"/>
                      <a:pt x="13460" y="19509"/>
                      <a:pt x="14400" y="19509"/>
                    </a:cubicBezTo>
                    <a:cubicBezTo>
                      <a:pt x="14713" y="19509"/>
                      <a:pt x="15026" y="19509"/>
                      <a:pt x="15339" y="19509"/>
                    </a:cubicBezTo>
                    <a:cubicBezTo>
                      <a:pt x="15339" y="19509"/>
                      <a:pt x="15339" y="19509"/>
                      <a:pt x="15652" y="19509"/>
                    </a:cubicBezTo>
                    <a:cubicBezTo>
                      <a:pt x="15965" y="19509"/>
                      <a:pt x="16278" y="19509"/>
                      <a:pt x="16591" y="19509"/>
                    </a:cubicBezTo>
                    <a:cubicBezTo>
                      <a:pt x="16591" y="19509"/>
                      <a:pt x="16591" y="19509"/>
                      <a:pt x="16904" y="19509"/>
                    </a:cubicBezTo>
                    <a:cubicBezTo>
                      <a:pt x="16904" y="18812"/>
                      <a:pt x="17217" y="18116"/>
                      <a:pt x="17843" y="18116"/>
                    </a:cubicBezTo>
                    <a:cubicBezTo>
                      <a:pt x="18469" y="18116"/>
                      <a:pt x="19721" y="19509"/>
                      <a:pt x="20034" y="20206"/>
                    </a:cubicBezTo>
                    <a:cubicBezTo>
                      <a:pt x="20347" y="20903"/>
                      <a:pt x="20973" y="21600"/>
                      <a:pt x="21286" y="21600"/>
                    </a:cubicBezTo>
                    <a:cubicBezTo>
                      <a:pt x="21600" y="21600"/>
                      <a:pt x="21600" y="21600"/>
                      <a:pt x="21600" y="20903"/>
                    </a:cubicBezTo>
                    <a:cubicBezTo>
                      <a:pt x="21600" y="20903"/>
                      <a:pt x="21600" y="20903"/>
                      <a:pt x="21600" y="20903"/>
                    </a:cubicBezTo>
                    <a:cubicBezTo>
                      <a:pt x="21286" y="20206"/>
                      <a:pt x="20973" y="20206"/>
                      <a:pt x="20660" y="19509"/>
                    </a:cubicBezTo>
                    <a:cubicBezTo>
                      <a:pt x="20660" y="18812"/>
                      <a:pt x="20660" y="18812"/>
                      <a:pt x="20660" y="18812"/>
                    </a:cubicBezTo>
                    <a:cubicBezTo>
                      <a:pt x="20660" y="18812"/>
                      <a:pt x="20660" y="18116"/>
                      <a:pt x="20660" y="18116"/>
                    </a:cubicBezTo>
                    <a:cubicBezTo>
                      <a:pt x="20660" y="18116"/>
                      <a:pt x="20660" y="18116"/>
                      <a:pt x="20660" y="17419"/>
                    </a:cubicBezTo>
                    <a:cubicBezTo>
                      <a:pt x="20660" y="17419"/>
                      <a:pt x="20660" y="17419"/>
                      <a:pt x="20660" y="17419"/>
                    </a:cubicBezTo>
                    <a:cubicBezTo>
                      <a:pt x="20660" y="17419"/>
                      <a:pt x="20660" y="17419"/>
                      <a:pt x="20973" y="16722"/>
                    </a:cubicBezTo>
                    <a:cubicBezTo>
                      <a:pt x="20973" y="16722"/>
                      <a:pt x="20973" y="16722"/>
                      <a:pt x="20973" y="16722"/>
                    </a:cubicBezTo>
                    <a:cubicBezTo>
                      <a:pt x="20973" y="16722"/>
                      <a:pt x="20973" y="16025"/>
                      <a:pt x="20973" y="16025"/>
                    </a:cubicBezTo>
                    <a:cubicBezTo>
                      <a:pt x="20973" y="16025"/>
                      <a:pt x="20973" y="16025"/>
                      <a:pt x="20973" y="16025"/>
                    </a:cubicBezTo>
                    <a:cubicBezTo>
                      <a:pt x="20973" y="16025"/>
                      <a:pt x="20973" y="16025"/>
                      <a:pt x="20973" y="16025"/>
                    </a:cubicBezTo>
                    <a:cubicBezTo>
                      <a:pt x="20660" y="15329"/>
                      <a:pt x="20034" y="14632"/>
                      <a:pt x="20034" y="14632"/>
                    </a:cubicBezTo>
                    <a:cubicBezTo>
                      <a:pt x="19721" y="14632"/>
                      <a:pt x="19721" y="14632"/>
                      <a:pt x="19721" y="14632"/>
                    </a:cubicBezTo>
                    <a:cubicBezTo>
                      <a:pt x="19095" y="14632"/>
                      <a:pt x="19095" y="13238"/>
                      <a:pt x="18782" y="11148"/>
                    </a:cubicBezTo>
                    <a:cubicBezTo>
                      <a:pt x="18782" y="11148"/>
                      <a:pt x="18782" y="9754"/>
                      <a:pt x="18469" y="9754"/>
                    </a:cubicBezTo>
                    <a:cubicBezTo>
                      <a:pt x="18156" y="9754"/>
                      <a:pt x="17843" y="9058"/>
                      <a:pt x="17843" y="9058"/>
                    </a:cubicBezTo>
                    <a:cubicBezTo>
                      <a:pt x="17530" y="8361"/>
                      <a:pt x="17530" y="8361"/>
                      <a:pt x="17530" y="8361"/>
                    </a:cubicBezTo>
                    <a:cubicBezTo>
                      <a:pt x="14713" y="8361"/>
                      <a:pt x="14400" y="9058"/>
                      <a:pt x="14400" y="9754"/>
                    </a:cubicBezTo>
                    <a:cubicBezTo>
                      <a:pt x="14086" y="9754"/>
                      <a:pt x="13773" y="9754"/>
                      <a:pt x="13773" y="9754"/>
                    </a:cubicBezTo>
                    <a:cubicBezTo>
                      <a:pt x="13147" y="9754"/>
                      <a:pt x="12834" y="9058"/>
                      <a:pt x="12208" y="8361"/>
                    </a:cubicBezTo>
                    <a:cubicBezTo>
                      <a:pt x="12208" y="8361"/>
                      <a:pt x="12208" y="8361"/>
                      <a:pt x="12208" y="7664"/>
                    </a:cubicBezTo>
                    <a:cubicBezTo>
                      <a:pt x="11895" y="7664"/>
                      <a:pt x="11895" y="6967"/>
                      <a:pt x="11582" y="6967"/>
                    </a:cubicBezTo>
                    <a:cubicBezTo>
                      <a:pt x="10956" y="6967"/>
                      <a:pt x="10017" y="6270"/>
                      <a:pt x="9391" y="4877"/>
                    </a:cubicBezTo>
                    <a:cubicBezTo>
                      <a:pt x="9391" y="4180"/>
                      <a:pt x="9078" y="4180"/>
                      <a:pt x="9078" y="3483"/>
                    </a:cubicBezTo>
                    <a:cubicBezTo>
                      <a:pt x="9078" y="3483"/>
                      <a:pt x="8765" y="3483"/>
                      <a:pt x="8452" y="3483"/>
                    </a:cubicBezTo>
                    <a:cubicBezTo>
                      <a:pt x="8139" y="3483"/>
                      <a:pt x="7826" y="3483"/>
                      <a:pt x="7200" y="3483"/>
                    </a:cubicBezTo>
                    <a:cubicBezTo>
                      <a:pt x="6886" y="3483"/>
                      <a:pt x="6260" y="3483"/>
                      <a:pt x="5947" y="3483"/>
                    </a:cubicBezTo>
                    <a:cubicBezTo>
                      <a:pt x="4695" y="3483"/>
                      <a:pt x="4069" y="3483"/>
                      <a:pt x="3756" y="2787"/>
                    </a:cubicBezTo>
                    <a:cubicBezTo>
                      <a:pt x="2817" y="1393"/>
                      <a:pt x="1252" y="0"/>
                      <a:pt x="3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3" y="696"/>
                      <a:pt x="626" y="696"/>
                      <a:pt x="939" y="696"/>
                    </a:cubicBezTo>
                    <a:cubicBezTo>
                      <a:pt x="2504" y="2090"/>
                      <a:pt x="4069" y="2787"/>
                      <a:pt x="4695" y="696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5" name="Shape">
                <a:extLst>
                  <a:ext uri="{FF2B5EF4-FFF2-40B4-BE49-F238E27FC236}">
                    <a16:creationId xmlns:a16="http://schemas.microsoft.com/office/drawing/2014/main" id="{664E2D0F-FB23-9B28-E145-BEEEB18B27C1}"/>
                  </a:ext>
                </a:extLst>
              </p:cNvPr>
              <p:cNvSpPr/>
              <p:nvPr/>
            </p:nvSpPr>
            <p:spPr>
              <a:xfrm>
                <a:off x="6765" y="197636"/>
                <a:ext cx="291978" cy="207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85" y="4529"/>
                    </a:moveTo>
                    <a:cubicBezTo>
                      <a:pt x="11908" y="4529"/>
                      <a:pt x="11631" y="4529"/>
                      <a:pt x="11539" y="4412"/>
                    </a:cubicBezTo>
                    <a:cubicBezTo>
                      <a:pt x="11539" y="4412"/>
                      <a:pt x="11539" y="4412"/>
                      <a:pt x="11447" y="4412"/>
                    </a:cubicBezTo>
                    <a:cubicBezTo>
                      <a:pt x="11447" y="4412"/>
                      <a:pt x="11354" y="4412"/>
                      <a:pt x="11262" y="4412"/>
                    </a:cubicBezTo>
                    <a:cubicBezTo>
                      <a:pt x="11262" y="4412"/>
                      <a:pt x="11262" y="4412"/>
                      <a:pt x="11262" y="4412"/>
                    </a:cubicBezTo>
                    <a:cubicBezTo>
                      <a:pt x="11170" y="4412"/>
                      <a:pt x="11170" y="4412"/>
                      <a:pt x="11170" y="4412"/>
                    </a:cubicBezTo>
                    <a:cubicBezTo>
                      <a:pt x="11170" y="4412"/>
                      <a:pt x="11077" y="4412"/>
                      <a:pt x="11077" y="4412"/>
                    </a:cubicBezTo>
                    <a:cubicBezTo>
                      <a:pt x="10800" y="4412"/>
                      <a:pt x="10153" y="4296"/>
                      <a:pt x="9784" y="3832"/>
                    </a:cubicBezTo>
                    <a:cubicBezTo>
                      <a:pt x="9323" y="3367"/>
                      <a:pt x="7569" y="1741"/>
                      <a:pt x="7292" y="1509"/>
                    </a:cubicBezTo>
                    <a:cubicBezTo>
                      <a:pt x="7200" y="1509"/>
                      <a:pt x="7200" y="1509"/>
                      <a:pt x="7200" y="1509"/>
                    </a:cubicBezTo>
                    <a:cubicBezTo>
                      <a:pt x="7015" y="1393"/>
                      <a:pt x="6830" y="1277"/>
                      <a:pt x="6646" y="1045"/>
                    </a:cubicBezTo>
                    <a:cubicBezTo>
                      <a:pt x="6369" y="812"/>
                      <a:pt x="5815" y="348"/>
                      <a:pt x="5538" y="232"/>
                    </a:cubicBezTo>
                    <a:cubicBezTo>
                      <a:pt x="5446" y="116"/>
                      <a:pt x="5353" y="116"/>
                      <a:pt x="5261" y="116"/>
                    </a:cubicBezTo>
                    <a:cubicBezTo>
                      <a:pt x="5261" y="116"/>
                      <a:pt x="5169" y="116"/>
                      <a:pt x="5169" y="116"/>
                    </a:cubicBezTo>
                    <a:cubicBezTo>
                      <a:pt x="5076" y="0"/>
                      <a:pt x="5076" y="0"/>
                      <a:pt x="5076" y="0"/>
                    </a:cubicBezTo>
                    <a:cubicBezTo>
                      <a:pt x="5076" y="0"/>
                      <a:pt x="5076" y="0"/>
                      <a:pt x="5076" y="0"/>
                    </a:cubicBezTo>
                    <a:cubicBezTo>
                      <a:pt x="4984" y="0"/>
                      <a:pt x="4892" y="0"/>
                      <a:pt x="4800" y="116"/>
                    </a:cubicBezTo>
                    <a:cubicBezTo>
                      <a:pt x="4800" y="116"/>
                      <a:pt x="4800" y="116"/>
                      <a:pt x="4707" y="116"/>
                    </a:cubicBezTo>
                    <a:cubicBezTo>
                      <a:pt x="4707" y="116"/>
                      <a:pt x="4707" y="116"/>
                      <a:pt x="4707" y="116"/>
                    </a:cubicBezTo>
                    <a:cubicBezTo>
                      <a:pt x="4430" y="116"/>
                      <a:pt x="4430" y="116"/>
                      <a:pt x="4430" y="116"/>
                    </a:cubicBezTo>
                    <a:cubicBezTo>
                      <a:pt x="4338" y="116"/>
                      <a:pt x="4246" y="116"/>
                      <a:pt x="4153" y="232"/>
                    </a:cubicBezTo>
                    <a:cubicBezTo>
                      <a:pt x="4061" y="348"/>
                      <a:pt x="3876" y="464"/>
                      <a:pt x="3415" y="464"/>
                    </a:cubicBezTo>
                    <a:cubicBezTo>
                      <a:pt x="2861" y="464"/>
                      <a:pt x="2584" y="812"/>
                      <a:pt x="2492" y="929"/>
                    </a:cubicBezTo>
                    <a:cubicBezTo>
                      <a:pt x="2769" y="1161"/>
                      <a:pt x="3323" y="1741"/>
                      <a:pt x="3323" y="2090"/>
                    </a:cubicBezTo>
                    <a:cubicBezTo>
                      <a:pt x="3323" y="2206"/>
                      <a:pt x="3323" y="2322"/>
                      <a:pt x="3230" y="2438"/>
                    </a:cubicBezTo>
                    <a:cubicBezTo>
                      <a:pt x="3138" y="2438"/>
                      <a:pt x="3138" y="2554"/>
                      <a:pt x="3046" y="2670"/>
                    </a:cubicBezTo>
                    <a:cubicBezTo>
                      <a:pt x="2953" y="2787"/>
                      <a:pt x="2769" y="3019"/>
                      <a:pt x="2492" y="3019"/>
                    </a:cubicBezTo>
                    <a:cubicBezTo>
                      <a:pt x="2030" y="3019"/>
                      <a:pt x="2030" y="3135"/>
                      <a:pt x="2030" y="3251"/>
                    </a:cubicBezTo>
                    <a:cubicBezTo>
                      <a:pt x="2030" y="3251"/>
                      <a:pt x="2030" y="3367"/>
                      <a:pt x="2030" y="3367"/>
                    </a:cubicBezTo>
                    <a:cubicBezTo>
                      <a:pt x="2030" y="3367"/>
                      <a:pt x="2030" y="3367"/>
                      <a:pt x="2030" y="3483"/>
                    </a:cubicBezTo>
                    <a:cubicBezTo>
                      <a:pt x="1938" y="3483"/>
                      <a:pt x="1938" y="3483"/>
                      <a:pt x="1938" y="3600"/>
                    </a:cubicBezTo>
                    <a:cubicBezTo>
                      <a:pt x="1938" y="3600"/>
                      <a:pt x="1938" y="3600"/>
                      <a:pt x="1938" y="3600"/>
                    </a:cubicBezTo>
                    <a:cubicBezTo>
                      <a:pt x="1846" y="3600"/>
                      <a:pt x="1846" y="3716"/>
                      <a:pt x="1846" y="3716"/>
                    </a:cubicBezTo>
                    <a:cubicBezTo>
                      <a:pt x="1846" y="3716"/>
                      <a:pt x="1846" y="3716"/>
                      <a:pt x="1846" y="3716"/>
                    </a:cubicBezTo>
                    <a:cubicBezTo>
                      <a:pt x="1753" y="3832"/>
                      <a:pt x="1753" y="3832"/>
                      <a:pt x="1753" y="3832"/>
                    </a:cubicBezTo>
                    <a:cubicBezTo>
                      <a:pt x="1569" y="4064"/>
                      <a:pt x="1384" y="4180"/>
                      <a:pt x="1200" y="4180"/>
                    </a:cubicBezTo>
                    <a:cubicBezTo>
                      <a:pt x="1200" y="4180"/>
                      <a:pt x="1200" y="4180"/>
                      <a:pt x="1200" y="4180"/>
                    </a:cubicBezTo>
                    <a:cubicBezTo>
                      <a:pt x="1107" y="4180"/>
                      <a:pt x="1107" y="4180"/>
                      <a:pt x="1107" y="4180"/>
                    </a:cubicBezTo>
                    <a:cubicBezTo>
                      <a:pt x="1015" y="4180"/>
                      <a:pt x="1015" y="4180"/>
                      <a:pt x="1015" y="4180"/>
                    </a:cubicBezTo>
                    <a:cubicBezTo>
                      <a:pt x="1015" y="4180"/>
                      <a:pt x="1015" y="4180"/>
                      <a:pt x="1015" y="4180"/>
                    </a:cubicBezTo>
                    <a:cubicBezTo>
                      <a:pt x="1015" y="4180"/>
                      <a:pt x="1015" y="4180"/>
                      <a:pt x="1015" y="4180"/>
                    </a:cubicBezTo>
                    <a:cubicBezTo>
                      <a:pt x="923" y="4180"/>
                      <a:pt x="923" y="4180"/>
                      <a:pt x="923" y="4180"/>
                    </a:cubicBezTo>
                    <a:cubicBezTo>
                      <a:pt x="923" y="4180"/>
                      <a:pt x="923" y="4180"/>
                      <a:pt x="923" y="4180"/>
                    </a:cubicBezTo>
                    <a:cubicBezTo>
                      <a:pt x="923" y="4180"/>
                      <a:pt x="923" y="4180"/>
                      <a:pt x="830" y="4180"/>
                    </a:cubicBezTo>
                    <a:cubicBezTo>
                      <a:pt x="830" y="4180"/>
                      <a:pt x="830" y="4180"/>
                      <a:pt x="830" y="4180"/>
                    </a:cubicBezTo>
                    <a:cubicBezTo>
                      <a:pt x="830" y="4180"/>
                      <a:pt x="830" y="4180"/>
                      <a:pt x="738" y="4180"/>
                    </a:cubicBezTo>
                    <a:cubicBezTo>
                      <a:pt x="738" y="4180"/>
                      <a:pt x="738" y="4064"/>
                      <a:pt x="738" y="4064"/>
                    </a:cubicBezTo>
                    <a:cubicBezTo>
                      <a:pt x="738" y="4064"/>
                      <a:pt x="646" y="4064"/>
                      <a:pt x="646" y="4064"/>
                    </a:cubicBezTo>
                    <a:cubicBezTo>
                      <a:pt x="646" y="4064"/>
                      <a:pt x="646" y="4064"/>
                      <a:pt x="553" y="4064"/>
                    </a:cubicBezTo>
                    <a:cubicBezTo>
                      <a:pt x="553" y="4064"/>
                      <a:pt x="553" y="3948"/>
                      <a:pt x="461" y="3948"/>
                    </a:cubicBezTo>
                    <a:cubicBezTo>
                      <a:pt x="461" y="3948"/>
                      <a:pt x="461" y="3948"/>
                      <a:pt x="461" y="3948"/>
                    </a:cubicBezTo>
                    <a:cubicBezTo>
                      <a:pt x="369" y="3948"/>
                      <a:pt x="369" y="3832"/>
                      <a:pt x="276" y="3832"/>
                    </a:cubicBezTo>
                    <a:cubicBezTo>
                      <a:pt x="276" y="3832"/>
                      <a:pt x="276" y="3832"/>
                      <a:pt x="276" y="3832"/>
                    </a:cubicBezTo>
                    <a:cubicBezTo>
                      <a:pt x="276" y="3832"/>
                      <a:pt x="276" y="3832"/>
                      <a:pt x="276" y="3832"/>
                    </a:cubicBezTo>
                    <a:cubicBezTo>
                      <a:pt x="184" y="3832"/>
                      <a:pt x="184" y="3832"/>
                      <a:pt x="184" y="3832"/>
                    </a:cubicBezTo>
                    <a:cubicBezTo>
                      <a:pt x="184" y="3832"/>
                      <a:pt x="92" y="3716"/>
                      <a:pt x="92" y="3716"/>
                    </a:cubicBezTo>
                    <a:cubicBezTo>
                      <a:pt x="92" y="3832"/>
                      <a:pt x="92" y="3832"/>
                      <a:pt x="92" y="3832"/>
                    </a:cubicBezTo>
                    <a:cubicBezTo>
                      <a:pt x="0" y="4064"/>
                      <a:pt x="0" y="4064"/>
                      <a:pt x="0" y="4064"/>
                    </a:cubicBezTo>
                    <a:cubicBezTo>
                      <a:pt x="92" y="4296"/>
                      <a:pt x="92" y="4412"/>
                      <a:pt x="92" y="4645"/>
                    </a:cubicBezTo>
                    <a:cubicBezTo>
                      <a:pt x="92" y="4877"/>
                      <a:pt x="92" y="5341"/>
                      <a:pt x="92" y="5458"/>
                    </a:cubicBezTo>
                    <a:cubicBezTo>
                      <a:pt x="276" y="5458"/>
                      <a:pt x="369" y="5690"/>
                      <a:pt x="553" y="5922"/>
                    </a:cubicBezTo>
                    <a:cubicBezTo>
                      <a:pt x="646" y="6154"/>
                      <a:pt x="830" y="6503"/>
                      <a:pt x="1015" y="6735"/>
                    </a:cubicBezTo>
                    <a:cubicBezTo>
                      <a:pt x="1476" y="7316"/>
                      <a:pt x="2584" y="9290"/>
                      <a:pt x="2584" y="9870"/>
                    </a:cubicBezTo>
                    <a:cubicBezTo>
                      <a:pt x="2584" y="10103"/>
                      <a:pt x="2676" y="10567"/>
                      <a:pt x="3323" y="11148"/>
                    </a:cubicBezTo>
                    <a:cubicBezTo>
                      <a:pt x="3692" y="11496"/>
                      <a:pt x="3876" y="11845"/>
                      <a:pt x="3969" y="12193"/>
                    </a:cubicBezTo>
                    <a:cubicBezTo>
                      <a:pt x="4061" y="12309"/>
                      <a:pt x="4153" y="12541"/>
                      <a:pt x="4246" y="12541"/>
                    </a:cubicBezTo>
                    <a:cubicBezTo>
                      <a:pt x="4523" y="12890"/>
                      <a:pt x="4523" y="13354"/>
                      <a:pt x="4523" y="13819"/>
                    </a:cubicBezTo>
                    <a:cubicBezTo>
                      <a:pt x="4523" y="13935"/>
                      <a:pt x="4523" y="14051"/>
                      <a:pt x="4523" y="14283"/>
                    </a:cubicBezTo>
                    <a:cubicBezTo>
                      <a:pt x="4615" y="14980"/>
                      <a:pt x="4800" y="15909"/>
                      <a:pt x="5353" y="16258"/>
                    </a:cubicBezTo>
                    <a:cubicBezTo>
                      <a:pt x="6000" y="16722"/>
                      <a:pt x="6369" y="17303"/>
                      <a:pt x="6553" y="18116"/>
                    </a:cubicBezTo>
                    <a:cubicBezTo>
                      <a:pt x="6830" y="18929"/>
                      <a:pt x="7200" y="19625"/>
                      <a:pt x="7476" y="19974"/>
                    </a:cubicBezTo>
                    <a:cubicBezTo>
                      <a:pt x="7753" y="20322"/>
                      <a:pt x="7753" y="20554"/>
                      <a:pt x="7846" y="20787"/>
                    </a:cubicBezTo>
                    <a:cubicBezTo>
                      <a:pt x="7846" y="20903"/>
                      <a:pt x="7846" y="20903"/>
                      <a:pt x="7846" y="21019"/>
                    </a:cubicBezTo>
                    <a:cubicBezTo>
                      <a:pt x="7938" y="21135"/>
                      <a:pt x="8030" y="21367"/>
                      <a:pt x="8123" y="21600"/>
                    </a:cubicBezTo>
                    <a:cubicBezTo>
                      <a:pt x="8215" y="21600"/>
                      <a:pt x="8215" y="21600"/>
                      <a:pt x="8215" y="21600"/>
                    </a:cubicBezTo>
                    <a:cubicBezTo>
                      <a:pt x="8215" y="21600"/>
                      <a:pt x="8307" y="21600"/>
                      <a:pt x="8307" y="21483"/>
                    </a:cubicBezTo>
                    <a:cubicBezTo>
                      <a:pt x="8307" y="21483"/>
                      <a:pt x="8307" y="21483"/>
                      <a:pt x="8307" y="21483"/>
                    </a:cubicBezTo>
                    <a:cubicBezTo>
                      <a:pt x="8307" y="21483"/>
                      <a:pt x="8400" y="21483"/>
                      <a:pt x="8400" y="21483"/>
                    </a:cubicBezTo>
                    <a:cubicBezTo>
                      <a:pt x="8400" y="21483"/>
                      <a:pt x="8400" y="21367"/>
                      <a:pt x="8307" y="21367"/>
                    </a:cubicBezTo>
                    <a:cubicBezTo>
                      <a:pt x="8307" y="21135"/>
                      <a:pt x="8307" y="20903"/>
                      <a:pt x="8400" y="20787"/>
                    </a:cubicBezTo>
                    <a:cubicBezTo>
                      <a:pt x="8492" y="20554"/>
                      <a:pt x="8676" y="20322"/>
                      <a:pt x="8953" y="20206"/>
                    </a:cubicBezTo>
                    <a:cubicBezTo>
                      <a:pt x="9046" y="20090"/>
                      <a:pt x="9138" y="20206"/>
                      <a:pt x="9323" y="20206"/>
                    </a:cubicBezTo>
                    <a:cubicBezTo>
                      <a:pt x="9415" y="20322"/>
                      <a:pt x="9507" y="20322"/>
                      <a:pt x="9692" y="20322"/>
                    </a:cubicBezTo>
                    <a:cubicBezTo>
                      <a:pt x="9784" y="20322"/>
                      <a:pt x="9876" y="20322"/>
                      <a:pt x="10061" y="20322"/>
                    </a:cubicBezTo>
                    <a:cubicBezTo>
                      <a:pt x="10061" y="20322"/>
                      <a:pt x="10893" y="20322"/>
                      <a:pt x="11077" y="20554"/>
                    </a:cubicBezTo>
                    <a:cubicBezTo>
                      <a:pt x="11170" y="20554"/>
                      <a:pt x="11354" y="20554"/>
                      <a:pt x="11539" y="20554"/>
                    </a:cubicBezTo>
                    <a:cubicBezTo>
                      <a:pt x="12001" y="20554"/>
                      <a:pt x="12370" y="20670"/>
                      <a:pt x="12554" y="20787"/>
                    </a:cubicBezTo>
                    <a:cubicBezTo>
                      <a:pt x="12647" y="20903"/>
                      <a:pt x="12739" y="20903"/>
                      <a:pt x="12739" y="20903"/>
                    </a:cubicBezTo>
                    <a:cubicBezTo>
                      <a:pt x="12924" y="20903"/>
                      <a:pt x="13016" y="20670"/>
                      <a:pt x="13016" y="20554"/>
                    </a:cubicBezTo>
                    <a:cubicBezTo>
                      <a:pt x="13200" y="19974"/>
                      <a:pt x="14585" y="18812"/>
                      <a:pt x="14677" y="18696"/>
                    </a:cubicBezTo>
                    <a:cubicBezTo>
                      <a:pt x="14862" y="18580"/>
                      <a:pt x="15047" y="18580"/>
                      <a:pt x="15601" y="18580"/>
                    </a:cubicBezTo>
                    <a:cubicBezTo>
                      <a:pt x="16062" y="18580"/>
                      <a:pt x="16524" y="18580"/>
                      <a:pt x="16801" y="18580"/>
                    </a:cubicBezTo>
                    <a:cubicBezTo>
                      <a:pt x="16985" y="18464"/>
                      <a:pt x="17262" y="18348"/>
                      <a:pt x="17816" y="18116"/>
                    </a:cubicBezTo>
                    <a:cubicBezTo>
                      <a:pt x="18000" y="18116"/>
                      <a:pt x="18093" y="18000"/>
                      <a:pt x="18277" y="18000"/>
                    </a:cubicBezTo>
                    <a:cubicBezTo>
                      <a:pt x="19108" y="17651"/>
                      <a:pt x="20031" y="17303"/>
                      <a:pt x="20493" y="17070"/>
                    </a:cubicBezTo>
                    <a:cubicBezTo>
                      <a:pt x="20493" y="17070"/>
                      <a:pt x="20493" y="17070"/>
                      <a:pt x="20493" y="17070"/>
                    </a:cubicBezTo>
                    <a:cubicBezTo>
                      <a:pt x="20585" y="16954"/>
                      <a:pt x="20677" y="16954"/>
                      <a:pt x="20677" y="16954"/>
                    </a:cubicBezTo>
                    <a:cubicBezTo>
                      <a:pt x="20677" y="16954"/>
                      <a:pt x="20770" y="16954"/>
                      <a:pt x="20770" y="16954"/>
                    </a:cubicBezTo>
                    <a:cubicBezTo>
                      <a:pt x="20770" y="16954"/>
                      <a:pt x="20770" y="16954"/>
                      <a:pt x="20862" y="16838"/>
                    </a:cubicBezTo>
                    <a:cubicBezTo>
                      <a:pt x="20862" y="16838"/>
                      <a:pt x="20862" y="16838"/>
                      <a:pt x="20862" y="16838"/>
                    </a:cubicBezTo>
                    <a:cubicBezTo>
                      <a:pt x="20862" y="16838"/>
                      <a:pt x="20954" y="16838"/>
                      <a:pt x="20954" y="16838"/>
                    </a:cubicBezTo>
                    <a:cubicBezTo>
                      <a:pt x="21047" y="16722"/>
                      <a:pt x="21231" y="15677"/>
                      <a:pt x="21416" y="14980"/>
                    </a:cubicBezTo>
                    <a:cubicBezTo>
                      <a:pt x="21508" y="14748"/>
                      <a:pt x="21508" y="14632"/>
                      <a:pt x="21508" y="14516"/>
                    </a:cubicBezTo>
                    <a:cubicBezTo>
                      <a:pt x="21600" y="14400"/>
                      <a:pt x="21600" y="14283"/>
                      <a:pt x="21600" y="14283"/>
                    </a:cubicBezTo>
                    <a:cubicBezTo>
                      <a:pt x="21600" y="14051"/>
                      <a:pt x="21324" y="13587"/>
                      <a:pt x="21231" y="13587"/>
                    </a:cubicBezTo>
                    <a:cubicBezTo>
                      <a:pt x="21231" y="13587"/>
                      <a:pt x="21231" y="13587"/>
                      <a:pt x="21139" y="13587"/>
                    </a:cubicBezTo>
                    <a:cubicBezTo>
                      <a:pt x="21139" y="13587"/>
                      <a:pt x="21139" y="13587"/>
                      <a:pt x="21139" y="13587"/>
                    </a:cubicBezTo>
                    <a:cubicBezTo>
                      <a:pt x="21139" y="13587"/>
                      <a:pt x="21139" y="13587"/>
                      <a:pt x="21139" y="13587"/>
                    </a:cubicBezTo>
                    <a:cubicBezTo>
                      <a:pt x="21139" y="13587"/>
                      <a:pt x="21139" y="13587"/>
                      <a:pt x="21139" y="13587"/>
                    </a:cubicBezTo>
                    <a:cubicBezTo>
                      <a:pt x="21139" y="13587"/>
                      <a:pt x="21139" y="13587"/>
                      <a:pt x="21139" y="13587"/>
                    </a:cubicBezTo>
                    <a:cubicBezTo>
                      <a:pt x="20954" y="13587"/>
                      <a:pt x="20954" y="13587"/>
                      <a:pt x="20954" y="13587"/>
                    </a:cubicBezTo>
                    <a:cubicBezTo>
                      <a:pt x="20954" y="13587"/>
                      <a:pt x="20954" y="13587"/>
                      <a:pt x="20954" y="13587"/>
                    </a:cubicBezTo>
                    <a:cubicBezTo>
                      <a:pt x="20770" y="13587"/>
                      <a:pt x="20770" y="13587"/>
                      <a:pt x="20770" y="13587"/>
                    </a:cubicBezTo>
                    <a:cubicBezTo>
                      <a:pt x="20770" y="13587"/>
                      <a:pt x="20770" y="13587"/>
                      <a:pt x="20770" y="13587"/>
                    </a:cubicBezTo>
                    <a:cubicBezTo>
                      <a:pt x="20677" y="13587"/>
                      <a:pt x="20677" y="13587"/>
                      <a:pt x="20585" y="13587"/>
                    </a:cubicBezTo>
                    <a:cubicBezTo>
                      <a:pt x="20308" y="13470"/>
                      <a:pt x="19847" y="13470"/>
                      <a:pt x="19477" y="13354"/>
                    </a:cubicBezTo>
                    <a:cubicBezTo>
                      <a:pt x="19477" y="13354"/>
                      <a:pt x="19477" y="13354"/>
                      <a:pt x="19477" y="13354"/>
                    </a:cubicBezTo>
                    <a:cubicBezTo>
                      <a:pt x="19385" y="13354"/>
                      <a:pt x="19385" y="13354"/>
                      <a:pt x="19293" y="13354"/>
                    </a:cubicBezTo>
                    <a:cubicBezTo>
                      <a:pt x="19293" y="13354"/>
                      <a:pt x="19201" y="13354"/>
                      <a:pt x="19201" y="13354"/>
                    </a:cubicBezTo>
                    <a:cubicBezTo>
                      <a:pt x="19201" y="13354"/>
                      <a:pt x="19108" y="13354"/>
                      <a:pt x="19108" y="13354"/>
                    </a:cubicBezTo>
                    <a:cubicBezTo>
                      <a:pt x="18831" y="13238"/>
                      <a:pt x="18554" y="13238"/>
                      <a:pt x="18462" y="13238"/>
                    </a:cubicBezTo>
                    <a:cubicBezTo>
                      <a:pt x="18462" y="13122"/>
                      <a:pt x="18462" y="13122"/>
                      <a:pt x="18462" y="13122"/>
                    </a:cubicBezTo>
                    <a:cubicBezTo>
                      <a:pt x="18462" y="13122"/>
                      <a:pt x="18462" y="13122"/>
                      <a:pt x="18462" y="13122"/>
                    </a:cubicBezTo>
                    <a:cubicBezTo>
                      <a:pt x="18370" y="13122"/>
                      <a:pt x="18370" y="13122"/>
                      <a:pt x="18370" y="13122"/>
                    </a:cubicBezTo>
                    <a:cubicBezTo>
                      <a:pt x="18370" y="13006"/>
                      <a:pt x="18370" y="13006"/>
                      <a:pt x="18277" y="13006"/>
                    </a:cubicBezTo>
                    <a:cubicBezTo>
                      <a:pt x="18277" y="13006"/>
                      <a:pt x="18277" y="13006"/>
                      <a:pt x="18277" y="12890"/>
                    </a:cubicBezTo>
                    <a:cubicBezTo>
                      <a:pt x="18185" y="12890"/>
                      <a:pt x="18185" y="12890"/>
                      <a:pt x="18185" y="12890"/>
                    </a:cubicBezTo>
                    <a:cubicBezTo>
                      <a:pt x="18185" y="12774"/>
                      <a:pt x="18185" y="12774"/>
                      <a:pt x="18093" y="12774"/>
                    </a:cubicBezTo>
                    <a:cubicBezTo>
                      <a:pt x="18093" y="12774"/>
                      <a:pt x="18093" y="12658"/>
                      <a:pt x="18000" y="12658"/>
                    </a:cubicBezTo>
                    <a:cubicBezTo>
                      <a:pt x="18000" y="12658"/>
                      <a:pt x="18000" y="12658"/>
                      <a:pt x="18000" y="12541"/>
                    </a:cubicBezTo>
                    <a:cubicBezTo>
                      <a:pt x="18000" y="12541"/>
                      <a:pt x="17908" y="12541"/>
                      <a:pt x="17908" y="12425"/>
                    </a:cubicBezTo>
                    <a:cubicBezTo>
                      <a:pt x="17908" y="12425"/>
                      <a:pt x="17908" y="12425"/>
                      <a:pt x="17816" y="12309"/>
                    </a:cubicBezTo>
                    <a:cubicBezTo>
                      <a:pt x="17816" y="12309"/>
                      <a:pt x="17816" y="12309"/>
                      <a:pt x="17816" y="12193"/>
                    </a:cubicBezTo>
                    <a:cubicBezTo>
                      <a:pt x="17816" y="12193"/>
                      <a:pt x="17724" y="12193"/>
                      <a:pt x="17724" y="12077"/>
                    </a:cubicBezTo>
                    <a:cubicBezTo>
                      <a:pt x="17724" y="12077"/>
                      <a:pt x="17724" y="11961"/>
                      <a:pt x="17724" y="11961"/>
                    </a:cubicBezTo>
                    <a:cubicBezTo>
                      <a:pt x="17724" y="11961"/>
                      <a:pt x="17724" y="11845"/>
                      <a:pt x="17631" y="11845"/>
                    </a:cubicBezTo>
                    <a:cubicBezTo>
                      <a:pt x="17631" y="11729"/>
                      <a:pt x="17631" y="11729"/>
                      <a:pt x="17631" y="11729"/>
                    </a:cubicBezTo>
                    <a:cubicBezTo>
                      <a:pt x="17539" y="11496"/>
                      <a:pt x="17354" y="11264"/>
                      <a:pt x="17262" y="11032"/>
                    </a:cubicBezTo>
                    <a:cubicBezTo>
                      <a:pt x="17262" y="11032"/>
                      <a:pt x="17262" y="11032"/>
                      <a:pt x="17262" y="11032"/>
                    </a:cubicBezTo>
                    <a:cubicBezTo>
                      <a:pt x="17170" y="11032"/>
                      <a:pt x="17170" y="11032"/>
                      <a:pt x="17170" y="11032"/>
                    </a:cubicBezTo>
                    <a:cubicBezTo>
                      <a:pt x="17170" y="11032"/>
                      <a:pt x="17170" y="10916"/>
                      <a:pt x="17077" y="10916"/>
                    </a:cubicBezTo>
                    <a:cubicBezTo>
                      <a:pt x="17077" y="10916"/>
                      <a:pt x="17077" y="10916"/>
                      <a:pt x="17077" y="10916"/>
                    </a:cubicBezTo>
                    <a:cubicBezTo>
                      <a:pt x="16985" y="10916"/>
                      <a:pt x="16985" y="10916"/>
                      <a:pt x="16985" y="10916"/>
                    </a:cubicBezTo>
                    <a:cubicBezTo>
                      <a:pt x="16985" y="10916"/>
                      <a:pt x="16985" y="10916"/>
                      <a:pt x="16893" y="10916"/>
                    </a:cubicBezTo>
                    <a:cubicBezTo>
                      <a:pt x="16893" y="10916"/>
                      <a:pt x="16893" y="10916"/>
                      <a:pt x="16801" y="10800"/>
                    </a:cubicBezTo>
                    <a:cubicBezTo>
                      <a:pt x="16801" y="10800"/>
                      <a:pt x="16801" y="10800"/>
                      <a:pt x="16801" y="10800"/>
                    </a:cubicBezTo>
                    <a:cubicBezTo>
                      <a:pt x="16801" y="10800"/>
                      <a:pt x="16708" y="10800"/>
                      <a:pt x="16708" y="10683"/>
                    </a:cubicBezTo>
                    <a:cubicBezTo>
                      <a:pt x="16708" y="10683"/>
                      <a:pt x="16708" y="10683"/>
                      <a:pt x="16616" y="10683"/>
                    </a:cubicBezTo>
                    <a:cubicBezTo>
                      <a:pt x="16616" y="10683"/>
                      <a:pt x="16616" y="10567"/>
                      <a:pt x="16524" y="10567"/>
                    </a:cubicBezTo>
                    <a:cubicBezTo>
                      <a:pt x="16524" y="10567"/>
                      <a:pt x="16524" y="10567"/>
                      <a:pt x="16524" y="10451"/>
                    </a:cubicBezTo>
                    <a:cubicBezTo>
                      <a:pt x="16524" y="10451"/>
                      <a:pt x="16431" y="10451"/>
                      <a:pt x="16431" y="10335"/>
                    </a:cubicBezTo>
                    <a:cubicBezTo>
                      <a:pt x="16431" y="10335"/>
                      <a:pt x="16431" y="10335"/>
                      <a:pt x="16431" y="10219"/>
                    </a:cubicBezTo>
                    <a:cubicBezTo>
                      <a:pt x="16431" y="10219"/>
                      <a:pt x="16339" y="10219"/>
                      <a:pt x="16339" y="10103"/>
                    </a:cubicBezTo>
                    <a:cubicBezTo>
                      <a:pt x="16154" y="9870"/>
                      <a:pt x="15785" y="9290"/>
                      <a:pt x="15785" y="8825"/>
                    </a:cubicBezTo>
                    <a:cubicBezTo>
                      <a:pt x="15693" y="8593"/>
                      <a:pt x="15785" y="8477"/>
                      <a:pt x="15785" y="8477"/>
                    </a:cubicBezTo>
                    <a:cubicBezTo>
                      <a:pt x="15970" y="8245"/>
                      <a:pt x="15693" y="7664"/>
                      <a:pt x="15416" y="7316"/>
                    </a:cubicBezTo>
                    <a:cubicBezTo>
                      <a:pt x="15231" y="7200"/>
                      <a:pt x="15231" y="7200"/>
                      <a:pt x="15231" y="7200"/>
                    </a:cubicBezTo>
                    <a:cubicBezTo>
                      <a:pt x="14677" y="6619"/>
                      <a:pt x="14308" y="6038"/>
                      <a:pt x="14216" y="5690"/>
                    </a:cubicBezTo>
                    <a:cubicBezTo>
                      <a:pt x="14216" y="5574"/>
                      <a:pt x="14216" y="5458"/>
                      <a:pt x="14216" y="5341"/>
                    </a:cubicBezTo>
                    <a:cubicBezTo>
                      <a:pt x="13385" y="5225"/>
                      <a:pt x="13385" y="5225"/>
                      <a:pt x="13385" y="5225"/>
                    </a:cubicBezTo>
                    <a:cubicBezTo>
                      <a:pt x="12831" y="4645"/>
                      <a:pt x="12831" y="4645"/>
                      <a:pt x="12831" y="4645"/>
                    </a:cubicBezTo>
                    <a:lnTo>
                      <a:pt x="12185" y="4529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6" name="Shape">
                <a:extLst>
                  <a:ext uri="{FF2B5EF4-FFF2-40B4-BE49-F238E27FC236}">
                    <a16:creationId xmlns:a16="http://schemas.microsoft.com/office/drawing/2014/main" id="{816391AA-AB9B-8ED6-3A64-16A8993BA598}"/>
                  </a:ext>
                </a:extLst>
              </p:cNvPr>
              <p:cNvSpPr/>
              <p:nvPr/>
            </p:nvSpPr>
            <p:spPr>
              <a:xfrm>
                <a:off x="251911" y="297651"/>
                <a:ext cx="105655" cy="105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94" y="5456"/>
                    </a:moveTo>
                    <a:cubicBezTo>
                      <a:pt x="8894" y="5456"/>
                      <a:pt x="9148" y="5456"/>
                      <a:pt x="9148" y="5456"/>
                    </a:cubicBezTo>
                    <a:cubicBezTo>
                      <a:pt x="9148" y="5684"/>
                      <a:pt x="9148" y="5684"/>
                      <a:pt x="9402" y="5684"/>
                    </a:cubicBezTo>
                    <a:cubicBezTo>
                      <a:pt x="9402" y="5684"/>
                      <a:pt x="9402" y="5684"/>
                      <a:pt x="9402" y="5684"/>
                    </a:cubicBezTo>
                    <a:cubicBezTo>
                      <a:pt x="9402" y="5911"/>
                      <a:pt x="9656" y="5911"/>
                      <a:pt x="9656" y="5911"/>
                    </a:cubicBezTo>
                    <a:cubicBezTo>
                      <a:pt x="9656" y="5911"/>
                      <a:pt x="9656" y="5911"/>
                      <a:pt x="9656" y="6138"/>
                    </a:cubicBezTo>
                    <a:cubicBezTo>
                      <a:pt x="9910" y="6138"/>
                      <a:pt x="9910" y="6138"/>
                      <a:pt x="9910" y="6138"/>
                    </a:cubicBezTo>
                    <a:cubicBezTo>
                      <a:pt x="9910" y="6366"/>
                      <a:pt x="9910" y="6366"/>
                      <a:pt x="10164" y="6366"/>
                    </a:cubicBezTo>
                    <a:cubicBezTo>
                      <a:pt x="10164" y="6366"/>
                      <a:pt x="10164" y="6593"/>
                      <a:pt x="10164" y="6593"/>
                    </a:cubicBezTo>
                    <a:cubicBezTo>
                      <a:pt x="10164" y="6593"/>
                      <a:pt x="10164" y="6821"/>
                      <a:pt x="10164" y="6821"/>
                    </a:cubicBezTo>
                    <a:cubicBezTo>
                      <a:pt x="10418" y="6821"/>
                      <a:pt x="10418" y="6821"/>
                      <a:pt x="10418" y="7048"/>
                    </a:cubicBezTo>
                    <a:cubicBezTo>
                      <a:pt x="10418" y="7048"/>
                      <a:pt x="10418" y="7048"/>
                      <a:pt x="10418" y="7048"/>
                    </a:cubicBezTo>
                    <a:cubicBezTo>
                      <a:pt x="10418" y="7275"/>
                      <a:pt x="10418" y="7275"/>
                      <a:pt x="10418" y="7275"/>
                    </a:cubicBezTo>
                    <a:cubicBezTo>
                      <a:pt x="10418" y="7503"/>
                      <a:pt x="10418" y="7503"/>
                      <a:pt x="10672" y="7503"/>
                    </a:cubicBezTo>
                    <a:cubicBezTo>
                      <a:pt x="10672" y="7503"/>
                      <a:pt x="10672" y="7730"/>
                      <a:pt x="10672" y="7730"/>
                    </a:cubicBezTo>
                    <a:cubicBezTo>
                      <a:pt x="10672" y="8185"/>
                      <a:pt x="9148" y="12959"/>
                      <a:pt x="8385" y="13414"/>
                    </a:cubicBezTo>
                    <a:cubicBezTo>
                      <a:pt x="8385" y="13414"/>
                      <a:pt x="8385" y="13414"/>
                      <a:pt x="8131" y="13642"/>
                    </a:cubicBezTo>
                    <a:cubicBezTo>
                      <a:pt x="8131" y="13642"/>
                      <a:pt x="8131" y="13642"/>
                      <a:pt x="8131" y="13642"/>
                    </a:cubicBezTo>
                    <a:cubicBezTo>
                      <a:pt x="8131" y="13642"/>
                      <a:pt x="7877" y="13642"/>
                      <a:pt x="7877" y="13642"/>
                    </a:cubicBezTo>
                    <a:cubicBezTo>
                      <a:pt x="7877" y="13642"/>
                      <a:pt x="7877" y="13642"/>
                      <a:pt x="7623" y="13642"/>
                    </a:cubicBezTo>
                    <a:cubicBezTo>
                      <a:pt x="7369" y="13869"/>
                      <a:pt x="7115" y="14096"/>
                      <a:pt x="6607" y="14096"/>
                    </a:cubicBezTo>
                    <a:cubicBezTo>
                      <a:pt x="6607" y="14096"/>
                      <a:pt x="6352" y="14096"/>
                      <a:pt x="6352" y="14096"/>
                    </a:cubicBezTo>
                    <a:cubicBezTo>
                      <a:pt x="6098" y="14324"/>
                      <a:pt x="6098" y="14324"/>
                      <a:pt x="5844" y="14324"/>
                    </a:cubicBezTo>
                    <a:cubicBezTo>
                      <a:pt x="5590" y="14324"/>
                      <a:pt x="5590" y="14324"/>
                      <a:pt x="5590" y="14551"/>
                    </a:cubicBezTo>
                    <a:cubicBezTo>
                      <a:pt x="5336" y="14551"/>
                      <a:pt x="5082" y="14551"/>
                      <a:pt x="4828" y="14778"/>
                    </a:cubicBezTo>
                    <a:cubicBezTo>
                      <a:pt x="4828" y="14778"/>
                      <a:pt x="4828" y="14778"/>
                      <a:pt x="4828" y="14778"/>
                    </a:cubicBezTo>
                    <a:cubicBezTo>
                      <a:pt x="2795" y="15233"/>
                      <a:pt x="1016" y="15688"/>
                      <a:pt x="0" y="16143"/>
                    </a:cubicBezTo>
                    <a:cubicBezTo>
                      <a:pt x="762" y="17279"/>
                      <a:pt x="1524" y="18871"/>
                      <a:pt x="2541" y="20690"/>
                    </a:cubicBezTo>
                    <a:cubicBezTo>
                      <a:pt x="2541" y="20690"/>
                      <a:pt x="2795" y="20917"/>
                      <a:pt x="2795" y="21145"/>
                    </a:cubicBezTo>
                    <a:cubicBezTo>
                      <a:pt x="2795" y="21145"/>
                      <a:pt x="2795" y="21145"/>
                      <a:pt x="2795" y="21145"/>
                    </a:cubicBezTo>
                    <a:cubicBezTo>
                      <a:pt x="2795" y="21372"/>
                      <a:pt x="3049" y="21372"/>
                      <a:pt x="3049" y="21600"/>
                    </a:cubicBezTo>
                    <a:cubicBezTo>
                      <a:pt x="3049" y="21600"/>
                      <a:pt x="3303" y="21600"/>
                      <a:pt x="3303" y="21600"/>
                    </a:cubicBezTo>
                    <a:cubicBezTo>
                      <a:pt x="4320" y="20917"/>
                      <a:pt x="5590" y="20917"/>
                      <a:pt x="6607" y="20917"/>
                    </a:cubicBezTo>
                    <a:cubicBezTo>
                      <a:pt x="7115" y="20917"/>
                      <a:pt x="7623" y="20917"/>
                      <a:pt x="8131" y="20690"/>
                    </a:cubicBezTo>
                    <a:cubicBezTo>
                      <a:pt x="8385" y="20690"/>
                      <a:pt x="8385" y="20690"/>
                      <a:pt x="8385" y="20463"/>
                    </a:cubicBezTo>
                    <a:cubicBezTo>
                      <a:pt x="8385" y="20008"/>
                      <a:pt x="8385" y="19326"/>
                      <a:pt x="8894" y="18871"/>
                    </a:cubicBezTo>
                    <a:cubicBezTo>
                      <a:pt x="9656" y="18416"/>
                      <a:pt x="10418" y="18416"/>
                      <a:pt x="10928" y="18416"/>
                    </a:cubicBezTo>
                    <a:cubicBezTo>
                      <a:pt x="11182" y="18416"/>
                      <a:pt x="11436" y="18416"/>
                      <a:pt x="11690" y="18416"/>
                    </a:cubicBezTo>
                    <a:cubicBezTo>
                      <a:pt x="11944" y="18416"/>
                      <a:pt x="12198" y="18416"/>
                      <a:pt x="12198" y="18416"/>
                    </a:cubicBezTo>
                    <a:cubicBezTo>
                      <a:pt x="12452" y="18189"/>
                      <a:pt x="12452" y="17962"/>
                      <a:pt x="12706" y="17734"/>
                    </a:cubicBezTo>
                    <a:cubicBezTo>
                      <a:pt x="12961" y="17052"/>
                      <a:pt x="13469" y="16143"/>
                      <a:pt x="14231" y="15915"/>
                    </a:cubicBezTo>
                    <a:cubicBezTo>
                      <a:pt x="14485" y="15915"/>
                      <a:pt x="14993" y="15688"/>
                      <a:pt x="15248" y="15688"/>
                    </a:cubicBezTo>
                    <a:cubicBezTo>
                      <a:pt x="15248" y="15688"/>
                      <a:pt x="15756" y="15688"/>
                      <a:pt x="15756" y="15688"/>
                    </a:cubicBezTo>
                    <a:cubicBezTo>
                      <a:pt x="15502" y="15006"/>
                      <a:pt x="15502" y="11823"/>
                      <a:pt x="17026" y="11595"/>
                    </a:cubicBezTo>
                    <a:cubicBezTo>
                      <a:pt x="17789" y="11595"/>
                      <a:pt x="18805" y="10913"/>
                      <a:pt x="19059" y="10686"/>
                    </a:cubicBezTo>
                    <a:cubicBezTo>
                      <a:pt x="19059" y="10231"/>
                      <a:pt x="19313" y="9776"/>
                      <a:pt x="20330" y="8639"/>
                    </a:cubicBezTo>
                    <a:cubicBezTo>
                      <a:pt x="20838" y="8185"/>
                      <a:pt x="21092" y="7730"/>
                      <a:pt x="21346" y="7503"/>
                    </a:cubicBezTo>
                    <a:cubicBezTo>
                      <a:pt x="21600" y="7048"/>
                      <a:pt x="21600" y="6821"/>
                      <a:pt x="21600" y="6821"/>
                    </a:cubicBezTo>
                    <a:cubicBezTo>
                      <a:pt x="21600" y="6821"/>
                      <a:pt x="21600" y="6821"/>
                      <a:pt x="21600" y="6821"/>
                    </a:cubicBezTo>
                    <a:cubicBezTo>
                      <a:pt x="20584" y="6593"/>
                      <a:pt x="19313" y="4774"/>
                      <a:pt x="18805" y="3865"/>
                    </a:cubicBezTo>
                    <a:cubicBezTo>
                      <a:pt x="18805" y="3637"/>
                      <a:pt x="18297" y="3637"/>
                      <a:pt x="17789" y="3637"/>
                    </a:cubicBezTo>
                    <a:cubicBezTo>
                      <a:pt x="16772" y="3410"/>
                      <a:pt x="15502" y="3183"/>
                      <a:pt x="14231" y="2273"/>
                    </a:cubicBezTo>
                    <a:cubicBezTo>
                      <a:pt x="13469" y="1818"/>
                      <a:pt x="12961" y="1136"/>
                      <a:pt x="12452" y="0"/>
                    </a:cubicBezTo>
                    <a:cubicBezTo>
                      <a:pt x="11944" y="227"/>
                      <a:pt x="11944" y="227"/>
                      <a:pt x="11944" y="227"/>
                    </a:cubicBezTo>
                    <a:cubicBezTo>
                      <a:pt x="11182" y="227"/>
                      <a:pt x="11182" y="227"/>
                      <a:pt x="11182" y="227"/>
                    </a:cubicBezTo>
                    <a:cubicBezTo>
                      <a:pt x="11182" y="1818"/>
                      <a:pt x="11182" y="1818"/>
                      <a:pt x="11182" y="1818"/>
                    </a:cubicBezTo>
                    <a:cubicBezTo>
                      <a:pt x="9402" y="4092"/>
                      <a:pt x="9402" y="4092"/>
                      <a:pt x="9402" y="4092"/>
                    </a:cubicBezTo>
                    <a:cubicBezTo>
                      <a:pt x="8894" y="5456"/>
                      <a:pt x="8894" y="5456"/>
                      <a:pt x="8894" y="5456"/>
                    </a:cubicBezTo>
                    <a:cubicBezTo>
                      <a:pt x="8894" y="5456"/>
                      <a:pt x="8894" y="5456"/>
                      <a:pt x="8894" y="545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7" name="Shape">
                <a:extLst>
                  <a:ext uri="{FF2B5EF4-FFF2-40B4-BE49-F238E27FC236}">
                    <a16:creationId xmlns:a16="http://schemas.microsoft.com/office/drawing/2014/main" id="{19FDC340-AD5F-8528-E27D-8CA6EE293265}"/>
                  </a:ext>
                </a:extLst>
              </p:cNvPr>
              <p:cNvSpPr/>
              <p:nvPr/>
            </p:nvSpPr>
            <p:spPr>
              <a:xfrm>
                <a:off x="233142" y="283295"/>
                <a:ext cx="9435" cy="15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93" h="21600" extrusionOk="0">
                    <a:moveTo>
                      <a:pt x="18515" y="1661"/>
                    </a:moveTo>
                    <a:cubicBezTo>
                      <a:pt x="18515" y="0"/>
                      <a:pt x="15429" y="0"/>
                      <a:pt x="15429" y="0"/>
                    </a:cubicBezTo>
                    <a:cubicBezTo>
                      <a:pt x="15429" y="0"/>
                      <a:pt x="15429" y="0"/>
                      <a:pt x="15429" y="0"/>
                    </a:cubicBezTo>
                    <a:cubicBezTo>
                      <a:pt x="6171" y="0"/>
                      <a:pt x="0" y="11631"/>
                      <a:pt x="0" y="14954"/>
                    </a:cubicBezTo>
                    <a:cubicBezTo>
                      <a:pt x="0" y="14954"/>
                      <a:pt x="0" y="16616"/>
                      <a:pt x="0" y="16616"/>
                    </a:cubicBezTo>
                    <a:cubicBezTo>
                      <a:pt x="0" y="16616"/>
                      <a:pt x="0" y="16616"/>
                      <a:pt x="0" y="16616"/>
                    </a:cubicBezTo>
                    <a:cubicBezTo>
                      <a:pt x="0" y="18277"/>
                      <a:pt x="0" y="18277"/>
                      <a:pt x="0" y="18277"/>
                    </a:cubicBezTo>
                    <a:cubicBezTo>
                      <a:pt x="0" y="18277"/>
                      <a:pt x="3085" y="19939"/>
                      <a:pt x="3085" y="19939"/>
                    </a:cubicBezTo>
                    <a:cubicBezTo>
                      <a:pt x="3085" y="19939"/>
                      <a:pt x="3085" y="19939"/>
                      <a:pt x="3085" y="19939"/>
                    </a:cubicBezTo>
                    <a:cubicBezTo>
                      <a:pt x="6171" y="21600"/>
                      <a:pt x="6171" y="21600"/>
                      <a:pt x="9257" y="21600"/>
                    </a:cubicBezTo>
                    <a:cubicBezTo>
                      <a:pt x="9257" y="21600"/>
                      <a:pt x="9257" y="21600"/>
                      <a:pt x="9257" y="21600"/>
                    </a:cubicBezTo>
                    <a:cubicBezTo>
                      <a:pt x="12343" y="21600"/>
                      <a:pt x="12343" y="21600"/>
                      <a:pt x="12343" y="21600"/>
                    </a:cubicBezTo>
                    <a:cubicBezTo>
                      <a:pt x="12343" y="21600"/>
                      <a:pt x="12343" y="19939"/>
                      <a:pt x="15429" y="18277"/>
                    </a:cubicBezTo>
                    <a:cubicBezTo>
                      <a:pt x="18515" y="14954"/>
                      <a:pt x="21600" y="6646"/>
                      <a:pt x="18515" y="166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8" name="Shape">
                <a:extLst>
                  <a:ext uri="{FF2B5EF4-FFF2-40B4-BE49-F238E27FC236}">
                    <a16:creationId xmlns:a16="http://schemas.microsoft.com/office/drawing/2014/main" id="{7E6840E1-B40E-14C0-102A-27416A3DA15C}"/>
                  </a:ext>
                </a:extLst>
              </p:cNvPr>
              <p:cNvSpPr/>
              <p:nvPr/>
            </p:nvSpPr>
            <p:spPr>
              <a:xfrm>
                <a:off x="251911" y="279945"/>
                <a:ext cx="59855" cy="44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01" y="16615"/>
                    </a:moveTo>
                    <a:cubicBezTo>
                      <a:pt x="18001" y="12184"/>
                      <a:pt x="18001" y="12184"/>
                      <a:pt x="18001" y="12184"/>
                    </a:cubicBezTo>
                    <a:cubicBezTo>
                      <a:pt x="18001" y="6646"/>
                      <a:pt x="18001" y="6646"/>
                      <a:pt x="18001" y="6646"/>
                    </a:cubicBezTo>
                    <a:cubicBezTo>
                      <a:pt x="20700" y="6646"/>
                      <a:pt x="20700" y="6646"/>
                      <a:pt x="20700" y="6646"/>
                    </a:cubicBezTo>
                    <a:cubicBezTo>
                      <a:pt x="21600" y="6092"/>
                      <a:pt x="21600" y="6092"/>
                      <a:pt x="21600" y="6092"/>
                    </a:cubicBezTo>
                    <a:cubicBezTo>
                      <a:pt x="21600" y="4430"/>
                      <a:pt x="21600" y="3323"/>
                      <a:pt x="21151" y="2215"/>
                    </a:cubicBezTo>
                    <a:cubicBezTo>
                      <a:pt x="21151" y="1661"/>
                      <a:pt x="21151" y="553"/>
                      <a:pt x="21151" y="0"/>
                    </a:cubicBezTo>
                    <a:cubicBezTo>
                      <a:pt x="19801" y="1107"/>
                      <a:pt x="17551" y="4984"/>
                      <a:pt x="16200" y="7753"/>
                    </a:cubicBezTo>
                    <a:cubicBezTo>
                      <a:pt x="14401" y="11630"/>
                      <a:pt x="9450" y="14400"/>
                      <a:pt x="5400" y="13846"/>
                    </a:cubicBezTo>
                    <a:cubicBezTo>
                      <a:pt x="4950" y="13846"/>
                      <a:pt x="4500" y="13846"/>
                      <a:pt x="4050" y="13846"/>
                    </a:cubicBezTo>
                    <a:cubicBezTo>
                      <a:pt x="2250" y="13846"/>
                      <a:pt x="1350" y="14400"/>
                      <a:pt x="900" y="14953"/>
                    </a:cubicBezTo>
                    <a:cubicBezTo>
                      <a:pt x="450" y="15507"/>
                      <a:pt x="450" y="15507"/>
                      <a:pt x="450" y="15507"/>
                    </a:cubicBezTo>
                    <a:cubicBezTo>
                      <a:pt x="0" y="15507"/>
                      <a:pt x="0" y="15507"/>
                      <a:pt x="0" y="15507"/>
                    </a:cubicBezTo>
                    <a:cubicBezTo>
                      <a:pt x="0" y="16061"/>
                      <a:pt x="0" y="16061"/>
                      <a:pt x="0" y="16061"/>
                    </a:cubicBezTo>
                    <a:cubicBezTo>
                      <a:pt x="0" y="16061"/>
                      <a:pt x="0" y="16061"/>
                      <a:pt x="0" y="16615"/>
                    </a:cubicBezTo>
                    <a:cubicBezTo>
                      <a:pt x="450" y="16615"/>
                      <a:pt x="450" y="16615"/>
                      <a:pt x="450" y="17169"/>
                    </a:cubicBezTo>
                    <a:cubicBezTo>
                      <a:pt x="450" y="17169"/>
                      <a:pt x="450" y="17169"/>
                      <a:pt x="450" y="17169"/>
                    </a:cubicBezTo>
                    <a:cubicBezTo>
                      <a:pt x="900" y="17723"/>
                      <a:pt x="900" y="17723"/>
                      <a:pt x="1350" y="18276"/>
                    </a:cubicBezTo>
                    <a:cubicBezTo>
                      <a:pt x="1350" y="18276"/>
                      <a:pt x="1350" y="18276"/>
                      <a:pt x="1350" y="18276"/>
                    </a:cubicBezTo>
                    <a:cubicBezTo>
                      <a:pt x="1350" y="18276"/>
                      <a:pt x="1350" y="18276"/>
                      <a:pt x="1800" y="18830"/>
                    </a:cubicBezTo>
                    <a:cubicBezTo>
                      <a:pt x="1800" y="18830"/>
                      <a:pt x="1800" y="18830"/>
                      <a:pt x="1800" y="18830"/>
                    </a:cubicBezTo>
                    <a:cubicBezTo>
                      <a:pt x="1800" y="18830"/>
                      <a:pt x="1800" y="19384"/>
                      <a:pt x="2250" y="19384"/>
                    </a:cubicBezTo>
                    <a:cubicBezTo>
                      <a:pt x="2250" y="19384"/>
                      <a:pt x="2250" y="19384"/>
                      <a:pt x="2250" y="19384"/>
                    </a:cubicBezTo>
                    <a:cubicBezTo>
                      <a:pt x="2250" y="19384"/>
                      <a:pt x="2250" y="19384"/>
                      <a:pt x="2700" y="19938"/>
                    </a:cubicBezTo>
                    <a:cubicBezTo>
                      <a:pt x="2700" y="19938"/>
                      <a:pt x="2700" y="19938"/>
                      <a:pt x="2700" y="19938"/>
                    </a:cubicBezTo>
                    <a:cubicBezTo>
                      <a:pt x="2700" y="19938"/>
                      <a:pt x="2700" y="19938"/>
                      <a:pt x="3150" y="19938"/>
                    </a:cubicBezTo>
                    <a:cubicBezTo>
                      <a:pt x="3150" y="19938"/>
                      <a:pt x="3150" y="19938"/>
                      <a:pt x="3150" y="19938"/>
                    </a:cubicBezTo>
                    <a:cubicBezTo>
                      <a:pt x="3150" y="19938"/>
                      <a:pt x="3150" y="19938"/>
                      <a:pt x="3150" y="19938"/>
                    </a:cubicBezTo>
                    <a:cubicBezTo>
                      <a:pt x="3600" y="19938"/>
                      <a:pt x="3600" y="19938"/>
                      <a:pt x="3600" y="19938"/>
                    </a:cubicBezTo>
                    <a:cubicBezTo>
                      <a:pt x="3600" y="19938"/>
                      <a:pt x="3600" y="20492"/>
                      <a:pt x="3600" y="20492"/>
                    </a:cubicBezTo>
                    <a:cubicBezTo>
                      <a:pt x="4050" y="20492"/>
                      <a:pt x="4050" y="20492"/>
                      <a:pt x="4050" y="20492"/>
                    </a:cubicBezTo>
                    <a:cubicBezTo>
                      <a:pt x="4050" y="20492"/>
                      <a:pt x="4050" y="20492"/>
                      <a:pt x="4500" y="20492"/>
                    </a:cubicBezTo>
                    <a:cubicBezTo>
                      <a:pt x="4500" y="20492"/>
                      <a:pt x="4500" y="20492"/>
                      <a:pt x="4500" y="20492"/>
                    </a:cubicBezTo>
                    <a:cubicBezTo>
                      <a:pt x="4500" y="20492"/>
                      <a:pt x="4950" y="20492"/>
                      <a:pt x="4950" y="20492"/>
                    </a:cubicBezTo>
                    <a:cubicBezTo>
                      <a:pt x="4950" y="20492"/>
                      <a:pt x="4950" y="20492"/>
                      <a:pt x="4950" y="20492"/>
                    </a:cubicBezTo>
                    <a:cubicBezTo>
                      <a:pt x="5400" y="20492"/>
                      <a:pt x="6300" y="20492"/>
                      <a:pt x="7200" y="21046"/>
                    </a:cubicBezTo>
                    <a:cubicBezTo>
                      <a:pt x="7200" y="21046"/>
                      <a:pt x="7200" y="21046"/>
                      <a:pt x="7200" y="21046"/>
                    </a:cubicBezTo>
                    <a:cubicBezTo>
                      <a:pt x="7650" y="21046"/>
                      <a:pt x="7650" y="21046"/>
                      <a:pt x="7650" y="21046"/>
                    </a:cubicBezTo>
                    <a:cubicBezTo>
                      <a:pt x="8099" y="21046"/>
                      <a:pt x="8099" y="21046"/>
                      <a:pt x="8099" y="21046"/>
                    </a:cubicBezTo>
                    <a:cubicBezTo>
                      <a:pt x="8550" y="21046"/>
                      <a:pt x="8550" y="21046"/>
                      <a:pt x="8550" y="21046"/>
                    </a:cubicBezTo>
                    <a:cubicBezTo>
                      <a:pt x="9000" y="21046"/>
                      <a:pt x="9000" y="21046"/>
                      <a:pt x="9000" y="21046"/>
                    </a:cubicBezTo>
                    <a:cubicBezTo>
                      <a:pt x="9450" y="21046"/>
                      <a:pt x="9450" y="21046"/>
                      <a:pt x="9450" y="21046"/>
                    </a:cubicBezTo>
                    <a:cubicBezTo>
                      <a:pt x="9900" y="21046"/>
                      <a:pt x="9900" y="21046"/>
                      <a:pt x="9900" y="21046"/>
                    </a:cubicBezTo>
                    <a:cubicBezTo>
                      <a:pt x="11251" y="21600"/>
                      <a:pt x="12600" y="21600"/>
                      <a:pt x="13501" y="21600"/>
                    </a:cubicBezTo>
                    <a:lnTo>
                      <a:pt x="15301" y="16615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99" name="Shape">
                <a:extLst>
                  <a:ext uri="{FF2B5EF4-FFF2-40B4-BE49-F238E27FC236}">
                    <a16:creationId xmlns:a16="http://schemas.microsoft.com/office/drawing/2014/main" id="{B8335084-6F50-47AB-57AE-E062F0023710}"/>
                  </a:ext>
                </a:extLst>
              </p:cNvPr>
              <p:cNvSpPr/>
              <p:nvPr/>
            </p:nvSpPr>
            <p:spPr>
              <a:xfrm>
                <a:off x="65059" y="122027"/>
                <a:ext cx="130643" cy="114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71" y="1258"/>
                    </a:moveTo>
                    <a:cubicBezTo>
                      <a:pt x="13371" y="1258"/>
                      <a:pt x="13165" y="1258"/>
                      <a:pt x="13165" y="1258"/>
                    </a:cubicBezTo>
                    <a:cubicBezTo>
                      <a:pt x="13165" y="1258"/>
                      <a:pt x="13165" y="1258"/>
                      <a:pt x="13165" y="1258"/>
                    </a:cubicBezTo>
                    <a:cubicBezTo>
                      <a:pt x="13165" y="1258"/>
                      <a:pt x="13165" y="1258"/>
                      <a:pt x="12960" y="1258"/>
                    </a:cubicBezTo>
                    <a:cubicBezTo>
                      <a:pt x="12754" y="1258"/>
                      <a:pt x="12342" y="1048"/>
                      <a:pt x="11931" y="838"/>
                    </a:cubicBezTo>
                    <a:cubicBezTo>
                      <a:pt x="11725" y="629"/>
                      <a:pt x="11314" y="419"/>
                      <a:pt x="11108" y="419"/>
                    </a:cubicBezTo>
                    <a:cubicBezTo>
                      <a:pt x="11108" y="419"/>
                      <a:pt x="10902" y="629"/>
                      <a:pt x="10902" y="629"/>
                    </a:cubicBezTo>
                    <a:cubicBezTo>
                      <a:pt x="10491" y="629"/>
                      <a:pt x="10285" y="419"/>
                      <a:pt x="10079" y="209"/>
                    </a:cubicBezTo>
                    <a:cubicBezTo>
                      <a:pt x="9874" y="209"/>
                      <a:pt x="9462" y="0"/>
                      <a:pt x="9051" y="0"/>
                    </a:cubicBezTo>
                    <a:cubicBezTo>
                      <a:pt x="9051" y="0"/>
                      <a:pt x="8845" y="0"/>
                      <a:pt x="8845" y="0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845" y="209"/>
                      <a:pt x="8640" y="209"/>
                      <a:pt x="8640" y="209"/>
                    </a:cubicBezTo>
                    <a:cubicBezTo>
                      <a:pt x="8640" y="209"/>
                      <a:pt x="8640" y="209"/>
                      <a:pt x="8640" y="209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434" y="629"/>
                      <a:pt x="8434" y="629"/>
                      <a:pt x="8434" y="629"/>
                    </a:cubicBezTo>
                    <a:cubicBezTo>
                      <a:pt x="8228" y="838"/>
                      <a:pt x="8228" y="838"/>
                      <a:pt x="8228" y="838"/>
                    </a:cubicBezTo>
                    <a:cubicBezTo>
                      <a:pt x="6788" y="1887"/>
                      <a:pt x="6788" y="1887"/>
                      <a:pt x="6788" y="1887"/>
                    </a:cubicBezTo>
                    <a:cubicBezTo>
                      <a:pt x="6582" y="1887"/>
                      <a:pt x="5760" y="2306"/>
                      <a:pt x="5554" y="2726"/>
                    </a:cubicBezTo>
                    <a:cubicBezTo>
                      <a:pt x="5554" y="2935"/>
                      <a:pt x="5554" y="3145"/>
                      <a:pt x="5760" y="3565"/>
                    </a:cubicBezTo>
                    <a:cubicBezTo>
                      <a:pt x="5760" y="3984"/>
                      <a:pt x="5965" y="4403"/>
                      <a:pt x="5760" y="4823"/>
                    </a:cubicBezTo>
                    <a:cubicBezTo>
                      <a:pt x="5554" y="5033"/>
                      <a:pt x="5554" y="5871"/>
                      <a:pt x="5554" y="6291"/>
                    </a:cubicBezTo>
                    <a:cubicBezTo>
                      <a:pt x="5760" y="6710"/>
                      <a:pt x="5142" y="7549"/>
                      <a:pt x="4937" y="7968"/>
                    </a:cubicBezTo>
                    <a:cubicBezTo>
                      <a:pt x="4937" y="8178"/>
                      <a:pt x="4937" y="8178"/>
                      <a:pt x="4937" y="8178"/>
                    </a:cubicBezTo>
                    <a:cubicBezTo>
                      <a:pt x="4731" y="8178"/>
                      <a:pt x="4731" y="8178"/>
                      <a:pt x="4731" y="8178"/>
                    </a:cubicBezTo>
                    <a:cubicBezTo>
                      <a:pt x="4731" y="8178"/>
                      <a:pt x="4731" y="8178"/>
                      <a:pt x="4731" y="8178"/>
                    </a:cubicBezTo>
                    <a:cubicBezTo>
                      <a:pt x="3702" y="8807"/>
                      <a:pt x="1851" y="9856"/>
                      <a:pt x="0" y="10695"/>
                    </a:cubicBezTo>
                    <a:cubicBezTo>
                      <a:pt x="0" y="10904"/>
                      <a:pt x="0" y="10904"/>
                      <a:pt x="0" y="10904"/>
                    </a:cubicBezTo>
                    <a:cubicBezTo>
                      <a:pt x="0" y="11114"/>
                      <a:pt x="205" y="11114"/>
                      <a:pt x="205" y="11114"/>
                    </a:cubicBezTo>
                    <a:cubicBezTo>
                      <a:pt x="205" y="11324"/>
                      <a:pt x="205" y="11324"/>
                      <a:pt x="205" y="11533"/>
                    </a:cubicBezTo>
                    <a:cubicBezTo>
                      <a:pt x="205" y="11743"/>
                      <a:pt x="205" y="11743"/>
                      <a:pt x="411" y="11953"/>
                    </a:cubicBezTo>
                    <a:cubicBezTo>
                      <a:pt x="411" y="12163"/>
                      <a:pt x="411" y="12163"/>
                      <a:pt x="411" y="12163"/>
                    </a:cubicBezTo>
                    <a:cubicBezTo>
                      <a:pt x="411" y="12372"/>
                      <a:pt x="411" y="12372"/>
                      <a:pt x="411" y="12582"/>
                    </a:cubicBezTo>
                    <a:cubicBezTo>
                      <a:pt x="411" y="12582"/>
                      <a:pt x="411" y="12792"/>
                      <a:pt x="617" y="12792"/>
                    </a:cubicBezTo>
                    <a:cubicBezTo>
                      <a:pt x="617" y="13001"/>
                      <a:pt x="617" y="13001"/>
                      <a:pt x="617" y="13211"/>
                    </a:cubicBezTo>
                    <a:cubicBezTo>
                      <a:pt x="617" y="13211"/>
                      <a:pt x="617" y="13211"/>
                      <a:pt x="617" y="13421"/>
                    </a:cubicBezTo>
                    <a:cubicBezTo>
                      <a:pt x="617" y="13421"/>
                      <a:pt x="617" y="13421"/>
                      <a:pt x="617" y="13631"/>
                    </a:cubicBezTo>
                    <a:cubicBezTo>
                      <a:pt x="822" y="13631"/>
                      <a:pt x="1028" y="13631"/>
                      <a:pt x="1028" y="13631"/>
                    </a:cubicBezTo>
                    <a:cubicBezTo>
                      <a:pt x="1028" y="13631"/>
                      <a:pt x="1028" y="13631"/>
                      <a:pt x="1028" y="13631"/>
                    </a:cubicBezTo>
                    <a:cubicBezTo>
                      <a:pt x="1234" y="13631"/>
                      <a:pt x="1234" y="13421"/>
                      <a:pt x="1439" y="13421"/>
                    </a:cubicBezTo>
                    <a:cubicBezTo>
                      <a:pt x="1439" y="13421"/>
                      <a:pt x="1439" y="13421"/>
                      <a:pt x="1439" y="13421"/>
                    </a:cubicBezTo>
                    <a:cubicBezTo>
                      <a:pt x="1439" y="13421"/>
                      <a:pt x="1439" y="13421"/>
                      <a:pt x="1439" y="13421"/>
                    </a:cubicBezTo>
                    <a:cubicBezTo>
                      <a:pt x="1645" y="13421"/>
                      <a:pt x="1645" y="13421"/>
                      <a:pt x="1645" y="13421"/>
                    </a:cubicBezTo>
                    <a:cubicBezTo>
                      <a:pt x="1645" y="13631"/>
                      <a:pt x="1851" y="13631"/>
                      <a:pt x="1851" y="13631"/>
                    </a:cubicBezTo>
                    <a:cubicBezTo>
                      <a:pt x="1851" y="13631"/>
                      <a:pt x="2057" y="13631"/>
                      <a:pt x="2262" y="13631"/>
                    </a:cubicBezTo>
                    <a:cubicBezTo>
                      <a:pt x="2674" y="13631"/>
                      <a:pt x="3702" y="14260"/>
                      <a:pt x="4937" y="15099"/>
                    </a:cubicBezTo>
                    <a:cubicBezTo>
                      <a:pt x="5142" y="15308"/>
                      <a:pt x="5348" y="15308"/>
                      <a:pt x="5554" y="15518"/>
                    </a:cubicBezTo>
                    <a:cubicBezTo>
                      <a:pt x="6171" y="15937"/>
                      <a:pt x="6788" y="16147"/>
                      <a:pt x="6994" y="16357"/>
                    </a:cubicBezTo>
                    <a:cubicBezTo>
                      <a:pt x="6994" y="16357"/>
                      <a:pt x="6994" y="16357"/>
                      <a:pt x="6994" y="16357"/>
                    </a:cubicBezTo>
                    <a:cubicBezTo>
                      <a:pt x="8228" y="16986"/>
                      <a:pt x="11725" y="19922"/>
                      <a:pt x="12548" y="20551"/>
                    </a:cubicBezTo>
                    <a:cubicBezTo>
                      <a:pt x="13371" y="21180"/>
                      <a:pt x="14605" y="21390"/>
                      <a:pt x="15017" y="21390"/>
                    </a:cubicBezTo>
                    <a:cubicBezTo>
                      <a:pt x="15017" y="21390"/>
                      <a:pt x="15222" y="21390"/>
                      <a:pt x="15222" y="21390"/>
                    </a:cubicBezTo>
                    <a:cubicBezTo>
                      <a:pt x="15222" y="21390"/>
                      <a:pt x="15222" y="21390"/>
                      <a:pt x="15222" y="21390"/>
                    </a:cubicBezTo>
                    <a:cubicBezTo>
                      <a:pt x="15222" y="21390"/>
                      <a:pt x="15428" y="21390"/>
                      <a:pt x="15428" y="21390"/>
                    </a:cubicBezTo>
                    <a:cubicBezTo>
                      <a:pt x="15428" y="21390"/>
                      <a:pt x="15428" y="21390"/>
                      <a:pt x="15428" y="21390"/>
                    </a:cubicBezTo>
                    <a:cubicBezTo>
                      <a:pt x="15428" y="21390"/>
                      <a:pt x="15634" y="21390"/>
                      <a:pt x="15634" y="21390"/>
                    </a:cubicBezTo>
                    <a:cubicBezTo>
                      <a:pt x="15634" y="21390"/>
                      <a:pt x="15634" y="21390"/>
                      <a:pt x="15839" y="21390"/>
                    </a:cubicBezTo>
                    <a:cubicBezTo>
                      <a:pt x="15839" y="21390"/>
                      <a:pt x="15839" y="21390"/>
                      <a:pt x="15839" y="21390"/>
                    </a:cubicBezTo>
                    <a:cubicBezTo>
                      <a:pt x="16251" y="21600"/>
                      <a:pt x="16868" y="21600"/>
                      <a:pt x="17485" y="21600"/>
                    </a:cubicBezTo>
                    <a:cubicBezTo>
                      <a:pt x="17485" y="21600"/>
                      <a:pt x="17485" y="21600"/>
                      <a:pt x="17485" y="21390"/>
                    </a:cubicBezTo>
                    <a:cubicBezTo>
                      <a:pt x="17691" y="21390"/>
                      <a:pt x="17691" y="21390"/>
                      <a:pt x="17691" y="21180"/>
                    </a:cubicBezTo>
                    <a:cubicBezTo>
                      <a:pt x="17691" y="21180"/>
                      <a:pt x="17691" y="20970"/>
                      <a:pt x="17691" y="20970"/>
                    </a:cubicBezTo>
                    <a:cubicBezTo>
                      <a:pt x="17897" y="20970"/>
                      <a:pt x="17897" y="20761"/>
                      <a:pt x="17897" y="20761"/>
                    </a:cubicBezTo>
                    <a:cubicBezTo>
                      <a:pt x="17897" y="20761"/>
                      <a:pt x="17897" y="20551"/>
                      <a:pt x="17897" y="20551"/>
                    </a:cubicBezTo>
                    <a:cubicBezTo>
                      <a:pt x="17897" y="20551"/>
                      <a:pt x="18102" y="20341"/>
                      <a:pt x="18102" y="20341"/>
                    </a:cubicBezTo>
                    <a:cubicBezTo>
                      <a:pt x="18102" y="20341"/>
                      <a:pt x="18102" y="20341"/>
                      <a:pt x="18102" y="20341"/>
                    </a:cubicBezTo>
                    <a:cubicBezTo>
                      <a:pt x="18102" y="20132"/>
                      <a:pt x="18102" y="20132"/>
                      <a:pt x="18102" y="20132"/>
                    </a:cubicBezTo>
                    <a:cubicBezTo>
                      <a:pt x="18102" y="20132"/>
                      <a:pt x="18102" y="20132"/>
                      <a:pt x="18308" y="20132"/>
                    </a:cubicBezTo>
                    <a:cubicBezTo>
                      <a:pt x="18308" y="19922"/>
                      <a:pt x="18308" y="19922"/>
                      <a:pt x="18308" y="19922"/>
                    </a:cubicBezTo>
                    <a:cubicBezTo>
                      <a:pt x="18308" y="19922"/>
                      <a:pt x="18308" y="19922"/>
                      <a:pt x="18308" y="19922"/>
                    </a:cubicBezTo>
                    <a:cubicBezTo>
                      <a:pt x="18308" y="19922"/>
                      <a:pt x="18308" y="19922"/>
                      <a:pt x="18308" y="19922"/>
                    </a:cubicBezTo>
                    <a:cubicBezTo>
                      <a:pt x="18308" y="19922"/>
                      <a:pt x="18308" y="19712"/>
                      <a:pt x="18308" y="19712"/>
                    </a:cubicBezTo>
                    <a:cubicBezTo>
                      <a:pt x="18308" y="19712"/>
                      <a:pt x="18308" y="19712"/>
                      <a:pt x="18308" y="19712"/>
                    </a:cubicBezTo>
                    <a:cubicBezTo>
                      <a:pt x="18308" y="19712"/>
                      <a:pt x="18308" y="19712"/>
                      <a:pt x="18514" y="19712"/>
                    </a:cubicBezTo>
                    <a:cubicBezTo>
                      <a:pt x="18514" y="19712"/>
                      <a:pt x="18514" y="19502"/>
                      <a:pt x="18514" y="19502"/>
                    </a:cubicBezTo>
                    <a:cubicBezTo>
                      <a:pt x="18720" y="19293"/>
                      <a:pt x="18925" y="18873"/>
                      <a:pt x="19748" y="18664"/>
                    </a:cubicBezTo>
                    <a:cubicBezTo>
                      <a:pt x="19954" y="18664"/>
                      <a:pt x="19954" y="18664"/>
                      <a:pt x="20159" y="18664"/>
                    </a:cubicBezTo>
                    <a:cubicBezTo>
                      <a:pt x="20159" y="18664"/>
                      <a:pt x="20159" y="18664"/>
                      <a:pt x="20159" y="18664"/>
                    </a:cubicBezTo>
                    <a:cubicBezTo>
                      <a:pt x="20365" y="18873"/>
                      <a:pt x="20365" y="18873"/>
                      <a:pt x="20571" y="18873"/>
                    </a:cubicBezTo>
                    <a:cubicBezTo>
                      <a:pt x="20571" y="18873"/>
                      <a:pt x="20571" y="18873"/>
                      <a:pt x="20571" y="18873"/>
                    </a:cubicBezTo>
                    <a:cubicBezTo>
                      <a:pt x="20777" y="18873"/>
                      <a:pt x="20777" y="19083"/>
                      <a:pt x="20982" y="19083"/>
                    </a:cubicBezTo>
                    <a:cubicBezTo>
                      <a:pt x="20982" y="19083"/>
                      <a:pt x="20982" y="19083"/>
                      <a:pt x="20982" y="19083"/>
                    </a:cubicBezTo>
                    <a:cubicBezTo>
                      <a:pt x="21188" y="19293"/>
                      <a:pt x="21188" y="19293"/>
                      <a:pt x="21394" y="19502"/>
                    </a:cubicBezTo>
                    <a:cubicBezTo>
                      <a:pt x="21394" y="19502"/>
                      <a:pt x="21394" y="19502"/>
                      <a:pt x="21394" y="19502"/>
                    </a:cubicBezTo>
                    <a:cubicBezTo>
                      <a:pt x="21394" y="19502"/>
                      <a:pt x="21600" y="19293"/>
                      <a:pt x="21600" y="19293"/>
                    </a:cubicBezTo>
                    <a:cubicBezTo>
                      <a:pt x="21600" y="19293"/>
                      <a:pt x="21600" y="19293"/>
                      <a:pt x="21600" y="19293"/>
                    </a:cubicBezTo>
                    <a:cubicBezTo>
                      <a:pt x="21394" y="19083"/>
                      <a:pt x="21394" y="19083"/>
                      <a:pt x="21188" y="18873"/>
                    </a:cubicBezTo>
                    <a:cubicBezTo>
                      <a:pt x="21188" y="18873"/>
                      <a:pt x="21188" y="18873"/>
                      <a:pt x="21188" y="18873"/>
                    </a:cubicBezTo>
                    <a:cubicBezTo>
                      <a:pt x="20982" y="18664"/>
                      <a:pt x="20982" y="18454"/>
                      <a:pt x="20777" y="18454"/>
                    </a:cubicBezTo>
                    <a:cubicBezTo>
                      <a:pt x="20777" y="18454"/>
                      <a:pt x="20777" y="18454"/>
                      <a:pt x="20777" y="18244"/>
                    </a:cubicBezTo>
                    <a:cubicBezTo>
                      <a:pt x="20777" y="18244"/>
                      <a:pt x="20777" y="18034"/>
                      <a:pt x="20571" y="18034"/>
                    </a:cubicBezTo>
                    <a:cubicBezTo>
                      <a:pt x="20571" y="18034"/>
                      <a:pt x="20571" y="18034"/>
                      <a:pt x="20571" y="17825"/>
                    </a:cubicBezTo>
                    <a:cubicBezTo>
                      <a:pt x="20571" y="17825"/>
                      <a:pt x="20571" y="17615"/>
                      <a:pt x="20571" y="17615"/>
                    </a:cubicBezTo>
                    <a:cubicBezTo>
                      <a:pt x="20571" y="17405"/>
                      <a:pt x="20571" y="17196"/>
                      <a:pt x="20159" y="16776"/>
                    </a:cubicBezTo>
                    <a:cubicBezTo>
                      <a:pt x="19954" y="16566"/>
                      <a:pt x="19748" y="16357"/>
                      <a:pt x="19748" y="16147"/>
                    </a:cubicBezTo>
                    <a:cubicBezTo>
                      <a:pt x="19748" y="15728"/>
                      <a:pt x="19748" y="15518"/>
                      <a:pt x="19954" y="15099"/>
                    </a:cubicBezTo>
                    <a:cubicBezTo>
                      <a:pt x="19954" y="15099"/>
                      <a:pt x="20159" y="14889"/>
                      <a:pt x="20159" y="14679"/>
                    </a:cubicBezTo>
                    <a:cubicBezTo>
                      <a:pt x="19954" y="14469"/>
                      <a:pt x="19748" y="14260"/>
                      <a:pt x="19748" y="14050"/>
                    </a:cubicBezTo>
                    <a:cubicBezTo>
                      <a:pt x="19542" y="13631"/>
                      <a:pt x="19337" y="13421"/>
                      <a:pt x="19131" y="13421"/>
                    </a:cubicBezTo>
                    <a:cubicBezTo>
                      <a:pt x="19131" y="13421"/>
                      <a:pt x="19131" y="13421"/>
                      <a:pt x="18925" y="13421"/>
                    </a:cubicBezTo>
                    <a:cubicBezTo>
                      <a:pt x="18720" y="13211"/>
                      <a:pt x="18308" y="13211"/>
                      <a:pt x="17897" y="13001"/>
                    </a:cubicBezTo>
                    <a:cubicBezTo>
                      <a:pt x="17691" y="12792"/>
                      <a:pt x="17691" y="12792"/>
                      <a:pt x="17691" y="12792"/>
                    </a:cubicBezTo>
                    <a:cubicBezTo>
                      <a:pt x="17485" y="12792"/>
                      <a:pt x="17485" y="12792"/>
                      <a:pt x="17485" y="12792"/>
                    </a:cubicBezTo>
                    <a:cubicBezTo>
                      <a:pt x="17485" y="12792"/>
                      <a:pt x="17485" y="12792"/>
                      <a:pt x="17485" y="12792"/>
                    </a:cubicBezTo>
                    <a:cubicBezTo>
                      <a:pt x="17280" y="12582"/>
                      <a:pt x="17074" y="12582"/>
                      <a:pt x="17074" y="12372"/>
                    </a:cubicBezTo>
                    <a:cubicBezTo>
                      <a:pt x="16868" y="12372"/>
                      <a:pt x="16868" y="12372"/>
                      <a:pt x="16868" y="12163"/>
                    </a:cubicBezTo>
                    <a:cubicBezTo>
                      <a:pt x="16868" y="12163"/>
                      <a:pt x="16662" y="12163"/>
                      <a:pt x="16662" y="12163"/>
                    </a:cubicBezTo>
                    <a:cubicBezTo>
                      <a:pt x="16662" y="11953"/>
                      <a:pt x="16457" y="11953"/>
                      <a:pt x="16457" y="11953"/>
                    </a:cubicBezTo>
                    <a:cubicBezTo>
                      <a:pt x="16457" y="11743"/>
                      <a:pt x="16457" y="11743"/>
                      <a:pt x="16457" y="11533"/>
                    </a:cubicBezTo>
                    <a:cubicBezTo>
                      <a:pt x="16251" y="11533"/>
                      <a:pt x="16251" y="11533"/>
                      <a:pt x="16251" y="11533"/>
                    </a:cubicBezTo>
                    <a:cubicBezTo>
                      <a:pt x="16251" y="11324"/>
                      <a:pt x="16251" y="11324"/>
                      <a:pt x="16251" y="11114"/>
                    </a:cubicBezTo>
                    <a:cubicBezTo>
                      <a:pt x="16251" y="10904"/>
                      <a:pt x="16045" y="10695"/>
                      <a:pt x="15428" y="10275"/>
                    </a:cubicBezTo>
                    <a:cubicBezTo>
                      <a:pt x="15017" y="10066"/>
                      <a:pt x="14811" y="9017"/>
                      <a:pt x="14811" y="8598"/>
                    </a:cubicBezTo>
                    <a:cubicBezTo>
                      <a:pt x="14605" y="7968"/>
                      <a:pt x="14811" y="7549"/>
                      <a:pt x="15222" y="7549"/>
                    </a:cubicBezTo>
                    <a:cubicBezTo>
                      <a:pt x="15222" y="7339"/>
                      <a:pt x="15222" y="6920"/>
                      <a:pt x="15428" y="6710"/>
                    </a:cubicBezTo>
                    <a:cubicBezTo>
                      <a:pt x="15428" y="6291"/>
                      <a:pt x="15634" y="5662"/>
                      <a:pt x="16045" y="5452"/>
                    </a:cubicBezTo>
                    <a:cubicBezTo>
                      <a:pt x="16045" y="5452"/>
                      <a:pt x="16045" y="5452"/>
                      <a:pt x="16045" y="5242"/>
                    </a:cubicBezTo>
                    <a:cubicBezTo>
                      <a:pt x="16045" y="5033"/>
                      <a:pt x="16045" y="4823"/>
                      <a:pt x="16045" y="4403"/>
                    </a:cubicBezTo>
                    <a:cubicBezTo>
                      <a:pt x="16251" y="4403"/>
                      <a:pt x="16045" y="4403"/>
                      <a:pt x="16045" y="4403"/>
                    </a:cubicBezTo>
                    <a:cubicBezTo>
                      <a:pt x="16045" y="4194"/>
                      <a:pt x="15839" y="4194"/>
                      <a:pt x="15634" y="4194"/>
                    </a:cubicBezTo>
                    <a:cubicBezTo>
                      <a:pt x="14811" y="4194"/>
                      <a:pt x="13988" y="3145"/>
                      <a:pt x="13988" y="2306"/>
                    </a:cubicBezTo>
                    <a:cubicBezTo>
                      <a:pt x="13988" y="2097"/>
                      <a:pt x="13577" y="1677"/>
                      <a:pt x="13371" y="1258"/>
                    </a:cubicBezTo>
                    <a:cubicBezTo>
                      <a:pt x="13371" y="1258"/>
                      <a:pt x="13371" y="1258"/>
                      <a:pt x="13371" y="1258"/>
                    </a:cubicBezTo>
                    <a:cubicBezTo>
                      <a:pt x="13371" y="1258"/>
                      <a:pt x="13371" y="1258"/>
                      <a:pt x="13371" y="125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0" name="Shape">
                <a:extLst>
                  <a:ext uri="{FF2B5EF4-FFF2-40B4-BE49-F238E27FC236}">
                    <a16:creationId xmlns:a16="http://schemas.microsoft.com/office/drawing/2014/main" id="{AFED0B49-CCA6-58DF-9013-2E1519510125}"/>
                  </a:ext>
                </a:extLst>
              </p:cNvPr>
              <p:cNvSpPr/>
              <p:nvPr/>
            </p:nvSpPr>
            <p:spPr>
              <a:xfrm>
                <a:off x="176441" y="225392"/>
                <a:ext cx="19261" cy="17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9" y="14849"/>
                    </a:moveTo>
                    <a:cubicBezTo>
                      <a:pt x="6749" y="14849"/>
                      <a:pt x="6749" y="14849"/>
                      <a:pt x="6749" y="14849"/>
                    </a:cubicBezTo>
                    <a:cubicBezTo>
                      <a:pt x="6749" y="14849"/>
                      <a:pt x="6749" y="14849"/>
                      <a:pt x="6749" y="14849"/>
                    </a:cubicBezTo>
                    <a:cubicBezTo>
                      <a:pt x="14850" y="21600"/>
                      <a:pt x="14850" y="21600"/>
                      <a:pt x="1485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600"/>
                      <a:pt x="20250" y="20250"/>
                      <a:pt x="20250" y="18900"/>
                    </a:cubicBezTo>
                    <a:cubicBezTo>
                      <a:pt x="17550" y="12150"/>
                      <a:pt x="16200" y="8100"/>
                      <a:pt x="16200" y="5399"/>
                    </a:cubicBezTo>
                    <a:cubicBezTo>
                      <a:pt x="16200" y="5399"/>
                      <a:pt x="16200" y="4049"/>
                      <a:pt x="16200" y="4049"/>
                    </a:cubicBezTo>
                    <a:cubicBezTo>
                      <a:pt x="16200" y="4049"/>
                      <a:pt x="16200" y="4049"/>
                      <a:pt x="16200" y="4049"/>
                    </a:cubicBezTo>
                    <a:cubicBezTo>
                      <a:pt x="14850" y="2699"/>
                      <a:pt x="14850" y="2699"/>
                      <a:pt x="14850" y="2699"/>
                    </a:cubicBezTo>
                    <a:cubicBezTo>
                      <a:pt x="14850" y="2699"/>
                      <a:pt x="13500" y="1349"/>
                      <a:pt x="13500" y="1349"/>
                    </a:cubicBezTo>
                    <a:cubicBezTo>
                      <a:pt x="13500" y="1349"/>
                      <a:pt x="13500" y="1349"/>
                      <a:pt x="13500" y="1349"/>
                    </a:cubicBezTo>
                    <a:cubicBezTo>
                      <a:pt x="12150" y="1349"/>
                      <a:pt x="12150" y="1349"/>
                      <a:pt x="12150" y="1349"/>
                    </a:cubicBezTo>
                    <a:cubicBezTo>
                      <a:pt x="12150" y="0"/>
                      <a:pt x="12150" y="0"/>
                      <a:pt x="10800" y="0"/>
                    </a:cubicBezTo>
                    <a:cubicBezTo>
                      <a:pt x="10800" y="0"/>
                      <a:pt x="10800" y="0"/>
                      <a:pt x="9449" y="0"/>
                    </a:cubicBezTo>
                    <a:cubicBezTo>
                      <a:pt x="8099" y="1349"/>
                      <a:pt x="6749" y="1349"/>
                      <a:pt x="6749" y="2699"/>
                    </a:cubicBezTo>
                    <a:cubicBezTo>
                      <a:pt x="5399" y="4049"/>
                      <a:pt x="5399" y="4049"/>
                      <a:pt x="4049" y="5399"/>
                    </a:cubicBezTo>
                    <a:cubicBezTo>
                      <a:pt x="4049" y="5399"/>
                      <a:pt x="4049" y="5399"/>
                      <a:pt x="4049" y="5399"/>
                    </a:cubicBezTo>
                    <a:cubicBezTo>
                      <a:pt x="4049" y="5399"/>
                      <a:pt x="4049" y="5399"/>
                      <a:pt x="4049" y="5399"/>
                    </a:cubicBezTo>
                    <a:cubicBezTo>
                      <a:pt x="4049" y="5399"/>
                      <a:pt x="4049" y="5399"/>
                      <a:pt x="4049" y="5399"/>
                    </a:cubicBezTo>
                    <a:cubicBezTo>
                      <a:pt x="4049" y="5399"/>
                      <a:pt x="4049" y="6750"/>
                      <a:pt x="4049" y="6750"/>
                    </a:cubicBezTo>
                    <a:cubicBezTo>
                      <a:pt x="4049" y="6750"/>
                      <a:pt x="4049" y="6750"/>
                      <a:pt x="4049" y="6750"/>
                    </a:cubicBezTo>
                    <a:cubicBezTo>
                      <a:pt x="4049" y="6750"/>
                      <a:pt x="4049" y="6750"/>
                      <a:pt x="4049" y="6750"/>
                    </a:cubicBezTo>
                    <a:cubicBezTo>
                      <a:pt x="4049" y="6750"/>
                      <a:pt x="2699" y="8100"/>
                      <a:pt x="2699" y="8100"/>
                    </a:cubicBezTo>
                    <a:cubicBezTo>
                      <a:pt x="2699" y="8100"/>
                      <a:pt x="2699" y="8100"/>
                      <a:pt x="2699" y="8100"/>
                    </a:cubicBezTo>
                    <a:cubicBezTo>
                      <a:pt x="2699" y="9450"/>
                      <a:pt x="2699" y="9450"/>
                      <a:pt x="2699" y="9450"/>
                    </a:cubicBezTo>
                    <a:cubicBezTo>
                      <a:pt x="2699" y="9450"/>
                      <a:pt x="2699" y="10800"/>
                      <a:pt x="1349" y="10800"/>
                    </a:cubicBezTo>
                    <a:cubicBezTo>
                      <a:pt x="1349" y="10800"/>
                      <a:pt x="1349" y="10800"/>
                      <a:pt x="1349" y="12150"/>
                    </a:cubicBezTo>
                    <a:cubicBezTo>
                      <a:pt x="1349" y="12150"/>
                      <a:pt x="1349" y="13500"/>
                      <a:pt x="0" y="13500"/>
                    </a:cubicBezTo>
                    <a:cubicBezTo>
                      <a:pt x="0" y="13500"/>
                      <a:pt x="0" y="13500"/>
                      <a:pt x="0" y="14849"/>
                    </a:cubicBezTo>
                    <a:cubicBezTo>
                      <a:pt x="0" y="14849"/>
                      <a:pt x="0" y="14849"/>
                      <a:pt x="0" y="14849"/>
                    </a:cubicBezTo>
                    <a:cubicBezTo>
                      <a:pt x="2699" y="14849"/>
                      <a:pt x="5399" y="14849"/>
                      <a:pt x="5399" y="148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1" name="Shape">
                <a:extLst>
                  <a:ext uri="{FF2B5EF4-FFF2-40B4-BE49-F238E27FC236}">
                    <a16:creationId xmlns:a16="http://schemas.microsoft.com/office/drawing/2014/main" id="{13ECA779-6C4E-5789-C384-24A428CC6F31}"/>
                  </a:ext>
                </a:extLst>
              </p:cNvPr>
              <p:cNvSpPr/>
              <p:nvPr/>
            </p:nvSpPr>
            <p:spPr>
              <a:xfrm>
                <a:off x="310725" y="0"/>
                <a:ext cx="237342" cy="122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407"/>
                    </a:moveTo>
                    <a:cubicBezTo>
                      <a:pt x="113" y="10603"/>
                      <a:pt x="226" y="10603"/>
                      <a:pt x="339" y="10603"/>
                    </a:cubicBezTo>
                    <a:cubicBezTo>
                      <a:pt x="339" y="10603"/>
                      <a:pt x="339" y="10603"/>
                      <a:pt x="339" y="10603"/>
                    </a:cubicBezTo>
                    <a:cubicBezTo>
                      <a:pt x="452" y="10603"/>
                      <a:pt x="565" y="10800"/>
                      <a:pt x="678" y="10800"/>
                    </a:cubicBezTo>
                    <a:cubicBezTo>
                      <a:pt x="791" y="10800"/>
                      <a:pt x="791" y="10800"/>
                      <a:pt x="791" y="10800"/>
                    </a:cubicBezTo>
                    <a:cubicBezTo>
                      <a:pt x="791" y="10800"/>
                      <a:pt x="904" y="10800"/>
                      <a:pt x="904" y="10603"/>
                    </a:cubicBezTo>
                    <a:cubicBezTo>
                      <a:pt x="904" y="10603"/>
                      <a:pt x="904" y="10407"/>
                      <a:pt x="904" y="10210"/>
                    </a:cubicBezTo>
                    <a:cubicBezTo>
                      <a:pt x="904" y="10210"/>
                      <a:pt x="904" y="10210"/>
                      <a:pt x="904" y="10210"/>
                    </a:cubicBezTo>
                    <a:cubicBezTo>
                      <a:pt x="904" y="10014"/>
                      <a:pt x="904" y="10014"/>
                      <a:pt x="904" y="10014"/>
                    </a:cubicBezTo>
                    <a:cubicBezTo>
                      <a:pt x="904" y="9425"/>
                      <a:pt x="1583" y="8443"/>
                      <a:pt x="2035" y="8443"/>
                    </a:cubicBezTo>
                    <a:cubicBezTo>
                      <a:pt x="2148" y="8443"/>
                      <a:pt x="2148" y="8443"/>
                      <a:pt x="2148" y="8247"/>
                    </a:cubicBezTo>
                    <a:cubicBezTo>
                      <a:pt x="2261" y="8050"/>
                      <a:pt x="2261" y="7658"/>
                      <a:pt x="2487" y="7658"/>
                    </a:cubicBezTo>
                    <a:cubicBezTo>
                      <a:pt x="2601" y="7658"/>
                      <a:pt x="2827" y="7461"/>
                      <a:pt x="2827" y="7461"/>
                    </a:cubicBezTo>
                    <a:cubicBezTo>
                      <a:pt x="2827" y="7265"/>
                      <a:pt x="2940" y="7069"/>
                      <a:pt x="3166" y="7069"/>
                    </a:cubicBezTo>
                    <a:cubicBezTo>
                      <a:pt x="3505" y="7069"/>
                      <a:pt x="3958" y="7461"/>
                      <a:pt x="4071" y="7658"/>
                    </a:cubicBezTo>
                    <a:cubicBezTo>
                      <a:pt x="4184" y="7854"/>
                      <a:pt x="4523" y="8050"/>
                      <a:pt x="4862" y="8050"/>
                    </a:cubicBezTo>
                    <a:cubicBezTo>
                      <a:pt x="4975" y="8247"/>
                      <a:pt x="4975" y="8247"/>
                      <a:pt x="4975" y="8247"/>
                    </a:cubicBezTo>
                    <a:cubicBezTo>
                      <a:pt x="5428" y="8443"/>
                      <a:pt x="5541" y="10210"/>
                      <a:pt x="5541" y="10800"/>
                    </a:cubicBezTo>
                    <a:cubicBezTo>
                      <a:pt x="5767" y="10800"/>
                      <a:pt x="6446" y="10800"/>
                      <a:pt x="6785" y="10800"/>
                    </a:cubicBezTo>
                    <a:cubicBezTo>
                      <a:pt x="7011" y="10800"/>
                      <a:pt x="7237" y="10996"/>
                      <a:pt x="7237" y="10996"/>
                    </a:cubicBezTo>
                    <a:cubicBezTo>
                      <a:pt x="7576" y="10996"/>
                      <a:pt x="7690" y="11389"/>
                      <a:pt x="7803" y="11781"/>
                    </a:cubicBezTo>
                    <a:cubicBezTo>
                      <a:pt x="7803" y="11978"/>
                      <a:pt x="7916" y="12370"/>
                      <a:pt x="7916" y="12567"/>
                    </a:cubicBezTo>
                    <a:cubicBezTo>
                      <a:pt x="8029" y="12567"/>
                      <a:pt x="8029" y="12763"/>
                      <a:pt x="8142" y="12960"/>
                    </a:cubicBezTo>
                    <a:cubicBezTo>
                      <a:pt x="8368" y="13549"/>
                      <a:pt x="8481" y="13941"/>
                      <a:pt x="8481" y="14334"/>
                    </a:cubicBezTo>
                    <a:cubicBezTo>
                      <a:pt x="8594" y="14530"/>
                      <a:pt x="8820" y="14727"/>
                      <a:pt x="9047" y="14923"/>
                    </a:cubicBezTo>
                    <a:cubicBezTo>
                      <a:pt x="9386" y="15316"/>
                      <a:pt x="9612" y="15709"/>
                      <a:pt x="9838" y="15905"/>
                    </a:cubicBezTo>
                    <a:cubicBezTo>
                      <a:pt x="9951" y="16494"/>
                      <a:pt x="10517" y="16887"/>
                      <a:pt x="11195" y="17280"/>
                    </a:cubicBezTo>
                    <a:cubicBezTo>
                      <a:pt x="11421" y="17476"/>
                      <a:pt x="11761" y="17869"/>
                      <a:pt x="11987" y="18261"/>
                    </a:cubicBezTo>
                    <a:cubicBezTo>
                      <a:pt x="12100" y="18458"/>
                      <a:pt x="12326" y="18850"/>
                      <a:pt x="12439" y="18850"/>
                    </a:cubicBezTo>
                    <a:cubicBezTo>
                      <a:pt x="12439" y="18850"/>
                      <a:pt x="12439" y="18850"/>
                      <a:pt x="12439" y="18850"/>
                    </a:cubicBezTo>
                    <a:cubicBezTo>
                      <a:pt x="12779" y="18850"/>
                      <a:pt x="13457" y="19440"/>
                      <a:pt x="13683" y="19440"/>
                    </a:cubicBezTo>
                    <a:cubicBezTo>
                      <a:pt x="13796" y="19636"/>
                      <a:pt x="13796" y="19636"/>
                      <a:pt x="13796" y="19636"/>
                    </a:cubicBezTo>
                    <a:cubicBezTo>
                      <a:pt x="13796" y="20814"/>
                      <a:pt x="13796" y="20814"/>
                      <a:pt x="13796" y="20814"/>
                    </a:cubicBezTo>
                    <a:cubicBezTo>
                      <a:pt x="13909" y="20814"/>
                      <a:pt x="13909" y="20814"/>
                      <a:pt x="13909" y="20814"/>
                    </a:cubicBezTo>
                    <a:cubicBezTo>
                      <a:pt x="14136" y="20814"/>
                      <a:pt x="14362" y="21010"/>
                      <a:pt x="14475" y="21207"/>
                    </a:cubicBezTo>
                    <a:cubicBezTo>
                      <a:pt x="14588" y="21403"/>
                      <a:pt x="14701" y="21600"/>
                      <a:pt x="14814" y="21600"/>
                    </a:cubicBezTo>
                    <a:cubicBezTo>
                      <a:pt x="14814" y="21600"/>
                      <a:pt x="14927" y="21600"/>
                      <a:pt x="14927" y="21600"/>
                    </a:cubicBezTo>
                    <a:cubicBezTo>
                      <a:pt x="14927" y="21600"/>
                      <a:pt x="15040" y="21600"/>
                      <a:pt x="15040" y="21600"/>
                    </a:cubicBezTo>
                    <a:cubicBezTo>
                      <a:pt x="15040" y="21600"/>
                      <a:pt x="15040" y="21600"/>
                      <a:pt x="15153" y="21600"/>
                    </a:cubicBezTo>
                    <a:cubicBezTo>
                      <a:pt x="15153" y="21600"/>
                      <a:pt x="15153" y="21600"/>
                      <a:pt x="15153" y="21600"/>
                    </a:cubicBezTo>
                    <a:cubicBezTo>
                      <a:pt x="15153" y="21403"/>
                      <a:pt x="15153" y="21403"/>
                      <a:pt x="15153" y="21403"/>
                    </a:cubicBezTo>
                    <a:cubicBezTo>
                      <a:pt x="15153" y="21207"/>
                      <a:pt x="15153" y="21010"/>
                      <a:pt x="15153" y="20814"/>
                    </a:cubicBezTo>
                    <a:cubicBezTo>
                      <a:pt x="15267" y="20814"/>
                      <a:pt x="15267" y="20814"/>
                      <a:pt x="15267" y="20618"/>
                    </a:cubicBezTo>
                    <a:cubicBezTo>
                      <a:pt x="15267" y="20618"/>
                      <a:pt x="15380" y="20421"/>
                      <a:pt x="15380" y="20225"/>
                    </a:cubicBezTo>
                    <a:cubicBezTo>
                      <a:pt x="15380" y="20225"/>
                      <a:pt x="15380" y="20225"/>
                      <a:pt x="15493" y="20225"/>
                    </a:cubicBezTo>
                    <a:cubicBezTo>
                      <a:pt x="15493" y="20029"/>
                      <a:pt x="15606" y="19832"/>
                      <a:pt x="15719" y="19636"/>
                    </a:cubicBezTo>
                    <a:cubicBezTo>
                      <a:pt x="15719" y="19636"/>
                      <a:pt x="15719" y="19636"/>
                      <a:pt x="15606" y="19243"/>
                    </a:cubicBezTo>
                    <a:cubicBezTo>
                      <a:pt x="15493" y="18850"/>
                      <a:pt x="15380" y="18458"/>
                      <a:pt x="15493" y="18065"/>
                    </a:cubicBezTo>
                    <a:cubicBezTo>
                      <a:pt x="15493" y="17869"/>
                      <a:pt x="15267" y="17672"/>
                      <a:pt x="15153" y="17476"/>
                    </a:cubicBezTo>
                    <a:cubicBezTo>
                      <a:pt x="14927" y="17083"/>
                      <a:pt x="14588" y="16887"/>
                      <a:pt x="14701" y="16298"/>
                    </a:cubicBezTo>
                    <a:cubicBezTo>
                      <a:pt x="14814" y="15709"/>
                      <a:pt x="15153" y="15512"/>
                      <a:pt x="15606" y="15316"/>
                    </a:cubicBezTo>
                    <a:cubicBezTo>
                      <a:pt x="15719" y="15316"/>
                      <a:pt x="15945" y="15316"/>
                      <a:pt x="16058" y="15120"/>
                    </a:cubicBezTo>
                    <a:cubicBezTo>
                      <a:pt x="16058" y="15120"/>
                      <a:pt x="16058" y="15120"/>
                      <a:pt x="16058" y="14727"/>
                    </a:cubicBezTo>
                    <a:cubicBezTo>
                      <a:pt x="16058" y="14530"/>
                      <a:pt x="16171" y="13941"/>
                      <a:pt x="16510" y="13941"/>
                    </a:cubicBezTo>
                    <a:cubicBezTo>
                      <a:pt x="16624" y="13941"/>
                      <a:pt x="16737" y="13745"/>
                      <a:pt x="16963" y="12960"/>
                    </a:cubicBezTo>
                    <a:cubicBezTo>
                      <a:pt x="16963" y="12567"/>
                      <a:pt x="17189" y="12370"/>
                      <a:pt x="17641" y="12567"/>
                    </a:cubicBezTo>
                    <a:cubicBezTo>
                      <a:pt x="17754" y="12567"/>
                      <a:pt x="17868" y="12567"/>
                      <a:pt x="17981" y="12370"/>
                    </a:cubicBezTo>
                    <a:cubicBezTo>
                      <a:pt x="18207" y="12174"/>
                      <a:pt x="18546" y="11781"/>
                      <a:pt x="18772" y="11781"/>
                    </a:cubicBezTo>
                    <a:cubicBezTo>
                      <a:pt x="18998" y="11781"/>
                      <a:pt x="19112" y="12174"/>
                      <a:pt x="19112" y="12174"/>
                    </a:cubicBezTo>
                    <a:cubicBezTo>
                      <a:pt x="19225" y="12174"/>
                      <a:pt x="19225" y="12174"/>
                      <a:pt x="19225" y="12370"/>
                    </a:cubicBezTo>
                    <a:cubicBezTo>
                      <a:pt x="19225" y="12370"/>
                      <a:pt x="19225" y="12370"/>
                      <a:pt x="19225" y="12370"/>
                    </a:cubicBezTo>
                    <a:cubicBezTo>
                      <a:pt x="19225" y="12370"/>
                      <a:pt x="19225" y="12370"/>
                      <a:pt x="19225" y="12370"/>
                    </a:cubicBezTo>
                    <a:cubicBezTo>
                      <a:pt x="19225" y="12370"/>
                      <a:pt x="19225" y="12370"/>
                      <a:pt x="19225" y="12370"/>
                    </a:cubicBezTo>
                    <a:cubicBezTo>
                      <a:pt x="19225" y="12370"/>
                      <a:pt x="19225" y="12567"/>
                      <a:pt x="19225" y="12567"/>
                    </a:cubicBezTo>
                    <a:cubicBezTo>
                      <a:pt x="19225" y="12567"/>
                      <a:pt x="19225" y="12567"/>
                      <a:pt x="19225" y="12567"/>
                    </a:cubicBezTo>
                    <a:cubicBezTo>
                      <a:pt x="19225" y="12567"/>
                      <a:pt x="19225" y="12567"/>
                      <a:pt x="19225" y="12763"/>
                    </a:cubicBezTo>
                    <a:cubicBezTo>
                      <a:pt x="19225" y="12763"/>
                      <a:pt x="19225" y="12763"/>
                      <a:pt x="19225" y="12763"/>
                    </a:cubicBezTo>
                    <a:cubicBezTo>
                      <a:pt x="19225" y="12763"/>
                      <a:pt x="19225" y="12960"/>
                      <a:pt x="19112" y="12960"/>
                    </a:cubicBezTo>
                    <a:cubicBezTo>
                      <a:pt x="19112" y="12960"/>
                      <a:pt x="19112" y="12960"/>
                      <a:pt x="19112" y="12960"/>
                    </a:cubicBezTo>
                    <a:cubicBezTo>
                      <a:pt x="19112" y="13156"/>
                      <a:pt x="19112" y="13156"/>
                      <a:pt x="19112" y="13352"/>
                    </a:cubicBezTo>
                    <a:cubicBezTo>
                      <a:pt x="19112" y="13352"/>
                      <a:pt x="19112" y="13352"/>
                      <a:pt x="18998" y="13352"/>
                    </a:cubicBezTo>
                    <a:cubicBezTo>
                      <a:pt x="18998" y="13549"/>
                      <a:pt x="18998" y="13745"/>
                      <a:pt x="18885" y="13745"/>
                    </a:cubicBezTo>
                    <a:cubicBezTo>
                      <a:pt x="18998" y="13745"/>
                      <a:pt x="18998" y="13745"/>
                      <a:pt x="18998" y="13745"/>
                    </a:cubicBezTo>
                    <a:cubicBezTo>
                      <a:pt x="18998" y="13745"/>
                      <a:pt x="19112" y="13745"/>
                      <a:pt x="19112" y="13745"/>
                    </a:cubicBezTo>
                    <a:cubicBezTo>
                      <a:pt x="19225" y="13745"/>
                      <a:pt x="19225" y="13745"/>
                      <a:pt x="19225" y="13745"/>
                    </a:cubicBezTo>
                    <a:cubicBezTo>
                      <a:pt x="19338" y="13745"/>
                      <a:pt x="19338" y="13745"/>
                      <a:pt x="19338" y="13745"/>
                    </a:cubicBezTo>
                    <a:cubicBezTo>
                      <a:pt x="19338" y="13745"/>
                      <a:pt x="19451" y="13745"/>
                      <a:pt x="19451" y="13745"/>
                    </a:cubicBezTo>
                    <a:cubicBezTo>
                      <a:pt x="19451" y="13745"/>
                      <a:pt x="19451" y="13745"/>
                      <a:pt x="19451" y="13745"/>
                    </a:cubicBezTo>
                    <a:cubicBezTo>
                      <a:pt x="19564" y="13745"/>
                      <a:pt x="19564" y="13549"/>
                      <a:pt x="19677" y="13549"/>
                    </a:cubicBezTo>
                    <a:cubicBezTo>
                      <a:pt x="19677" y="13549"/>
                      <a:pt x="19677" y="13549"/>
                      <a:pt x="19677" y="13549"/>
                    </a:cubicBezTo>
                    <a:cubicBezTo>
                      <a:pt x="19677" y="13549"/>
                      <a:pt x="19677" y="13549"/>
                      <a:pt x="19790" y="13549"/>
                    </a:cubicBezTo>
                    <a:cubicBezTo>
                      <a:pt x="19790" y="13549"/>
                      <a:pt x="19790" y="13549"/>
                      <a:pt x="19790" y="13549"/>
                    </a:cubicBezTo>
                    <a:cubicBezTo>
                      <a:pt x="19790" y="13549"/>
                      <a:pt x="19790" y="13549"/>
                      <a:pt x="19790" y="13549"/>
                    </a:cubicBezTo>
                    <a:cubicBezTo>
                      <a:pt x="19903" y="13352"/>
                      <a:pt x="20129" y="13352"/>
                      <a:pt x="20469" y="13352"/>
                    </a:cubicBezTo>
                    <a:cubicBezTo>
                      <a:pt x="20582" y="13352"/>
                      <a:pt x="20695" y="13352"/>
                      <a:pt x="20808" y="13352"/>
                    </a:cubicBezTo>
                    <a:cubicBezTo>
                      <a:pt x="20921" y="13352"/>
                      <a:pt x="20921" y="13352"/>
                      <a:pt x="21034" y="13352"/>
                    </a:cubicBezTo>
                    <a:cubicBezTo>
                      <a:pt x="21147" y="12763"/>
                      <a:pt x="21373" y="12567"/>
                      <a:pt x="21600" y="12567"/>
                    </a:cubicBezTo>
                    <a:cubicBezTo>
                      <a:pt x="21034" y="11781"/>
                      <a:pt x="20469" y="11192"/>
                      <a:pt x="20129" y="11192"/>
                    </a:cubicBezTo>
                    <a:cubicBezTo>
                      <a:pt x="20016" y="11585"/>
                      <a:pt x="19790" y="11781"/>
                      <a:pt x="19451" y="11781"/>
                    </a:cubicBezTo>
                    <a:cubicBezTo>
                      <a:pt x="19225" y="11781"/>
                      <a:pt x="18998" y="11585"/>
                      <a:pt x="18772" y="11192"/>
                    </a:cubicBezTo>
                    <a:cubicBezTo>
                      <a:pt x="18772" y="11192"/>
                      <a:pt x="18772" y="11192"/>
                      <a:pt x="18772" y="11192"/>
                    </a:cubicBezTo>
                    <a:cubicBezTo>
                      <a:pt x="18659" y="10996"/>
                      <a:pt x="18659" y="10996"/>
                      <a:pt x="18546" y="10800"/>
                    </a:cubicBezTo>
                    <a:cubicBezTo>
                      <a:pt x="18546" y="10800"/>
                      <a:pt x="18546" y="10800"/>
                      <a:pt x="18546" y="10800"/>
                    </a:cubicBezTo>
                    <a:cubicBezTo>
                      <a:pt x="18546" y="10800"/>
                      <a:pt x="18546" y="10603"/>
                      <a:pt x="18433" y="10603"/>
                    </a:cubicBezTo>
                    <a:cubicBezTo>
                      <a:pt x="18433" y="10603"/>
                      <a:pt x="18320" y="10603"/>
                      <a:pt x="18320" y="10603"/>
                    </a:cubicBezTo>
                    <a:cubicBezTo>
                      <a:pt x="18320" y="10603"/>
                      <a:pt x="18320" y="10603"/>
                      <a:pt x="18320" y="10603"/>
                    </a:cubicBezTo>
                    <a:cubicBezTo>
                      <a:pt x="18320" y="10603"/>
                      <a:pt x="18207" y="10603"/>
                      <a:pt x="18207" y="10603"/>
                    </a:cubicBezTo>
                    <a:cubicBezTo>
                      <a:pt x="18207" y="10603"/>
                      <a:pt x="18207" y="10603"/>
                      <a:pt x="18094" y="10603"/>
                    </a:cubicBezTo>
                    <a:cubicBezTo>
                      <a:pt x="18094" y="10603"/>
                      <a:pt x="18094" y="10603"/>
                      <a:pt x="18094" y="10603"/>
                    </a:cubicBezTo>
                    <a:cubicBezTo>
                      <a:pt x="17981" y="10603"/>
                      <a:pt x="17981" y="10603"/>
                      <a:pt x="17868" y="10800"/>
                    </a:cubicBezTo>
                    <a:cubicBezTo>
                      <a:pt x="17076" y="11192"/>
                      <a:pt x="16737" y="11978"/>
                      <a:pt x="16737" y="12174"/>
                    </a:cubicBezTo>
                    <a:cubicBezTo>
                      <a:pt x="16624" y="12763"/>
                      <a:pt x="16284" y="13156"/>
                      <a:pt x="16058" y="13156"/>
                    </a:cubicBezTo>
                    <a:cubicBezTo>
                      <a:pt x="15832" y="13156"/>
                      <a:pt x="15719" y="12960"/>
                      <a:pt x="15606" y="12567"/>
                    </a:cubicBezTo>
                    <a:cubicBezTo>
                      <a:pt x="15606" y="12174"/>
                      <a:pt x="15040" y="11781"/>
                      <a:pt x="14701" y="11781"/>
                    </a:cubicBezTo>
                    <a:cubicBezTo>
                      <a:pt x="14588" y="11585"/>
                      <a:pt x="14475" y="11585"/>
                      <a:pt x="14362" y="11585"/>
                    </a:cubicBezTo>
                    <a:cubicBezTo>
                      <a:pt x="14023" y="11585"/>
                      <a:pt x="13570" y="11585"/>
                      <a:pt x="13457" y="10800"/>
                    </a:cubicBezTo>
                    <a:cubicBezTo>
                      <a:pt x="13457" y="10603"/>
                      <a:pt x="13344" y="10210"/>
                      <a:pt x="13231" y="10014"/>
                    </a:cubicBezTo>
                    <a:cubicBezTo>
                      <a:pt x="13005" y="9621"/>
                      <a:pt x="12779" y="9032"/>
                      <a:pt x="12779" y="8639"/>
                    </a:cubicBezTo>
                    <a:cubicBezTo>
                      <a:pt x="12779" y="8443"/>
                      <a:pt x="12779" y="8050"/>
                      <a:pt x="12779" y="7854"/>
                    </a:cubicBezTo>
                    <a:cubicBezTo>
                      <a:pt x="12779" y="7265"/>
                      <a:pt x="12779" y="6872"/>
                      <a:pt x="12665" y="6872"/>
                    </a:cubicBezTo>
                    <a:cubicBezTo>
                      <a:pt x="12326" y="6676"/>
                      <a:pt x="12213" y="6283"/>
                      <a:pt x="11987" y="6087"/>
                    </a:cubicBezTo>
                    <a:cubicBezTo>
                      <a:pt x="11874" y="5694"/>
                      <a:pt x="11761" y="5498"/>
                      <a:pt x="11648" y="5498"/>
                    </a:cubicBezTo>
                    <a:cubicBezTo>
                      <a:pt x="9273" y="5498"/>
                      <a:pt x="9160" y="5301"/>
                      <a:pt x="9047" y="5301"/>
                    </a:cubicBezTo>
                    <a:cubicBezTo>
                      <a:pt x="8934" y="5301"/>
                      <a:pt x="8707" y="5498"/>
                      <a:pt x="8481" y="5498"/>
                    </a:cubicBezTo>
                    <a:cubicBezTo>
                      <a:pt x="8255" y="5498"/>
                      <a:pt x="7916" y="5694"/>
                      <a:pt x="7690" y="5694"/>
                    </a:cubicBezTo>
                    <a:cubicBezTo>
                      <a:pt x="7350" y="5694"/>
                      <a:pt x="7237" y="5498"/>
                      <a:pt x="7237" y="5301"/>
                    </a:cubicBezTo>
                    <a:cubicBezTo>
                      <a:pt x="7237" y="5301"/>
                      <a:pt x="7237" y="5105"/>
                      <a:pt x="7237" y="5105"/>
                    </a:cubicBezTo>
                    <a:cubicBezTo>
                      <a:pt x="7124" y="5105"/>
                      <a:pt x="7124" y="5105"/>
                      <a:pt x="7124" y="4909"/>
                    </a:cubicBezTo>
                    <a:cubicBezTo>
                      <a:pt x="7124" y="4909"/>
                      <a:pt x="7124" y="4909"/>
                      <a:pt x="7124" y="4909"/>
                    </a:cubicBezTo>
                    <a:cubicBezTo>
                      <a:pt x="7011" y="4712"/>
                      <a:pt x="7011" y="4712"/>
                      <a:pt x="7011" y="4712"/>
                    </a:cubicBezTo>
                    <a:cubicBezTo>
                      <a:pt x="7011" y="4712"/>
                      <a:pt x="7011" y="4516"/>
                      <a:pt x="6898" y="4516"/>
                    </a:cubicBezTo>
                    <a:cubicBezTo>
                      <a:pt x="6898" y="4516"/>
                      <a:pt x="6898" y="4516"/>
                      <a:pt x="6898" y="4319"/>
                    </a:cubicBezTo>
                    <a:cubicBezTo>
                      <a:pt x="6785" y="4319"/>
                      <a:pt x="6785" y="4319"/>
                      <a:pt x="6785" y="4123"/>
                    </a:cubicBezTo>
                    <a:cubicBezTo>
                      <a:pt x="6672" y="4123"/>
                      <a:pt x="6672" y="4123"/>
                      <a:pt x="6672" y="3927"/>
                    </a:cubicBezTo>
                    <a:cubicBezTo>
                      <a:pt x="6672" y="3927"/>
                      <a:pt x="6559" y="3927"/>
                      <a:pt x="6559" y="3730"/>
                    </a:cubicBezTo>
                    <a:cubicBezTo>
                      <a:pt x="6559" y="3730"/>
                      <a:pt x="6446" y="3730"/>
                      <a:pt x="6446" y="3730"/>
                    </a:cubicBezTo>
                    <a:cubicBezTo>
                      <a:pt x="6446" y="3534"/>
                      <a:pt x="6332" y="3534"/>
                      <a:pt x="6332" y="3338"/>
                    </a:cubicBezTo>
                    <a:cubicBezTo>
                      <a:pt x="6219" y="3338"/>
                      <a:pt x="6219" y="3338"/>
                      <a:pt x="6219" y="3338"/>
                    </a:cubicBezTo>
                    <a:cubicBezTo>
                      <a:pt x="6219" y="3141"/>
                      <a:pt x="6106" y="3141"/>
                      <a:pt x="6106" y="2945"/>
                    </a:cubicBezTo>
                    <a:cubicBezTo>
                      <a:pt x="5993" y="3141"/>
                      <a:pt x="5880" y="3338"/>
                      <a:pt x="5767" y="3534"/>
                    </a:cubicBezTo>
                    <a:cubicBezTo>
                      <a:pt x="4975" y="4516"/>
                      <a:pt x="4184" y="4712"/>
                      <a:pt x="3845" y="3927"/>
                    </a:cubicBezTo>
                    <a:cubicBezTo>
                      <a:pt x="3731" y="3730"/>
                      <a:pt x="3731" y="3338"/>
                      <a:pt x="3845" y="2749"/>
                    </a:cubicBezTo>
                    <a:cubicBezTo>
                      <a:pt x="4071" y="1570"/>
                      <a:pt x="4071" y="392"/>
                      <a:pt x="3958" y="196"/>
                    </a:cubicBezTo>
                    <a:cubicBezTo>
                      <a:pt x="3958" y="0"/>
                      <a:pt x="3958" y="0"/>
                      <a:pt x="3845" y="0"/>
                    </a:cubicBezTo>
                    <a:cubicBezTo>
                      <a:pt x="3845" y="196"/>
                      <a:pt x="3845" y="981"/>
                      <a:pt x="3845" y="1374"/>
                    </a:cubicBezTo>
                    <a:cubicBezTo>
                      <a:pt x="3731" y="2356"/>
                      <a:pt x="3731" y="3141"/>
                      <a:pt x="3392" y="3338"/>
                    </a:cubicBezTo>
                    <a:cubicBezTo>
                      <a:pt x="3279" y="3338"/>
                      <a:pt x="3279" y="3338"/>
                      <a:pt x="3279" y="3338"/>
                    </a:cubicBezTo>
                    <a:cubicBezTo>
                      <a:pt x="3279" y="3338"/>
                      <a:pt x="3166" y="3141"/>
                      <a:pt x="3053" y="2945"/>
                    </a:cubicBezTo>
                    <a:cubicBezTo>
                      <a:pt x="2827" y="2356"/>
                      <a:pt x="2714" y="981"/>
                      <a:pt x="2827" y="0"/>
                    </a:cubicBezTo>
                    <a:cubicBezTo>
                      <a:pt x="226" y="1178"/>
                      <a:pt x="226" y="1178"/>
                      <a:pt x="226" y="1178"/>
                    </a:cubicBezTo>
                    <a:cubicBezTo>
                      <a:pt x="0" y="10407"/>
                      <a:pt x="0" y="10407"/>
                      <a:pt x="0" y="10407"/>
                    </a:cubicBezTo>
                    <a:cubicBezTo>
                      <a:pt x="0" y="10407"/>
                      <a:pt x="0" y="10407"/>
                      <a:pt x="0" y="1040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2" name="Shape">
                <a:extLst>
                  <a:ext uri="{FF2B5EF4-FFF2-40B4-BE49-F238E27FC236}">
                    <a16:creationId xmlns:a16="http://schemas.microsoft.com/office/drawing/2014/main" id="{39FBEF91-FAB4-EF6A-C1F1-72386D28D747}"/>
                  </a:ext>
                </a:extLst>
              </p:cNvPr>
              <p:cNvSpPr/>
              <p:nvPr/>
            </p:nvSpPr>
            <p:spPr>
              <a:xfrm>
                <a:off x="118146" y="377568"/>
                <a:ext cx="142609" cy="75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3" h="21600" extrusionOk="0">
                    <a:moveTo>
                      <a:pt x="17539" y="635"/>
                    </a:moveTo>
                    <a:cubicBezTo>
                      <a:pt x="16976" y="952"/>
                      <a:pt x="16412" y="952"/>
                      <a:pt x="15661" y="952"/>
                    </a:cubicBezTo>
                    <a:cubicBezTo>
                      <a:pt x="15473" y="952"/>
                      <a:pt x="15097" y="952"/>
                      <a:pt x="14910" y="952"/>
                    </a:cubicBezTo>
                    <a:cubicBezTo>
                      <a:pt x="14346" y="952"/>
                      <a:pt x="13595" y="952"/>
                      <a:pt x="13407" y="1270"/>
                    </a:cubicBezTo>
                    <a:cubicBezTo>
                      <a:pt x="13031" y="1588"/>
                      <a:pt x="10589" y="4447"/>
                      <a:pt x="10401" y="5717"/>
                    </a:cubicBezTo>
                    <a:cubicBezTo>
                      <a:pt x="10025" y="6988"/>
                      <a:pt x="9462" y="7305"/>
                      <a:pt x="9086" y="7305"/>
                    </a:cubicBezTo>
                    <a:cubicBezTo>
                      <a:pt x="8898" y="7305"/>
                      <a:pt x="8522" y="6988"/>
                      <a:pt x="8335" y="6670"/>
                    </a:cubicBezTo>
                    <a:cubicBezTo>
                      <a:pt x="8147" y="6352"/>
                      <a:pt x="7020" y="6352"/>
                      <a:pt x="6456" y="6352"/>
                    </a:cubicBezTo>
                    <a:cubicBezTo>
                      <a:pt x="5705" y="6352"/>
                      <a:pt x="5517" y="6352"/>
                      <a:pt x="5329" y="6035"/>
                    </a:cubicBezTo>
                    <a:cubicBezTo>
                      <a:pt x="5142" y="5717"/>
                      <a:pt x="4390" y="5717"/>
                      <a:pt x="3639" y="5717"/>
                    </a:cubicBezTo>
                    <a:cubicBezTo>
                      <a:pt x="3451" y="5717"/>
                      <a:pt x="3263" y="5717"/>
                      <a:pt x="3076" y="5717"/>
                    </a:cubicBezTo>
                    <a:cubicBezTo>
                      <a:pt x="2512" y="5717"/>
                      <a:pt x="2136" y="5717"/>
                      <a:pt x="1761" y="5399"/>
                    </a:cubicBezTo>
                    <a:cubicBezTo>
                      <a:pt x="1761" y="5399"/>
                      <a:pt x="1573" y="5399"/>
                      <a:pt x="1573" y="5399"/>
                    </a:cubicBezTo>
                    <a:cubicBezTo>
                      <a:pt x="1385" y="5399"/>
                      <a:pt x="1009" y="5717"/>
                      <a:pt x="822" y="6352"/>
                    </a:cubicBezTo>
                    <a:cubicBezTo>
                      <a:pt x="822" y="6352"/>
                      <a:pt x="822" y="6670"/>
                      <a:pt x="822" y="6988"/>
                    </a:cubicBezTo>
                    <a:cubicBezTo>
                      <a:pt x="1009" y="7305"/>
                      <a:pt x="1009" y="7941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576"/>
                      <a:pt x="822" y="8576"/>
                    </a:cubicBezTo>
                    <a:cubicBezTo>
                      <a:pt x="822" y="8576"/>
                      <a:pt x="822" y="8576"/>
                      <a:pt x="822" y="8576"/>
                    </a:cubicBezTo>
                    <a:cubicBezTo>
                      <a:pt x="822" y="8576"/>
                      <a:pt x="822" y="8576"/>
                      <a:pt x="634" y="8576"/>
                    </a:cubicBezTo>
                    <a:cubicBezTo>
                      <a:pt x="634" y="8576"/>
                      <a:pt x="634" y="8576"/>
                      <a:pt x="634" y="8576"/>
                    </a:cubicBezTo>
                    <a:cubicBezTo>
                      <a:pt x="634" y="8576"/>
                      <a:pt x="634" y="8576"/>
                      <a:pt x="634" y="8576"/>
                    </a:cubicBezTo>
                    <a:cubicBezTo>
                      <a:pt x="634" y="8576"/>
                      <a:pt x="634" y="8576"/>
                      <a:pt x="446" y="8894"/>
                    </a:cubicBezTo>
                    <a:cubicBezTo>
                      <a:pt x="446" y="8894"/>
                      <a:pt x="446" y="8894"/>
                      <a:pt x="446" y="8894"/>
                    </a:cubicBezTo>
                    <a:cubicBezTo>
                      <a:pt x="446" y="8894"/>
                      <a:pt x="446" y="8894"/>
                      <a:pt x="258" y="8894"/>
                    </a:cubicBezTo>
                    <a:cubicBezTo>
                      <a:pt x="258" y="8894"/>
                      <a:pt x="258" y="8894"/>
                      <a:pt x="258" y="8894"/>
                    </a:cubicBezTo>
                    <a:cubicBezTo>
                      <a:pt x="258" y="8894"/>
                      <a:pt x="70" y="9211"/>
                      <a:pt x="70" y="9211"/>
                    </a:cubicBezTo>
                    <a:cubicBezTo>
                      <a:pt x="258" y="9847"/>
                      <a:pt x="258" y="10800"/>
                      <a:pt x="70" y="11117"/>
                    </a:cubicBezTo>
                    <a:cubicBezTo>
                      <a:pt x="-117" y="12070"/>
                      <a:pt x="70" y="14929"/>
                      <a:pt x="634" y="16517"/>
                    </a:cubicBezTo>
                    <a:cubicBezTo>
                      <a:pt x="1197" y="17470"/>
                      <a:pt x="1197" y="19058"/>
                      <a:pt x="1197" y="20329"/>
                    </a:cubicBezTo>
                    <a:cubicBezTo>
                      <a:pt x="1385" y="20647"/>
                      <a:pt x="1385" y="21282"/>
                      <a:pt x="1385" y="21600"/>
                    </a:cubicBezTo>
                    <a:cubicBezTo>
                      <a:pt x="1385" y="21600"/>
                      <a:pt x="1385" y="21600"/>
                      <a:pt x="1385" y="21600"/>
                    </a:cubicBezTo>
                    <a:cubicBezTo>
                      <a:pt x="1385" y="21600"/>
                      <a:pt x="1761" y="21600"/>
                      <a:pt x="2136" y="21600"/>
                    </a:cubicBezTo>
                    <a:cubicBezTo>
                      <a:pt x="3076" y="21600"/>
                      <a:pt x="4203" y="21282"/>
                      <a:pt x="4766" y="20647"/>
                    </a:cubicBezTo>
                    <a:cubicBezTo>
                      <a:pt x="5893" y="19376"/>
                      <a:pt x="6644" y="19058"/>
                      <a:pt x="7771" y="19058"/>
                    </a:cubicBezTo>
                    <a:cubicBezTo>
                      <a:pt x="8522" y="19058"/>
                      <a:pt x="9462" y="18105"/>
                      <a:pt x="9649" y="17470"/>
                    </a:cubicBezTo>
                    <a:cubicBezTo>
                      <a:pt x="10213" y="16517"/>
                      <a:pt x="11529" y="16517"/>
                      <a:pt x="12092" y="16835"/>
                    </a:cubicBezTo>
                    <a:cubicBezTo>
                      <a:pt x="12092" y="16835"/>
                      <a:pt x="12092" y="16835"/>
                      <a:pt x="12092" y="16835"/>
                    </a:cubicBezTo>
                    <a:cubicBezTo>
                      <a:pt x="12468" y="16835"/>
                      <a:pt x="12844" y="15882"/>
                      <a:pt x="13407" y="15247"/>
                    </a:cubicBezTo>
                    <a:cubicBezTo>
                      <a:pt x="13407" y="14929"/>
                      <a:pt x="13407" y="14929"/>
                      <a:pt x="13407" y="14929"/>
                    </a:cubicBezTo>
                    <a:cubicBezTo>
                      <a:pt x="13970" y="14294"/>
                      <a:pt x="14910" y="13658"/>
                      <a:pt x="16224" y="13341"/>
                    </a:cubicBezTo>
                    <a:cubicBezTo>
                      <a:pt x="16788" y="13023"/>
                      <a:pt x="17539" y="12705"/>
                      <a:pt x="18103" y="12388"/>
                    </a:cubicBezTo>
                    <a:cubicBezTo>
                      <a:pt x="19417" y="11752"/>
                      <a:pt x="19417" y="10800"/>
                      <a:pt x="19605" y="10164"/>
                    </a:cubicBezTo>
                    <a:cubicBezTo>
                      <a:pt x="19793" y="9847"/>
                      <a:pt x="19793" y="9211"/>
                      <a:pt x="19981" y="8894"/>
                    </a:cubicBezTo>
                    <a:cubicBezTo>
                      <a:pt x="20357" y="8258"/>
                      <a:pt x="20732" y="8258"/>
                      <a:pt x="21108" y="7941"/>
                    </a:cubicBezTo>
                    <a:cubicBezTo>
                      <a:pt x="21296" y="7941"/>
                      <a:pt x="21483" y="7941"/>
                      <a:pt x="21483" y="7941"/>
                    </a:cubicBezTo>
                    <a:cubicBezTo>
                      <a:pt x="21108" y="6035"/>
                      <a:pt x="20544" y="4129"/>
                      <a:pt x="19981" y="2541"/>
                    </a:cubicBezTo>
                    <a:cubicBezTo>
                      <a:pt x="19981" y="2223"/>
                      <a:pt x="19793" y="1905"/>
                      <a:pt x="19793" y="1588"/>
                    </a:cubicBezTo>
                    <a:cubicBezTo>
                      <a:pt x="19793" y="1588"/>
                      <a:pt x="19793" y="1588"/>
                      <a:pt x="19793" y="1588"/>
                    </a:cubicBezTo>
                    <a:cubicBezTo>
                      <a:pt x="19605" y="1270"/>
                      <a:pt x="19605" y="952"/>
                      <a:pt x="19605" y="635"/>
                    </a:cubicBezTo>
                    <a:cubicBezTo>
                      <a:pt x="19605" y="635"/>
                      <a:pt x="19417" y="635"/>
                      <a:pt x="19417" y="635"/>
                    </a:cubicBezTo>
                    <a:cubicBezTo>
                      <a:pt x="19417" y="317"/>
                      <a:pt x="19417" y="317"/>
                      <a:pt x="19417" y="0"/>
                    </a:cubicBezTo>
                    <a:cubicBezTo>
                      <a:pt x="19230" y="0"/>
                      <a:pt x="19230" y="0"/>
                      <a:pt x="19230" y="0"/>
                    </a:cubicBezTo>
                    <a:cubicBezTo>
                      <a:pt x="18666" y="317"/>
                      <a:pt x="17915" y="635"/>
                      <a:pt x="17539" y="63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3" name="Shape">
                <a:extLst>
                  <a:ext uri="{FF2B5EF4-FFF2-40B4-BE49-F238E27FC236}">
                    <a16:creationId xmlns:a16="http://schemas.microsoft.com/office/drawing/2014/main" id="{F9141940-A95E-BA50-0518-D611CE854474}"/>
                  </a:ext>
                </a:extLst>
              </p:cNvPr>
              <p:cNvSpPr/>
              <p:nvPr/>
            </p:nvSpPr>
            <p:spPr>
              <a:xfrm>
                <a:off x="263882" y="44025"/>
                <a:ext cx="194141" cy="108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35" y="20700"/>
                    </a:moveTo>
                    <a:cubicBezTo>
                      <a:pt x="13935" y="20700"/>
                      <a:pt x="13935" y="20700"/>
                      <a:pt x="14074" y="20700"/>
                    </a:cubicBezTo>
                    <a:cubicBezTo>
                      <a:pt x="14074" y="20700"/>
                      <a:pt x="14074" y="20700"/>
                      <a:pt x="14074" y="20700"/>
                    </a:cubicBezTo>
                    <a:cubicBezTo>
                      <a:pt x="14074" y="20700"/>
                      <a:pt x="14074" y="20700"/>
                      <a:pt x="14214" y="20700"/>
                    </a:cubicBezTo>
                    <a:cubicBezTo>
                      <a:pt x="14353" y="20700"/>
                      <a:pt x="14353" y="20700"/>
                      <a:pt x="14353" y="20700"/>
                    </a:cubicBezTo>
                    <a:cubicBezTo>
                      <a:pt x="14632" y="20700"/>
                      <a:pt x="15189" y="20700"/>
                      <a:pt x="15329" y="21600"/>
                    </a:cubicBezTo>
                    <a:cubicBezTo>
                      <a:pt x="15329" y="21375"/>
                      <a:pt x="15329" y="21375"/>
                      <a:pt x="15329" y="21375"/>
                    </a:cubicBezTo>
                    <a:cubicBezTo>
                      <a:pt x="15329" y="21375"/>
                      <a:pt x="15329" y="21600"/>
                      <a:pt x="15329" y="21600"/>
                    </a:cubicBezTo>
                    <a:cubicBezTo>
                      <a:pt x="15329" y="21600"/>
                      <a:pt x="15468" y="21600"/>
                      <a:pt x="15468" y="21600"/>
                    </a:cubicBezTo>
                    <a:cubicBezTo>
                      <a:pt x="15747" y="21600"/>
                      <a:pt x="15886" y="21375"/>
                      <a:pt x="16025" y="21151"/>
                    </a:cubicBezTo>
                    <a:cubicBezTo>
                      <a:pt x="16165" y="20925"/>
                      <a:pt x="16165" y="20925"/>
                      <a:pt x="16165" y="20925"/>
                    </a:cubicBezTo>
                    <a:cubicBezTo>
                      <a:pt x="16025" y="19801"/>
                      <a:pt x="16722" y="19575"/>
                      <a:pt x="17419" y="19350"/>
                    </a:cubicBezTo>
                    <a:cubicBezTo>
                      <a:pt x="17698" y="19126"/>
                      <a:pt x="18255" y="18900"/>
                      <a:pt x="18394" y="18675"/>
                    </a:cubicBezTo>
                    <a:cubicBezTo>
                      <a:pt x="18394" y="18225"/>
                      <a:pt x="18394" y="18225"/>
                      <a:pt x="18394" y="18225"/>
                    </a:cubicBezTo>
                    <a:cubicBezTo>
                      <a:pt x="18534" y="17101"/>
                      <a:pt x="18812" y="15976"/>
                      <a:pt x="19230" y="15751"/>
                    </a:cubicBezTo>
                    <a:cubicBezTo>
                      <a:pt x="19370" y="15751"/>
                      <a:pt x="19370" y="15751"/>
                      <a:pt x="19509" y="15751"/>
                    </a:cubicBezTo>
                    <a:cubicBezTo>
                      <a:pt x="19509" y="15751"/>
                      <a:pt x="19649" y="15751"/>
                      <a:pt x="19649" y="15751"/>
                    </a:cubicBezTo>
                    <a:cubicBezTo>
                      <a:pt x="19788" y="15751"/>
                      <a:pt x="19927" y="15525"/>
                      <a:pt x="20067" y="15301"/>
                    </a:cubicBezTo>
                    <a:cubicBezTo>
                      <a:pt x="20206" y="14850"/>
                      <a:pt x="20485" y="14626"/>
                      <a:pt x="20763" y="14626"/>
                    </a:cubicBezTo>
                    <a:cubicBezTo>
                      <a:pt x="20763" y="14626"/>
                      <a:pt x="20763" y="14626"/>
                      <a:pt x="20763" y="14626"/>
                    </a:cubicBezTo>
                    <a:cubicBezTo>
                      <a:pt x="21042" y="14626"/>
                      <a:pt x="21181" y="14626"/>
                      <a:pt x="21321" y="14850"/>
                    </a:cubicBezTo>
                    <a:cubicBezTo>
                      <a:pt x="21460" y="14850"/>
                      <a:pt x="21600" y="14850"/>
                      <a:pt x="21600" y="15076"/>
                    </a:cubicBezTo>
                    <a:cubicBezTo>
                      <a:pt x="21600" y="15076"/>
                      <a:pt x="21600" y="15076"/>
                      <a:pt x="21600" y="15076"/>
                    </a:cubicBezTo>
                    <a:cubicBezTo>
                      <a:pt x="21600" y="14175"/>
                      <a:pt x="21600" y="14175"/>
                      <a:pt x="21600" y="14175"/>
                    </a:cubicBezTo>
                    <a:cubicBezTo>
                      <a:pt x="21181" y="13725"/>
                      <a:pt x="20763" y="13500"/>
                      <a:pt x="20485" y="13500"/>
                    </a:cubicBezTo>
                    <a:cubicBezTo>
                      <a:pt x="20485" y="13500"/>
                      <a:pt x="20485" y="13500"/>
                      <a:pt x="20485" y="13500"/>
                    </a:cubicBezTo>
                    <a:cubicBezTo>
                      <a:pt x="20067" y="13500"/>
                      <a:pt x="19788" y="13050"/>
                      <a:pt x="19509" y="12601"/>
                    </a:cubicBezTo>
                    <a:cubicBezTo>
                      <a:pt x="19230" y="12375"/>
                      <a:pt x="18952" y="11925"/>
                      <a:pt x="18673" y="11700"/>
                    </a:cubicBezTo>
                    <a:cubicBezTo>
                      <a:pt x="18394" y="11476"/>
                      <a:pt x="17140" y="10800"/>
                      <a:pt x="16722" y="9900"/>
                    </a:cubicBezTo>
                    <a:cubicBezTo>
                      <a:pt x="16722" y="9674"/>
                      <a:pt x="16304" y="9225"/>
                      <a:pt x="16025" y="8999"/>
                    </a:cubicBezTo>
                    <a:cubicBezTo>
                      <a:pt x="15607" y="8550"/>
                      <a:pt x="15329" y="8325"/>
                      <a:pt x="15189" y="7875"/>
                    </a:cubicBezTo>
                    <a:cubicBezTo>
                      <a:pt x="15050" y="7424"/>
                      <a:pt x="14771" y="6524"/>
                      <a:pt x="14492" y="5849"/>
                    </a:cubicBezTo>
                    <a:cubicBezTo>
                      <a:pt x="14353" y="5625"/>
                      <a:pt x="14214" y="5174"/>
                      <a:pt x="14214" y="4950"/>
                    </a:cubicBezTo>
                    <a:cubicBezTo>
                      <a:pt x="14214" y="4724"/>
                      <a:pt x="14074" y="4499"/>
                      <a:pt x="14074" y="4499"/>
                    </a:cubicBezTo>
                    <a:cubicBezTo>
                      <a:pt x="13935" y="4275"/>
                      <a:pt x="13796" y="4275"/>
                      <a:pt x="13517" y="4275"/>
                    </a:cubicBezTo>
                    <a:cubicBezTo>
                      <a:pt x="11984" y="4275"/>
                      <a:pt x="11427" y="4275"/>
                      <a:pt x="11427" y="3600"/>
                    </a:cubicBezTo>
                    <a:cubicBezTo>
                      <a:pt x="11427" y="2924"/>
                      <a:pt x="11287" y="1350"/>
                      <a:pt x="11148" y="1350"/>
                    </a:cubicBezTo>
                    <a:cubicBezTo>
                      <a:pt x="11009" y="1124"/>
                      <a:pt x="11009" y="1124"/>
                      <a:pt x="11009" y="1124"/>
                    </a:cubicBezTo>
                    <a:cubicBezTo>
                      <a:pt x="10590" y="1124"/>
                      <a:pt x="10033" y="900"/>
                      <a:pt x="9754" y="450"/>
                    </a:cubicBezTo>
                    <a:cubicBezTo>
                      <a:pt x="9615" y="225"/>
                      <a:pt x="9336" y="0"/>
                      <a:pt x="9058" y="0"/>
                    </a:cubicBezTo>
                    <a:cubicBezTo>
                      <a:pt x="9058" y="0"/>
                      <a:pt x="9058" y="0"/>
                      <a:pt x="9058" y="0"/>
                    </a:cubicBezTo>
                    <a:cubicBezTo>
                      <a:pt x="8918" y="450"/>
                      <a:pt x="8640" y="675"/>
                      <a:pt x="8361" y="675"/>
                    </a:cubicBezTo>
                    <a:cubicBezTo>
                      <a:pt x="8361" y="675"/>
                      <a:pt x="8361" y="675"/>
                      <a:pt x="8361" y="675"/>
                    </a:cubicBezTo>
                    <a:cubicBezTo>
                      <a:pt x="8361" y="900"/>
                      <a:pt x="8221" y="1575"/>
                      <a:pt x="7664" y="1575"/>
                    </a:cubicBezTo>
                    <a:cubicBezTo>
                      <a:pt x="7664" y="1575"/>
                      <a:pt x="7664" y="1575"/>
                      <a:pt x="7664" y="1575"/>
                    </a:cubicBezTo>
                    <a:cubicBezTo>
                      <a:pt x="7664" y="1575"/>
                      <a:pt x="7664" y="1575"/>
                      <a:pt x="7664" y="1575"/>
                    </a:cubicBezTo>
                    <a:cubicBezTo>
                      <a:pt x="7246" y="1575"/>
                      <a:pt x="6828" y="2249"/>
                      <a:pt x="6828" y="2475"/>
                    </a:cubicBezTo>
                    <a:cubicBezTo>
                      <a:pt x="6828" y="2700"/>
                      <a:pt x="6828" y="2700"/>
                      <a:pt x="6828" y="2700"/>
                    </a:cubicBezTo>
                    <a:cubicBezTo>
                      <a:pt x="6828" y="2700"/>
                      <a:pt x="6828" y="2700"/>
                      <a:pt x="6828" y="2700"/>
                    </a:cubicBezTo>
                    <a:cubicBezTo>
                      <a:pt x="6828" y="2700"/>
                      <a:pt x="6828" y="2700"/>
                      <a:pt x="6828" y="2700"/>
                    </a:cubicBezTo>
                    <a:cubicBezTo>
                      <a:pt x="6828" y="2924"/>
                      <a:pt x="6828" y="3374"/>
                      <a:pt x="6689" y="3600"/>
                    </a:cubicBezTo>
                    <a:cubicBezTo>
                      <a:pt x="6689" y="3600"/>
                      <a:pt x="6689" y="3825"/>
                      <a:pt x="6689" y="3825"/>
                    </a:cubicBezTo>
                    <a:cubicBezTo>
                      <a:pt x="6410" y="4049"/>
                      <a:pt x="6270" y="4275"/>
                      <a:pt x="5992" y="4275"/>
                    </a:cubicBezTo>
                    <a:cubicBezTo>
                      <a:pt x="5852" y="4049"/>
                      <a:pt x="5574" y="4049"/>
                      <a:pt x="5434" y="4049"/>
                    </a:cubicBezTo>
                    <a:cubicBezTo>
                      <a:pt x="5434" y="4049"/>
                      <a:pt x="5434" y="4049"/>
                      <a:pt x="5434" y="4049"/>
                    </a:cubicBezTo>
                    <a:cubicBezTo>
                      <a:pt x="5156" y="4049"/>
                      <a:pt x="5016" y="3825"/>
                      <a:pt x="5016" y="3825"/>
                    </a:cubicBezTo>
                    <a:cubicBezTo>
                      <a:pt x="4877" y="3825"/>
                      <a:pt x="4877" y="3825"/>
                      <a:pt x="4877" y="3825"/>
                    </a:cubicBezTo>
                    <a:cubicBezTo>
                      <a:pt x="4877" y="3825"/>
                      <a:pt x="4877" y="3825"/>
                      <a:pt x="4877" y="3825"/>
                    </a:cubicBezTo>
                    <a:cubicBezTo>
                      <a:pt x="4877" y="3825"/>
                      <a:pt x="4877" y="3825"/>
                      <a:pt x="4877" y="3825"/>
                    </a:cubicBezTo>
                    <a:cubicBezTo>
                      <a:pt x="4738" y="3825"/>
                      <a:pt x="4598" y="4049"/>
                      <a:pt x="4459" y="4049"/>
                    </a:cubicBezTo>
                    <a:cubicBezTo>
                      <a:pt x="4320" y="4049"/>
                      <a:pt x="4041" y="3825"/>
                      <a:pt x="3762" y="3600"/>
                    </a:cubicBezTo>
                    <a:cubicBezTo>
                      <a:pt x="3762" y="3374"/>
                      <a:pt x="3623" y="3374"/>
                      <a:pt x="3623" y="3150"/>
                    </a:cubicBezTo>
                    <a:cubicBezTo>
                      <a:pt x="2926" y="1800"/>
                      <a:pt x="2229" y="900"/>
                      <a:pt x="1811" y="900"/>
                    </a:cubicBezTo>
                    <a:cubicBezTo>
                      <a:pt x="1672" y="900"/>
                      <a:pt x="1672" y="900"/>
                      <a:pt x="1532" y="900"/>
                    </a:cubicBezTo>
                    <a:cubicBezTo>
                      <a:pt x="1393" y="900"/>
                      <a:pt x="1393" y="900"/>
                      <a:pt x="1393" y="900"/>
                    </a:cubicBezTo>
                    <a:cubicBezTo>
                      <a:pt x="1254" y="900"/>
                      <a:pt x="1254" y="900"/>
                      <a:pt x="1254" y="900"/>
                    </a:cubicBezTo>
                    <a:cubicBezTo>
                      <a:pt x="1114" y="900"/>
                      <a:pt x="1114" y="900"/>
                      <a:pt x="1114" y="900"/>
                    </a:cubicBezTo>
                    <a:cubicBezTo>
                      <a:pt x="1811" y="1124"/>
                      <a:pt x="1950" y="2249"/>
                      <a:pt x="2090" y="2700"/>
                    </a:cubicBezTo>
                    <a:cubicBezTo>
                      <a:pt x="2090" y="2924"/>
                      <a:pt x="2090" y="3150"/>
                      <a:pt x="2229" y="3374"/>
                    </a:cubicBezTo>
                    <a:cubicBezTo>
                      <a:pt x="2787" y="3374"/>
                      <a:pt x="3483" y="4499"/>
                      <a:pt x="3483" y="4950"/>
                    </a:cubicBezTo>
                    <a:cubicBezTo>
                      <a:pt x="3344" y="5400"/>
                      <a:pt x="3205" y="5625"/>
                      <a:pt x="2926" y="5625"/>
                    </a:cubicBezTo>
                    <a:cubicBezTo>
                      <a:pt x="2926" y="5625"/>
                      <a:pt x="2926" y="5625"/>
                      <a:pt x="2926" y="5625"/>
                    </a:cubicBezTo>
                    <a:cubicBezTo>
                      <a:pt x="2647" y="5625"/>
                      <a:pt x="2508" y="5849"/>
                      <a:pt x="2369" y="5849"/>
                    </a:cubicBezTo>
                    <a:cubicBezTo>
                      <a:pt x="2090" y="6075"/>
                      <a:pt x="1672" y="6300"/>
                      <a:pt x="1254" y="6075"/>
                    </a:cubicBezTo>
                    <a:cubicBezTo>
                      <a:pt x="1114" y="6075"/>
                      <a:pt x="975" y="6075"/>
                      <a:pt x="975" y="5849"/>
                    </a:cubicBezTo>
                    <a:cubicBezTo>
                      <a:pt x="696" y="5849"/>
                      <a:pt x="418" y="5625"/>
                      <a:pt x="278" y="5625"/>
                    </a:cubicBezTo>
                    <a:cubicBezTo>
                      <a:pt x="278" y="5625"/>
                      <a:pt x="278" y="5625"/>
                      <a:pt x="139" y="5849"/>
                    </a:cubicBezTo>
                    <a:cubicBezTo>
                      <a:pt x="139" y="6075"/>
                      <a:pt x="139" y="6075"/>
                      <a:pt x="139" y="6075"/>
                    </a:cubicBezTo>
                    <a:cubicBezTo>
                      <a:pt x="139" y="6524"/>
                      <a:pt x="0" y="7200"/>
                      <a:pt x="0" y="7424"/>
                    </a:cubicBezTo>
                    <a:cubicBezTo>
                      <a:pt x="0" y="7424"/>
                      <a:pt x="139" y="7424"/>
                      <a:pt x="139" y="7424"/>
                    </a:cubicBezTo>
                    <a:cubicBezTo>
                      <a:pt x="278" y="7424"/>
                      <a:pt x="278" y="7424"/>
                      <a:pt x="278" y="7424"/>
                    </a:cubicBezTo>
                    <a:cubicBezTo>
                      <a:pt x="696" y="7424"/>
                      <a:pt x="975" y="7650"/>
                      <a:pt x="975" y="7875"/>
                    </a:cubicBezTo>
                    <a:cubicBezTo>
                      <a:pt x="1114" y="8325"/>
                      <a:pt x="975" y="8774"/>
                      <a:pt x="836" y="9225"/>
                    </a:cubicBezTo>
                    <a:cubicBezTo>
                      <a:pt x="1254" y="9225"/>
                      <a:pt x="1393" y="9674"/>
                      <a:pt x="1532" y="9900"/>
                    </a:cubicBezTo>
                    <a:cubicBezTo>
                      <a:pt x="1532" y="10124"/>
                      <a:pt x="1532" y="10349"/>
                      <a:pt x="1672" y="10349"/>
                    </a:cubicBezTo>
                    <a:cubicBezTo>
                      <a:pt x="1811" y="10800"/>
                      <a:pt x="1950" y="11251"/>
                      <a:pt x="1811" y="12151"/>
                    </a:cubicBezTo>
                    <a:cubicBezTo>
                      <a:pt x="1672" y="12825"/>
                      <a:pt x="1811" y="13951"/>
                      <a:pt x="1811" y="14850"/>
                    </a:cubicBezTo>
                    <a:cubicBezTo>
                      <a:pt x="1811" y="15076"/>
                      <a:pt x="1811" y="15076"/>
                      <a:pt x="1811" y="15076"/>
                    </a:cubicBezTo>
                    <a:cubicBezTo>
                      <a:pt x="1811" y="15076"/>
                      <a:pt x="1811" y="15076"/>
                      <a:pt x="1811" y="15076"/>
                    </a:cubicBezTo>
                    <a:cubicBezTo>
                      <a:pt x="1811" y="15076"/>
                      <a:pt x="1950" y="15076"/>
                      <a:pt x="1950" y="15076"/>
                    </a:cubicBezTo>
                    <a:cubicBezTo>
                      <a:pt x="1950" y="15076"/>
                      <a:pt x="2090" y="15076"/>
                      <a:pt x="2090" y="15076"/>
                    </a:cubicBezTo>
                    <a:cubicBezTo>
                      <a:pt x="2090" y="14850"/>
                      <a:pt x="2090" y="14850"/>
                      <a:pt x="2090" y="14850"/>
                    </a:cubicBezTo>
                    <a:cubicBezTo>
                      <a:pt x="2229" y="14850"/>
                      <a:pt x="2229" y="14850"/>
                      <a:pt x="2229" y="14850"/>
                    </a:cubicBezTo>
                    <a:cubicBezTo>
                      <a:pt x="2229" y="14850"/>
                      <a:pt x="2369" y="14850"/>
                      <a:pt x="2369" y="14850"/>
                    </a:cubicBezTo>
                    <a:cubicBezTo>
                      <a:pt x="2369" y="14850"/>
                      <a:pt x="2369" y="14850"/>
                      <a:pt x="2369" y="14850"/>
                    </a:cubicBezTo>
                    <a:cubicBezTo>
                      <a:pt x="2369" y="14850"/>
                      <a:pt x="2369" y="14850"/>
                      <a:pt x="2508" y="14850"/>
                    </a:cubicBezTo>
                    <a:cubicBezTo>
                      <a:pt x="2508" y="14850"/>
                      <a:pt x="2508" y="14850"/>
                      <a:pt x="2508" y="14850"/>
                    </a:cubicBezTo>
                    <a:cubicBezTo>
                      <a:pt x="2508" y="14850"/>
                      <a:pt x="2508" y="14850"/>
                      <a:pt x="2508" y="14850"/>
                    </a:cubicBezTo>
                    <a:cubicBezTo>
                      <a:pt x="2508" y="14850"/>
                      <a:pt x="2508" y="14850"/>
                      <a:pt x="2508" y="14850"/>
                    </a:cubicBezTo>
                    <a:cubicBezTo>
                      <a:pt x="2508" y="14850"/>
                      <a:pt x="2647" y="14850"/>
                      <a:pt x="2647" y="14850"/>
                    </a:cubicBezTo>
                    <a:cubicBezTo>
                      <a:pt x="2647" y="14850"/>
                      <a:pt x="2647" y="14850"/>
                      <a:pt x="2647" y="14850"/>
                    </a:cubicBezTo>
                    <a:cubicBezTo>
                      <a:pt x="2647" y="14850"/>
                      <a:pt x="2647" y="14850"/>
                      <a:pt x="2647" y="14850"/>
                    </a:cubicBezTo>
                    <a:cubicBezTo>
                      <a:pt x="2647" y="14850"/>
                      <a:pt x="2647" y="14850"/>
                      <a:pt x="2647" y="14850"/>
                    </a:cubicBezTo>
                    <a:cubicBezTo>
                      <a:pt x="2787" y="14400"/>
                      <a:pt x="3623" y="13050"/>
                      <a:pt x="4180" y="13050"/>
                    </a:cubicBezTo>
                    <a:cubicBezTo>
                      <a:pt x="4320" y="13050"/>
                      <a:pt x="4459" y="13050"/>
                      <a:pt x="4598" y="13050"/>
                    </a:cubicBezTo>
                    <a:cubicBezTo>
                      <a:pt x="4738" y="13050"/>
                      <a:pt x="4877" y="13050"/>
                      <a:pt x="4877" y="13050"/>
                    </a:cubicBezTo>
                    <a:cubicBezTo>
                      <a:pt x="5016" y="13050"/>
                      <a:pt x="5156" y="13050"/>
                      <a:pt x="5156" y="13050"/>
                    </a:cubicBezTo>
                    <a:cubicBezTo>
                      <a:pt x="5295" y="12601"/>
                      <a:pt x="5713" y="12375"/>
                      <a:pt x="6131" y="12375"/>
                    </a:cubicBezTo>
                    <a:cubicBezTo>
                      <a:pt x="6270" y="12375"/>
                      <a:pt x="7107" y="12601"/>
                      <a:pt x="7385" y="13050"/>
                    </a:cubicBezTo>
                    <a:cubicBezTo>
                      <a:pt x="7525" y="13276"/>
                      <a:pt x="8221" y="13725"/>
                      <a:pt x="8361" y="13725"/>
                    </a:cubicBezTo>
                    <a:cubicBezTo>
                      <a:pt x="8500" y="13725"/>
                      <a:pt x="8640" y="13951"/>
                      <a:pt x="8779" y="13951"/>
                    </a:cubicBezTo>
                    <a:cubicBezTo>
                      <a:pt x="8779" y="14175"/>
                      <a:pt x="8918" y="14400"/>
                      <a:pt x="9058" y="14400"/>
                    </a:cubicBezTo>
                    <a:cubicBezTo>
                      <a:pt x="9058" y="14400"/>
                      <a:pt x="9197" y="14400"/>
                      <a:pt x="9197" y="14400"/>
                    </a:cubicBezTo>
                    <a:cubicBezTo>
                      <a:pt x="9615" y="14400"/>
                      <a:pt x="10730" y="14400"/>
                      <a:pt x="10730" y="15525"/>
                    </a:cubicBezTo>
                    <a:cubicBezTo>
                      <a:pt x="10730" y="15525"/>
                      <a:pt x="10869" y="15976"/>
                      <a:pt x="11148" y="15976"/>
                    </a:cubicBezTo>
                    <a:cubicBezTo>
                      <a:pt x="11427" y="15976"/>
                      <a:pt x="11705" y="16426"/>
                      <a:pt x="11845" y="16875"/>
                    </a:cubicBezTo>
                    <a:cubicBezTo>
                      <a:pt x="11984" y="16875"/>
                      <a:pt x="12123" y="17325"/>
                      <a:pt x="12123" y="17325"/>
                    </a:cubicBezTo>
                    <a:cubicBezTo>
                      <a:pt x="12263" y="17325"/>
                      <a:pt x="12402" y="17325"/>
                      <a:pt x="12541" y="17325"/>
                    </a:cubicBezTo>
                    <a:cubicBezTo>
                      <a:pt x="12820" y="17325"/>
                      <a:pt x="13517" y="17325"/>
                      <a:pt x="13517" y="18000"/>
                    </a:cubicBezTo>
                    <a:cubicBezTo>
                      <a:pt x="13517" y="18000"/>
                      <a:pt x="13517" y="18225"/>
                      <a:pt x="13517" y="18225"/>
                    </a:cubicBezTo>
                    <a:cubicBezTo>
                      <a:pt x="13517" y="18225"/>
                      <a:pt x="13517" y="18225"/>
                      <a:pt x="13517" y="18225"/>
                    </a:cubicBezTo>
                    <a:cubicBezTo>
                      <a:pt x="13517" y="18451"/>
                      <a:pt x="13517" y="18451"/>
                      <a:pt x="13517" y="18451"/>
                    </a:cubicBezTo>
                    <a:cubicBezTo>
                      <a:pt x="13656" y="18451"/>
                      <a:pt x="13656" y="18451"/>
                      <a:pt x="13656" y="18675"/>
                    </a:cubicBezTo>
                    <a:cubicBezTo>
                      <a:pt x="13656" y="18675"/>
                      <a:pt x="13656" y="18675"/>
                      <a:pt x="13656" y="18900"/>
                    </a:cubicBezTo>
                    <a:cubicBezTo>
                      <a:pt x="13656" y="18900"/>
                      <a:pt x="13656" y="18900"/>
                      <a:pt x="13656" y="18900"/>
                    </a:cubicBezTo>
                    <a:cubicBezTo>
                      <a:pt x="13656" y="19126"/>
                      <a:pt x="13656" y="19126"/>
                      <a:pt x="13656" y="19126"/>
                    </a:cubicBezTo>
                    <a:cubicBezTo>
                      <a:pt x="13656" y="19350"/>
                      <a:pt x="13656" y="19350"/>
                      <a:pt x="13656" y="19350"/>
                    </a:cubicBezTo>
                    <a:cubicBezTo>
                      <a:pt x="13656" y="19350"/>
                      <a:pt x="13656" y="19575"/>
                      <a:pt x="13656" y="19575"/>
                    </a:cubicBezTo>
                    <a:cubicBezTo>
                      <a:pt x="13656" y="19575"/>
                      <a:pt x="13656" y="19801"/>
                      <a:pt x="13656" y="19801"/>
                    </a:cubicBezTo>
                    <a:cubicBezTo>
                      <a:pt x="13656" y="19801"/>
                      <a:pt x="13656" y="20025"/>
                      <a:pt x="13656" y="20025"/>
                    </a:cubicBezTo>
                    <a:cubicBezTo>
                      <a:pt x="13656" y="20250"/>
                      <a:pt x="13656" y="20250"/>
                      <a:pt x="13656" y="20250"/>
                    </a:cubicBezTo>
                    <a:cubicBezTo>
                      <a:pt x="13796" y="20250"/>
                      <a:pt x="13796" y="20476"/>
                      <a:pt x="13796" y="20700"/>
                    </a:cubicBezTo>
                    <a:cubicBezTo>
                      <a:pt x="13796" y="20700"/>
                      <a:pt x="13796" y="20700"/>
                      <a:pt x="13796" y="20700"/>
                    </a:cubicBezTo>
                    <a:cubicBezTo>
                      <a:pt x="13796" y="20700"/>
                      <a:pt x="13796" y="20700"/>
                      <a:pt x="13935" y="207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4" name="Shape">
                <a:extLst>
                  <a:ext uri="{FF2B5EF4-FFF2-40B4-BE49-F238E27FC236}">
                    <a16:creationId xmlns:a16="http://schemas.microsoft.com/office/drawing/2014/main" id="{AD60CB48-AC3E-9A6F-2017-6F434CEF73FA}"/>
                  </a:ext>
                </a:extLst>
              </p:cNvPr>
              <p:cNvSpPr/>
              <p:nvPr/>
            </p:nvSpPr>
            <p:spPr>
              <a:xfrm>
                <a:off x="140512" y="86136"/>
                <a:ext cx="269094" cy="205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1" h="21600" extrusionOk="0">
                    <a:moveTo>
                      <a:pt x="19141" y="15731"/>
                    </a:moveTo>
                    <a:cubicBezTo>
                      <a:pt x="19041" y="15614"/>
                      <a:pt x="18941" y="15614"/>
                      <a:pt x="18941" y="15496"/>
                    </a:cubicBezTo>
                    <a:cubicBezTo>
                      <a:pt x="18641" y="15144"/>
                      <a:pt x="18641" y="15144"/>
                      <a:pt x="18641" y="15144"/>
                    </a:cubicBezTo>
                    <a:cubicBezTo>
                      <a:pt x="18741" y="15144"/>
                      <a:pt x="18741" y="15144"/>
                      <a:pt x="18741" y="15144"/>
                    </a:cubicBezTo>
                    <a:cubicBezTo>
                      <a:pt x="18741" y="15144"/>
                      <a:pt x="18741" y="15144"/>
                      <a:pt x="18741" y="15144"/>
                    </a:cubicBezTo>
                    <a:cubicBezTo>
                      <a:pt x="18741" y="15144"/>
                      <a:pt x="18741" y="15144"/>
                      <a:pt x="18741" y="15144"/>
                    </a:cubicBezTo>
                    <a:cubicBezTo>
                      <a:pt x="18641" y="15027"/>
                      <a:pt x="18641" y="15027"/>
                      <a:pt x="18641" y="14909"/>
                    </a:cubicBezTo>
                    <a:cubicBezTo>
                      <a:pt x="18641" y="14909"/>
                      <a:pt x="18641" y="14909"/>
                      <a:pt x="18641" y="14909"/>
                    </a:cubicBezTo>
                    <a:cubicBezTo>
                      <a:pt x="18641" y="14909"/>
                      <a:pt x="18641" y="14909"/>
                      <a:pt x="18641" y="14909"/>
                    </a:cubicBezTo>
                    <a:cubicBezTo>
                      <a:pt x="18741" y="14792"/>
                      <a:pt x="18841" y="14674"/>
                      <a:pt x="18941" y="14440"/>
                    </a:cubicBezTo>
                    <a:cubicBezTo>
                      <a:pt x="19041" y="14440"/>
                      <a:pt x="19141" y="14322"/>
                      <a:pt x="19141" y="14205"/>
                    </a:cubicBezTo>
                    <a:cubicBezTo>
                      <a:pt x="19441" y="13970"/>
                      <a:pt x="19941" y="13383"/>
                      <a:pt x="19842" y="13148"/>
                    </a:cubicBezTo>
                    <a:cubicBezTo>
                      <a:pt x="19741" y="12914"/>
                      <a:pt x="19441" y="12914"/>
                      <a:pt x="19241" y="12796"/>
                    </a:cubicBezTo>
                    <a:cubicBezTo>
                      <a:pt x="19041" y="12796"/>
                      <a:pt x="18841" y="12679"/>
                      <a:pt x="18741" y="12561"/>
                    </a:cubicBezTo>
                    <a:cubicBezTo>
                      <a:pt x="18741" y="12444"/>
                      <a:pt x="18741" y="12209"/>
                      <a:pt x="18741" y="11974"/>
                    </a:cubicBezTo>
                    <a:cubicBezTo>
                      <a:pt x="18741" y="11740"/>
                      <a:pt x="18641" y="11270"/>
                      <a:pt x="18541" y="11035"/>
                    </a:cubicBezTo>
                    <a:cubicBezTo>
                      <a:pt x="18442" y="10565"/>
                      <a:pt x="18541" y="10213"/>
                      <a:pt x="18541" y="9978"/>
                    </a:cubicBezTo>
                    <a:cubicBezTo>
                      <a:pt x="18541" y="9860"/>
                      <a:pt x="18641" y="9626"/>
                      <a:pt x="18541" y="9626"/>
                    </a:cubicBezTo>
                    <a:cubicBezTo>
                      <a:pt x="18442" y="9273"/>
                      <a:pt x="18541" y="8804"/>
                      <a:pt x="18641" y="8452"/>
                    </a:cubicBezTo>
                    <a:cubicBezTo>
                      <a:pt x="18641" y="8334"/>
                      <a:pt x="18641" y="8334"/>
                      <a:pt x="18741" y="8334"/>
                    </a:cubicBezTo>
                    <a:cubicBezTo>
                      <a:pt x="18741" y="8217"/>
                      <a:pt x="18841" y="8099"/>
                      <a:pt x="18841" y="7982"/>
                    </a:cubicBezTo>
                    <a:cubicBezTo>
                      <a:pt x="19041" y="7747"/>
                      <a:pt x="19141" y="7513"/>
                      <a:pt x="19141" y="7278"/>
                    </a:cubicBezTo>
                    <a:cubicBezTo>
                      <a:pt x="19141" y="7278"/>
                      <a:pt x="19141" y="7160"/>
                      <a:pt x="19141" y="7160"/>
                    </a:cubicBezTo>
                    <a:cubicBezTo>
                      <a:pt x="19141" y="7043"/>
                      <a:pt x="19141" y="7043"/>
                      <a:pt x="19141" y="7043"/>
                    </a:cubicBezTo>
                    <a:cubicBezTo>
                      <a:pt x="19141" y="7043"/>
                      <a:pt x="19141" y="6926"/>
                      <a:pt x="19141" y="6926"/>
                    </a:cubicBezTo>
                    <a:cubicBezTo>
                      <a:pt x="19141" y="6926"/>
                      <a:pt x="19141" y="6926"/>
                      <a:pt x="19241" y="6808"/>
                    </a:cubicBezTo>
                    <a:cubicBezTo>
                      <a:pt x="19241" y="6808"/>
                      <a:pt x="19241" y="6808"/>
                      <a:pt x="19241" y="6808"/>
                    </a:cubicBezTo>
                    <a:cubicBezTo>
                      <a:pt x="19241" y="6691"/>
                      <a:pt x="19241" y="6691"/>
                      <a:pt x="19241" y="6691"/>
                    </a:cubicBezTo>
                    <a:cubicBezTo>
                      <a:pt x="19241" y="6691"/>
                      <a:pt x="19341" y="6691"/>
                      <a:pt x="19341" y="6691"/>
                    </a:cubicBezTo>
                    <a:cubicBezTo>
                      <a:pt x="19341" y="6691"/>
                      <a:pt x="19341" y="6691"/>
                      <a:pt x="19341" y="6573"/>
                    </a:cubicBezTo>
                    <a:cubicBezTo>
                      <a:pt x="19341" y="6573"/>
                      <a:pt x="19341" y="6573"/>
                      <a:pt x="19341" y="6573"/>
                    </a:cubicBezTo>
                    <a:cubicBezTo>
                      <a:pt x="19341" y="6573"/>
                      <a:pt x="19341" y="6573"/>
                      <a:pt x="19341" y="6573"/>
                    </a:cubicBezTo>
                    <a:cubicBezTo>
                      <a:pt x="19341" y="6573"/>
                      <a:pt x="19341" y="6573"/>
                      <a:pt x="19341" y="6456"/>
                    </a:cubicBezTo>
                    <a:cubicBezTo>
                      <a:pt x="19341" y="6456"/>
                      <a:pt x="19341" y="6456"/>
                      <a:pt x="19341" y="6339"/>
                    </a:cubicBezTo>
                    <a:cubicBezTo>
                      <a:pt x="19341" y="6339"/>
                      <a:pt x="19341" y="6339"/>
                      <a:pt x="19341" y="6339"/>
                    </a:cubicBezTo>
                    <a:cubicBezTo>
                      <a:pt x="19241" y="6221"/>
                      <a:pt x="19241" y="6221"/>
                      <a:pt x="19241" y="6221"/>
                    </a:cubicBezTo>
                    <a:cubicBezTo>
                      <a:pt x="19241" y="6104"/>
                      <a:pt x="19241" y="6104"/>
                      <a:pt x="19241" y="6104"/>
                    </a:cubicBezTo>
                    <a:cubicBezTo>
                      <a:pt x="19241" y="5986"/>
                      <a:pt x="19241" y="5986"/>
                      <a:pt x="19241" y="5986"/>
                    </a:cubicBezTo>
                    <a:cubicBezTo>
                      <a:pt x="19241" y="5869"/>
                      <a:pt x="19241" y="5869"/>
                      <a:pt x="19241" y="5869"/>
                    </a:cubicBezTo>
                    <a:cubicBezTo>
                      <a:pt x="19241" y="5869"/>
                      <a:pt x="19241" y="5752"/>
                      <a:pt x="19241" y="5752"/>
                    </a:cubicBezTo>
                    <a:cubicBezTo>
                      <a:pt x="19241" y="5752"/>
                      <a:pt x="19241" y="5634"/>
                      <a:pt x="19241" y="5634"/>
                    </a:cubicBezTo>
                    <a:cubicBezTo>
                      <a:pt x="19241" y="5634"/>
                      <a:pt x="19241" y="5517"/>
                      <a:pt x="19241" y="5517"/>
                    </a:cubicBezTo>
                    <a:cubicBezTo>
                      <a:pt x="19241" y="5517"/>
                      <a:pt x="19241" y="5517"/>
                      <a:pt x="19241" y="5517"/>
                    </a:cubicBezTo>
                    <a:cubicBezTo>
                      <a:pt x="19241" y="5400"/>
                      <a:pt x="19241" y="5400"/>
                      <a:pt x="19241" y="5400"/>
                    </a:cubicBezTo>
                    <a:cubicBezTo>
                      <a:pt x="19241" y="5282"/>
                      <a:pt x="19141" y="5282"/>
                      <a:pt x="19141" y="5282"/>
                    </a:cubicBezTo>
                    <a:cubicBezTo>
                      <a:pt x="19141" y="5282"/>
                      <a:pt x="19141" y="5165"/>
                      <a:pt x="19141" y="5165"/>
                    </a:cubicBezTo>
                    <a:cubicBezTo>
                      <a:pt x="19141" y="5165"/>
                      <a:pt x="19041" y="5165"/>
                      <a:pt x="18841" y="5165"/>
                    </a:cubicBezTo>
                    <a:cubicBezTo>
                      <a:pt x="18741" y="5165"/>
                      <a:pt x="18641" y="5165"/>
                      <a:pt x="18641" y="5165"/>
                    </a:cubicBezTo>
                    <a:cubicBezTo>
                      <a:pt x="18541" y="5165"/>
                      <a:pt x="18541" y="5165"/>
                      <a:pt x="18541" y="5165"/>
                    </a:cubicBezTo>
                    <a:cubicBezTo>
                      <a:pt x="18341" y="5165"/>
                      <a:pt x="18141" y="4930"/>
                      <a:pt x="18041" y="4695"/>
                    </a:cubicBezTo>
                    <a:cubicBezTo>
                      <a:pt x="17941" y="4578"/>
                      <a:pt x="17841" y="4460"/>
                      <a:pt x="17841" y="4460"/>
                    </a:cubicBezTo>
                    <a:cubicBezTo>
                      <a:pt x="17841" y="4460"/>
                      <a:pt x="17841" y="4460"/>
                      <a:pt x="17841" y="4460"/>
                    </a:cubicBezTo>
                    <a:cubicBezTo>
                      <a:pt x="17441" y="4460"/>
                      <a:pt x="17141" y="4108"/>
                      <a:pt x="17141" y="3756"/>
                    </a:cubicBezTo>
                    <a:cubicBezTo>
                      <a:pt x="17042" y="3639"/>
                      <a:pt x="16742" y="3639"/>
                      <a:pt x="16441" y="3639"/>
                    </a:cubicBezTo>
                    <a:cubicBezTo>
                      <a:pt x="16441" y="3639"/>
                      <a:pt x="16441" y="3639"/>
                      <a:pt x="16341" y="3639"/>
                    </a:cubicBezTo>
                    <a:cubicBezTo>
                      <a:pt x="16041" y="3639"/>
                      <a:pt x="15941" y="3404"/>
                      <a:pt x="15841" y="3286"/>
                    </a:cubicBezTo>
                    <a:cubicBezTo>
                      <a:pt x="15841" y="3286"/>
                      <a:pt x="15741" y="3286"/>
                      <a:pt x="15741" y="3286"/>
                    </a:cubicBezTo>
                    <a:cubicBezTo>
                      <a:pt x="15541" y="3286"/>
                      <a:pt x="15041" y="3052"/>
                      <a:pt x="14841" y="2817"/>
                    </a:cubicBezTo>
                    <a:cubicBezTo>
                      <a:pt x="14741" y="2700"/>
                      <a:pt x="14541" y="2582"/>
                      <a:pt x="14242" y="2582"/>
                    </a:cubicBezTo>
                    <a:cubicBezTo>
                      <a:pt x="14041" y="2582"/>
                      <a:pt x="13841" y="2700"/>
                      <a:pt x="13841" y="2700"/>
                    </a:cubicBezTo>
                    <a:cubicBezTo>
                      <a:pt x="13642" y="2934"/>
                      <a:pt x="13441" y="2934"/>
                      <a:pt x="13341" y="2934"/>
                    </a:cubicBezTo>
                    <a:cubicBezTo>
                      <a:pt x="13241" y="2934"/>
                      <a:pt x="13241" y="2934"/>
                      <a:pt x="13141" y="2934"/>
                    </a:cubicBezTo>
                    <a:cubicBezTo>
                      <a:pt x="13041" y="2934"/>
                      <a:pt x="12941" y="2934"/>
                      <a:pt x="12842" y="2934"/>
                    </a:cubicBezTo>
                    <a:cubicBezTo>
                      <a:pt x="12741" y="2934"/>
                      <a:pt x="12242" y="3404"/>
                      <a:pt x="12041" y="3639"/>
                    </a:cubicBezTo>
                    <a:cubicBezTo>
                      <a:pt x="12041" y="3639"/>
                      <a:pt x="12041" y="3639"/>
                      <a:pt x="12041" y="3756"/>
                    </a:cubicBezTo>
                    <a:cubicBezTo>
                      <a:pt x="12041" y="3756"/>
                      <a:pt x="12041" y="3756"/>
                      <a:pt x="12041" y="3756"/>
                    </a:cubicBezTo>
                    <a:cubicBezTo>
                      <a:pt x="11941" y="3756"/>
                      <a:pt x="11941" y="3756"/>
                      <a:pt x="11941" y="3756"/>
                    </a:cubicBezTo>
                    <a:cubicBezTo>
                      <a:pt x="11941" y="3756"/>
                      <a:pt x="11941" y="3756"/>
                      <a:pt x="11941" y="3756"/>
                    </a:cubicBezTo>
                    <a:cubicBezTo>
                      <a:pt x="11941" y="3756"/>
                      <a:pt x="11941" y="3756"/>
                      <a:pt x="11841" y="3756"/>
                    </a:cubicBezTo>
                    <a:cubicBezTo>
                      <a:pt x="11841" y="3756"/>
                      <a:pt x="11841" y="3756"/>
                      <a:pt x="11841" y="3873"/>
                    </a:cubicBezTo>
                    <a:cubicBezTo>
                      <a:pt x="11841" y="3873"/>
                      <a:pt x="11841" y="3873"/>
                      <a:pt x="11741" y="3873"/>
                    </a:cubicBezTo>
                    <a:cubicBezTo>
                      <a:pt x="11741" y="3873"/>
                      <a:pt x="11741" y="3873"/>
                      <a:pt x="11741" y="3873"/>
                    </a:cubicBezTo>
                    <a:cubicBezTo>
                      <a:pt x="11741" y="3873"/>
                      <a:pt x="11641" y="3873"/>
                      <a:pt x="11641" y="3873"/>
                    </a:cubicBezTo>
                    <a:cubicBezTo>
                      <a:pt x="11641" y="3873"/>
                      <a:pt x="11641" y="3873"/>
                      <a:pt x="11641" y="3873"/>
                    </a:cubicBezTo>
                    <a:cubicBezTo>
                      <a:pt x="11541" y="3873"/>
                      <a:pt x="11541" y="3873"/>
                      <a:pt x="11541" y="3873"/>
                    </a:cubicBezTo>
                    <a:cubicBezTo>
                      <a:pt x="11442" y="3873"/>
                      <a:pt x="11442" y="3873"/>
                      <a:pt x="11442" y="3873"/>
                    </a:cubicBezTo>
                    <a:cubicBezTo>
                      <a:pt x="11341" y="3873"/>
                      <a:pt x="11341" y="3991"/>
                      <a:pt x="11341" y="3991"/>
                    </a:cubicBezTo>
                    <a:cubicBezTo>
                      <a:pt x="11241" y="3991"/>
                      <a:pt x="11241" y="3991"/>
                      <a:pt x="11241" y="3991"/>
                    </a:cubicBezTo>
                    <a:cubicBezTo>
                      <a:pt x="11142" y="3991"/>
                      <a:pt x="11142" y="3991"/>
                      <a:pt x="11142" y="3991"/>
                    </a:cubicBezTo>
                    <a:cubicBezTo>
                      <a:pt x="11142" y="4226"/>
                      <a:pt x="11142" y="4460"/>
                      <a:pt x="11041" y="4578"/>
                    </a:cubicBezTo>
                    <a:cubicBezTo>
                      <a:pt x="10842" y="5047"/>
                      <a:pt x="9140" y="5282"/>
                      <a:pt x="8440" y="5282"/>
                    </a:cubicBezTo>
                    <a:cubicBezTo>
                      <a:pt x="8440" y="5282"/>
                      <a:pt x="8440" y="5282"/>
                      <a:pt x="8440" y="5282"/>
                    </a:cubicBezTo>
                    <a:cubicBezTo>
                      <a:pt x="7941" y="5282"/>
                      <a:pt x="7640" y="4813"/>
                      <a:pt x="7340" y="4460"/>
                    </a:cubicBezTo>
                    <a:cubicBezTo>
                      <a:pt x="7040" y="4108"/>
                      <a:pt x="6841" y="3873"/>
                      <a:pt x="6440" y="3873"/>
                    </a:cubicBezTo>
                    <a:cubicBezTo>
                      <a:pt x="5540" y="3873"/>
                      <a:pt x="4940" y="3052"/>
                      <a:pt x="4840" y="2230"/>
                    </a:cubicBezTo>
                    <a:cubicBezTo>
                      <a:pt x="4840" y="2113"/>
                      <a:pt x="4741" y="2113"/>
                      <a:pt x="4741" y="2113"/>
                    </a:cubicBezTo>
                    <a:cubicBezTo>
                      <a:pt x="4741" y="2113"/>
                      <a:pt x="4741" y="2113"/>
                      <a:pt x="4741" y="2113"/>
                    </a:cubicBezTo>
                    <a:cubicBezTo>
                      <a:pt x="4640" y="2113"/>
                      <a:pt x="4640" y="2113"/>
                      <a:pt x="4640" y="1995"/>
                    </a:cubicBezTo>
                    <a:cubicBezTo>
                      <a:pt x="4640" y="1995"/>
                      <a:pt x="4541" y="1995"/>
                      <a:pt x="4541" y="1995"/>
                    </a:cubicBezTo>
                    <a:cubicBezTo>
                      <a:pt x="4541" y="1995"/>
                      <a:pt x="4541" y="1995"/>
                      <a:pt x="4440" y="1995"/>
                    </a:cubicBezTo>
                    <a:cubicBezTo>
                      <a:pt x="4440" y="1995"/>
                      <a:pt x="4440" y="1878"/>
                      <a:pt x="4440" y="1878"/>
                    </a:cubicBezTo>
                    <a:cubicBezTo>
                      <a:pt x="4440" y="1878"/>
                      <a:pt x="4340" y="1878"/>
                      <a:pt x="4340" y="1878"/>
                    </a:cubicBezTo>
                    <a:cubicBezTo>
                      <a:pt x="4340" y="1878"/>
                      <a:pt x="4340" y="1878"/>
                      <a:pt x="4340" y="1878"/>
                    </a:cubicBezTo>
                    <a:cubicBezTo>
                      <a:pt x="4240" y="1760"/>
                      <a:pt x="4240" y="1760"/>
                      <a:pt x="4240" y="1760"/>
                    </a:cubicBezTo>
                    <a:cubicBezTo>
                      <a:pt x="4240" y="1760"/>
                      <a:pt x="4240" y="1760"/>
                      <a:pt x="4240" y="1760"/>
                    </a:cubicBezTo>
                    <a:cubicBezTo>
                      <a:pt x="4140" y="1643"/>
                      <a:pt x="4140" y="1643"/>
                      <a:pt x="4140" y="1643"/>
                    </a:cubicBezTo>
                    <a:cubicBezTo>
                      <a:pt x="4140" y="1643"/>
                      <a:pt x="4140" y="1643"/>
                      <a:pt x="4140" y="1643"/>
                    </a:cubicBezTo>
                    <a:cubicBezTo>
                      <a:pt x="4041" y="1526"/>
                      <a:pt x="4041" y="1526"/>
                      <a:pt x="4041" y="1526"/>
                    </a:cubicBezTo>
                    <a:cubicBezTo>
                      <a:pt x="4041" y="1408"/>
                      <a:pt x="4041" y="1291"/>
                      <a:pt x="4041" y="1291"/>
                    </a:cubicBezTo>
                    <a:cubicBezTo>
                      <a:pt x="4140" y="1056"/>
                      <a:pt x="4240" y="469"/>
                      <a:pt x="4140" y="352"/>
                    </a:cubicBezTo>
                    <a:cubicBezTo>
                      <a:pt x="4140" y="352"/>
                      <a:pt x="4140" y="352"/>
                      <a:pt x="4140" y="352"/>
                    </a:cubicBezTo>
                    <a:cubicBezTo>
                      <a:pt x="3940" y="469"/>
                      <a:pt x="3841" y="586"/>
                      <a:pt x="3640" y="704"/>
                    </a:cubicBezTo>
                    <a:cubicBezTo>
                      <a:pt x="3440" y="821"/>
                      <a:pt x="3240" y="1056"/>
                      <a:pt x="3040" y="1173"/>
                    </a:cubicBezTo>
                    <a:cubicBezTo>
                      <a:pt x="3040" y="1173"/>
                      <a:pt x="3040" y="1173"/>
                      <a:pt x="3040" y="1173"/>
                    </a:cubicBezTo>
                    <a:cubicBezTo>
                      <a:pt x="2940" y="1173"/>
                      <a:pt x="2940" y="1173"/>
                      <a:pt x="2940" y="1173"/>
                    </a:cubicBezTo>
                    <a:cubicBezTo>
                      <a:pt x="2940" y="1291"/>
                      <a:pt x="2940" y="1291"/>
                      <a:pt x="2940" y="1291"/>
                    </a:cubicBezTo>
                    <a:cubicBezTo>
                      <a:pt x="2841" y="1291"/>
                      <a:pt x="2841" y="1291"/>
                      <a:pt x="2841" y="1291"/>
                    </a:cubicBezTo>
                    <a:cubicBezTo>
                      <a:pt x="2841" y="1291"/>
                      <a:pt x="2740" y="1291"/>
                      <a:pt x="2740" y="1291"/>
                    </a:cubicBezTo>
                    <a:cubicBezTo>
                      <a:pt x="2740" y="1291"/>
                      <a:pt x="2740" y="1291"/>
                      <a:pt x="2740" y="1291"/>
                    </a:cubicBezTo>
                    <a:cubicBezTo>
                      <a:pt x="2740" y="1291"/>
                      <a:pt x="2740" y="1291"/>
                      <a:pt x="2740" y="1291"/>
                    </a:cubicBezTo>
                    <a:cubicBezTo>
                      <a:pt x="2541" y="1408"/>
                      <a:pt x="2541" y="1408"/>
                      <a:pt x="2541" y="1408"/>
                    </a:cubicBezTo>
                    <a:cubicBezTo>
                      <a:pt x="2541" y="1408"/>
                      <a:pt x="2541" y="1408"/>
                      <a:pt x="2541" y="1408"/>
                    </a:cubicBezTo>
                    <a:cubicBezTo>
                      <a:pt x="2541" y="1408"/>
                      <a:pt x="2441" y="1408"/>
                      <a:pt x="2341" y="1526"/>
                    </a:cubicBezTo>
                    <a:cubicBezTo>
                      <a:pt x="2341" y="1526"/>
                      <a:pt x="2341" y="1526"/>
                      <a:pt x="2341" y="1526"/>
                    </a:cubicBezTo>
                    <a:cubicBezTo>
                      <a:pt x="2240" y="1526"/>
                      <a:pt x="2240" y="1526"/>
                      <a:pt x="2140" y="1526"/>
                    </a:cubicBezTo>
                    <a:cubicBezTo>
                      <a:pt x="2140" y="1526"/>
                      <a:pt x="2140" y="1526"/>
                      <a:pt x="2140" y="1526"/>
                    </a:cubicBezTo>
                    <a:cubicBezTo>
                      <a:pt x="2040" y="1526"/>
                      <a:pt x="2040" y="1526"/>
                      <a:pt x="2040" y="1526"/>
                    </a:cubicBezTo>
                    <a:cubicBezTo>
                      <a:pt x="2040" y="1526"/>
                      <a:pt x="1941" y="1526"/>
                      <a:pt x="1941" y="1526"/>
                    </a:cubicBezTo>
                    <a:cubicBezTo>
                      <a:pt x="1941" y="1526"/>
                      <a:pt x="1941" y="1526"/>
                      <a:pt x="1941" y="1526"/>
                    </a:cubicBezTo>
                    <a:cubicBezTo>
                      <a:pt x="1941" y="1526"/>
                      <a:pt x="1941" y="1526"/>
                      <a:pt x="1941" y="1526"/>
                    </a:cubicBezTo>
                    <a:cubicBezTo>
                      <a:pt x="1741" y="1526"/>
                      <a:pt x="1741" y="1526"/>
                      <a:pt x="1741" y="1526"/>
                    </a:cubicBezTo>
                    <a:cubicBezTo>
                      <a:pt x="1741" y="1526"/>
                      <a:pt x="1741" y="1526"/>
                      <a:pt x="1741" y="1526"/>
                    </a:cubicBezTo>
                    <a:cubicBezTo>
                      <a:pt x="1540" y="1526"/>
                      <a:pt x="1440" y="1408"/>
                      <a:pt x="1341" y="1408"/>
                    </a:cubicBezTo>
                    <a:cubicBezTo>
                      <a:pt x="1141" y="1408"/>
                      <a:pt x="1041" y="1291"/>
                      <a:pt x="1041" y="1173"/>
                    </a:cubicBezTo>
                    <a:cubicBezTo>
                      <a:pt x="1041" y="1056"/>
                      <a:pt x="941" y="1056"/>
                      <a:pt x="941" y="1056"/>
                    </a:cubicBezTo>
                    <a:cubicBezTo>
                      <a:pt x="941" y="1056"/>
                      <a:pt x="941" y="1056"/>
                      <a:pt x="941" y="939"/>
                    </a:cubicBezTo>
                    <a:cubicBezTo>
                      <a:pt x="641" y="821"/>
                      <a:pt x="541" y="586"/>
                      <a:pt x="541" y="469"/>
                    </a:cubicBezTo>
                    <a:cubicBezTo>
                      <a:pt x="441" y="352"/>
                      <a:pt x="441" y="352"/>
                      <a:pt x="441" y="234"/>
                    </a:cubicBezTo>
                    <a:cubicBezTo>
                      <a:pt x="441" y="234"/>
                      <a:pt x="441" y="234"/>
                      <a:pt x="441" y="117"/>
                    </a:cubicBezTo>
                    <a:cubicBezTo>
                      <a:pt x="441" y="117"/>
                      <a:pt x="441" y="117"/>
                      <a:pt x="441" y="117"/>
                    </a:cubicBezTo>
                    <a:cubicBezTo>
                      <a:pt x="441" y="117"/>
                      <a:pt x="441" y="117"/>
                      <a:pt x="441" y="117"/>
                    </a:cubicBezTo>
                    <a:cubicBezTo>
                      <a:pt x="4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117"/>
                      <a:pt x="241" y="117"/>
                    </a:cubicBezTo>
                    <a:cubicBezTo>
                      <a:pt x="241" y="352"/>
                      <a:pt x="241" y="586"/>
                      <a:pt x="41" y="704"/>
                    </a:cubicBezTo>
                    <a:cubicBezTo>
                      <a:pt x="-59" y="821"/>
                      <a:pt x="41" y="1291"/>
                      <a:pt x="141" y="1408"/>
                    </a:cubicBezTo>
                    <a:cubicBezTo>
                      <a:pt x="241" y="1643"/>
                      <a:pt x="241" y="1878"/>
                      <a:pt x="141" y="2230"/>
                    </a:cubicBezTo>
                    <a:cubicBezTo>
                      <a:pt x="141" y="2347"/>
                      <a:pt x="141" y="2700"/>
                      <a:pt x="141" y="2817"/>
                    </a:cubicBezTo>
                    <a:cubicBezTo>
                      <a:pt x="241" y="2934"/>
                      <a:pt x="441" y="3169"/>
                      <a:pt x="541" y="3404"/>
                    </a:cubicBezTo>
                    <a:cubicBezTo>
                      <a:pt x="541" y="3521"/>
                      <a:pt x="641" y="3521"/>
                      <a:pt x="641" y="3639"/>
                    </a:cubicBezTo>
                    <a:cubicBezTo>
                      <a:pt x="641" y="3639"/>
                      <a:pt x="641" y="3639"/>
                      <a:pt x="641" y="3639"/>
                    </a:cubicBezTo>
                    <a:cubicBezTo>
                      <a:pt x="641" y="3756"/>
                      <a:pt x="641" y="3756"/>
                      <a:pt x="641" y="3873"/>
                    </a:cubicBezTo>
                    <a:cubicBezTo>
                      <a:pt x="641" y="3873"/>
                      <a:pt x="641" y="3873"/>
                      <a:pt x="641" y="3873"/>
                    </a:cubicBezTo>
                    <a:cubicBezTo>
                      <a:pt x="741" y="3873"/>
                      <a:pt x="741" y="3873"/>
                      <a:pt x="741" y="3991"/>
                    </a:cubicBezTo>
                    <a:cubicBezTo>
                      <a:pt x="741" y="3991"/>
                      <a:pt x="741" y="3991"/>
                      <a:pt x="741" y="3991"/>
                    </a:cubicBezTo>
                    <a:cubicBezTo>
                      <a:pt x="741" y="3991"/>
                      <a:pt x="741" y="3991"/>
                      <a:pt x="741" y="3991"/>
                    </a:cubicBezTo>
                    <a:cubicBezTo>
                      <a:pt x="741" y="3991"/>
                      <a:pt x="741" y="3991"/>
                      <a:pt x="741" y="3991"/>
                    </a:cubicBezTo>
                    <a:cubicBezTo>
                      <a:pt x="741" y="4108"/>
                      <a:pt x="741" y="4226"/>
                      <a:pt x="841" y="4226"/>
                    </a:cubicBezTo>
                    <a:cubicBezTo>
                      <a:pt x="941" y="4460"/>
                      <a:pt x="1141" y="4813"/>
                      <a:pt x="1141" y="5047"/>
                    </a:cubicBezTo>
                    <a:cubicBezTo>
                      <a:pt x="1141" y="5282"/>
                      <a:pt x="1440" y="5634"/>
                      <a:pt x="1540" y="5634"/>
                    </a:cubicBezTo>
                    <a:cubicBezTo>
                      <a:pt x="1741" y="5634"/>
                      <a:pt x="1941" y="5634"/>
                      <a:pt x="2140" y="5869"/>
                    </a:cubicBezTo>
                    <a:cubicBezTo>
                      <a:pt x="2240" y="5986"/>
                      <a:pt x="2240" y="6221"/>
                      <a:pt x="2140" y="6339"/>
                    </a:cubicBezTo>
                    <a:cubicBezTo>
                      <a:pt x="2140" y="6456"/>
                      <a:pt x="2140" y="6573"/>
                      <a:pt x="2140" y="6691"/>
                    </a:cubicBezTo>
                    <a:cubicBezTo>
                      <a:pt x="2140" y="6926"/>
                      <a:pt x="2240" y="7043"/>
                      <a:pt x="2140" y="7160"/>
                    </a:cubicBezTo>
                    <a:cubicBezTo>
                      <a:pt x="2040" y="7278"/>
                      <a:pt x="1941" y="7278"/>
                      <a:pt x="1841" y="7278"/>
                    </a:cubicBezTo>
                    <a:cubicBezTo>
                      <a:pt x="1841" y="7395"/>
                      <a:pt x="1841" y="7513"/>
                      <a:pt x="1741" y="7630"/>
                    </a:cubicBezTo>
                    <a:cubicBezTo>
                      <a:pt x="1741" y="7982"/>
                      <a:pt x="1641" y="8217"/>
                      <a:pt x="1540" y="8334"/>
                    </a:cubicBezTo>
                    <a:cubicBezTo>
                      <a:pt x="1440" y="8452"/>
                      <a:pt x="1540" y="9039"/>
                      <a:pt x="1641" y="9156"/>
                    </a:cubicBezTo>
                    <a:cubicBezTo>
                      <a:pt x="2240" y="9508"/>
                      <a:pt x="2341" y="9860"/>
                      <a:pt x="2240" y="10095"/>
                    </a:cubicBezTo>
                    <a:cubicBezTo>
                      <a:pt x="2341" y="10330"/>
                      <a:pt x="3040" y="10800"/>
                      <a:pt x="3341" y="10800"/>
                    </a:cubicBezTo>
                    <a:cubicBezTo>
                      <a:pt x="3640" y="10918"/>
                      <a:pt x="3740" y="11153"/>
                      <a:pt x="3841" y="11387"/>
                    </a:cubicBezTo>
                    <a:cubicBezTo>
                      <a:pt x="3940" y="11505"/>
                      <a:pt x="3940" y="11622"/>
                      <a:pt x="3940" y="11622"/>
                    </a:cubicBezTo>
                    <a:cubicBezTo>
                      <a:pt x="4140" y="11857"/>
                      <a:pt x="4041" y="12209"/>
                      <a:pt x="4041" y="12444"/>
                    </a:cubicBezTo>
                    <a:cubicBezTo>
                      <a:pt x="4041" y="12444"/>
                      <a:pt x="4041" y="12444"/>
                      <a:pt x="3940" y="12444"/>
                    </a:cubicBezTo>
                    <a:cubicBezTo>
                      <a:pt x="3940" y="12561"/>
                      <a:pt x="3940" y="12679"/>
                      <a:pt x="3940" y="12679"/>
                    </a:cubicBezTo>
                    <a:cubicBezTo>
                      <a:pt x="3940" y="12679"/>
                      <a:pt x="4041" y="12796"/>
                      <a:pt x="4041" y="12914"/>
                    </a:cubicBezTo>
                    <a:cubicBezTo>
                      <a:pt x="4240" y="13031"/>
                      <a:pt x="4440" y="13266"/>
                      <a:pt x="4340" y="13618"/>
                    </a:cubicBezTo>
                    <a:cubicBezTo>
                      <a:pt x="4340" y="13618"/>
                      <a:pt x="4340" y="13735"/>
                      <a:pt x="4340" y="13735"/>
                    </a:cubicBezTo>
                    <a:cubicBezTo>
                      <a:pt x="4340" y="13735"/>
                      <a:pt x="4340" y="13735"/>
                      <a:pt x="4340" y="13735"/>
                    </a:cubicBezTo>
                    <a:cubicBezTo>
                      <a:pt x="4340" y="13735"/>
                      <a:pt x="4440" y="13735"/>
                      <a:pt x="4440" y="13853"/>
                    </a:cubicBezTo>
                    <a:cubicBezTo>
                      <a:pt x="4440" y="13853"/>
                      <a:pt x="4440" y="13853"/>
                      <a:pt x="4440" y="13853"/>
                    </a:cubicBezTo>
                    <a:cubicBezTo>
                      <a:pt x="4440" y="13853"/>
                      <a:pt x="4440" y="13853"/>
                      <a:pt x="4440" y="13853"/>
                    </a:cubicBezTo>
                    <a:cubicBezTo>
                      <a:pt x="4440" y="13970"/>
                      <a:pt x="4541" y="13970"/>
                      <a:pt x="4541" y="13970"/>
                    </a:cubicBezTo>
                    <a:cubicBezTo>
                      <a:pt x="4541" y="13970"/>
                      <a:pt x="4541" y="13970"/>
                      <a:pt x="4541" y="13970"/>
                    </a:cubicBezTo>
                    <a:cubicBezTo>
                      <a:pt x="4541" y="13970"/>
                      <a:pt x="4541" y="14087"/>
                      <a:pt x="4541" y="14087"/>
                    </a:cubicBezTo>
                    <a:cubicBezTo>
                      <a:pt x="4640" y="14087"/>
                      <a:pt x="4640" y="14087"/>
                      <a:pt x="4640" y="14087"/>
                    </a:cubicBezTo>
                    <a:cubicBezTo>
                      <a:pt x="4640" y="14087"/>
                      <a:pt x="4640" y="14205"/>
                      <a:pt x="4640" y="14205"/>
                    </a:cubicBezTo>
                    <a:cubicBezTo>
                      <a:pt x="4640" y="14205"/>
                      <a:pt x="4741" y="14205"/>
                      <a:pt x="4741" y="14205"/>
                    </a:cubicBezTo>
                    <a:cubicBezTo>
                      <a:pt x="4741" y="14205"/>
                      <a:pt x="4741" y="14205"/>
                      <a:pt x="4741" y="14322"/>
                    </a:cubicBezTo>
                    <a:cubicBezTo>
                      <a:pt x="4741" y="14322"/>
                      <a:pt x="4741" y="14322"/>
                      <a:pt x="4840" y="14322"/>
                    </a:cubicBezTo>
                    <a:cubicBezTo>
                      <a:pt x="4840" y="14322"/>
                      <a:pt x="4840" y="14322"/>
                      <a:pt x="4840" y="14322"/>
                    </a:cubicBezTo>
                    <a:cubicBezTo>
                      <a:pt x="4840" y="14322"/>
                      <a:pt x="4840" y="14440"/>
                      <a:pt x="4840" y="14440"/>
                    </a:cubicBezTo>
                    <a:cubicBezTo>
                      <a:pt x="4940" y="14322"/>
                      <a:pt x="5040" y="14322"/>
                      <a:pt x="5040" y="14322"/>
                    </a:cubicBezTo>
                    <a:cubicBezTo>
                      <a:pt x="5140" y="14322"/>
                      <a:pt x="5140" y="14322"/>
                      <a:pt x="5241" y="14322"/>
                    </a:cubicBezTo>
                    <a:cubicBezTo>
                      <a:pt x="5241" y="14205"/>
                      <a:pt x="5340" y="14087"/>
                      <a:pt x="5441" y="14087"/>
                    </a:cubicBezTo>
                    <a:cubicBezTo>
                      <a:pt x="5540" y="14087"/>
                      <a:pt x="5640" y="14205"/>
                      <a:pt x="5740" y="14322"/>
                    </a:cubicBezTo>
                    <a:cubicBezTo>
                      <a:pt x="5740" y="14322"/>
                      <a:pt x="5940" y="14322"/>
                      <a:pt x="6040" y="14205"/>
                    </a:cubicBezTo>
                    <a:cubicBezTo>
                      <a:pt x="6141" y="14205"/>
                      <a:pt x="6240" y="14205"/>
                      <a:pt x="6340" y="14205"/>
                    </a:cubicBezTo>
                    <a:cubicBezTo>
                      <a:pt x="6440" y="14205"/>
                      <a:pt x="6740" y="14205"/>
                      <a:pt x="7740" y="16435"/>
                    </a:cubicBezTo>
                    <a:cubicBezTo>
                      <a:pt x="7740" y="16553"/>
                      <a:pt x="7840" y="16670"/>
                      <a:pt x="7840" y="16905"/>
                    </a:cubicBezTo>
                    <a:cubicBezTo>
                      <a:pt x="8040" y="17140"/>
                      <a:pt x="8040" y="17374"/>
                      <a:pt x="8241" y="17492"/>
                    </a:cubicBezTo>
                    <a:cubicBezTo>
                      <a:pt x="8340" y="17609"/>
                      <a:pt x="8540" y="17609"/>
                      <a:pt x="8641" y="17727"/>
                    </a:cubicBezTo>
                    <a:cubicBezTo>
                      <a:pt x="8941" y="17727"/>
                      <a:pt x="9340" y="17844"/>
                      <a:pt x="9641" y="18314"/>
                    </a:cubicBezTo>
                    <a:cubicBezTo>
                      <a:pt x="10140" y="18900"/>
                      <a:pt x="11541" y="19370"/>
                      <a:pt x="12141" y="19370"/>
                    </a:cubicBezTo>
                    <a:cubicBezTo>
                      <a:pt x="12341" y="19370"/>
                      <a:pt x="12542" y="19253"/>
                      <a:pt x="12741" y="19135"/>
                    </a:cubicBezTo>
                    <a:cubicBezTo>
                      <a:pt x="13041" y="19018"/>
                      <a:pt x="13341" y="18783"/>
                      <a:pt x="13741" y="18783"/>
                    </a:cubicBezTo>
                    <a:cubicBezTo>
                      <a:pt x="13741" y="18783"/>
                      <a:pt x="13841" y="18783"/>
                      <a:pt x="13942" y="18783"/>
                    </a:cubicBezTo>
                    <a:cubicBezTo>
                      <a:pt x="14541" y="19018"/>
                      <a:pt x="14741" y="19605"/>
                      <a:pt x="14741" y="20074"/>
                    </a:cubicBezTo>
                    <a:cubicBezTo>
                      <a:pt x="14841" y="20309"/>
                      <a:pt x="14841" y="20544"/>
                      <a:pt x="14941" y="20661"/>
                    </a:cubicBezTo>
                    <a:cubicBezTo>
                      <a:pt x="15141" y="20896"/>
                      <a:pt x="16641" y="21131"/>
                      <a:pt x="17541" y="21248"/>
                    </a:cubicBezTo>
                    <a:cubicBezTo>
                      <a:pt x="18141" y="21366"/>
                      <a:pt x="18541" y="21366"/>
                      <a:pt x="18741" y="21483"/>
                    </a:cubicBezTo>
                    <a:cubicBezTo>
                      <a:pt x="18941" y="21483"/>
                      <a:pt x="19241" y="21483"/>
                      <a:pt x="19641" y="21600"/>
                    </a:cubicBezTo>
                    <a:cubicBezTo>
                      <a:pt x="19641" y="21483"/>
                      <a:pt x="19641" y="21483"/>
                      <a:pt x="19641" y="21483"/>
                    </a:cubicBezTo>
                    <a:cubicBezTo>
                      <a:pt x="19641" y="20779"/>
                      <a:pt x="20041" y="20192"/>
                      <a:pt x="20441" y="19840"/>
                    </a:cubicBezTo>
                    <a:cubicBezTo>
                      <a:pt x="20841" y="19722"/>
                      <a:pt x="21141" y="19605"/>
                      <a:pt x="21541" y="19487"/>
                    </a:cubicBezTo>
                    <a:cubicBezTo>
                      <a:pt x="21541" y="19370"/>
                      <a:pt x="21341" y="19018"/>
                      <a:pt x="21242" y="19018"/>
                    </a:cubicBezTo>
                    <a:cubicBezTo>
                      <a:pt x="21041" y="18900"/>
                      <a:pt x="21041" y="18548"/>
                      <a:pt x="20941" y="18196"/>
                    </a:cubicBezTo>
                    <a:cubicBezTo>
                      <a:pt x="20941" y="17844"/>
                      <a:pt x="20941" y="17609"/>
                      <a:pt x="20741" y="17492"/>
                    </a:cubicBezTo>
                    <a:cubicBezTo>
                      <a:pt x="20041" y="17140"/>
                      <a:pt x="19641" y="16670"/>
                      <a:pt x="19441" y="16200"/>
                    </a:cubicBezTo>
                    <a:cubicBezTo>
                      <a:pt x="19441" y="16083"/>
                      <a:pt x="19241" y="15848"/>
                      <a:pt x="19141" y="1573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5" name="Shape">
                <a:extLst>
                  <a:ext uri="{FF2B5EF4-FFF2-40B4-BE49-F238E27FC236}">
                    <a16:creationId xmlns:a16="http://schemas.microsoft.com/office/drawing/2014/main" id="{BE85BBFA-9C06-E1C2-A981-C83905C67F3F}"/>
                  </a:ext>
                </a:extLst>
              </p:cNvPr>
              <p:cNvSpPr/>
              <p:nvPr/>
            </p:nvSpPr>
            <p:spPr>
              <a:xfrm>
                <a:off x="477799" y="72259"/>
                <a:ext cx="100455" cy="58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00" extrusionOk="0">
                    <a:moveTo>
                      <a:pt x="17333" y="7999"/>
                    </a:moveTo>
                    <a:cubicBezTo>
                      <a:pt x="17333" y="7999"/>
                      <a:pt x="17333" y="7999"/>
                      <a:pt x="17066" y="7999"/>
                    </a:cubicBezTo>
                    <a:cubicBezTo>
                      <a:pt x="17066" y="7999"/>
                      <a:pt x="16800" y="7999"/>
                      <a:pt x="16533" y="8399"/>
                    </a:cubicBezTo>
                    <a:cubicBezTo>
                      <a:pt x="16533" y="8399"/>
                      <a:pt x="16533" y="8399"/>
                      <a:pt x="16266" y="8399"/>
                    </a:cubicBezTo>
                    <a:cubicBezTo>
                      <a:pt x="16266" y="8399"/>
                      <a:pt x="16000" y="8399"/>
                      <a:pt x="15733" y="8399"/>
                    </a:cubicBezTo>
                    <a:cubicBezTo>
                      <a:pt x="15733" y="8399"/>
                      <a:pt x="15733" y="8399"/>
                      <a:pt x="15733" y="8399"/>
                    </a:cubicBezTo>
                    <a:cubicBezTo>
                      <a:pt x="15466" y="8399"/>
                      <a:pt x="15200" y="8399"/>
                      <a:pt x="14933" y="8399"/>
                    </a:cubicBezTo>
                    <a:cubicBezTo>
                      <a:pt x="14933" y="8399"/>
                      <a:pt x="14933" y="8399"/>
                      <a:pt x="14933" y="8399"/>
                    </a:cubicBezTo>
                    <a:cubicBezTo>
                      <a:pt x="14933" y="8399"/>
                      <a:pt x="14933" y="8399"/>
                      <a:pt x="14933" y="8399"/>
                    </a:cubicBezTo>
                    <a:cubicBezTo>
                      <a:pt x="14666" y="8399"/>
                      <a:pt x="14400" y="8399"/>
                      <a:pt x="14133" y="7999"/>
                    </a:cubicBezTo>
                    <a:cubicBezTo>
                      <a:pt x="14133" y="7999"/>
                      <a:pt x="14133" y="7999"/>
                      <a:pt x="14133" y="7999"/>
                    </a:cubicBezTo>
                    <a:cubicBezTo>
                      <a:pt x="14133" y="7999"/>
                      <a:pt x="13866" y="7999"/>
                      <a:pt x="13600" y="7999"/>
                    </a:cubicBezTo>
                    <a:cubicBezTo>
                      <a:pt x="13333" y="8399"/>
                      <a:pt x="13066" y="8399"/>
                      <a:pt x="13066" y="8399"/>
                    </a:cubicBezTo>
                    <a:cubicBezTo>
                      <a:pt x="12800" y="8399"/>
                      <a:pt x="12000" y="8399"/>
                      <a:pt x="11466" y="7200"/>
                    </a:cubicBezTo>
                    <a:cubicBezTo>
                      <a:pt x="11200" y="7200"/>
                      <a:pt x="10933" y="7200"/>
                      <a:pt x="10933" y="7200"/>
                    </a:cubicBezTo>
                    <a:cubicBezTo>
                      <a:pt x="10400" y="7599"/>
                      <a:pt x="9600" y="7599"/>
                      <a:pt x="9066" y="7200"/>
                    </a:cubicBezTo>
                    <a:cubicBezTo>
                      <a:pt x="9066" y="7200"/>
                      <a:pt x="8800" y="7200"/>
                      <a:pt x="8800" y="7200"/>
                    </a:cubicBezTo>
                    <a:cubicBezTo>
                      <a:pt x="8800" y="7200"/>
                      <a:pt x="8533" y="7200"/>
                      <a:pt x="8266" y="6800"/>
                    </a:cubicBezTo>
                    <a:cubicBezTo>
                      <a:pt x="8000" y="6800"/>
                      <a:pt x="8000" y="6800"/>
                      <a:pt x="7733" y="6800"/>
                    </a:cubicBezTo>
                    <a:cubicBezTo>
                      <a:pt x="7466" y="6800"/>
                      <a:pt x="6933" y="7200"/>
                      <a:pt x="6400" y="7200"/>
                    </a:cubicBezTo>
                    <a:cubicBezTo>
                      <a:pt x="6133" y="7200"/>
                      <a:pt x="5866" y="7200"/>
                      <a:pt x="5599" y="7200"/>
                    </a:cubicBezTo>
                    <a:cubicBezTo>
                      <a:pt x="5599" y="7200"/>
                      <a:pt x="5599" y="7200"/>
                      <a:pt x="5599" y="7200"/>
                    </a:cubicBezTo>
                    <a:cubicBezTo>
                      <a:pt x="5599" y="7200"/>
                      <a:pt x="5333" y="7200"/>
                      <a:pt x="5333" y="7200"/>
                    </a:cubicBezTo>
                    <a:cubicBezTo>
                      <a:pt x="5333" y="7200"/>
                      <a:pt x="5333" y="7200"/>
                      <a:pt x="5333" y="7200"/>
                    </a:cubicBezTo>
                    <a:cubicBezTo>
                      <a:pt x="5066" y="7200"/>
                      <a:pt x="5066" y="7200"/>
                      <a:pt x="5066" y="7200"/>
                    </a:cubicBezTo>
                    <a:cubicBezTo>
                      <a:pt x="5066" y="7200"/>
                      <a:pt x="4800" y="7200"/>
                      <a:pt x="4800" y="7200"/>
                    </a:cubicBezTo>
                    <a:cubicBezTo>
                      <a:pt x="4800" y="6800"/>
                      <a:pt x="4800" y="6800"/>
                      <a:pt x="4533" y="6800"/>
                    </a:cubicBezTo>
                    <a:cubicBezTo>
                      <a:pt x="4533" y="6800"/>
                      <a:pt x="4533" y="6800"/>
                      <a:pt x="4533" y="6800"/>
                    </a:cubicBezTo>
                    <a:cubicBezTo>
                      <a:pt x="4533" y="6800"/>
                      <a:pt x="4266" y="6400"/>
                      <a:pt x="4266" y="6000"/>
                    </a:cubicBezTo>
                    <a:cubicBezTo>
                      <a:pt x="4266" y="5600"/>
                      <a:pt x="4533" y="5200"/>
                      <a:pt x="4800" y="4399"/>
                    </a:cubicBezTo>
                    <a:cubicBezTo>
                      <a:pt x="5333" y="3600"/>
                      <a:pt x="6133" y="2800"/>
                      <a:pt x="6666" y="2400"/>
                    </a:cubicBezTo>
                    <a:cubicBezTo>
                      <a:pt x="6933" y="2400"/>
                      <a:pt x="6933" y="2400"/>
                      <a:pt x="7199" y="2400"/>
                    </a:cubicBezTo>
                    <a:cubicBezTo>
                      <a:pt x="7199" y="2400"/>
                      <a:pt x="7466" y="2800"/>
                      <a:pt x="7733" y="2800"/>
                    </a:cubicBezTo>
                    <a:cubicBezTo>
                      <a:pt x="7733" y="2800"/>
                      <a:pt x="7733" y="2800"/>
                      <a:pt x="7733" y="2800"/>
                    </a:cubicBezTo>
                    <a:cubicBezTo>
                      <a:pt x="7733" y="2400"/>
                      <a:pt x="7733" y="2400"/>
                      <a:pt x="7733" y="2400"/>
                    </a:cubicBezTo>
                    <a:cubicBezTo>
                      <a:pt x="7733" y="2000"/>
                      <a:pt x="8000" y="2000"/>
                      <a:pt x="8000" y="2000"/>
                    </a:cubicBezTo>
                    <a:cubicBezTo>
                      <a:pt x="8000" y="1600"/>
                      <a:pt x="8000" y="1600"/>
                      <a:pt x="8000" y="1200"/>
                    </a:cubicBezTo>
                    <a:cubicBezTo>
                      <a:pt x="8266" y="1200"/>
                      <a:pt x="8266" y="1200"/>
                      <a:pt x="8266" y="1200"/>
                    </a:cubicBezTo>
                    <a:cubicBezTo>
                      <a:pt x="8266" y="800"/>
                      <a:pt x="8266" y="800"/>
                      <a:pt x="8266" y="800"/>
                    </a:cubicBezTo>
                    <a:cubicBezTo>
                      <a:pt x="8266" y="800"/>
                      <a:pt x="8266" y="400"/>
                      <a:pt x="8266" y="400"/>
                    </a:cubicBezTo>
                    <a:cubicBezTo>
                      <a:pt x="8533" y="400"/>
                      <a:pt x="8533" y="400"/>
                      <a:pt x="8533" y="0"/>
                    </a:cubicBezTo>
                    <a:cubicBezTo>
                      <a:pt x="8266" y="400"/>
                      <a:pt x="7733" y="400"/>
                      <a:pt x="7199" y="1200"/>
                    </a:cubicBezTo>
                    <a:cubicBezTo>
                      <a:pt x="6933" y="1600"/>
                      <a:pt x="6400" y="1600"/>
                      <a:pt x="6133" y="1600"/>
                    </a:cubicBezTo>
                    <a:cubicBezTo>
                      <a:pt x="6133" y="1600"/>
                      <a:pt x="5866" y="1600"/>
                      <a:pt x="5599" y="1600"/>
                    </a:cubicBezTo>
                    <a:cubicBezTo>
                      <a:pt x="5333" y="1200"/>
                      <a:pt x="5066" y="1600"/>
                      <a:pt x="5066" y="1600"/>
                    </a:cubicBezTo>
                    <a:cubicBezTo>
                      <a:pt x="5066" y="2400"/>
                      <a:pt x="4533" y="4399"/>
                      <a:pt x="3199" y="4399"/>
                    </a:cubicBezTo>
                    <a:cubicBezTo>
                      <a:pt x="3199" y="4399"/>
                      <a:pt x="3199" y="4800"/>
                      <a:pt x="3199" y="4800"/>
                    </a:cubicBezTo>
                    <a:cubicBezTo>
                      <a:pt x="3199" y="5200"/>
                      <a:pt x="3199" y="6400"/>
                      <a:pt x="2399" y="6800"/>
                    </a:cubicBezTo>
                    <a:cubicBezTo>
                      <a:pt x="2133" y="7200"/>
                      <a:pt x="1599" y="7200"/>
                      <a:pt x="1333" y="7200"/>
                    </a:cubicBezTo>
                    <a:cubicBezTo>
                      <a:pt x="799" y="7200"/>
                      <a:pt x="0" y="7599"/>
                      <a:pt x="0" y="7999"/>
                    </a:cubicBezTo>
                    <a:cubicBezTo>
                      <a:pt x="0" y="7999"/>
                      <a:pt x="266" y="8399"/>
                      <a:pt x="533" y="8799"/>
                    </a:cubicBezTo>
                    <a:cubicBezTo>
                      <a:pt x="1066" y="9199"/>
                      <a:pt x="1866" y="9999"/>
                      <a:pt x="1866" y="11201"/>
                    </a:cubicBezTo>
                    <a:cubicBezTo>
                      <a:pt x="1866" y="11601"/>
                      <a:pt x="1866" y="12401"/>
                      <a:pt x="2133" y="12801"/>
                    </a:cubicBezTo>
                    <a:cubicBezTo>
                      <a:pt x="2399" y="13601"/>
                      <a:pt x="2666" y="14800"/>
                      <a:pt x="1866" y="15600"/>
                    </a:cubicBezTo>
                    <a:cubicBezTo>
                      <a:pt x="1866" y="16000"/>
                      <a:pt x="1866" y="16000"/>
                      <a:pt x="1866" y="16000"/>
                    </a:cubicBezTo>
                    <a:cubicBezTo>
                      <a:pt x="1866" y="16000"/>
                      <a:pt x="1599" y="16000"/>
                      <a:pt x="1599" y="16000"/>
                    </a:cubicBezTo>
                    <a:cubicBezTo>
                      <a:pt x="1599" y="16000"/>
                      <a:pt x="1599" y="16400"/>
                      <a:pt x="1599" y="16400"/>
                    </a:cubicBezTo>
                    <a:cubicBezTo>
                      <a:pt x="1599" y="16400"/>
                      <a:pt x="1599" y="16400"/>
                      <a:pt x="1599" y="16400"/>
                    </a:cubicBezTo>
                    <a:cubicBezTo>
                      <a:pt x="1599" y="16400"/>
                      <a:pt x="1333" y="16400"/>
                      <a:pt x="1333" y="16800"/>
                    </a:cubicBezTo>
                    <a:cubicBezTo>
                      <a:pt x="1333" y="16800"/>
                      <a:pt x="1333" y="16800"/>
                      <a:pt x="1333" y="16800"/>
                    </a:cubicBezTo>
                    <a:cubicBezTo>
                      <a:pt x="1333" y="16800"/>
                      <a:pt x="1333" y="16800"/>
                      <a:pt x="1333" y="17200"/>
                    </a:cubicBezTo>
                    <a:cubicBezTo>
                      <a:pt x="1333" y="17200"/>
                      <a:pt x="1066" y="17200"/>
                      <a:pt x="1066" y="17200"/>
                    </a:cubicBezTo>
                    <a:cubicBezTo>
                      <a:pt x="1066" y="17200"/>
                      <a:pt x="1066" y="17600"/>
                      <a:pt x="1066" y="17600"/>
                    </a:cubicBezTo>
                    <a:cubicBezTo>
                      <a:pt x="1066" y="17600"/>
                      <a:pt x="1066" y="17600"/>
                      <a:pt x="1066" y="18000"/>
                    </a:cubicBezTo>
                    <a:cubicBezTo>
                      <a:pt x="1066" y="18000"/>
                      <a:pt x="1066" y="18000"/>
                      <a:pt x="1066" y="18000"/>
                    </a:cubicBezTo>
                    <a:cubicBezTo>
                      <a:pt x="1066" y="18400"/>
                      <a:pt x="1066" y="18400"/>
                      <a:pt x="1066" y="18400"/>
                    </a:cubicBezTo>
                    <a:cubicBezTo>
                      <a:pt x="1066" y="18400"/>
                      <a:pt x="1066" y="18800"/>
                      <a:pt x="799" y="18800"/>
                    </a:cubicBezTo>
                    <a:cubicBezTo>
                      <a:pt x="799" y="18800"/>
                      <a:pt x="799" y="19200"/>
                      <a:pt x="799" y="19200"/>
                    </a:cubicBezTo>
                    <a:cubicBezTo>
                      <a:pt x="799" y="19200"/>
                      <a:pt x="799" y="19200"/>
                      <a:pt x="799" y="19600"/>
                    </a:cubicBezTo>
                    <a:cubicBezTo>
                      <a:pt x="799" y="19600"/>
                      <a:pt x="1066" y="19600"/>
                      <a:pt x="1066" y="19600"/>
                    </a:cubicBezTo>
                    <a:cubicBezTo>
                      <a:pt x="1066" y="19600"/>
                      <a:pt x="1066" y="19600"/>
                      <a:pt x="1066" y="19600"/>
                    </a:cubicBezTo>
                    <a:cubicBezTo>
                      <a:pt x="1066" y="19600"/>
                      <a:pt x="1066" y="19600"/>
                      <a:pt x="1066" y="19600"/>
                    </a:cubicBezTo>
                    <a:cubicBezTo>
                      <a:pt x="1333" y="19600"/>
                      <a:pt x="1333" y="19600"/>
                      <a:pt x="1333" y="19600"/>
                    </a:cubicBezTo>
                    <a:cubicBezTo>
                      <a:pt x="1599" y="19200"/>
                      <a:pt x="2133" y="18800"/>
                      <a:pt x="2399" y="18800"/>
                    </a:cubicBezTo>
                    <a:cubicBezTo>
                      <a:pt x="2666" y="18800"/>
                      <a:pt x="2933" y="18800"/>
                      <a:pt x="3199" y="18800"/>
                    </a:cubicBezTo>
                    <a:cubicBezTo>
                      <a:pt x="3999" y="18800"/>
                      <a:pt x="3999" y="18800"/>
                      <a:pt x="3999" y="18800"/>
                    </a:cubicBezTo>
                    <a:cubicBezTo>
                      <a:pt x="4266" y="18800"/>
                      <a:pt x="4266" y="18800"/>
                      <a:pt x="4266" y="18400"/>
                    </a:cubicBezTo>
                    <a:cubicBezTo>
                      <a:pt x="4533" y="17600"/>
                      <a:pt x="5333" y="17200"/>
                      <a:pt x="6133" y="16800"/>
                    </a:cubicBezTo>
                    <a:cubicBezTo>
                      <a:pt x="6400" y="16800"/>
                      <a:pt x="6933" y="16800"/>
                      <a:pt x="7199" y="16400"/>
                    </a:cubicBezTo>
                    <a:cubicBezTo>
                      <a:pt x="7199" y="14800"/>
                      <a:pt x="9066" y="12001"/>
                      <a:pt x="10400" y="12001"/>
                    </a:cubicBezTo>
                    <a:cubicBezTo>
                      <a:pt x="10400" y="12001"/>
                      <a:pt x="10400" y="12001"/>
                      <a:pt x="10400" y="12001"/>
                    </a:cubicBezTo>
                    <a:cubicBezTo>
                      <a:pt x="11466" y="12001"/>
                      <a:pt x="11466" y="13601"/>
                      <a:pt x="11466" y="14401"/>
                    </a:cubicBezTo>
                    <a:cubicBezTo>
                      <a:pt x="11466" y="15200"/>
                      <a:pt x="11466" y="15600"/>
                      <a:pt x="11733" y="16000"/>
                    </a:cubicBezTo>
                    <a:cubicBezTo>
                      <a:pt x="13066" y="16400"/>
                      <a:pt x="12533" y="18400"/>
                      <a:pt x="12266" y="19600"/>
                    </a:cubicBezTo>
                    <a:cubicBezTo>
                      <a:pt x="12266" y="20400"/>
                      <a:pt x="12000" y="21200"/>
                      <a:pt x="12266" y="21200"/>
                    </a:cubicBezTo>
                    <a:cubicBezTo>
                      <a:pt x="12266" y="21600"/>
                      <a:pt x="12533" y="21600"/>
                      <a:pt x="13066" y="21200"/>
                    </a:cubicBezTo>
                    <a:cubicBezTo>
                      <a:pt x="13066" y="21200"/>
                      <a:pt x="13066" y="21200"/>
                      <a:pt x="13333" y="21200"/>
                    </a:cubicBezTo>
                    <a:cubicBezTo>
                      <a:pt x="13333" y="21200"/>
                      <a:pt x="13600" y="20800"/>
                      <a:pt x="13866" y="20800"/>
                    </a:cubicBezTo>
                    <a:cubicBezTo>
                      <a:pt x="14133" y="20800"/>
                      <a:pt x="14400" y="20400"/>
                      <a:pt x="14400" y="20400"/>
                    </a:cubicBezTo>
                    <a:cubicBezTo>
                      <a:pt x="14666" y="20400"/>
                      <a:pt x="14666" y="20400"/>
                      <a:pt x="14666" y="20400"/>
                    </a:cubicBezTo>
                    <a:cubicBezTo>
                      <a:pt x="16266" y="18000"/>
                      <a:pt x="17600" y="16800"/>
                      <a:pt x="18400" y="17200"/>
                    </a:cubicBezTo>
                    <a:cubicBezTo>
                      <a:pt x="18400" y="17200"/>
                      <a:pt x="18400" y="17200"/>
                      <a:pt x="18400" y="17200"/>
                    </a:cubicBezTo>
                    <a:cubicBezTo>
                      <a:pt x="18400" y="17200"/>
                      <a:pt x="18400" y="17200"/>
                      <a:pt x="18400" y="17200"/>
                    </a:cubicBezTo>
                    <a:cubicBezTo>
                      <a:pt x="18400" y="17200"/>
                      <a:pt x="18400" y="17200"/>
                      <a:pt x="18400" y="17200"/>
                    </a:cubicBezTo>
                    <a:cubicBezTo>
                      <a:pt x="18666" y="17600"/>
                      <a:pt x="18933" y="18000"/>
                      <a:pt x="18933" y="18000"/>
                    </a:cubicBezTo>
                    <a:cubicBezTo>
                      <a:pt x="18933" y="18000"/>
                      <a:pt x="18933" y="18400"/>
                      <a:pt x="18933" y="18400"/>
                    </a:cubicBezTo>
                    <a:cubicBezTo>
                      <a:pt x="19200" y="18400"/>
                      <a:pt x="19200" y="18400"/>
                      <a:pt x="19200" y="18400"/>
                    </a:cubicBezTo>
                    <a:cubicBezTo>
                      <a:pt x="19200" y="18400"/>
                      <a:pt x="19200" y="18400"/>
                      <a:pt x="19466" y="18400"/>
                    </a:cubicBezTo>
                    <a:cubicBezTo>
                      <a:pt x="19466" y="18400"/>
                      <a:pt x="19466" y="18400"/>
                      <a:pt x="19466" y="18400"/>
                    </a:cubicBezTo>
                    <a:cubicBezTo>
                      <a:pt x="19466" y="18400"/>
                      <a:pt x="19466" y="18400"/>
                      <a:pt x="19466" y="18400"/>
                    </a:cubicBezTo>
                    <a:cubicBezTo>
                      <a:pt x="19733" y="18400"/>
                      <a:pt x="20000" y="18400"/>
                      <a:pt x="20266" y="18400"/>
                    </a:cubicBezTo>
                    <a:cubicBezTo>
                      <a:pt x="20266" y="18400"/>
                      <a:pt x="20266" y="18400"/>
                      <a:pt x="20266" y="18400"/>
                    </a:cubicBezTo>
                    <a:cubicBezTo>
                      <a:pt x="20266" y="18400"/>
                      <a:pt x="20533" y="18800"/>
                      <a:pt x="20533" y="18800"/>
                    </a:cubicBezTo>
                    <a:cubicBezTo>
                      <a:pt x="20533" y="18800"/>
                      <a:pt x="20533" y="18800"/>
                      <a:pt x="20533" y="18800"/>
                    </a:cubicBezTo>
                    <a:cubicBezTo>
                      <a:pt x="20800" y="18800"/>
                      <a:pt x="20800" y="18800"/>
                      <a:pt x="20800" y="18800"/>
                    </a:cubicBezTo>
                    <a:cubicBezTo>
                      <a:pt x="21066" y="18800"/>
                      <a:pt x="21066" y="18800"/>
                      <a:pt x="21066" y="18800"/>
                    </a:cubicBezTo>
                    <a:cubicBezTo>
                      <a:pt x="21600" y="19200"/>
                      <a:pt x="21600" y="19200"/>
                      <a:pt x="21600" y="19200"/>
                    </a:cubicBezTo>
                    <a:cubicBezTo>
                      <a:pt x="21600" y="19200"/>
                      <a:pt x="21600" y="19200"/>
                      <a:pt x="21600" y="19200"/>
                    </a:cubicBezTo>
                    <a:cubicBezTo>
                      <a:pt x="21600" y="18000"/>
                      <a:pt x="21333" y="15200"/>
                      <a:pt x="21066" y="14001"/>
                    </a:cubicBezTo>
                    <a:cubicBezTo>
                      <a:pt x="21066" y="13601"/>
                      <a:pt x="20000" y="12401"/>
                      <a:pt x="18666" y="11601"/>
                    </a:cubicBezTo>
                    <a:cubicBezTo>
                      <a:pt x="18400" y="11601"/>
                      <a:pt x="18400" y="11601"/>
                      <a:pt x="18400" y="11601"/>
                    </a:cubicBezTo>
                    <a:cubicBezTo>
                      <a:pt x="18133" y="9599"/>
                      <a:pt x="18133" y="9599"/>
                      <a:pt x="18133" y="9599"/>
                    </a:cubicBezTo>
                    <a:cubicBezTo>
                      <a:pt x="17866" y="7999"/>
                      <a:pt x="17866" y="7999"/>
                      <a:pt x="17866" y="7999"/>
                    </a:cubicBezTo>
                    <a:cubicBezTo>
                      <a:pt x="17866" y="7999"/>
                      <a:pt x="17866" y="7999"/>
                      <a:pt x="17600" y="7999"/>
                    </a:cubicBezTo>
                    <a:cubicBezTo>
                      <a:pt x="17600" y="7999"/>
                      <a:pt x="17600" y="7999"/>
                      <a:pt x="17333" y="799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6" name="Shape">
                <a:extLst>
                  <a:ext uri="{FF2B5EF4-FFF2-40B4-BE49-F238E27FC236}">
                    <a16:creationId xmlns:a16="http://schemas.microsoft.com/office/drawing/2014/main" id="{CF12EFC8-AEC6-FC56-FE0D-E1B121471E84}"/>
                  </a:ext>
                </a:extLst>
              </p:cNvPr>
              <p:cNvSpPr/>
              <p:nvPr/>
            </p:nvSpPr>
            <p:spPr>
              <a:xfrm>
                <a:off x="131681" y="65080"/>
                <a:ext cx="37997" cy="31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29"/>
                    </a:moveTo>
                    <a:cubicBezTo>
                      <a:pt x="21600" y="20829"/>
                      <a:pt x="21600" y="20829"/>
                      <a:pt x="21600" y="20829"/>
                    </a:cubicBezTo>
                    <a:cubicBezTo>
                      <a:pt x="21600" y="20829"/>
                      <a:pt x="21600" y="20829"/>
                      <a:pt x="21600" y="20829"/>
                    </a:cubicBezTo>
                    <a:cubicBezTo>
                      <a:pt x="21600" y="20058"/>
                      <a:pt x="21600" y="20058"/>
                      <a:pt x="21600" y="19286"/>
                    </a:cubicBezTo>
                    <a:cubicBezTo>
                      <a:pt x="21600" y="19286"/>
                      <a:pt x="20903" y="19286"/>
                      <a:pt x="20903" y="19286"/>
                    </a:cubicBezTo>
                    <a:cubicBezTo>
                      <a:pt x="20903" y="19286"/>
                      <a:pt x="20903" y="18515"/>
                      <a:pt x="20903" y="18515"/>
                    </a:cubicBezTo>
                    <a:cubicBezTo>
                      <a:pt x="20903" y="18515"/>
                      <a:pt x="20903" y="18515"/>
                      <a:pt x="20903" y="18515"/>
                    </a:cubicBezTo>
                    <a:cubicBezTo>
                      <a:pt x="20903" y="17743"/>
                      <a:pt x="20903" y="17743"/>
                      <a:pt x="20903" y="17743"/>
                    </a:cubicBezTo>
                    <a:cubicBezTo>
                      <a:pt x="20903" y="17743"/>
                      <a:pt x="20206" y="16200"/>
                      <a:pt x="19509" y="16200"/>
                    </a:cubicBezTo>
                    <a:cubicBezTo>
                      <a:pt x="18116" y="14658"/>
                      <a:pt x="16025" y="13115"/>
                      <a:pt x="16025" y="11572"/>
                    </a:cubicBezTo>
                    <a:cubicBezTo>
                      <a:pt x="16025" y="10801"/>
                      <a:pt x="15329" y="9257"/>
                      <a:pt x="14632" y="8485"/>
                    </a:cubicBezTo>
                    <a:cubicBezTo>
                      <a:pt x="13935" y="6942"/>
                      <a:pt x="13238" y="5400"/>
                      <a:pt x="13238" y="3857"/>
                    </a:cubicBezTo>
                    <a:cubicBezTo>
                      <a:pt x="13238" y="3857"/>
                      <a:pt x="12541" y="2314"/>
                      <a:pt x="11845" y="1542"/>
                    </a:cubicBezTo>
                    <a:cubicBezTo>
                      <a:pt x="11845" y="1542"/>
                      <a:pt x="11845" y="771"/>
                      <a:pt x="11845" y="771"/>
                    </a:cubicBezTo>
                    <a:cubicBezTo>
                      <a:pt x="11148" y="771"/>
                      <a:pt x="11148" y="771"/>
                      <a:pt x="11148" y="771"/>
                    </a:cubicBezTo>
                    <a:cubicBezTo>
                      <a:pt x="10451" y="771"/>
                      <a:pt x="10451" y="0"/>
                      <a:pt x="10451" y="0"/>
                    </a:cubicBezTo>
                    <a:cubicBezTo>
                      <a:pt x="9754" y="0"/>
                      <a:pt x="9754" y="0"/>
                      <a:pt x="9058" y="0"/>
                    </a:cubicBezTo>
                    <a:cubicBezTo>
                      <a:pt x="9058" y="0"/>
                      <a:pt x="8361" y="0"/>
                      <a:pt x="8361" y="0"/>
                    </a:cubicBezTo>
                    <a:cubicBezTo>
                      <a:pt x="8361" y="0"/>
                      <a:pt x="7664" y="0"/>
                      <a:pt x="7664" y="0"/>
                    </a:cubicBezTo>
                    <a:cubicBezTo>
                      <a:pt x="6967" y="0"/>
                      <a:pt x="6967" y="0"/>
                      <a:pt x="6967" y="0"/>
                    </a:cubicBezTo>
                    <a:cubicBezTo>
                      <a:pt x="6270" y="0"/>
                      <a:pt x="6270" y="0"/>
                      <a:pt x="5574" y="0"/>
                    </a:cubicBezTo>
                    <a:cubicBezTo>
                      <a:pt x="4180" y="0"/>
                      <a:pt x="2787" y="771"/>
                      <a:pt x="1393" y="771"/>
                    </a:cubicBezTo>
                    <a:cubicBezTo>
                      <a:pt x="696" y="771"/>
                      <a:pt x="0" y="1542"/>
                      <a:pt x="0" y="1542"/>
                    </a:cubicBezTo>
                    <a:cubicBezTo>
                      <a:pt x="0" y="1542"/>
                      <a:pt x="0" y="1542"/>
                      <a:pt x="0" y="1542"/>
                    </a:cubicBezTo>
                    <a:cubicBezTo>
                      <a:pt x="0" y="2314"/>
                      <a:pt x="0" y="3085"/>
                      <a:pt x="0" y="3085"/>
                    </a:cubicBezTo>
                    <a:cubicBezTo>
                      <a:pt x="0" y="3857"/>
                      <a:pt x="0" y="5400"/>
                      <a:pt x="696" y="6171"/>
                    </a:cubicBezTo>
                    <a:cubicBezTo>
                      <a:pt x="696" y="6171"/>
                      <a:pt x="696" y="6171"/>
                      <a:pt x="696" y="6942"/>
                    </a:cubicBezTo>
                    <a:cubicBezTo>
                      <a:pt x="696" y="7714"/>
                      <a:pt x="1393" y="7714"/>
                      <a:pt x="2090" y="7714"/>
                    </a:cubicBezTo>
                    <a:cubicBezTo>
                      <a:pt x="2787" y="7714"/>
                      <a:pt x="2787" y="7714"/>
                      <a:pt x="3483" y="7714"/>
                    </a:cubicBezTo>
                    <a:cubicBezTo>
                      <a:pt x="4180" y="7714"/>
                      <a:pt x="4180" y="7714"/>
                      <a:pt x="4180" y="7714"/>
                    </a:cubicBezTo>
                    <a:cubicBezTo>
                      <a:pt x="4877" y="7714"/>
                      <a:pt x="5574" y="8485"/>
                      <a:pt x="6270" y="8485"/>
                    </a:cubicBezTo>
                    <a:cubicBezTo>
                      <a:pt x="6270" y="8485"/>
                      <a:pt x="6270" y="9257"/>
                      <a:pt x="6270" y="9257"/>
                    </a:cubicBezTo>
                    <a:cubicBezTo>
                      <a:pt x="6270" y="9257"/>
                      <a:pt x="6270" y="9257"/>
                      <a:pt x="6270" y="9257"/>
                    </a:cubicBezTo>
                    <a:cubicBezTo>
                      <a:pt x="6967" y="9257"/>
                      <a:pt x="6967" y="9257"/>
                      <a:pt x="6967" y="9257"/>
                    </a:cubicBezTo>
                    <a:cubicBezTo>
                      <a:pt x="6967" y="9257"/>
                      <a:pt x="6967" y="9257"/>
                      <a:pt x="6967" y="10028"/>
                    </a:cubicBezTo>
                    <a:cubicBezTo>
                      <a:pt x="6967" y="10028"/>
                      <a:pt x="6967" y="10028"/>
                      <a:pt x="6967" y="10028"/>
                    </a:cubicBezTo>
                    <a:cubicBezTo>
                      <a:pt x="7664" y="10801"/>
                      <a:pt x="7664" y="10801"/>
                      <a:pt x="7664" y="10801"/>
                    </a:cubicBezTo>
                    <a:cubicBezTo>
                      <a:pt x="7664" y="10801"/>
                      <a:pt x="7664" y="10801"/>
                      <a:pt x="7664" y="11572"/>
                    </a:cubicBezTo>
                    <a:cubicBezTo>
                      <a:pt x="7664" y="11572"/>
                      <a:pt x="7664" y="11572"/>
                      <a:pt x="7664" y="11572"/>
                    </a:cubicBezTo>
                    <a:cubicBezTo>
                      <a:pt x="7664" y="11572"/>
                      <a:pt x="7664" y="11572"/>
                      <a:pt x="7664" y="11572"/>
                    </a:cubicBezTo>
                    <a:cubicBezTo>
                      <a:pt x="7664" y="11572"/>
                      <a:pt x="7664" y="11572"/>
                      <a:pt x="7664" y="11572"/>
                    </a:cubicBezTo>
                    <a:cubicBezTo>
                      <a:pt x="8361" y="11572"/>
                      <a:pt x="8361" y="11572"/>
                      <a:pt x="9058" y="11572"/>
                    </a:cubicBezTo>
                    <a:cubicBezTo>
                      <a:pt x="9058" y="11572"/>
                      <a:pt x="9058" y="12343"/>
                      <a:pt x="9058" y="12343"/>
                    </a:cubicBezTo>
                    <a:cubicBezTo>
                      <a:pt x="9058" y="12343"/>
                      <a:pt x="9058" y="12343"/>
                      <a:pt x="9754" y="12343"/>
                    </a:cubicBezTo>
                    <a:cubicBezTo>
                      <a:pt x="9754" y="12343"/>
                      <a:pt x="9754" y="12343"/>
                      <a:pt x="9754" y="12343"/>
                    </a:cubicBezTo>
                    <a:cubicBezTo>
                      <a:pt x="9754" y="12343"/>
                      <a:pt x="9754" y="13115"/>
                      <a:pt x="9754" y="13115"/>
                    </a:cubicBezTo>
                    <a:cubicBezTo>
                      <a:pt x="10451" y="13115"/>
                      <a:pt x="10451" y="13115"/>
                      <a:pt x="10451" y="13115"/>
                    </a:cubicBezTo>
                    <a:cubicBezTo>
                      <a:pt x="10451" y="13115"/>
                      <a:pt x="10451" y="13115"/>
                      <a:pt x="10451" y="13886"/>
                    </a:cubicBezTo>
                    <a:cubicBezTo>
                      <a:pt x="10451" y="13886"/>
                      <a:pt x="10451" y="13886"/>
                      <a:pt x="10451" y="13886"/>
                    </a:cubicBezTo>
                    <a:cubicBezTo>
                      <a:pt x="11148" y="13886"/>
                      <a:pt x="11148" y="13886"/>
                      <a:pt x="11845" y="13886"/>
                    </a:cubicBezTo>
                    <a:cubicBezTo>
                      <a:pt x="11845" y="14658"/>
                      <a:pt x="11845" y="14658"/>
                      <a:pt x="11845" y="14658"/>
                    </a:cubicBezTo>
                    <a:cubicBezTo>
                      <a:pt x="12541" y="14658"/>
                      <a:pt x="13238" y="14658"/>
                      <a:pt x="13238" y="15429"/>
                    </a:cubicBezTo>
                    <a:cubicBezTo>
                      <a:pt x="13935" y="15429"/>
                      <a:pt x="13935" y="15429"/>
                      <a:pt x="13935" y="15429"/>
                    </a:cubicBezTo>
                    <a:cubicBezTo>
                      <a:pt x="14632" y="15429"/>
                      <a:pt x="14632" y="15429"/>
                      <a:pt x="14632" y="15429"/>
                    </a:cubicBezTo>
                    <a:cubicBezTo>
                      <a:pt x="16025" y="15429"/>
                      <a:pt x="17419" y="16200"/>
                      <a:pt x="18116" y="17743"/>
                    </a:cubicBezTo>
                    <a:cubicBezTo>
                      <a:pt x="18812" y="17743"/>
                      <a:pt x="18812" y="18515"/>
                      <a:pt x="19509" y="19286"/>
                    </a:cubicBezTo>
                    <a:cubicBezTo>
                      <a:pt x="19509" y="19286"/>
                      <a:pt x="19509" y="19286"/>
                      <a:pt x="19509" y="19286"/>
                    </a:cubicBezTo>
                    <a:cubicBezTo>
                      <a:pt x="19509" y="19286"/>
                      <a:pt x="19509" y="20058"/>
                      <a:pt x="20206" y="20058"/>
                    </a:cubicBezTo>
                    <a:cubicBezTo>
                      <a:pt x="20206" y="20058"/>
                      <a:pt x="20206" y="20058"/>
                      <a:pt x="20206" y="20829"/>
                    </a:cubicBezTo>
                    <a:cubicBezTo>
                      <a:pt x="20206" y="20829"/>
                      <a:pt x="20206" y="20829"/>
                      <a:pt x="20206" y="21600"/>
                    </a:cubicBezTo>
                    <a:cubicBezTo>
                      <a:pt x="20903" y="21600"/>
                      <a:pt x="21600" y="21600"/>
                      <a:pt x="21600" y="2082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7" name="Shape">
                <a:extLst>
                  <a:ext uri="{FF2B5EF4-FFF2-40B4-BE49-F238E27FC236}">
                    <a16:creationId xmlns:a16="http://schemas.microsoft.com/office/drawing/2014/main" id="{73E1E575-8A88-2EB7-BDA1-DDE669B7EBB3}"/>
                  </a:ext>
                </a:extLst>
              </p:cNvPr>
              <p:cNvSpPr/>
              <p:nvPr/>
            </p:nvSpPr>
            <p:spPr>
              <a:xfrm>
                <a:off x="156664" y="56946"/>
                <a:ext cx="57771" cy="4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6" h="21600" extrusionOk="0">
                    <a:moveTo>
                      <a:pt x="5850" y="0"/>
                    </a:moveTo>
                    <a:cubicBezTo>
                      <a:pt x="5400" y="0"/>
                      <a:pt x="5400" y="540"/>
                      <a:pt x="5400" y="540"/>
                    </a:cubicBezTo>
                    <a:cubicBezTo>
                      <a:pt x="5400" y="540"/>
                      <a:pt x="5850" y="1080"/>
                      <a:pt x="5850" y="1080"/>
                    </a:cubicBezTo>
                    <a:cubicBezTo>
                      <a:pt x="6750" y="1619"/>
                      <a:pt x="7200" y="2160"/>
                      <a:pt x="7200" y="3239"/>
                    </a:cubicBezTo>
                    <a:cubicBezTo>
                      <a:pt x="7200" y="3239"/>
                      <a:pt x="7200" y="3779"/>
                      <a:pt x="6750" y="4320"/>
                    </a:cubicBezTo>
                    <a:cubicBezTo>
                      <a:pt x="6300" y="4860"/>
                      <a:pt x="5400" y="5399"/>
                      <a:pt x="4500" y="5399"/>
                    </a:cubicBezTo>
                    <a:cubicBezTo>
                      <a:pt x="3600" y="5399"/>
                      <a:pt x="2250" y="4860"/>
                      <a:pt x="1800" y="3779"/>
                    </a:cubicBezTo>
                    <a:cubicBezTo>
                      <a:pt x="1350" y="3779"/>
                      <a:pt x="1350" y="3779"/>
                      <a:pt x="1350" y="3779"/>
                    </a:cubicBezTo>
                    <a:cubicBezTo>
                      <a:pt x="1350" y="3779"/>
                      <a:pt x="1350" y="3779"/>
                      <a:pt x="1350" y="3239"/>
                    </a:cubicBezTo>
                    <a:cubicBezTo>
                      <a:pt x="900" y="3239"/>
                      <a:pt x="900" y="3239"/>
                      <a:pt x="900" y="3239"/>
                    </a:cubicBezTo>
                    <a:cubicBezTo>
                      <a:pt x="900" y="3239"/>
                      <a:pt x="900" y="3239"/>
                      <a:pt x="450" y="3239"/>
                    </a:cubicBezTo>
                    <a:cubicBezTo>
                      <a:pt x="450" y="3239"/>
                      <a:pt x="450" y="3239"/>
                      <a:pt x="450" y="2699"/>
                    </a:cubicBezTo>
                    <a:cubicBezTo>
                      <a:pt x="450" y="2699"/>
                      <a:pt x="0" y="2699"/>
                      <a:pt x="0" y="2699"/>
                    </a:cubicBezTo>
                    <a:cubicBezTo>
                      <a:pt x="0" y="2699"/>
                      <a:pt x="0" y="2699"/>
                      <a:pt x="0" y="2699"/>
                    </a:cubicBezTo>
                    <a:cubicBezTo>
                      <a:pt x="0" y="2699"/>
                      <a:pt x="0" y="2699"/>
                      <a:pt x="0" y="2699"/>
                    </a:cubicBezTo>
                    <a:cubicBezTo>
                      <a:pt x="0" y="3239"/>
                      <a:pt x="0" y="3239"/>
                      <a:pt x="450" y="3779"/>
                    </a:cubicBezTo>
                    <a:cubicBezTo>
                      <a:pt x="900" y="4860"/>
                      <a:pt x="1800" y="5939"/>
                      <a:pt x="1350" y="7020"/>
                    </a:cubicBezTo>
                    <a:cubicBezTo>
                      <a:pt x="1350" y="7020"/>
                      <a:pt x="1350" y="7559"/>
                      <a:pt x="1800" y="8100"/>
                    </a:cubicBezTo>
                    <a:cubicBezTo>
                      <a:pt x="1800" y="8100"/>
                      <a:pt x="1800" y="8640"/>
                      <a:pt x="2250" y="8640"/>
                    </a:cubicBezTo>
                    <a:cubicBezTo>
                      <a:pt x="2700" y="9180"/>
                      <a:pt x="3150" y="10260"/>
                      <a:pt x="3150" y="11879"/>
                    </a:cubicBezTo>
                    <a:cubicBezTo>
                      <a:pt x="3150" y="11879"/>
                      <a:pt x="4050" y="12959"/>
                      <a:pt x="4500" y="13500"/>
                    </a:cubicBezTo>
                    <a:cubicBezTo>
                      <a:pt x="5400" y="14040"/>
                      <a:pt x="6300" y="15119"/>
                      <a:pt x="6300" y="16200"/>
                    </a:cubicBezTo>
                    <a:cubicBezTo>
                      <a:pt x="6300" y="16200"/>
                      <a:pt x="6300" y="16200"/>
                      <a:pt x="6300" y="16200"/>
                    </a:cubicBezTo>
                    <a:cubicBezTo>
                      <a:pt x="6300" y="16200"/>
                      <a:pt x="6300" y="16200"/>
                      <a:pt x="6300" y="16200"/>
                    </a:cubicBezTo>
                    <a:cubicBezTo>
                      <a:pt x="6300" y="16200"/>
                      <a:pt x="6300" y="16740"/>
                      <a:pt x="6300" y="16740"/>
                    </a:cubicBezTo>
                    <a:cubicBezTo>
                      <a:pt x="6300" y="16740"/>
                      <a:pt x="6300" y="16740"/>
                      <a:pt x="6300" y="16740"/>
                    </a:cubicBezTo>
                    <a:cubicBezTo>
                      <a:pt x="6750" y="16740"/>
                      <a:pt x="6750" y="17280"/>
                      <a:pt x="6750" y="17280"/>
                    </a:cubicBezTo>
                    <a:cubicBezTo>
                      <a:pt x="6750" y="17280"/>
                      <a:pt x="6750" y="17280"/>
                      <a:pt x="6750" y="17820"/>
                    </a:cubicBezTo>
                    <a:cubicBezTo>
                      <a:pt x="6750" y="17820"/>
                      <a:pt x="6750" y="17820"/>
                      <a:pt x="6750" y="17820"/>
                    </a:cubicBezTo>
                    <a:cubicBezTo>
                      <a:pt x="8099" y="17280"/>
                      <a:pt x="9000" y="16200"/>
                      <a:pt x="9900" y="15659"/>
                    </a:cubicBezTo>
                    <a:cubicBezTo>
                      <a:pt x="10800" y="14580"/>
                      <a:pt x="11251" y="14040"/>
                      <a:pt x="12151" y="13500"/>
                    </a:cubicBezTo>
                    <a:cubicBezTo>
                      <a:pt x="13051" y="12959"/>
                      <a:pt x="13950" y="13500"/>
                      <a:pt x="14401" y="14580"/>
                    </a:cubicBezTo>
                    <a:cubicBezTo>
                      <a:pt x="15301" y="15659"/>
                      <a:pt x="14850" y="18900"/>
                      <a:pt x="14401" y="20520"/>
                    </a:cubicBezTo>
                    <a:cubicBezTo>
                      <a:pt x="14401" y="20520"/>
                      <a:pt x="14850" y="20520"/>
                      <a:pt x="14850" y="20520"/>
                    </a:cubicBezTo>
                    <a:cubicBezTo>
                      <a:pt x="14850" y="20520"/>
                      <a:pt x="14850" y="20520"/>
                      <a:pt x="14850" y="20520"/>
                    </a:cubicBezTo>
                    <a:cubicBezTo>
                      <a:pt x="15301" y="21060"/>
                      <a:pt x="15301" y="21060"/>
                      <a:pt x="15301" y="21060"/>
                    </a:cubicBezTo>
                    <a:cubicBezTo>
                      <a:pt x="15301" y="21060"/>
                      <a:pt x="15301" y="21060"/>
                      <a:pt x="15751" y="21060"/>
                    </a:cubicBezTo>
                    <a:cubicBezTo>
                      <a:pt x="15751" y="21600"/>
                      <a:pt x="16200" y="21600"/>
                      <a:pt x="16200" y="21600"/>
                    </a:cubicBezTo>
                    <a:cubicBezTo>
                      <a:pt x="16651" y="20520"/>
                      <a:pt x="16651" y="19980"/>
                      <a:pt x="17551" y="18900"/>
                    </a:cubicBezTo>
                    <a:cubicBezTo>
                      <a:pt x="19801" y="15659"/>
                      <a:pt x="21600" y="10260"/>
                      <a:pt x="20251" y="7559"/>
                    </a:cubicBezTo>
                    <a:cubicBezTo>
                      <a:pt x="19801" y="6479"/>
                      <a:pt x="18001" y="3779"/>
                      <a:pt x="16651" y="1619"/>
                    </a:cubicBezTo>
                    <a:cubicBezTo>
                      <a:pt x="16651" y="1619"/>
                      <a:pt x="16200" y="1619"/>
                      <a:pt x="16200" y="2160"/>
                    </a:cubicBezTo>
                    <a:cubicBezTo>
                      <a:pt x="16200" y="2160"/>
                      <a:pt x="16200" y="2160"/>
                      <a:pt x="16200" y="2160"/>
                    </a:cubicBezTo>
                    <a:cubicBezTo>
                      <a:pt x="15751" y="2160"/>
                      <a:pt x="15751" y="2160"/>
                      <a:pt x="15301" y="2160"/>
                    </a:cubicBezTo>
                    <a:cubicBezTo>
                      <a:pt x="15301" y="2160"/>
                      <a:pt x="15301" y="2699"/>
                      <a:pt x="15301" y="2699"/>
                    </a:cubicBezTo>
                    <a:cubicBezTo>
                      <a:pt x="15301" y="2699"/>
                      <a:pt x="14850" y="2699"/>
                      <a:pt x="14850" y="2699"/>
                    </a:cubicBezTo>
                    <a:cubicBezTo>
                      <a:pt x="14401" y="2699"/>
                      <a:pt x="13950" y="2699"/>
                      <a:pt x="13950" y="3239"/>
                    </a:cubicBezTo>
                    <a:cubicBezTo>
                      <a:pt x="13950" y="3779"/>
                      <a:pt x="13501" y="4320"/>
                      <a:pt x="12600" y="4320"/>
                    </a:cubicBezTo>
                    <a:cubicBezTo>
                      <a:pt x="12151" y="4320"/>
                      <a:pt x="11701" y="4320"/>
                      <a:pt x="11701" y="3779"/>
                    </a:cubicBezTo>
                    <a:cubicBezTo>
                      <a:pt x="11251" y="3779"/>
                      <a:pt x="11251" y="3779"/>
                      <a:pt x="11251" y="3779"/>
                    </a:cubicBezTo>
                    <a:cubicBezTo>
                      <a:pt x="10800" y="3779"/>
                      <a:pt x="10800" y="3779"/>
                      <a:pt x="10800" y="3779"/>
                    </a:cubicBezTo>
                    <a:cubicBezTo>
                      <a:pt x="10800" y="3779"/>
                      <a:pt x="10800" y="3779"/>
                      <a:pt x="10800" y="3779"/>
                    </a:cubicBezTo>
                    <a:cubicBezTo>
                      <a:pt x="10349" y="3779"/>
                      <a:pt x="9900" y="3239"/>
                      <a:pt x="9000" y="2160"/>
                    </a:cubicBezTo>
                    <a:cubicBezTo>
                      <a:pt x="8550" y="1619"/>
                      <a:pt x="7650" y="540"/>
                      <a:pt x="7200" y="540"/>
                    </a:cubicBezTo>
                    <a:cubicBezTo>
                      <a:pt x="6750" y="540"/>
                      <a:pt x="6750" y="540"/>
                      <a:pt x="6300" y="0"/>
                    </a:cubicBezTo>
                    <a:cubicBezTo>
                      <a:pt x="6300" y="0"/>
                      <a:pt x="6300" y="0"/>
                      <a:pt x="5850" y="0"/>
                    </a:cubicBezTo>
                    <a:cubicBezTo>
                      <a:pt x="5850" y="0"/>
                      <a:pt x="5850" y="0"/>
                      <a:pt x="5850" y="0"/>
                    </a:cubicBezTo>
                    <a:cubicBezTo>
                      <a:pt x="5850" y="0"/>
                      <a:pt x="5850" y="0"/>
                      <a:pt x="585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8" name="Shape">
                <a:extLst>
                  <a:ext uri="{FF2B5EF4-FFF2-40B4-BE49-F238E27FC236}">
                    <a16:creationId xmlns:a16="http://schemas.microsoft.com/office/drawing/2014/main" id="{5C5E5A48-3636-D80B-E924-E664E96E9CD8}"/>
                  </a:ext>
                </a:extLst>
              </p:cNvPr>
              <p:cNvSpPr/>
              <p:nvPr/>
            </p:nvSpPr>
            <p:spPr>
              <a:xfrm>
                <a:off x="376306" y="109106"/>
                <a:ext cx="157699" cy="123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5" h="21600" extrusionOk="0">
                    <a:moveTo>
                      <a:pt x="21334" y="4516"/>
                    </a:moveTo>
                    <a:cubicBezTo>
                      <a:pt x="21334" y="4516"/>
                      <a:pt x="21334" y="4516"/>
                      <a:pt x="21334" y="4516"/>
                    </a:cubicBezTo>
                    <a:cubicBezTo>
                      <a:pt x="21163" y="4516"/>
                      <a:pt x="21163" y="4319"/>
                      <a:pt x="21163" y="4319"/>
                    </a:cubicBezTo>
                    <a:cubicBezTo>
                      <a:pt x="20991" y="4123"/>
                      <a:pt x="20991" y="3927"/>
                      <a:pt x="20820" y="3730"/>
                    </a:cubicBezTo>
                    <a:cubicBezTo>
                      <a:pt x="20820" y="3534"/>
                      <a:pt x="20991" y="3141"/>
                      <a:pt x="20991" y="2945"/>
                    </a:cubicBezTo>
                    <a:cubicBezTo>
                      <a:pt x="20991" y="2945"/>
                      <a:pt x="20991" y="2749"/>
                      <a:pt x="21163" y="2749"/>
                    </a:cubicBezTo>
                    <a:cubicBezTo>
                      <a:pt x="21334" y="2159"/>
                      <a:pt x="21334" y="1963"/>
                      <a:pt x="21163" y="1767"/>
                    </a:cubicBezTo>
                    <a:cubicBezTo>
                      <a:pt x="20477" y="1374"/>
                      <a:pt x="20477" y="785"/>
                      <a:pt x="20477" y="392"/>
                    </a:cubicBezTo>
                    <a:cubicBezTo>
                      <a:pt x="20477" y="196"/>
                      <a:pt x="20477" y="0"/>
                      <a:pt x="20477" y="0"/>
                    </a:cubicBezTo>
                    <a:cubicBezTo>
                      <a:pt x="19963" y="0"/>
                      <a:pt x="19106" y="1178"/>
                      <a:pt x="19106" y="1570"/>
                    </a:cubicBezTo>
                    <a:cubicBezTo>
                      <a:pt x="19106" y="2159"/>
                      <a:pt x="18420" y="2356"/>
                      <a:pt x="17906" y="2356"/>
                    </a:cubicBezTo>
                    <a:cubicBezTo>
                      <a:pt x="17734" y="2552"/>
                      <a:pt x="17391" y="2552"/>
                      <a:pt x="17220" y="2552"/>
                    </a:cubicBezTo>
                    <a:cubicBezTo>
                      <a:pt x="17220" y="3338"/>
                      <a:pt x="16534" y="3338"/>
                      <a:pt x="16363" y="3338"/>
                    </a:cubicBezTo>
                    <a:cubicBezTo>
                      <a:pt x="15848" y="3338"/>
                      <a:pt x="15848" y="3338"/>
                      <a:pt x="15848" y="3338"/>
                    </a:cubicBezTo>
                    <a:cubicBezTo>
                      <a:pt x="15334" y="3338"/>
                      <a:pt x="15334" y="3338"/>
                      <a:pt x="15163" y="3338"/>
                    </a:cubicBezTo>
                    <a:cubicBezTo>
                      <a:pt x="15163" y="3730"/>
                      <a:pt x="14991" y="3730"/>
                      <a:pt x="14648" y="3730"/>
                    </a:cubicBezTo>
                    <a:cubicBezTo>
                      <a:pt x="14648" y="3730"/>
                      <a:pt x="14648" y="3730"/>
                      <a:pt x="14648" y="3730"/>
                    </a:cubicBezTo>
                    <a:cubicBezTo>
                      <a:pt x="14648" y="3730"/>
                      <a:pt x="14477" y="3730"/>
                      <a:pt x="14477" y="3730"/>
                    </a:cubicBezTo>
                    <a:cubicBezTo>
                      <a:pt x="14477" y="3730"/>
                      <a:pt x="14477" y="3730"/>
                      <a:pt x="14477" y="3730"/>
                    </a:cubicBezTo>
                    <a:cubicBezTo>
                      <a:pt x="14477" y="3730"/>
                      <a:pt x="14477" y="3730"/>
                      <a:pt x="14477" y="3730"/>
                    </a:cubicBezTo>
                    <a:cubicBezTo>
                      <a:pt x="13791" y="3338"/>
                      <a:pt x="13791" y="3338"/>
                      <a:pt x="13791" y="3338"/>
                    </a:cubicBezTo>
                    <a:cubicBezTo>
                      <a:pt x="13620" y="3338"/>
                      <a:pt x="13620" y="3338"/>
                      <a:pt x="13620" y="3338"/>
                    </a:cubicBezTo>
                    <a:cubicBezTo>
                      <a:pt x="13620" y="3338"/>
                      <a:pt x="13620" y="3338"/>
                      <a:pt x="13620" y="3338"/>
                    </a:cubicBezTo>
                    <a:cubicBezTo>
                      <a:pt x="13620" y="3338"/>
                      <a:pt x="13620" y="3141"/>
                      <a:pt x="13620" y="3141"/>
                    </a:cubicBezTo>
                    <a:cubicBezTo>
                      <a:pt x="13620" y="3141"/>
                      <a:pt x="13448" y="3141"/>
                      <a:pt x="13448" y="3141"/>
                    </a:cubicBezTo>
                    <a:cubicBezTo>
                      <a:pt x="13448" y="3141"/>
                      <a:pt x="13448" y="3141"/>
                      <a:pt x="13448" y="3141"/>
                    </a:cubicBezTo>
                    <a:cubicBezTo>
                      <a:pt x="13448" y="3141"/>
                      <a:pt x="13448" y="3141"/>
                      <a:pt x="13448" y="3141"/>
                    </a:cubicBezTo>
                    <a:cubicBezTo>
                      <a:pt x="13277" y="3141"/>
                      <a:pt x="13277" y="3141"/>
                      <a:pt x="13277" y="3141"/>
                    </a:cubicBezTo>
                    <a:cubicBezTo>
                      <a:pt x="12934" y="3141"/>
                      <a:pt x="12591" y="2945"/>
                      <a:pt x="12420" y="2749"/>
                    </a:cubicBezTo>
                    <a:cubicBezTo>
                      <a:pt x="12248" y="2552"/>
                      <a:pt x="12077" y="2356"/>
                      <a:pt x="11906" y="2356"/>
                    </a:cubicBezTo>
                    <a:cubicBezTo>
                      <a:pt x="11906" y="2356"/>
                      <a:pt x="11906" y="2356"/>
                      <a:pt x="11906" y="2356"/>
                    </a:cubicBezTo>
                    <a:cubicBezTo>
                      <a:pt x="11563" y="2552"/>
                      <a:pt x="11563" y="2552"/>
                      <a:pt x="11563" y="2552"/>
                    </a:cubicBezTo>
                    <a:cubicBezTo>
                      <a:pt x="11563" y="2552"/>
                      <a:pt x="11563" y="2552"/>
                      <a:pt x="11563" y="2552"/>
                    </a:cubicBezTo>
                    <a:cubicBezTo>
                      <a:pt x="11220" y="2552"/>
                      <a:pt x="11220" y="2552"/>
                      <a:pt x="11220" y="2552"/>
                    </a:cubicBezTo>
                    <a:cubicBezTo>
                      <a:pt x="11220" y="2552"/>
                      <a:pt x="11220" y="2552"/>
                      <a:pt x="11220" y="2552"/>
                    </a:cubicBezTo>
                    <a:cubicBezTo>
                      <a:pt x="11220" y="2552"/>
                      <a:pt x="11048" y="2552"/>
                      <a:pt x="11048" y="2552"/>
                    </a:cubicBezTo>
                    <a:cubicBezTo>
                      <a:pt x="11048" y="2552"/>
                      <a:pt x="11048" y="2552"/>
                      <a:pt x="11048" y="2552"/>
                    </a:cubicBezTo>
                    <a:cubicBezTo>
                      <a:pt x="10877" y="2552"/>
                      <a:pt x="10877" y="2356"/>
                      <a:pt x="10704" y="2356"/>
                    </a:cubicBezTo>
                    <a:cubicBezTo>
                      <a:pt x="10704" y="2356"/>
                      <a:pt x="10704" y="2356"/>
                      <a:pt x="10704" y="2356"/>
                    </a:cubicBezTo>
                    <a:cubicBezTo>
                      <a:pt x="10704" y="2356"/>
                      <a:pt x="10533" y="2356"/>
                      <a:pt x="10533" y="2356"/>
                    </a:cubicBezTo>
                    <a:cubicBezTo>
                      <a:pt x="10533" y="2356"/>
                      <a:pt x="10533" y="2356"/>
                      <a:pt x="10362" y="2356"/>
                    </a:cubicBezTo>
                    <a:cubicBezTo>
                      <a:pt x="10362" y="2159"/>
                      <a:pt x="10190" y="2159"/>
                      <a:pt x="10019" y="2159"/>
                    </a:cubicBezTo>
                    <a:cubicBezTo>
                      <a:pt x="10019" y="2159"/>
                      <a:pt x="9676" y="2356"/>
                      <a:pt x="9676" y="2552"/>
                    </a:cubicBezTo>
                    <a:cubicBezTo>
                      <a:pt x="9333" y="2749"/>
                      <a:pt x="9162" y="3141"/>
                      <a:pt x="8647" y="3141"/>
                    </a:cubicBezTo>
                    <a:cubicBezTo>
                      <a:pt x="8647" y="3141"/>
                      <a:pt x="8476" y="3141"/>
                      <a:pt x="8476" y="3141"/>
                    </a:cubicBezTo>
                    <a:cubicBezTo>
                      <a:pt x="8305" y="3141"/>
                      <a:pt x="8305" y="3338"/>
                      <a:pt x="8133" y="3534"/>
                    </a:cubicBezTo>
                    <a:cubicBezTo>
                      <a:pt x="7962" y="3927"/>
                      <a:pt x="7790" y="4516"/>
                      <a:pt x="7790" y="4712"/>
                    </a:cubicBezTo>
                    <a:cubicBezTo>
                      <a:pt x="7790" y="5105"/>
                      <a:pt x="7790" y="5105"/>
                      <a:pt x="7790" y="5105"/>
                    </a:cubicBezTo>
                    <a:cubicBezTo>
                      <a:pt x="7619" y="5694"/>
                      <a:pt x="6933" y="5890"/>
                      <a:pt x="6076" y="6087"/>
                    </a:cubicBezTo>
                    <a:cubicBezTo>
                      <a:pt x="5733" y="6283"/>
                      <a:pt x="5047" y="6480"/>
                      <a:pt x="5047" y="6676"/>
                    </a:cubicBezTo>
                    <a:cubicBezTo>
                      <a:pt x="5047" y="7069"/>
                      <a:pt x="4876" y="7265"/>
                      <a:pt x="4705" y="7658"/>
                    </a:cubicBezTo>
                    <a:cubicBezTo>
                      <a:pt x="4362" y="7854"/>
                      <a:pt x="4019" y="8247"/>
                      <a:pt x="3505" y="8247"/>
                    </a:cubicBezTo>
                    <a:cubicBezTo>
                      <a:pt x="2990" y="8247"/>
                      <a:pt x="2647" y="7854"/>
                      <a:pt x="2647" y="7658"/>
                    </a:cubicBezTo>
                    <a:cubicBezTo>
                      <a:pt x="2647" y="7461"/>
                      <a:pt x="2647" y="7461"/>
                      <a:pt x="2133" y="7461"/>
                    </a:cubicBezTo>
                    <a:cubicBezTo>
                      <a:pt x="1962" y="7461"/>
                      <a:pt x="1962" y="7461"/>
                      <a:pt x="1962" y="7461"/>
                    </a:cubicBezTo>
                    <a:cubicBezTo>
                      <a:pt x="1790" y="7461"/>
                      <a:pt x="1790" y="7461"/>
                      <a:pt x="1619" y="7461"/>
                    </a:cubicBezTo>
                    <a:cubicBezTo>
                      <a:pt x="1619" y="7461"/>
                      <a:pt x="1619" y="7461"/>
                      <a:pt x="1619" y="7461"/>
                    </a:cubicBezTo>
                    <a:cubicBezTo>
                      <a:pt x="1447" y="7461"/>
                      <a:pt x="1447" y="7461"/>
                      <a:pt x="1447" y="7461"/>
                    </a:cubicBezTo>
                    <a:cubicBezTo>
                      <a:pt x="1447" y="7461"/>
                      <a:pt x="1447" y="7461"/>
                      <a:pt x="1447" y="7461"/>
                    </a:cubicBezTo>
                    <a:cubicBezTo>
                      <a:pt x="1447" y="7461"/>
                      <a:pt x="1447" y="7461"/>
                      <a:pt x="1276" y="7461"/>
                    </a:cubicBezTo>
                    <a:cubicBezTo>
                      <a:pt x="1276" y="7461"/>
                      <a:pt x="1276" y="7461"/>
                      <a:pt x="1276" y="7461"/>
                    </a:cubicBezTo>
                    <a:cubicBezTo>
                      <a:pt x="1276" y="7461"/>
                      <a:pt x="1276" y="7461"/>
                      <a:pt x="1276" y="7461"/>
                    </a:cubicBezTo>
                    <a:cubicBezTo>
                      <a:pt x="1276" y="7461"/>
                      <a:pt x="1276" y="7461"/>
                      <a:pt x="1276" y="7461"/>
                    </a:cubicBezTo>
                    <a:cubicBezTo>
                      <a:pt x="1276" y="7461"/>
                      <a:pt x="1276" y="7461"/>
                      <a:pt x="1276" y="7658"/>
                    </a:cubicBezTo>
                    <a:cubicBezTo>
                      <a:pt x="1105" y="7658"/>
                      <a:pt x="1105" y="7658"/>
                      <a:pt x="1105" y="7658"/>
                    </a:cubicBezTo>
                    <a:cubicBezTo>
                      <a:pt x="1105" y="7658"/>
                      <a:pt x="1105" y="7658"/>
                      <a:pt x="1105" y="7658"/>
                    </a:cubicBezTo>
                    <a:cubicBezTo>
                      <a:pt x="1105" y="7854"/>
                      <a:pt x="1105" y="7854"/>
                      <a:pt x="1105" y="8050"/>
                    </a:cubicBezTo>
                    <a:cubicBezTo>
                      <a:pt x="1105" y="8050"/>
                      <a:pt x="1105" y="8050"/>
                      <a:pt x="1105" y="8050"/>
                    </a:cubicBezTo>
                    <a:cubicBezTo>
                      <a:pt x="1105" y="8639"/>
                      <a:pt x="933" y="9032"/>
                      <a:pt x="762" y="9425"/>
                    </a:cubicBezTo>
                    <a:cubicBezTo>
                      <a:pt x="590" y="9425"/>
                      <a:pt x="590" y="9621"/>
                      <a:pt x="419" y="9621"/>
                    </a:cubicBezTo>
                    <a:cubicBezTo>
                      <a:pt x="419" y="9818"/>
                      <a:pt x="247" y="9818"/>
                      <a:pt x="247" y="10014"/>
                    </a:cubicBezTo>
                    <a:cubicBezTo>
                      <a:pt x="247" y="10014"/>
                      <a:pt x="247" y="10210"/>
                      <a:pt x="247" y="10210"/>
                    </a:cubicBezTo>
                    <a:cubicBezTo>
                      <a:pt x="76" y="10603"/>
                      <a:pt x="-95" y="11192"/>
                      <a:pt x="76" y="11585"/>
                    </a:cubicBezTo>
                    <a:cubicBezTo>
                      <a:pt x="247" y="11978"/>
                      <a:pt x="247" y="12370"/>
                      <a:pt x="76" y="12763"/>
                    </a:cubicBezTo>
                    <a:cubicBezTo>
                      <a:pt x="76" y="13156"/>
                      <a:pt x="-95" y="13549"/>
                      <a:pt x="76" y="13941"/>
                    </a:cubicBezTo>
                    <a:cubicBezTo>
                      <a:pt x="247" y="14530"/>
                      <a:pt x="419" y="15316"/>
                      <a:pt x="419" y="15905"/>
                    </a:cubicBezTo>
                    <a:cubicBezTo>
                      <a:pt x="419" y="16101"/>
                      <a:pt x="419" y="16298"/>
                      <a:pt x="419" y="16494"/>
                    </a:cubicBezTo>
                    <a:cubicBezTo>
                      <a:pt x="419" y="16494"/>
                      <a:pt x="590" y="16494"/>
                      <a:pt x="762" y="16494"/>
                    </a:cubicBezTo>
                    <a:cubicBezTo>
                      <a:pt x="1276" y="16690"/>
                      <a:pt x="1962" y="16887"/>
                      <a:pt x="2305" y="17672"/>
                    </a:cubicBezTo>
                    <a:cubicBezTo>
                      <a:pt x="2476" y="18065"/>
                      <a:pt x="2305" y="18261"/>
                      <a:pt x="2133" y="18654"/>
                    </a:cubicBezTo>
                    <a:cubicBezTo>
                      <a:pt x="1962" y="19243"/>
                      <a:pt x="1447" y="19832"/>
                      <a:pt x="933" y="20225"/>
                    </a:cubicBezTo>
                    <a:cubicBezTo>
                      <a:pt x="762" y="20618"/>
                      <a:pt x="419" y="20814"/>
                      <a:pt x="247" y="21010"/>
                    </a:cubicBezTo>
                    <a:cubicBezTo>
                      <a:pt x="247" y="21010"/>
                      <a:pt x="419" y="21010"/>
                      <a:pt x="590" y="21207"/>
                    </a:cubicBezTo>
                    <a:cubicBezTo>
                      <a:pt x="590" y="21207"/>
                      <a:pt x="762" y="21207"/>
                      <a:pt x="933" y="21403"/>
                    </a:cubicBezTo>
                    <a:cubicBezTo>
                      <a:pt x="933" y="21403"/>
                      <a:pt x="1105" y="21403"/>
                      <a:pt x="1276" y="21403"/>
                    </a:cubicBezTo>
                    <a:cubicBezTo>
                      <a:pt x="1276" y="21403"/>
                      <a:pt x="1447" y="21403"/>
                      <a:pt x="1619" y="21403"/>
                    </a:cubicBezTo>
                    <a:cubicBezTo>
                      <a:pt x="1790" y="21403"/>
                      <a:pt x="1790" y="21403"/>
                      <a:pt x="1962" y="21403"/>
                    </a:cubicBezTo>
                    <a:cubicBezTo>
                      <a:pt x="2133" y="21403"/>
                      <a:pt x="2305" y="21403"/>
                      <a:pt x="2476" y="21403"/>
                    </a:cubicBezTo>
                    <a:cubicBezTo>
                      <a:pt x="2476" y="21600"/>
                      <a:pt x="2647" y="21600"/>
                      <a:pt x="2647" y="21600"/>
                    </a:cubicBezTo>
                    <a:cubicBezTo>
                      <a:pt x="2990" y="21600"/>
                      <a:pt x="3162" y="21600"/>
                      <a:pt x="3333" y="21600"/>
                    </a:cubicBezTo>
                    <a:cubicBezTo>
                      <a:pt x="3505" y="21600"/>
                      <a:pt x="3676" y="21600"/>
                      <a:pt x="3847" y="21600"/>
                    </a:cubicBezTo>
                    <a:cubicBezTo>
                      <a:pt x="5390" y="21600"/>
                      <a:pt x="8819" y="21207"/>
                      <a:pt x="10190" y="20814"/>
                    </a:cubicBezTo>
                    <a:cubicBezTo>
                      <a:pt x="10362" y="20814"/>
                      <a:pt x="10362" y="20814"/>
                      <a:pt x="10362" y="20814"/>
                    </a:cubicBezTo>
                    <a:cubicBezTo>
                      <a:pt x="10533" y="20814"/>
                      <a:pt x="10704" y="20618"/>
                      <a:pt x="10877" y="20618"/>
                    </a:cubicBezTo>
                    <a:cubicBezTo>
                      <a:pt x="10877" y="20618"/>
                      <a:pt x="10877" y="20618"/>
                      <a:pt x="10704" y="20421"/>
                    </a:cubicBezTo>
                    <a:cubicBezTo>
                      <a:pt x="10704" y="20225"/>
                      <a:pt x="10704" y="20029"/>
                      <a:pt x="10704" y="19832"/>
                    </a:cubicBezTo>
                    <a:cubicBezTo>
                      <a:pt x="10704" y="19243"/>
                      <a:pt x="10533" y="19047"/>
                      <a:pt x="10533" y="18850"/>
                    </a:cubicBezTo>
                    <a:cubicBezTo>
                      <a:pt x="10533" y="18654"/>
                      <a:pt x="10533" y="18654"/>
                      <a:pt x="10533" y="18654"/>
                    </a:cubicBezTo>
                    <a:cubicBezTo>
                      <a:pt x="10704" y="18065"/>
                      <a:pt x="11734" y="17280"/>
                      <a:pt x="12591" y="17280"/>
                    </a:cubicBezTo>
                    <a:cubicBezTo>
                      <a:pt x="12763" y="17280"/>
                      <a:pt x="12763" y="17280"/>
                      <a:pt x="12763" y="17280"/>
                    </a:cubicBezTo>
                    <a:cubicBezTo>
                      <a:pt x="12934" y="17280"/>
                      <a:pt x="13105" y="17280"/>
                      <a:pt x="13277" y="17280"/>
                    </a:cubicBezTo>
                    <a:cubicBezTo>
                      <a:pt x="13448" y="17280"/>
                      <a:pt x="13448" y="17280"/>
                      <a:pt x="13448" y="17280"/>
                    </a:cubicBezTo>
                    <a:cubicBezTo>
                      <a:pt x="13448" y="16494"/>
                      <a:pt x="14820" y="15905"/>
                      <a:pt x="15506" y="15905"/>
                    </a:cubicBezTo>
                    <a:cubicBezTo>
                      <a:pt x="16020" y="15905"/>
                      <a:pt x="16191" y="16101"/>
                      <a:pt x="16191" y="16298"/>
                    </a:cubicBezTo>
                    <a:cubicBezTo>
                      <a:pt x="16191" y="16298"/>
                      <a:pt x="16191" y="16298"/>
                      <a:pt x="16191" y="16298"/>
                    </a:cubicBezTo>
                    <a:cubicBezTo>
                      <a:pt x="16191" y="16298"/>
                      <a:pt x="16363" y="16101"/>
                      <a:pt x="16363" y="15512"/>
                    </a:cubicBezTo>
                    <a:cubicBezTo>
                      <a:pt x="16363" y="15316"/>
                      <a:pt x="16363" y="15120"/>
                      <a:pt x="16534" y="14923"/>
                    </a:cubicBezTo>
                    <a:cubicBezTo>
                      <a:pt x="16534" y="13941"/>
                      <a:pt x="16534" y="12763"/>
                      <a:pt x="17391" y="12763"/>
                    </a:cubicBezTo>
                    <a:cubicBezTo>
                      <a:pt x="17906" y="12763"/>
                      <a:pt x="18420" y="12370"/>
                      <a:pt x="18420" y="12174"/>
                    </a:cubicBezTo>
                    <a:cubicBezTo>
                      <a:pt x="18420" y="12174"/>
                      <a:pt x="18248" y="11978"/>
                      <a:pt x="18077" y="11781"/>
                    </a:cubicBezTo>
                    <a:cubicBezTo>
                      <a:pt x="17906" y="11389"/>
                      <a:pt x="17563" y="10996"/>
                      <a:pt x="17906" y="10407"/>
                    </a:cubicBezTo>
                    <a:cubicBezTo>
                      <a:pt x="17906" y="10407"/>
                      <a:pt x="18248" y="10407"/>
                      <a:pt x="18248" y="10407"/>
                    </a:cubicBezTo>
                    <a:cubicBezTo>
                      <a:pt x="18420" y="10407"/>
                      <a:pt x="18763" y="10407"/>
                      <a:pt x="18934" y="10407"/>
                    </a:cubicBezTo>
                    <a:cubicBezTo>
                      <a:pt x="19277" y="10603"/>
                      <a:pt x="19620" y="10603"/>
                      <a:pt x="19791" y="10603"/>
                    </a:cubicBezTo>
                    <a:cubicBezTo>
                      <a:pt x="19963" y="10603"/>
                      <a:pt x="19963" y="10603"/>
                      <a:pt x="19963" y="10603"/>
                    </a:cubicBezTo>
                    <a:cubicBezTo>
                      <a:pt x="19963" y="10407"/>
                      <a:pt x="19963" y="10210"/>
                      <a:pt x="19963" y="10014"/>
                    </a:cubicBezTo>
                    <a:cubicBezTo>
                      <a:pt x="19963" y="9621"/>
                      <a:pt x="19963" y="9229"/>
                      <a:pt x="20134" y="8836"/>
                    </a:cubicBezTo>
                    <a:cubicBezTo>
                      <a:pt x="20306" y="8639"/>
                      <a:pt x="20477" y="8443"/>
                      <a:pt x="20648" y="8247"/>
                    </a:cubicBezTo>
                    <a:cubicBezTo>
                      <a:pt x="20820" y="8050"/>
                      <a:pt x="20991" y="7658"/>
                      <a:pt x="20991" y="7461"/>
                    </a:cubicBezTo>
                    <a:cubicBezTo>
                      <a:pt x="20991" y="7461"/>
                      <a:pt x="20991" y="7265"/>
                      <a:pt x="20991" y="7265"/>
                    </a:cubicBezTo>
                    <a:cubicBezTo>
                      <a:pt x="20991" y="6872"/>
                      <a:pt x="20991" y="6676"/>
                      <a:pt x="20820" y="6480"/>
                    </a:cubicBezTo>
                    <a:cubicBezTo>
                      <a:pt x="20477" y="6087"/>
                      <a:pt x="20306" y="5694"/>
                      <a:pt x="20477" y="5301"/>
                    </a:cubicBezTo>
                    <a:cubicBezTo>
                      <a:pt x="20648" y="4909"/>
                      <a:pt x="20820" y="4712"/>
                      <a:pt x="21334" y="4712"/>
                    </a:cubicBezTo>
                    <a:cubicBezTo>
                      <a:pt x="21334" y="4712"/>
                      <a:pt x="21334" y="4712"/>
                      <a:pt x="21334" y="4712"/>
                    </a:cubicBezTo>
                    <a:cubicBezTo>
                      <a:pt x="21505" y="4516"/>
                      <a:pt x="21505" y="4516"/>
                      <a:pt x="21505" y="4516"/>
                    </a:cubicBezTo>
                    <a:cubicBezTo>
                      <a:pt x="21505" y="4516"/>
                      <a:pt x="21334" y="4516"/>
                      <a:pt x="21334" y="451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909" name="Shape">
                <a:extLst>
                  <a:ext uri="{FF2B5EF4-FFF2-40B4-BE49-F238E27FC236}">
                    <a16:creationId xmlns:a16="http://schemas.microsoft.com/office/drawing/2014/main" id="{2DF5E53C-3633-9BED-FCB7-84F669FFF4EA}"/>
                  </a:ext>
                </a:extLst>
              </p:cNvPr>
              <p:cNvSpPr/>
              <p:nvPr/>
            </p:nvSpPr>
            <p:spPr>
              <a:xfrm>
                <a:off x="386194" y="130162"/>
                <a:ext cx="223279" cy="181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50"/>
                    </a:moveTo>
                    <a:cubicBezTo>
                      <a:pt x="21480" y="2650"/>
                      <a:pt x="21480" y="2650"/>
                      <a:pt x="21480" y="2650"/>
                    </a:cubicBezTo>
                    <a:cubicBezTo>
                      <a:pt x="21359" y="2517"/>
                      <a:pt x="21359" y="2517"/>
                      <a:pt x="21359" y="2517"/>
                    </a:cubicBezTo>
                    <a:cubicBezTo>
                      <a:pt x="21238" y="2517"/>
                      <a:pt x="21238" y="2517"/>
                      <a:pt x="21238" y="2517"/>
                    </a:cubicBezTo>
                    <a:cubicBezTo>
                      <a:pt x="21118" y="2385"/>
                      <a:pt x="21118" y="2385"/>
                      <a:pt x="20997" y="2385"/>
                    </a:cubicBezTo>
                    <a:cubicBezTo>
                      <a:pt x="20997" y="2385"/>
                      <a:pt x="20997" y="2385"/>
                      <a:pt x="20997" y="2385"/>
                    </a:cubicBezTo>
                    <a:cubicBezTo>
                      <a:pt x="20876" y="2252"/>
                      <a:pt x="20756" y="2252"/>
                      <a:pt x="20756" y="2120"/>
                    </a:cubicBezTo>
                    <a:cubicBezTo>
                      <a:pt x="20032" y="1855"/>
                      <a:pt x="19911" y="1192"/>
                      <a:pt x="19911" y="927"/>
                    </a:cubicBezTo>
                    <a:cubicBezTo>
                      <a:pt x="19790" y="795"/>
                      <a:pt x="19549" y="530"/>
                      <a:pt x="19308" y="397"/>
                    </a:cubicBezTo>
                    <a:cubicBezTo>
                      <a:pt x="19187" y="265"/>
                      <a:pt x="19066" y="132"/>
                      <a:pt x="18825" y="0"/>
                    </a:cubicBezTo>
                    <a:cubicBezTo>
                      <a:pt x="18825" y="0"/>
                      <a:pt x="18825" y="0"/>
                      <a:pt x="18825" y="0"/>
                    </a:cubicBezTo>
                    <a:cubicBezTo>
                      <a:pt x="18704" y="0"/>
                      <a:pt x="18584" y="0"/>
                      <a:pt x="18463" y="0"/>
                    </a:cubicBezTo>
                    <a:cubicBezTo>
                      <a:pt x="18342" y="132"/>
                      <a:pt x="18342" y="132"/>
                      <a:pt x="18342" y="132"/>
                    </a:cubicBezTo>
                    <a:cubicBezTo>
                      <a:pt x="18342" y="132"/>
                      <a:pt x="18342" y="132"/>
                      <a:pt x="18342" y="132"/>
                    </a:cubicBezTo>
                    <a:cubicBezTo>
                      <a:pt x="18342" y="132"/>
                      <a:pt x="18342" y="132"/>
                      <a:pt x="18342" y="132"/>
                    </a:cubicBezTo>
                    <a:cubicBezTo>
                      <a:pt x="18342" y="0"/>
                      <a:pt x="18342" y="0"/>
                      <a:pt x="18342" y="0"/>
                    </a:cubicBezTo>
                    <a:cubicBezTo>
                      <a:pt x="18342" y="0"/>
                      <a:pt x="18342" y="0"/>
                      <a:pt x="18342" y="0"/>
                    </a:cubicBezTo>
                    <a:cubicBezTo>
                      <a:pt x="18342" y="0"/>
                      <a:pt x="18342" y="0"/>
                      <a:pt x="18342" y="0"/>
                    </a:cubicBezTo>
                    <a:cubicBezTo>
                      <a:pt x="18222" y="0"/>
                      <a:pt x="18222" y="0"/>
                      <a:pt x="18222" y="0"/>
                    </a:cubicBezTo>
                    <a:cubicBezTo>
                      <a:pt x="18222" y="0"/>
                      <a:pt x="18222" y="0"/>
                      <a:pt x="18101" y="0"/>
                    </a:cubicBezTo>
                    <a:cubicBezTo>
                      <a:pt x="18101" y="0"/>
                      <a:pt x="18101" y="132"/>
                      <a:pt x="17980" y="132"/>
                    </a:cubicBezTo>
                    <a:cubicBezTo>
                      <a:pt x="17980" y="132"/>
                      <a:pt x="17860" y="132"/>
                      <a:pt x="17860" y="265"/>
                    </a:cubicBezTo>
                    <a:cubicBezTo>
                      <a:pt x="17739" y="265"/>
                      <a:pt x="17739" y="265"/>
                      <a:pt x="17739" y="265"/>
                    </a:cubicBezTo>
                    <a:cubicBezTo>
                      <a:pt x="17618" y="265"/>
                      <a:pt x="17618" y="265"/>
                      <a:pt x="17498" y="397"/>
                    </a:cubicBezTo>
                    <a:cubicBezTo>
                      <a:pt x="17498" y="397"/>
                      <a:pt x="17377" y="397"/>
                      <a:pt x="17377" y="397"/>
                    </a:cubicBezTo>
                    <a:cubicBezTo>
                      <a:pt x="17256" y="397"/>
                      <a:pt x="17256" y="397"/>
                      <a:pt x="17136" y="397"/>
                    </a:cubicBezTo>
                    <a:cubicBezTo>
                      <a:pt x="17015" y="397"/>
                      <a:pt x="16894" y="397"/>
                      <a:pt x="16774" y="397"/>
                    </a:cubicBezTo>
                    <a:cubicBezTo>
                      <a:pt x="16774" y="265"/>
                      <a:pt x="16653" y="265"/>
                      <a:pt x="16653" y="265"/>
                    </a:cubicBezTo>
                    <a:cubicBezTo>
                      <a:pt x="16170" y="265"/>
                      <a:pt x="15567" y="530"/>
                      <a:pt x="15084" y="927"/>
                    </a:cubicBezTo>
                    <a:cubicBezTo>
                      <a:pt x="14964" y="1060"/>
                      <a:pt x="14722" y="1192"/>
                      <a:pt x="14360" y="1192"/>
                    </a:cubicBezTo>
                    <a:cubicBezTo>
                      <a:pt x="14240" y="1325"/>
                      <a:pt x="14240" y="1325"/>
                      <a:pt x="14119" y="1325"/>
                    </a:cubicBezTo>
                    <a:cubicBezTo>
                      <a:pt x="13998" y="1325"/>
                      <a:pt x="13998" y="1325"/>
                      <a:pt x="13998" y="1457"/>
                    </a:cubicBezTo>
                    <a:cubicBezTo>
                      <a:pt x="13998" y="1457"/>
                      <a:pt x="13998" y="1590"/>
                      <a:pt x="13998" y="1590"/>
                    </a:cubicBezTo>
                    <a:cubicBezTo>
                      <a:pt x="14360" y="1855"/>
                      <a:pt x="14360" y="2252"/>
                      <a:pt x="14360" y="2385"/>
                    </a:cubicBezTo>
                    <a:cubicBezTo>
                      <a:pt x="14360" y="2517"/>
                      <a:pt x="14360" y="2517"/>
                      <a:pt x="14360" y="2650"/>
                    </a:cubicBezTo>
                    <a:cubicBezTo>
                      <a:pt x="14360" y="3047"/>
                      <a:pt x="14119" y="3312"/>
                      <a:pt x="13998" y="3577"/>
                    </a:cubicBezTo>
                    <a:cubicBezTo>
                      <a:pt x="13878" y="3710"/>
                      <a:pt x="13757" y="3842"/>
                      <a:pt x="13636" y="3842"/>
                    </a:cubicBezTo>
                    <a:cubicBezTo>
                      <a:pt x="13636" y="3975"/>
                      <a:pt x="13636" y="4107"/>
                      <a:pt x="13636" y="4373"/>
                    </a:cubicBezTo>
                    <a:cubicBezTo>
                      <a:pt x="13636" y="4505"/>
                      <a:pt x="13636" y="4770"/>
                      <a:pt x="13636" y="5035"/>
                    </a:cubicBezTo>
                    <a:cubicBezTo>
                      <a:pt x="13516" y="5168"/>
                      <a:pt x="13395" y="5300"/>
                      <a:pt x="13033" y="5300"/>
                    </a:cubicBezTo>
                    <a:cubicBezTo>
                      <a:pt x="12912" y="5300"/>
                      <a:pt x="12550" y="5300"/>
                      <a:pt x="12309" y="5168"/>
                    </a:cubicBezTo>
                    <a:cubicBezTo>
                      <a:pt x="12309" y="5168"/>
                      <a:pt x="12188" y="5168"/>
                      <a:pt x="12188" y="5168"/>
                    </a:cubicBezTo>
                    <a:cubicBezTo>
                      <a:pt x="12188" y="5168"/>
                      <a:pt x="12188" y="5300"/>
                      <a:pt x="12188" y="5300"/>
                    </a:cubicBezTo>
                    <a:cubicBezTo>
                      <a:pt x="12309" y="5433"/>
                      <a:pt x="12430" y="5698"/>
                      <a:pt x="12550" y="5830"/>
                    </a:cubicBezTo>
                    <a:cubicBezTo>
                      <a:pt x="12550" y="5963"/>
                      <a:pt x="12550" y="6095"/>
                      <a:pt x="12430" y="6228"/>
                    </a:cubicBezTo>
                    <a:cubicBezTo>
                      <a:pt x="12188" y="6493"/>
                      <a:pt x="11826" y="6758"/>
                      <a:pt x="11344" y="6758"/>
                    </a:cubicBezTo>
                    <a:cubicBezTo>
                      <a:pt x="11223" y="6758"/>
                      <a:pt x="11223" y="7023"/>
                      <a:pt x="11223" y="7685"/>
                    </a:cubicBezTo>
                    <a:cubicBezTo>
                      <a:pt x="11102" y="7818"/>
                      <a:pt x="11102" y="7950"/>
                      <a:pt x="11102" y="8083"/>
                    </a:cubicBezTo>
                    <a:cubicBezTo>
                      <a:pt x="11102" y="9276"/>
                      <a:pt x="10256" y="9408"/>
                      <a:pt x="10015" y="8878"/>
                    </a:cubicBezTo>
                    <a:cubicBezTo>
                      <a:pt x="10015" y="8878"/>
                      <a:pt x="10015" y="8878"/>
                      <a:pt x="10015" y="8878"/>
                    </a:cubicBezTo>
                    <a:cubicBezTo>
                      <a:pt x="9653" y="8878"/>
                      <a:pt x="9170" y="9143"/>
                      <a:pt x="9050" y="9276"/>
                    </a:cubicBezTo>
                    <a:cubicBezTo>
                      <a:pt x="9050" y="9541"/>
                      <a:pt x="8929" y="9806"/>
                      <a:pt x="8446" y="9806"/>
                    </a:cubicBezTo>
                    <a:cubicBezTo>
                      <a:pt x="8326" y="9806"/>
                      <a:pt x="8205" y="9806"/>
                      <a:pt x="7964" y="9806"/>
                    </a:cubicBezTo>
                    <a:cubicBezTo>
                      <a:pt x="7843" y="9806"/>
                      <a:pt x="7843" y="9806"/>
                      <a:pt x="7843" y="9806"/>
                    </a:cubicBezTo>
                    <a:cubicBezTo>
                      <a:pt x="7843" y="9806"/>
                      <a:pt x="7843" y="9806"/>
                      <a:pt x="7843" y="9806"/>
                    </a:cubicBezTo>
                    <a:cubicBezTo>
                      <a:pt x="7481" y="9806"/>
                      <a:pt x="7119" y="10203"/>
                      <a:pt x="6998" y="10336"/>
                    </a:cubicBezTo>
                    <a:cubicBezTo>
                      <a:pt x="6998" y="10336"/>
                      <a:pt x="7119" y="10601"/>
                      <a:pt x="7119" y="10866"/>
                    </a:cubicBezTo>
                    <a:cubicBezTo>
                      <a:pt x="7240" y="11396"/>
                      <a:pt x="7240" y="11661"/>
                      <a:pt x="7119" y="11793"/>
                    </a:cubicBezTo>
                    <a:cubicBezTo>
                      <a:pt x="6998" y="12323"/>
                      <a:pt x="2534" y="12721"/>
                      <a:pt x="1810" y="12721"/>
                    </a:cubicBezTo>
                    <a:cubicBezTo>
                      <a:pt x="1689" y="12721"/>
                      <a:pt x="1568" y="12721"/>
                      <a:pt x="1448" y="12721"/>
                    </a:cubicBezTo>
                    <a:cubicBezTo>
                      <a:pt x="1206" y="12721"/>
                      <a:pt x="965" y="12721"/>
                      <a:pt x="844" y="12588"/>
                    </a:cubicBezTo>
                    <a:cubicBezTo>
                      <a:pt x="724" y="12588"/>
                      <a:pt x="724" y="12588"/>
                      <a:pt x="603" y="12588"/>
                    </a:cubicBezTo>
                    <a:cubicBezTo>
                      <a:pt x="482" y="12588"/>
                      <a:pt x="241" y="12588"/>
                      <a:pt x="120" y="12588"/>
                    </a:cubicBezTo>
                    <a:cubicBezTo>
                      <a:pt x="120" y="12588"/>
                      <a:pt x="0" y="12588"/>
                      <a:pt x="0" y="12588"/>
                    </a:cubicBezTo>
                    <a:cubicBezTo>
                      <a:pt x="0" y="12588"/>
                      <a:pt x="120" y="12721"/>
                      <a:pt x="120" y="12721"/>
                    </a:cubicBezTo>
                    <a:cubicBezTo>
                      <a:pt x="120" y="12721"/>
                      <a:pt x="120" y="12853"/>
                      <a:pt x="241" y="12853"/>
                    </a:cubicBezTo>
                    <a:cubicBezTo>
                      <a:pt x="241" y="12853"/>
                      <a:pt x="241" y="12853"/>
                      <a:pt x="241" y="12986"/>
                    </a:cubicBezTo>
                    <a:cubicBezTo>
                      <a:pt x="241" y="12986"/>
                      <a:pt x="241" y="12986"/>
                      <a:pt x="241" y="13119"/>
                    </a:cubicBezTo>
                    <a:cubicBezTo>
                      <a:pt x="482" y="13384"/>
                      <a:pt x="724" y="13649"/>
                      <a:pt x="1086" y="13781"/>
                    </a:cubicBezTo>
                    <a:cubicBezTo>
                      <a:pt x="1206" y="13914"/>
                      <a:pt x="1327" y="14046"/>
                      <a:pt x="1448" y="14046"/>
                    </a:cubicBezTo>
                    <a:cubicBezTo>
                      <a:pt x="2051" y="14311"/>
                      <a:pt x="2051" y="14974"/>
                      <a:pt x="2051" y="15371"/>
                    </a:cubicBezTo>
                    <a:cubicBezTo>
                      <a:pt x="2172" y="15504"/>
                      <a:pt x="2172" y="15636"/>
                      <a:pt x="2172" y="15769"/>
                    </a:cubicBezTo>
                    <a:cubicBezTo>
                      <a:pt x="2534" y="15901"/>
                      <a:pt x="2775" y="16564"/>
                      <a:pt x="2775" y="16961"/>
                    </a:cubicBezTo>
                    <a:cubicBezTo>
                      <a:pt x="2775" y="16961"/>
                      <a:pt x="2775" y="17094"/>
                      <a:pt x="2775" y="17094"/>
                    </a:cubicBezTo>
                    <a:cubicBezTo>
                      <a:pt x="2654" y="17226"/>
                      <a:pt x="2534" y="17359"/>
                      <a:pt x="2413" y="17359"/>
                    </a:cubicBezTo>
                    <a:cubicBezTo>
                      <a:pt x="2051" y="17359"/>
                      <a:pt x="1810" y="17492"/>
                      <a:pt x="1568" y="17624"/>
                    </a:cubicBezTo>
                    <a:cubicBezTo>
                      <a:pt x="1448" y="17624"/>
                      <a:pt x="1327" y="17757"/>
                      <a:pt x="1206" y="17757"/>
                    </a:cubicBezTo>
                    <a:cubicBezTo>
                      <a:pt x="965" y="17889"/>
                      <a:pt x="482" y="18419"/>
                      <a:pt x="482" y="19082"/>
                    </a:cubicBezTo>
                    <a:cubicBezTo>
                      <a:pt x="482" y="19082"/>
                      <a:pt x="482" y="19082"/>
                      <a:pt x="482" y="19214"/>
                    </a:cubicBezTo>
                    <a:cubicBezTo>
                      <a:pt x="603" y="19214"/>
                      <a:pt x="724" y="19214"/>
                      <a:pt x="844" y="19214"/>
                    </a:cubicBezTo>
                    <a:cubicBezTo>
                      <a:pt x="2051" y="19214"/>
                      <a:pt x="2654" y="19082"/>
                      <a:pt x="2654" y="19082"/>
                    </a:cubicBezTo>
                    <a:cubicBezTo>
                      <a:pt x="2896" y="18684"/>
                      <a:pt x="3620" y="18552"/>
                      <a:pt x="3982" y="18817"/>
                    </a:cubicBezTo>
                    <a:cubicBezTo>
                      <a:pt x="4102" y="18949"/>
                      <a:pt x="4464" y="18949"/>
                      <a:pt x="4947" y="18949"/>
                    </a:cubicBezTo>
                    <a:cubicBezTo>
                      <a:pt x="5430" y="18949"/>
                      <a:pt x="5792" y="18949"/>
                      <a:pt x="5912" y="18817"/>
                    </a:cubicBezTo>
                    <a:cubicBezTo>
                      <a:pt x="6154" y="18684"/>
                      <a:pt x="6395" y="18552"/>
                      <a:pt x="6636" y="18552"/>
                    </a:cubicBezTo>
                    <a:cubicBezTo>
                      <a:pt x="7119" y="18552"/>
                      <a:pt x="7360" y="18949"/>
                      <a:pt x="7360" y="19347"/>
                    </a:cubicBezTo>
                    <a:cubicBezTo>
                      <a:pt x="7360" y="19479"/>
                      <a:pt x="7481" y="19612"/>
                      <a:pt x="7722" y="19744"/>
                    </a:cubicBezTo>
                    <a:cubicBezTo>
                      <a:pt x="7843" y="19877"/>
                      <a:pt x="7843" y="19877"/>
                      <a:pt x="7964" y="20009"/>
                    </a:cubicBezTo>
                    <a:cubicBezTo>
                      <a:pt x="8205" y="20274"/>
                      <a:pt x="8205" y="20539"/>
                      <a:pt x="8205" y="20672"/>
                    </a:cubicBezTo>
                    <a:cubicBezTo>
                      <a:pt x="8205" y="20804"/>
                      <a:pt x="8205" y="20937"/>
                      <a:pt x="8326" y="21069"/>
                    </a:cubicBezTo>
                    <a:cubicBezTo>
                      <a:pt x="8326" y="21202"/>
                      <a:pt x="8446" y="21202"/>
                      <a:pt x="8688" y="21334"/>
                    </a:cubicBezTo>
                    <a:cubicBezTo>
                      <a:pt x="8929" y="21334"/>
                      <a:pt x="9170" y="21467"/>
                      <a:pt x="9412" y="21600"/>
                    </a:cubicBezTo>
                    <a:cubicBezTo>
                      <a:pt x="9412" y="21600"/>
                      <a:pt x="9412" y="21600"/>
                      <a:pt x="9412" y="21600"/>
                    </a:cubicBezTo>
                    <a:cubicBezTo>
                      <a:pt x="9412" y="21600"/>
                      <a:pt x="9412" y="21600"/>
                      <a:pt x="9412" y="21600"/>
                    </a:cubicBezTo>
                    <a:cubicBezTo>
                      <a:pt x="9532" y="21467"/>
                      <a:pt x="9532" y="21467"/>
                      <a:pt x="9532" y="21334"/>
                    </a:cubicBezTo>
                    <a:cubicBezTo>
                      <a:pt x="9774" y="20937"/>
                      <a:pt x="10015" y="20407"/>
                      <a:pt x="10861" y="20672"/>
                    </a:cubicBezTo>
                    <a:cubicBezTo>
                      <a:pt x="10982" y="20672"/>
                      <a:pt x="11223" y="20672"/>
                      <a:pt x="11223" y="20672"/>
                    </a:cubicBezTo>
                    <a:cubicBezTo>
                      <a:pt x="11344" y="20672"/>
                      <a:pt x="11464" y="20672"/>
                      <a:pt x="11585" y="20539"/>
                    </a:cubicBezTo>
                    <a:cubicBezTo>
                      <a:pt x="11706" y="20539"/>
                      <a:pt x="11826" y="20539"/>
                      <a:pt x="11947" y="20539"/>
                    </a:cubicBezTo>
                    <a:cubicBezTo>
                      <a:pt x="12068" y="20539"/>
                      <a:pt x="12068" y="20539"/>
                      <a:pt x="12188" y="20539"/>
                    </a:cubicBezTo>
                    <a:cubicBezTo>
                      <a:pt x="12550" y="20672"/>
                      <a:pt x="12792" y="20672"/>
                      <a:pt x="12912" y="20407"/>
                    </a:cubicBezTo>
                    <a:cubicBezTo>
                      <a:pt x="13033" y="20274"/>
                      <a:pt x="12792" y="19744"/>
                      <a:pt x="12430" y="19347"/>
                    </a:cubicBezTo>
                    <a:cubicBezTo>
                      <a:pt x="12188" y="19082"/>
                      <a:pt x="11706" y="18287"/>
                      <a:pt x="11826" y="17624"/>
                    </a:cubicBezTo>
                    <a:cubicBezTo>
                      <a:pt x="11826" y="17492"/>
                      <a:pt x="11706" y="17359"/>
                      <a:pt x="11464" y="17226"/>
                    </a:cubicBezTo>
                    <a:cubicBezTo>
                      <a:pt x="11223" y="17094"/>
                      <a:pt x="10982" y="16961"/>
                      <a:pt x="10982" y="16564"/>
                    </a:cubicBezTo>
                    <a:cubicBezTo>
                      <a:pt x="10982" y="16166"/>
                      <a:pt x="11464" y="15504"/>
                      <a:pt x="11947" y="15106"/>
                    </a:cubicBezTo>
                    <a:cubicBezTo>
                      <a:pt x="11947" y="14974"/>
                      <a:pt x="11947" y="14974"/>
                      <a:pt x="12068" y="14974"/>
                    </a:cubicBezTo>
                    <a:cubicBezTo>
                      <a:pt x="12068" y="14974"/>
                      <a:pt x="12188" y="14841"/>
                      <a:pt x="12309" y="14841"/>
                    </a:cubicBezTo>
                    <a:cubicBezTo>
                      <a:pt x="12430" y="14841"/>
                      <a:pt x="12550" y="14974"/>
                      <a:pt x="12671" y="14974"/>
                    </a:cubicBezTo>
                    <a:cubicBezTo>
                      <a:pt x="12792" y="15106"/>
                      <a:pt x="12912" y="15106"/>
                      <a:pt x="13033" y="15106"/>
                    </a:cubicBezTo>
                    <a:cubicBezTo>
                      <a:pt x="13033" y="14974"/>
                      <a:pt x="13154" y="14841"/>
                      <a:pt x="13395" y="14841"/>
                    </a:cubicBezTo>
                    <a:cubicBezTo>
                      <a:pt x="13395" y="14841"/>
                      <a:pt x="13395" y="14841"/>
                      <a:pt x="13395" y="14841"/>
                    </a:cubicBezTo>
                    <a:cubicBezTo>
                      <a:pt x="13395" y="14841"/>
                      <a:pt x="13516" y="14841"/>
                      <a:pt x="13516" y="14841"/>
                    </a:cubicBezTo>
                    <a:cubicBezTo>
                      <a:pt x="13757" y="14841"/>
                      <a:pt x="13878" y="14841"/>
                      <a:pt x="13998" y="14974"/>
                    </a:cubicBezTo>
                    <a:cubicBezTo>
                      <a:pt x="14119" y="14974"/>
                      <a:pt x="14119" y="14974"/>
                      <a:pt x="14119" y="14974"/>
                    </a:cubicBezTo>
                    <a:cubicBezTo>
                      <a:pt x="14240" y="14974"/>
                      <a:pt x="14602" y="14444"/>
                      <a:pt x="14602" y="14046"/>
                    </a:cubicBezTo>
                    <a:cubicBezTo>
                      <a:pt x="14722" y="13516"/>
                      <a:pt x="15205" y="13384"/>
                      <a:pt x="15567" y="13251"/>
                    </a:cubicBezTo>
                    <a:cubicBezTo>
                      <a:pt x="15688" y="13251"/>
                      <a:pt x="15808" y="13119"/>
                      <a:pt x="15808" y="13119"/>
                    </a:cubicBezTo>
                    <a:cubicBezTo>
                      <a:pt x="15929" y="12986"/>
                      <a:pt x="16050" y="12456"/>
                      <a:pt x="16170" y="12191"/>
                    </a:cubicBezTo>
                    <a:cubicBezTo>
                      <a:pt x="16170" y="11926"/>
                      <a:pt x="16291" y="11661"/>
                      <a:pt x="16291" y="11661"/>
                    </a:cubicBezTo>
                    <a:cubicBezTo>
                      <a:pt x="16412" y="11396"/>
                      <a:pt x="16653" y="11396"/>
                      <a:pt x="16774" y="11396"/>
                    </a:cubicBezTo>
                    <a:cubicBezTo>
                      <a:pt x="17015" y="11263"/>
                      <a:pt x="17136" y="11263"/>
                      <a:pt x="17136" y="10998"/>
                    </a:cubicBezTo>
                    <a:cubicBezTo>
                      <a:pt x="17136" y="10071"/>
                      <a:pt x="17739" y="9938"/>
                      <a:pt x="17980" y="9938"/>
                    </a:cubicBezTo>
                    <a:cubicBezTo>
                      <a:pt x="17980" y="9938"/>
                      <a:pt x="17980" y="9673"/>
                      <a:pt x="17980" y="9541"/>
                    </a:cubicBezTo>
                    <a:cubicBezTo>
                      <a:pt x="17980" y="9276"/>
                      <a:pt x="17980" y="9143"/>
                      <a:pt x="17980" y="9011"/>
                    </a:cubicBezTo>
                    <a:cubicBezTo>
                      <a:pt x="18101" y="8613"/>
                      <a:pt x="18222" y="8083"/>
                      <a:pt x="18584" y="7818"/>
                    </a:cubicBezTo>
                    <a:cubicBezTo>
                      <a:pt x="18704" y="7818"/>
                      <a:pt x="18704" y="7818"/>
                      <a:pt x="18825" y="7685"/>
                    </a:cubicBezTo>
                    <a:cubicBezTo>
                      <a:pt x="18704" y="7685"/>
                      <a:pt x="18584" y="7553"/>
                      <a:pt x="18342" y="7553"/>
                    </a:cubicBezTo>
                    <a:cubicBezTo>
                      <a:pt x="18342" y="7553"/>
                      <a:pt x="18342" y="7553"/>
                      <a:pt x="18222" y="7553"/>
                    </a:cubicBezTo>
                    <a:cubicBezTo>
                      <a:pt x="17739" y="7553"/>
                      <a:pt x="17377" y="6493"/>
                      <a:pt x="17256" y="5963"/>
                    </a:cubicBezTo>
                    <a:cubicBezTo>
                      <a:pt x="17256" y="5963"/>
                      <a:pt x="17256" y="5963"/>
                      <a:pt x="17256" y="5963"/>
                    </a:cubicBezTo>
                    <a:cubicBezTo>
                      <a:pt x="17256" y="5830"/>
                      <a:pt x="17256" y="5830"/>
                      <a:pt x="17256" y="5830"/>
                    </a:cubicBezTo>
                    <a:cubicBezTo>
                      <a:pt x="17256" y="5433"/>
                      <a:pt x="17256" y="4770"/>
                      <a:pt x="17136" y="4638"/>
                    </a:cubicBezTo>
                    <a:cubicBezTo>
                      <a:pt x="17015" y="4638"/>
                      <a:pt x="16894" y="4373"/>
                      <a:pt x="17015" y="4107"/>
                    </a:cubicBezTo>
                    <a:cubicBezTo>
                      <a:pt x="17136" y="3710"/>
                      <a:pt x="17498" y="3445"/>
                      <a:pt x="17980" y="3445"/>
                    </a:cubicBezTo>
                    <a:cubicBezTo>
                      <a:pt x="18342" y="3445"/>
                      <a:pt x="18584" y="3577"/>
                      <a:pt x="18946" y="3710"/>
                    </a:cubicBezTo>
                    <a:cubicBezTo>
                      <a:pt x="19308" y="3710"/>
                      <a:pt x="19549" y="3842"/>
                      <a:pt x="19790" y="3842"/>
                    </a:cubicBezTo>
                    <a:cubicBezTo>
                      <a:pt x="19911" y="3842"/>
                      <a:pt x="19911" y="3842"/>
                      <a:pt x="19911" y="3842"/>
                    </a:cubicBezTo>
                    <a:cubicBezTo>
                      <a:pt x="20152" y="3577"/>
                      <a:pt x="20635" y="3445"/>
                      <a:pt x="20997" y="3312"/>
                    </a:cubicBezTo>
                    <a:cubicBezTo>
                      <a:pt x="21118" y="3312"/>
                      <a:pt x="21238" y="3312"/>
                      <a:pt x="21238" y="3180"/>
                    </a:cubicBezTo>
                    <a:cubicBezTo>
                      <a:pt x="21359" y="3180"/>
                      <a:pt x="21359" y="3047"/>
                      <a:pt x="21600" y="2650"/>
                    </a:cubicBezTo>
                    <a:cubicBezTo>
                      <a:pt x="21600" y="2650"/>
                      <a:pt x="21600" y="2650"/>
                      <a:pt x="21600" y="265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</p:grpSp>
        <p:grpSp>
          <p:nvGrpSpPr>
            <p:cNvPr id="7" name="Group">
              <a:extLst>
                <a:ext uri="{FF2B5EF4-FFF2-40B4-BE49-F238E27FC236}">
                  <a16:creationId xmlns:a16="http://schemas.microsoft.com/office/drawing/2014/main" id="{F9CA202F-B929-B5ED-0347-AE19286E6EB5}"/>
                </a:ext>
              </a:extLst>
            </p:cNvPr>
            <p:cNvGrpSpPr/>
            <p:nvPr/>
          </p:nvGrpSpPr>
          <p:grpSpPr>
            <a:xfrm>
              <a:off x="2262517" y="572800"/>
              <a:ext cx="765108" cy="622117"/>
              <a:chOff x="0" y="-4"/>
              <a:chExt cx="765107" cy="622116"/>
            </a:xfrm>
          </p:grpSpPr>
          <p:sp>
            <p:nvSpPr>
              <p:cNvPr id="849" name="Shape">
                <a:extLst>
                  <a:ext uri="{FF2B5EF4-FFF2-40B4-BE49-F238E27FC236}">
                    <a16:creationId xmlns:a16="http://schemas.microsoft.com/office/drawing/2014/main" id="{1437F53D-C969-3E4B-74BD-B852CD2FB62E}"/>
                  </a:ext>
                </a:extLst>
              </p:cNvPr>
              <p:cNvSpPr/>
              <p:nvPr/>
            </p:nvSpPr>
            <p:spPr>
              <a:xfrm>
                <a:off x="507987" y="535015"/>
                <a:ext cx="257120" cy="8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75" y="8584"/>
                    </a:moveTo>
                    <a:cubicBezTo>
                      <a:pt x="21075" y="8307"/>
                      <a:pt x="21075" y="7753"/>
                      <a:pt x="21180" y="7476"/>
                    </a:cubicBezTo>
                    <a:cubicBezTo>
                      <a:pt x="21180" y="7476"/>
                      <a:pt x="21180" y="7200"/>
                      <a:pt x="21180" y="7200"/>
                    </a:cubicBezTo>
                    <a:cubicBezTo>
                      <a:pt x="21180" y="7200"/>
                      <a:pt x="21180" y="7200"/>
                      <a:pt x="21180" y="7200"/>
                    </a:cubicBezTo>
                    <a:cubicBezTo>
                      <a:pt x="21180" y="7200"/>
                      <a:pt x="21180" y="7200"/>
                      <a:pt x="21180" y="7200"/>
                    </a:cubicBezTo>
                    <a:cubicBezTo>
                      <a:pt x="21180" y="7200"/>
                      <a:pt x="21180" y="7200"/>
                      <a:pt x="21180" y="7200"/>
                    </a:cubicBezTo>
                    <a:cubicBezTo>
                      <a:pt x="21180" y="7200"/>
                      <a:pt x="21075" y="6923"/>
                      <a:pt x="21075" y="6923"/>
                    </a:cubicBezTo>
                    <a:cubicBezTo>
                      <a:pt x="21075" y="7200"/>
                      <a:pt x="21075" y="6923"/>
                      <a:pt x="21075" y="6923"/>
                    </a:cubicBezTo>
                    <a:cubicBezTo>
                      <a:pt x="20970" y="6923"/>
                      <a:pt x="20970" y="6923"/>
                      <a:pt x="20970" y="6923"/>
                    </a:cubicBezTo>
                    <a:cubicBezTo>
                      <a:pt x="20761" y="6923"/>
                      <a:pt x="20341" y="6923"/>
                      <a:pt x="20132" y="5815"/>
                    </a:cubicBezTo>
                    <a:cubicBezTo>
                      <a:pt x="20027" y="5261"/>
                      <a:pt x="20027" y="4707"/>
                      <a:pt x="20027" y="4430"/>
                    </a:cubicBezTo>
                    <a:cubicBezTo>
                      <a:pt x="20027" y="3876"/>
                      <a:pt x="20027" y="3876"/>
                      <a:pt x="19922" y="3323"/>
                    </a:cubicBezTo>
                    <a:cubicBezTo>
                      <a:pt x="19922" y="3323"/>
                      <a:pt x="19922" y="3323"/>
                      <a:pt x="19922" y="3323"/>
                    </a:cubicBezTo>
                    <a:cubicBezTo>
                      <a:pt x="19922" y="3323"/>
                      <a:pt x="19922" y="3323"/>
                      <a:pt x="19817" y="3323"/>
                    </a:cubicBezTo>
                    <a:cubicBezTo>
                      <a:pt x="19817" y="3046"/>
                      <a:pt x="19712" y="2769"/>
                      <a:pt x="19712" y="2492"/>
                    </a:cubicBezTo>
                    <a:cubicBezTo>
                      <a:pt x="19607" y="1938"/>
                      <a:pt x="19398" y="1661"/>
                      <a:pt x="19398" y="1661"/>
                    </a:cubicBezTo>
                    <a:cubicBezTo>
                      <a:pt x="19293" y="1661"/>
                      <a:pt x="19293" y="1661"/>
                      <a:pt x="19293" y="1661"/>
                    </a:cubicBezTo>
                    <a:cubicBezTo>
                      <a:pt x="19188" y="1661"/>
                      <a:pt x="19083" y="1938"/>
                      <a:pt x="18664" y="1938"/>
                    </a:cubicBezTo>
                    <a:cubicBezTo>
                      <a:pt x="18559" y="1938"/>
                      <a:pt x="18454" y="1938"/>
                      <a:pt x="18349" y="1938"/>
                    </a:cubicBezTo>
                    <a:cubicBezTo>
                      <a:pt x="18244" y="1938"/>
                      <a:pt x="18244" y="1938"/>
                      <a:pt x="18244" y="1938"/>
                    </a:cubicBezTo>
                    <a:cubicBezTo>
                      <a:pt x="18139" y="1938"/>
                      <a:pt x="18139" y="1938"/>
                      <a:pt x="18034" y="1938"/>
                    </a:cubicBezTo>
                    <a:cubicBezTo>
                      <a:pt x="17510" y="3046"/>
                      <a:pt x="16566" y="3876"/>
                      <a:pt x="16042" y="3876"/>
                    </a:cubicBezTo>
                    <a:cubicBezTo>
                      <a:pt x="15833" y="3876"/>
                      <a:pt x="15728" y="3876"/>
                      <a:pt x="15728" y="3599"/>
                    </a:cubicBezTo>
                    <a:cubicBezTo>
                      <a:pt x="15518" y="3599"/>
                      <a:pt x="14994" y="3599"/>
                      <a:pt x="14574" y="3876"/>
                    </a:cubicBezTo>
                    <a:cubicBezTo>
                      <a:pt x="14260" y="3876"/>
                      <a:pt x="13945" y="3876"/>
                      <a:pt x="13735" y="3876"/>
                    </a:cubicBezTo>
                    <a:cubicBezTo>
                      <a:pt x="13316" y="3876"/>
                      <a:pt x="13001" y="3599"/>
                      <a:pt x="12792" y="3046"/>
                    </a:cubicBezTo>
                    <a:cubicBezTo>
                      <a:pt x="12687" y="2769"/>
                      <a:pt x="12477" y="2769"/>
                      <a:pt x="12372" y="2769"/>
                    </a:cubicBezTo>
                    <a:cubicBezTo>
                      <a:pt x="12267" y="2769"/>
                      <a:pt x="12267" y="2769"/>
                      <a:pt x="12267" y="2769"/>
                    </a:cubicBezTo>
                    <a:cubicBezTo>
                      <a:pt x="11953" y="2769"/>
                      <a:pt x="11743" y="2215"/>
                      <a:pt x="11638" y="1938"/>
                    </a:cubicBezTo>
                    <a:cubicBezTo>
                      <a:pt x="11533" y="1661"/>
                      <a:pt x="11429" y="1384"/>
                      <a:pt x="11219" y="1384"/>
                    </a:cubicBezTo>
                    <a:cubicBezTo>
                      <a:pt x="11009" y="1384"/>
                      <a:pt x="10904" y="1384"/>
                      <a:pt x="10800" y="1107"/>
                    </a:cubicBezTo>
                    <a:cubicBezTo>
                      <a:pt x="10695" y="830"/>
                      <a:pt x="10380" y="553"/>
                      <a:pt x="9436" y="276"/>
                    </a:cubicBezTo>
                    <a:cubicBezTo>
                      <a:pt x="9332" y="276"/>
                      <a:pt x="9122" y="0"/>
                      <a:pt x="9017" y="0"/>
                    </a:cubicBezTo>
                    <a:cubicBezTo>
                      <a:pt x="7654" y="0"/>
                      <a:pt x="6500" y="1938"/>
                      <a:pt x="6081" y="3046"/>
                    </a:cubicBezTo>
                    <a:cubicBezTo>
                      <a:pt x="5871" y="3323"/>
                      <a:pt x="5452" y="3599"/>
                      <a:pt x="4928" y="3599"/>
                    </a:cubicBezTo>
                    <a:cubicBezTo>
                      <a:pt x="4613" y="3599"/>
                      <a:pt x="4299" y="3599"/>
                      <a:pt x="3984" y="3599"/>
                    </a:cubicBezTo>
                    <a:cubicBezTo>
                      <a:pt x="3774" y="3599"/>
                      <a:pt x="3565" y="3323"/>
                      <a:pt x="3460" y="3323"/>
                    </a:cubicBezTo>
                    <a:cubicBezTo>
                      <a:pt x="3460" y="3599"/>
                      <a:pt x="3460" y="3599"/>
                      <a:pt x="3460" y="3599"/>
                    </a:cubicBezTo>
                    <a:cubicBezTo>
                      <a:pt x="3355" y="4153"/>
                      <a:pt x="3355" y="5261"/>
                      <a:pt x="2831" y="5815"/>
                    </a:cubicBezTo>
                    <a:cubicBezTo>
                      <a:pt x="2516" y="6092"/>
                      <a:pt x="2097" y="6092"/>
                      <a:pt x="1677" y="6092"/>
                    </a:cubicBezTo>
                    <a:cubicBezTo>
                      <a:pt x="1048" y="6092"/>
                      <a:pt x="1048" y="6092"/>
                      <a:pt x="1048" y="6092"/>
                    </a:cubicBezTo>
                    <a:cubicBezTo>
                      <a:pt x="838" y="6092"/>
                      <a:pt x="524" y="6092"/>
                      <a:pt x="314" y="6369"/>
                    </a:cubicBezTo>
                    <a:cubicBezTo>
                      <a:pt x="104" y="6646"/>
                      <a:pt x="0" y="7476"/>
                      <a:pt x="0" y="7753"/>
                    </a:cubicBezTo>
                    <a:cubicBezTo>
                      <a:pt x="0" y="7753"/>
                      <a:pt x="104" y="7753"/>
                      <a:pt x="104" y="7753"/>
                    </a:cubicBezTo>
                    <a:cubicBezTo>
                      <a:pt x="419" y="7753"/>
                      <a:pt x="629" y="8030"/>
                      <a:pt x="733" y="8307"/>
                    </a:cubicBezTo>
                    <a:cubicBezTo>
                      <a:pt x="733" y="8584"/>
                      <a:pt x="733" y="9138"/>
                      <a:pt x="733" y="9415"/>
                    </a:cubicBezTo>
                    <a:cubicBezTo>
                      <a:pt x="733" y="9415"/>
                      <a:pt x="733" y="9692"/>
                      <a:pt x="733" y="9692"/>
                    </a:cubicBezTo>
                    <a:cubicBezTo>
                      <a:pt x="838" y="10246"/>
                      <a:pt x="943" y="11076"/>
                      <a:pt x="733" y="11907"/>
                    </a:cubicBezTo>
                    <a:cubicBezTo>
                      <a:pt x="629" y="11907"/>
                      <a:pt x="629" y="12184"/>
                      <a:pt x="629" y="12461"/>
                    </a:cubicBezTo>
                    <a:cubicBezTo>
                      <a:pt x="629" y="12738"/>
                      <a:pt x="629" y="13015"/>
                      <a:pt x="733" y="13015"/>
                    </a:cubicBezTo>
                    <a:cubicBezTo>
                      <a:pt x="1048" y="13569"/>
                      <a:pt x="1153" y="14400"/>
                      <a:pt x="1048" y="14953"/>
                    </a:cubicBezTo>
                    <a:cubicBezTo>
                      <a:pt x="1048" y="15230"/>
                      <a:pt x="943" y="15230"/>
                      <a:pt x="943" y="15507"/>
                    </a:cubicBezTo>
                    <a:cubicBezTo>
                      <a:pt x="943" y="15507"/>
                      <a:pt x="943" y="15507"/>
                      <a:pt x="943" y="15507"/>
                    </a:cubicBezTo>
                    <a:cubicBezTo>
                      <a:pt x="1258" y="16061"/>
                      <a:pt x="1363" y="16338"/>
                      <a:pt x="1467" y="16615"/>
                    </a:cubicBezTo>
                    <a:cubicBezTo>
                      <a:pt x="1467" y="16615"/>
                      <a:pt x="1572" y="16892"/>
                      <a:pt x="1677" y="16892"/>
                    </a:cubicBezTo>
                    <a:cubicBezTo>
                      <a:pt x="1887" y="17169"/>
                      <a:pt x="2201" y="17446"/>
                      <a:pt x="2201" y="18000"/>
                    </a:cubicBezTo>
                    <a:cubicBezTo>
                      <a:pt x="2201" y="18000"/>
                      <a:pt x="2306" y="18276"/>
                      <a:pt x="2516" y="18000"/>
                    </a:cubicBezTo>
                    <a:cubicBezTo>
                      <a:pt x="2621" y="18000"/>
                      <a:pt x="2621" y="18000"/>
                      <a:pt x="2726" y="18000"/>
                    </a:cubicBezTo>
                    <a:cubicBezTo>
                      <a:pt x="3040" y="18000"/>
                      <a:pt x="3250" y="18830"/>
                      <a:pt x="3355" y="19661"/>
                    </a:cubicBezTo>
                    <a:cubicBezTo>
                      <a:pt x="3460" y="19938"/>
                      <a:pt x="3460" y="19938"/>
                      <a:pt x="3460" y="20215"/>
                    </a:cubicBezTo>
                    <a:cubicBezTo>
                      <a:pt x="3565" y="20215"/>
                      <a:pt x="3565" y="20492"/>
                      <a:pt x="3879" y="20492"/>
                    </a:cubicBezTo>
                    <a:cubicBezTo>
                      <a:pt x="4194" y="20492"/>
                      <a:pt x="4613" y="19938"/>
                      <a:pt x="4613" y="19661"/>
                    </a:cubicBezTo>
                    <a:cubicBezTo>
                      <a:pt x="4613" y="19107"/>
                      <a:pt x="4718" y="18000"/>
                      <a:pt x="5557" y="18000"/>
                    </a:cubicBezTo>
                    <a:cubicBezTo>
                      <a:pt x="5662" y="18000"/>
                      <a:pt x="5766" y="18000"/>
                      <a:pt x="5871" y="18000"/>
                    </a:cubicBezTo>
                    <a:cubicBezTo>
                      <a:pt x="6291" y="18276"/>
                      <a:pt x="6710" y="19107"/>
                      <a:pt x="7130" y="19938"/>
                    </a:cubicBezTo>
                    <a:cubicBezTo>
                      <a:pt x="7234" y="20215"/>
                      <a:pt x="7444" y="20492"/>
                      <a:pt x="7444" y="20769"/>
                    </a:cubicBezTo>
                    <a:cubicBezTo>
                      <a:pt x="7549" y="20769"/>
                      <a:pt x="7549" y="20769"/>
                      <a:pt x="7549" y="20769"/>
                    </a:cubicBezTo>
                    <a:cubicBezTo>
                      <a:pt x="7654" y="20769"/>
                      <a:pt x="7864" y="20492"/>
                      <a:pt x="8073" y="20492"/>
                    </a:cubicBezTo>
                    <a:cubicBezTo>
                      <a:pt x="8283" y="20215"/>
                      <a:pt x="8493" y="19938"/>
                      <a:pt x="8598" y="19938"/>
                    </a:cubicBezTo>
                    <a:cubicBezTo>
                      <a:pt x="8807" y="19938"/>
                      <a:pt x="9122" y="19384"/>
                      <a:pt x="9332" y="18830"/>
                    </a:cubicBezTo>
                    <a:cubicBezTo>
                      <a:pt x="9436" y="18553"/>
                      <a:pt x="9541" y="18276"/>
                      <a:pt x="9646" y="18276"/>
                    </a:cubicBezTo>
                    <a:cubicBezTo>
                      <a:pt x="9856" y="18000"/>
                      <a:pt x="10066" y="18276"/>
                      <a:pt x="10170" y="18553"/>
                    </a:cubicBezTo>
                    <a:cubicBezTo>
                      <a:pt x="10380" y="18830"/>
                      <a:pt x="10485" y="19107"/>
                      <a:pt x="10590" y="18830"/>
                    </a:cubicBezTo>
                    <a:cubicBezTo>
                      <a:pt x="10800" y="18553"/>
                      <a:pt x="11114" y="18000"/>
                      <a:pt x="11429" y="18000"/>
                    </a:cubicBezTo>
                    <a:cubicBezTo>
                      <a:pt x="11533" y="18000"/>
                      <a:pt x="11638" y="18000"/>
                      <a:pt x="11638" y="18276"/>
                    </a:cubicBezTo>
                    <a:cubicBezTo>
                      <a:pt x="11743" y="18276"/>
                      <a:pt x="11743" y="18553"/>
                      <a:pt x="11848" y="18830"/>
                    </a:cubicBezTo>
                    <a:cubicBezTo>
                      <a:pt x="11848" y="19107"/>
                      <a:pt x="11743" y="19661"/>
                      <a:pt x="11638" y="19938"/>
                    </a:cubicBezTo>
                    <a:cubicBezTo>
                      <a:pt x="11533" y="20215"/>
                      <a:pt x="11429" y="20769"/>
                      <a:pt x="11429" y="21046"/>
                    </a:cubicBezTo>
                    <a:cubicBezTo>
                      <a:pt x="11429" y="21046"/>
                      <a:pt x="11533" y="21323"/>
                      <a:pt x="11533" y="21600"/>
                    </a:cubicBezTo>
                    <a:cubicBezTo>
                      <a:pt x="11533" y="21600"/>
                      <a:pt x="11533" y="21600"/>
                      <a:pt x="11533" y="21600"/>
                    </a:cubicBezTo>
                    <a:cubicBezTo>
                      <a:pt x="11533" y="21600"/>
                      <a:pt x="11638" y="21323"/>
                      <a:pt x="11638" y="21323"/>
                    </a:cubicBezTo>
                    <a:cubicBezTo>
                      <a:pt x="11638" y="21323"/>
                      <a:pt x="11638" y="21323"/>
                      <a:pt x="11638" y="21323"/>
                    </a:cubicBezTo>
                    <a:cubicBezTo>
                      <a:pt x="11638" y="21046"/>
                      <a:pt x="11638" y="21046"/>
                      <a:pt x="11743" y="21046"/>
                    </a:cubicBezTo>
                    <a:cubicBezTo>
                      <a:pt x="11743" y="21046"/>
                      <a:pt x="11743" y="21046"/>
                      <a:pt x="11743" y="21046"/>
                    </a:cubicBezTo>
                    <a:cubicBezTo>
                      <a:pt x="11743" y="21046"/>
                      <a:pt x="11743" y="20769"/>
                      <a:pt x="11743" y="20769"/>
                    </a:cubicBezTo>
                    <a:cubicBezTo>
                      <a:pt x="11743" y="20769"/>
                      <a:pt x="11743" y="20769"/>
                      <a:pt x="11743" y="20769"/>
                    </a:cubicBezTo>
                    <a:cubicBezTo>
                      <a:pt x="11743" y="20492"/>
                      <a:pt x="11743" y="20492"/>
                      <a:pt x="11743" y="20215"/>
                    </a:cubicBezTo>
                    <a:cubicBezTo>
                      <a:pt x="11743" y="20215"/>
                      <a:pt x="11743" y="20215"/>
                      <a:pt x="11743" y="19938"/>
                    </a:cubicBezTo>
                    <a:cubicBezTo>
                      <a:pt x="11743" y="19661"/>
                      <a:pt x="11848" y="19384"/>
                      <a:pt x="11848" y="19384"/>
                    </a:cubicBezTo>
                    <a:cubicBezTo>
                      <a:pt x="11953" y="18830"/>
                      <a:pt x="12058" y="18553"/>
                      <a:pt x="12267" y="18553"/>
                    </a:cubicBezTo>
                    <a:cubicBezTo>
                      <a:pt x="12267" y="18553"/>
                      <a:pt x="12267" y="18553"/>
                      <a:pt x="12267" y="18553"/>
                    </a:cubicBezTo>
                    <a:cubicBezTo>
                      <a:pt x="12267" y="18553"/>
                      <a:pt x="12267" y="18553"/>
                      <a:pt x="12267" y="18553"/>
                    </a:cubicBezTo>
                    <a:cubicBezTo>
                      <a:pt x="12372" y="18553"/>
                      <a:pt x="12477" y="18830"/>
                      <a:pt x="12582" y="18830"/>
                    </a:cubicBezTo>
                    <a:cubicBezTo>
                      <a:pt x="12792" y="19384"/>
                      <a:pt x="13001" y="19384"/>
                      <a:pt x="13421" y="18830"/>
                    </a:cubicBezTo>
                    <a:cubicBezTo>
                      <a:pt x="13526" y="18830"/>
                      <a:pt x="13631" y="18553"/>
                      <a:pt x="13735" y="18553"/>
                    </a:cubicBezTo>
                    <a:cubicBezTo>
                      <a:pt x="13840" y="18276"/>
                      <a:pt x="13945" y="18000"/>
                      <a:pt x="14050" y="18000"/>
                    </a:cubicBezTo>
                    <a:cubicBezTo>
                      <a:pt x="14155" y="18000"/>
                      <a:pt x="14155" y="18276"/>
                      <a:pt x="14155" y="18276"/>
                    </a:cubicBezTo>
                    <a:cubicBezTo>
                      <a:pt x="14260" y="18276"/>
                      <a:pt x="14260" y="18276"/>
                      <a:pt x="14260" y="18276"/>
                    </a:cubicBezTo>
                    <a:cubicBezTo>
                      <a:pt x="14260" y="18276"/>
                      <a:pt x="14260" y="18276"/>
                      <a:pt x="14260" y="18276"/>
                    </a:cubicBezTo>
                    <a:cubicBezTo>
                      <a:pt x="14260" y="18276"/>
                      <a:pt x="14365" y="18276"/>
                      <a:pt x="14365" y="18276"/>
                    </a:cubicBezTo>
                    <a:cubicBezTo>
                      <a:pt x="14365" y="18553"/>
                      <a:pt x="14365" y="18553"/>
                      <a:pt x="14365" y="18553"/>
                    </a:cubicBezTo>
                    <a:cubicBezTo>
                      <a:pt x="14365" y="18553"/>
                      <a:pt x="14365" y="18553"/>
                      <a:pt x="14469" y="18553"/>
                    </a:cubicBezTo>
                    <a:cubicBezTo>
                      <a:pt x="14469" y="18553"/>
                      <a:pt x="14469" y="18830"/>
                      <a:pt x="14574" y="18830"/>
                    </a:cubicBezTo>
                    <a:cubicBezTo>
                      <a:pt x="14679" y="18830"/>
                      <a:pt x="14784" y="18830"/>
                      <a:pt x="14889" y="18553"/>
                    </a:cubicBezTo>
                    <a:cubicBezTo>
                      <a:pt x="15099" y="18553"/>
                      <a:pt x="15308" y="18553"/>
                      <a:pt x="15623" y="18553"/>
                    </a:cubicBezTo>
                    <a:cubicBezTo>
                      <a:pt x="15937" y="18553"/>
                      <a:pt x="16147" y="18276"/>
                      <a:pt x="16357" y="18000"/>
                    </a:cubicBezTo>
                    <a:cubicBezTo>
                      <a:pt x="16566" y="17723"/>
                      <a:pt x="16776" y="17169"/>
                      <a:pt x="17196" y="17446"/>
                    </a:cubicBezTo>
                    <a:cubicBezTo>
                      <a:pt x="17825" y="17446"/>
                      <a:pt x="18454" y="16892"/>
                      <a:pt x="18454" y="16892"/>
                    </a:cubicBezTo>
                    <a:cubicBezTo>
                      <a:pt x="18454" y="16892"/>
                      <a:pt x="18454" y="16892"/>
                      <a:pt x="18454" y="16892"/>
                    </a:cubicBezTo>
                    <a:cubicBezTo>
                      <a:pt x="18873" y="17169"/>
                      <a:pt x="18873" y="17169"/>
                      <a:pt x="18873" y="17169"/>
                    </a:cubicBezTo>
                    <a:cubicBezTo>
                      <a:pt x="18873" y="17169"/>
                      <a:pt x="18873" y="17169"/>
                      <a:pt x="18873" y="16892"/>
                    </a:cubicBezTo>
                    <a:cubicBezTo>
                      <a:pt x="18978" y="16615"/>
                      <a:pt x="19083" y="16338"/>
                      <a:pt x="19398" y="16061"/>
                    </a:cubicBezTo>
                    <a:cubicBezTo>
                      <a:pt x="19817" y="16061"/>
                      <a:pt x="20027" y="16338"/>
                      <a:pt x="20236" y="16615"/>
                    </a:cubicBezTo>
                    <a:cubicBezTo>
                      <a:pt x="20341" y="16615"/>
                      <a:pt x="20341" y="16892"/>
                      <a:pt x="20446" y="16892"/>
                    </a:cubicBezTo>
                    <a:cubicBezTo>
                      <a:pt x="20446" y="16615"/>
                      <a:pt x="20551" y="16615"/>
                      <a:pt x="20551" y="16615"/>
                    </a:cubicBezTo>
                    <a:cubicBezTo>
                      <a:pt x="20761" y="16615"/>
                      <a:pt x="20970" y="16892"/>
                      <a:pt x="21180" y="17169"/>
                    </a:cubicBezTo>
                    <a:cubicBezTo>
                      <a:pt x="21285" y="17446"/>
                      <a:pt x="21390" y="17446"/>
                      <a:pt x="21495" y="17723"/>
                    </a:cubicBezTo>
                    <a:cubicBezTo>
                      <a:pt x="21495" y="17723"/>
                      <a:pt x="21495" y="17723"/>
                      <a:pt x="21495" y="17723"/>
                    </a:cubicBezTo>
                    <a:cubicBezTo>
                      <a:pt x="21495" y="17723"/>
                      <a:pt x="21495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446"/>
                    </a:cubicBezTo>
                    <a:cubicBezTo>
                      <a:pt x="21600" y="17446"/>
                      <a:pt x="21600" y="17446"/>
                      <a:pt x="21495" y="17446"/>
                    </a:cubicBezTo>
                    <a:cubicBezTo>
                      <a:pt x="21495" y="17446"/>
                      <a:pt x="21495" y="17446"/>
                      <a:pt x="21495" y="17446"/>
                    </a:cubicBezTo>
                    <a:cubicBezTo>
                      <a:pt x="21495" y="17169"/>
                      <a:pt x="21495" y="17169"/>
                      <a:pt x="21495" y="17169"/>
                    </a:cubicBezTo>
                    <a:cubicBezTo>
                      <a:pt x="21495" y="17169"/>
                      <a:pt x="21495" y="17169"/>
                      <a:pt x="21495" y="17169"/>
                    </a:cubicBezTo>
                    <a:cubicBezTo>
                      <a:pt x="21495" y="17169"/>
                      <a:pt x="21495" y="16892"/>
                      <a:pt x="21495" y="16892"/>
                    </a:cubicBezTo>
                    <a:cubicBezTo>
                      <a:pt x="21390" y="16892"/>
                      <a:pt x="21390" y="16892"/>
                      <a:pt x="21390" y="16892"/>
                    </a:cubicBezTo>
                    <a:cubicBezTo>
                      <a:pt x="21390" y="16892"/>
                      <a:pt x="21390" y="16615"/>
                      <a:pt x="21390" y="16615"/>
                    </a:cubicBezTo>
                    <a:cubicBezTo>
                      <a:pt x="21390" y="16615"/>
                      <a:pt x="21390" y="16615"/>
                      <a:pt x="21390" y="16615"/>
                    </a:cubicBezTo>
                    <a:cubicBezTo>
                      <a:pt x="21390" y="16338"/>
                      <a:pt x="21285" y="16338"/>
                      <a:pt x="21285" y="16338"/>
                    </a:cubicBezTo>
                    <a:cubicBezTo>
                      <a:pt x="21285" y="16338"/>
                      <a:pt x="21285" y="16338"/>
                      <a:pt x="21285" y="16061"/>
                    </a:cubicBezTo>
                    <a:cubicBezTo>
                      <a:pt x="21285" y="16061"/>
                      <a:pt x="21285" y="16061"/>
                      <a:pt x="21285" y="16061"/>
                    </a:cubicBezTo>
                    <a:cubicBezTo>
                      <a:pt x="21285" y="16061"/>
                      <a:pt x="21180" y="16061"/>
                      <a:pt x="21180" y="16061"/>
                    </a:cubicBezTo>
                    <a:cubicBezTo>
                      <a:pt x="21180" y="16061"/>
                      <a:pt x="21180" y="16061"/>
                      <a:pt x="21180" y="16061"/>
                    </a:cubicBezTo>
                    <a:cubicBezTo>
                      <a:pt x="21180" y="15784"/>
                      <a:pt x="21180" y="15784"/>
                      <a:pt x="21180" y="15784"/>
                    </a:cubicBezTo>
                    <a:cubicBezTo>
                      <a:pt x="20866" y="15507"/>
                      <a:pt x="20970" y="14676"/>
                      <a:pt x="20970" y="13292"/>
                    </a:cubicBezTo>
                    <a:cubicBezTo>
                      <a:pt x="20970" y="13015"/>
                      <a:pt x="20970" y="12738"/>
                      <a:pt x="20970" y="12461"/>
                    </a:cubicBezTo>
                    <a:cubicBezTo>
                      <a:pt x="21075" y="12184"/>
                      <a:pt x="20970" y="12184"/>
                      <a:pt x="20970" y="12184"/>
                    </a:cubicBezTo>
                    <a:cubicBezTo>
                      <a:pt x="20970" y="12184"/>
                      <a:pt x="20970" y="11907"/>
                      <a:pt x="20970" y="11630"/>
                    </a:cubicBezTo>
                    <a:cubicBezTo>
                      <a:pt x="20970" y="11630"/>
                      <a:pt x="20970" y="11353"/>
                      <a:pt x="20970" y="11353"/>
                    </a:cubicBezTo>
                    <a:cubicBezTo>
                      <a:pt x="20866" y="11353"/>
                      <a:pt x="20866" y="11353"/>
                      <a:pt x="20866" y="11353"/>
                    </a:cubicBezTo>
                    <a:cubicBezTo>
                      <a:pt x="20866" y="11076"/>
                      <a:pt x="20866" y="11076"/>
                      <a:pt x="20866" y="11076"/>
                    </a:cubicBezTo>
                    <a:cubicBezTo>
                      <a:pt x="20866" y="10800"/>
                      <a:pt x="20866" y="10800"/>
                      <a:pt x="20866" y="10800"/>
                    </a:cubicBezTo>
                    <a:cubicBezTo>
                      <a:pt x="20866" y="10523"/>
                      <a:pt x="20866" y="10246"/>
                      <a:pt x="20866" y="9969"/>
                    </a:cubicBezTo>
                    <a:cubicBezTo>
                      <a:pt x="20866" y="9969"/>
                      <a:pt x="20866" y="9969"/>
                      <a:pt x="20866" y="9969"/>
                    </a:cubicBezTo>
                    <a:cubicBezTo>
                      <a:pt x="20866" y="9969"/>
                      <a:pt x="20866" y="9692"/>
                      <a:pt x="20866" y="9692"/>
                    </a:cubicBezTo>
                    <a:cubicBezTo>
                      <a:pt x="20866" y="9415"/>
                      <a:pt x="20866" y="9415"/>
                      <a:pt x="20866" y="9138"/>
                    </a:cubicBezTo>
                    <a:cubicBezTo>
                      <a:pt x="20866" y="9138"/>
                      <a:pt x="20970" y="9138"/>
                      <a:pt x="20970" y="8861"/>
                    </a:cubicBezTo>
                    <a:cubicBezTo>
                      <a:pt x="20970" y="8861"/>
                      <a:pt x="20970" y="8861"/>
                      <a:pt x="20970" y="8861"/>
                    </a:cubicBezTo>
                    <a:cubicBezTo>
                      <a:pt x="21075" y="8861"/>
                      <a:pt x="21075" y="8861"/>
                      <a:pt x="21075" y="8861"/>
                    </a:cubicBezTo>
                    <a:cubicBezTo>
                      <a:pt x="21075" y="8861"/>
                      <a:pt x="21075" y="8861"/>
                      <a:pt x="21075" y="858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0" name="Shape">
                <a:extLst>
                  <a:ext uri="{FF2B5EF4-FFF2-40B4-BE49-F238E27FC236}">
                    <a16:creationId xmlns:a16="http://schemas.microsoft.com/office/drawing/2014/main" id="{7481907C-8018-4B08-E0F0-B0CC0A91516B}"/>
                  </a:ext>
                </a:extLst>
              </p:cNvPr>
              <p:cNvSpPr/>
              <p:nvPr/>
            </p:nvSpPr>
            <p:spPr>
              <a:xfrm>
                <a:off x="510590" y="535972"/>
                <a:ext cx="32792" cy="18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92" y="2541"/>
                    </a:move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6352"/>
                      <a:pt x="3323" y="7623"/>
                      <a:pt x="3323" y="7623"/>
                    </a:cubicBezTo>
                    <a:cubicBezTo>
                      <a:pt x="3323" y="11435"/>
                      <a:pt x="2492" y="12705"/>
                      <a:pt x="1661" y="13976"/>
                    </a:cubicBezTo>
                    <a:cubicBezTo>
                      <a:pt x="1661" y="13976"/>
                      <a:pt x="830" y="15247"/>
                      <a:pt x="830" y="15247"/>
                    </a:cubicBezTo>
                    <a:cubicBezTo>
                      <a:pt x="830" y="15247"/>
                      <a:pt x="830" y="16517"/>
                      <a:pt x="830" y="16517"/>
                    </a:cubicBezTo>
                    <a:cubicBezTo>
                      <a:pt x="830" y="16517"/>
                      <a:pt x="830" y="16517"/>
                      <a:pt x="830" y="16517"/>
                    </a:cubicBezTo>
                    <a:cubicBezTo>
                      <a:pt x="830" y="17788"/>
                      <a:pt x="830" y="17788"/>
                      <a:pt x="0" y="17788"/>
                    </a:cubicBezTo>
                    <a:cubicBezTo>
                      <a:pt x="0" y="17788"/>
                      <a:pt x="0" y="17788"/>
                      <a:pt x="0" y="17788"/>
                    </a:cubicBezTo>
                    <a:cubicBezTo>
                      <a:pt x="0" y="19058"/>
                      <a:pt x="0" y="19058"/>
                      <a:pt x="0" y="19058"/>
                    </a:cubicBezTo>
                    <a:cubicBezTo>
                      <a:pt x="0" y="19058"/>
                      <a:pt x="0" y="19058"/>
                      <a:pt x="0" y="19058"/>
                    </a:cubicBezTo>
                    <a:cubicBezTo>
                      <a:pt x="0" y="19058"/>
                      <a:pt x="0" y="19058"/>
                      <a:pt x="0" y="19058"/>
                    </a:cubicBezTo>
                    <a:cubicBezTo>
                      <a:pt x="830" y="20329"/>
                      <a:pt x="1661" y="21600"/>
                      <a:pt x="2492" y="21600"/>
                    </a:cubicBezTo>
                    <a:cubicBezTo>
                      <a:pt x="4153" y="21600"/>
                      <a:pt x="4984" y="20329"/>
                      <a:pt x="6646" y="17788"/>
                    </a:cubicBezTo>
                    <a:cubicBezTo>
                      <a:pt x="7476" y="16517"/>
                      <a:pt x="9138" y="13976"/>
                      <a:pt x="10800" y="12705"/>
                    </a:cubicBezTo>
                    <a:cubicBezTo>
                      <a:pt x="12461" y="11435"/>
                      <a:pt x="14953" y="12705"/>
                      <a:pt x="17446" y="12705"/>
                    </a:cubicBezTo>
                    <a:cubicBezTo>
                      <a:pt x="19107" y="12705"/>
                      <a:pt x="20769" y="12705"/>
                      <a:pt x="21600" y="12705"/>
                    </a:cubicBezTo>
                    <a:cubicBezTo>
                      <a:pt x="20769" y="11435"/>
                      <a:pt x="19938" y="11435"/>
                      <a:pt x="19107" y="10164"/>
                    </a:cubicBezTo>
                    <a:cubicBezTo>
                      <a:pt x="18276" y="8894"/>
                      <a:pt x="16615" y="7623"/>
                      <a:pt x="15784" y="6352"/>
                    </a:cubicBezTo>
                    <a:cubicBezTo>
                      <a:pt x="14953" y="5082"/>
                      <a:pt x="14123" y="3811"/>
                      <a:pt x="13292" y="1270"/>
                    </a:cubicBezTo>
                    <a:cubicBezTo>
                      <a:pt x="13292" y="1270"/>
                      <a:pt x="13292" y="1270"/>
                      <a:pt x="12461" y="1270"/>
                    </a:cubicBezTo>
                    <a:cubicBezTo>
                      <a:pt x="12461" y="1270"/>
                      <a:pt x="12461" y="1270"/>
                      <a:pt x="11630" y="1270"/>
                    </a:cubicBezTo>
                    <a:cubicBezTo>
                      <a:pt x="11630" y="1270"/>
                      <a:pt x="11630" y="1270"/>
                      <a:pt x="11630" y="1270"/>
                    </a:cubicBezTo>
                    <a:cubicBezTo>
                      <a:pt x="11630" y="1270"/>
                      <a:pt x="11630" y="1270"/>
                      <a:pt x="11630" y="1270"/>
                    </a:cubicBezTo>
                    <a:cubicBezTo>
                      <a:pt x="10800" y="1270"/>
                      <a:pt x="10800" y="1270"/>
                      <a:pt x="9969" y="1270"/>
                    </a:cubicBezTo>
                    <a:cubicBezTo>
                      <a:pt x="9969" y="1270"/>
                      <a:pt x="9138" y="0"/>
                      <a:pt x="6646" y="0"/>
                    </a:cubicBezTo>
                    <a:cubicBezTo>
                      <a:pt x="4984" y="0"/>
                      <a:pt x="3323" y="0"/>
                      <a:pt x="2492" y="1270"/>
                    </a:cubicBezTo>
                    <a:cubicBezTo>
                      <a:pt x="2492" y="1270"/>
                      <a:pt x="2492" y="1270"/>
                      <a:pt x="2492" y="1270"/>
                    </a:cubicBezTo>
                    <a:lnTo>
                      <a:pt x="2492" y="2541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1" name="Shape">
                <a:extLst>
                  <a:ext uri="{FF2B5EF4-FFF2-40B4-BE49-F238E27FC236}">
                    <a16:creationId xmlns:a16="http://schemas.microsoft.com/office/drawing/2014/main" id="{AB7279DD-E643-16F3-A092-BE79FE535378}"/>
                  </a:ext>
                </a:extLst>
              </p:cNvPr>
              <p:cNvSpPr/>
              <p:nvPr/>
            </p:nvSpPr>
            <p:spPr>
              <a:xfrm>
                <a:off x="346118" y="326850"/>
                <a:ext cx="129598" cy="93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7" h="21600" extrusionOk="0">
                    <a:moveTo>
                      <a:pt x="1869" y="14834"/>
                    </a:moveTo>
                    <a:cubicBezTo>
                      <a:pt x="2076" y="14834"/>
                      <a:pt x="2284" y="15094"/>
                      <a:pt x="2492" y="15094"/>
                    </a:cubicBezTo>
                    <a:cubicBezTo>
                      <a:pt x="2492" y="15094"/>
                      <a:pt x="2492" y="15094"/>
                      <a:pt x="2492" y="15094"/>
                    </a:cubicBezTo>
                    <a:cubicBezTo>
                      <a:pt x="2700" y="15355"/>
                      <a:pt x="2907" y="15355"/>
                      <a:pt x="2907" y="15355"/>
                    </a:cubicBezTo>
                    <a:cubicBezTo>
                      <a:pt x="3946" y="15875"/>
                      <a:pt x="4569" y="16396"/>
                      <a:pt x="4776" y="17176"/>
                    </a:cubicBezTo>
                    <a:cubicBezTo>
                      <a:pt x="4776" y="17437"/>
                      <a:pt x="4984" y="17697"/>
                      <a:pt x="5192" y="17697"/>
                    </a:cubicBezTo>
                    <a:cubicBezTo>
                      <a:pt x="5400" y="17437"/>
                      <a:pt x="5607" y="17176"/>
                      <a:pt x="6023" y="17176"/>
                    </a:cubicBezTo>
                    <a:cubicBezTo>
                      <a:pt x="6230" y="17176"/>
                      <a:pt x="6438" y="17176"/>
                      <a:pt x="6646" y="17176"/>
                    </a:cubicBezTo>
                    <a:cubicBezTo>
                      <a:pt x="6646" y="17176"/>
                      <a:pt x="6853" y="17176"/>
                      <a:pt x="6853" y="17176"/>
                    </a:cubicBezTo>
                    <a:cubicBezTo>
                      <a:pt x="7684" y="17176"/>
                      <a:pt x="7892" y="17957"/>
                      <a:pt x="7892" y="18478"/>
                    </a:cubicBezTo>
                    <a:cubicBezTo>
                      <a:pt x="8100" y="18478"/>
                      <a:pt x="8100" y="18478"/>
                      <a:pt x="8307" y="18478"/>
                    </a:cubicBezTo>
                    <a:cubicBezTo>
                      <a:pt x="8723" y="18478"/>
                      <a:pt x="8930" y="18478"/>
                      <a:pt x="9346" y="18738"/>
                    </a:cubicBezTo>
                    <a:cubicBezTo>
                      <a:pt x="9553" y="18998"/>
                      <a:pt x="9761" y="19258"/>
                      <a:pt x="9969" y="19779"/>
                    </a:cubicBezTo>
                    <a:cubicBezTo>
                      <a:pt x="9969" y="20039"/>
                      <a:pt x="9969" y="20039"/>
                      <a:pt x="10176" y="20299"/>
                    </a:cubicBezTo>
                    <a:cubicBezTo>
                      <a:pt x="10176" y="20299"/>
                      <a:pt x="10176" y="20299"/>
                      <a:pt x="10176" y="20299"/>
                    </a:cubicBezTo>
                    <a:cubicBezTo>
                      <a:pt x="10176" y="20299"/>
                      <a:pt x="10384" y="20560"/>
                      <a:pt x="10384" y="20560"/>
                    </a:cubicBezTo>
                    <a:cubicBezTo>
                      <a:pt x="10384" y="20560"/>
                      <a:pt x="10384" y="20560"/>
                      <a:pt x="10384" y="20560"/>
                    </a:cubicBezTo>
                    <a:cubicBezTo>
                      <a:pt x="10592" y="20560"/>
                      <a:pt x="10592" y="20560"/>
                      <a:pt x="10800" y="20299"/>
                    </a:cubicBezTo>
                    <a:cubicBezTo>
                      <a:pt x="11008" y="20299"/>
                      <a:pt x="11424" y="20039"/>
                      <a:pt x="11839" y="20299"/>
                    </a:cubicBezTo>
                    <a:cubicBezTo>
                      <a:pt x="11839" y="20560"/>
                      <a:pt x="12462" y="20560"/>
                      <a:pt x="12877" y="20560"/>
                    </a:cubicBezTo>
                    <a:cubicBezTo>
                      <a:pt x="13085" y="20560"/>
                      <a:pt x="13293" y="20560"/>
                      <a:pt x="13501" y="20560"/>
                    </a:cubicBezTo>
                    <a:cubicBezTo>
                      <a:pt x="13916" y="20299"/>
                      <a:pt x="14124" y="20560"/>
                      <a:pt x="14539" y="20560"/>
                    </a:cubicBezTo>
                    <a:cubicBezTo>
                      <a:pt x="14747" y="20820"/>
                      <a:pt x="14954" y="20820"/>
                      <a:pt x="15370" y="20820"/>
                    </a:cubicBezTo>
                    <a:cubicBezTo>
                      <a:pt x="16201" y="20560"/>
                      <a:pt x="17239" y="21080"/>
                      <a:pt x="17654" y="21600"/>
                    </a:cubicBezTo>
                    <a:cubicBezTo>
                      <a:pt x="17654" y="21600"/>
                      <a:pt x="17654" y="21600"/>
                      <a:pt x="17654" y="21600"/>
                    </a:cubicBezTo>
                    <a:cubicBezTo>
                      <a:pt x="17654" y="21600"/>
                      <a:pt x="17654" y="21600"/>
                      <a:pt x="17654" y="21600"/>
                    </a:cubicBezTo>
                    <a:cubicBezTo>
                      <a:pt x="17654" y="21600"/>
                      <a:pt x="17862" y="21600"/>
                      <a:pt x="18070" y="21600"/>
                    </a:cubicBezTo>
                    <a:cubicBezTo>
                      <a:pt x="18277" y="21600"/>
                      <a:pt x="18277" y="21600"/>
                      <a:pt x="18277" y="21600"/>
                    </a:cubicBezTo>
                    <a:cubicBezTo>
                      <a:pt x="18277" y="21600"/>
                      <a:pt x="18277" y="21600"/>
                      <a:pt x="18277" y="21600"/>
                    </a:cubicBezTo>
                    <a:cubicBezTo>
                      <a:pt x="18277" y="21340"/>
                      <a:pt x="18277" y="21340"/>
                      <a:pt x="18277" y="21080"/>
                    </a:cubicBezTo>
                    <a:cubicBezTo>
                      <a:pt x="18277" y="21080"/>
                      <a:pt x="18277" y="20820"/>
                      <a:pt x="18277" y="20820"/>
                    </a:cubicBezTo>
                    <a:cubicBezTo>
                      <a:pt x="18277" y="20560"/>
                      <a:pt x="18277" y="20299"/>
                      <a:pt x="18277" y="20299"/>
                    </a:cubicBezTo>
                    <a:cubicBezTo>
                      <a:pt x="18277" y="20039"/>
                      <a:pt x="18485" y="19779"/>
                      <a:pt x="18901" y="18998"/>
                    </a:cubicBezTo>
                    <a:cubicBezTo>
                      <a:pt x="19108" y="18738"/>
                      <a:pt x="19524" y="18478"/>
                      <a:pt x="19731" y="18217"/>
                    </a:cubicBezTo>
                    <a:cubicBezTo>
                      <a:pt x="20147" y="17697"/>
                      <a:pt x="20354" y="17437"/>
                      <a:pt x="20562" y="17176"/>
                    </a:cubicBezTo>
                    <a:cubicBezTo>
                      <a:pt x="20770" y="16916"/>
                      <a:pt x="20977" y="16916"/>
                      <a:pt x="20977" y="16656"/>
                    </a:cubicBezTo>
                    <a:cubicBezTo>
                      <a:pt x="21185" y="16656"/>
                      <a:pt x="21393" y="16396"/>
                      <a:pt x="21393" y="16135"/>
                    </a:cubicBezTo>
                    <a:cubicBezTo>
                      <a:pt x="21600" y="16135"/>
                      <a:pt x="21185" y="15355"/>
                      <a:pt x="20562" y="14054"/>
                    </a:cubicBezTo>
                    <a:cubicBezTo>
                      <a:pt x="20562" y="13793"/>
                      <a:pt x="20562" y="13793"/>
                      <a:pt x="20562" y="13793"/>
                    </a:cubicBezTo>
                    <a:cubicBezTo>
                      <a:pt x="20354" y="13533"/>
                      <a:pt x="20354" y="13533"/>
                      <a:pt x="20354" y="13533"/>
                    </a:cubicBezTo>
                    <a:cubicBezTo>
                      <a:pt x="20354" y="13533"/>
                      <a:pt x="20354" y="13533"/>
                      <a:pt x="20354" y="13273"/>
                    </a:cubicBezTo>
                    <a:cubicBezTo>
                      <a:pt x="20354" y="13273"/>
                      <a:pt x="20354" y="13273"/>
                      <a:pt x="20354" y="13273"/>
                    </a:cubicBezTo>
                    <a:cubicBezTo>
                      <a:pt x="20354" y="13273"/>
                      <a:pt x="20354" y="13273"/>
                      <a:pt x="20354" y="13273"/>
                    </a:cubicBezTo>
                    <a:cubicBezTo>
                      <a:pt x="20354" y="13013"/>
                      <a:pt x="20354" y="13013"/>
                      <a:pt x="20354" y="13013"/>
                    </a:cubicBezTo>
                    <a:cubicBezTo>
                      <a:pt x="20354" y="12752"/>
                      <a:pt x="20354" y="12752"/>
                      <a:pt x="20354" y="12492"/>
                    </a:cubicBezTo>
                    <a:cubicBezTo>
                      <a:pt x="20147" y="12232"/>
                      <a:pt x="20147" y="12232"/>
                      <a:pt x="20147" y="12232"/>
                    </a:cubicBezTo>
                    <a:cubicBezTo>
                      <a:pt x="20354" y="12232"/>
                      <a:pt x="20354" y="12232"/>
                      <a:pt x="20354" y="12232"/>
                    </a:cubicBezTo>
                    <a:cubicBezTo>
                      <a:pt x="20354" y="11972"/>
                      <a:pt x="20354" y="11972"/>
                      <a:pt x="20354" y="11711"/>
                    </a:cubicBezTo>
                    <a:cubicBezTo>
                      <a:pt x="20354" y="11711"/>
                      <a:pt x="20354" y="11711"/>
                      <a:pt x="20354" y="11711"/>
                    </a:cubicBezTo>
                    <a:cubicBezTo>
                      <a:pt x="20354" y="11711"/>
                      <a:pt x="20354" y="11451"/>
                      <a:pt x="20354" y="11451"/>
                    </a:cubicBezTo>
                    <a:cubicBezTo>
                      <a:pt x="20354" y="11451"/>
                      <a:pt x="20354" y="11191"/>
                      <a:pt x="20354" y="11191"/>
                    </a:cubicBezTo>
                    <a:cubicBezTo>
                      <a:pt x="20354" y="11191"/>
                      <a:pt x="20354" y="10931"/>
                      <a:pt x="20354" y="10931"/>
                    </a:cubicBezTo>
                    <a:cubicBezTo>
                      <a:pt x="20354" y="10931"/>
                      <a:pt x="20354" y="10931"/>
                      <a:pt x="20354" y="10931"/>
                    </a:cubicBezTo>
                    <a:cubicBezTo>
                      <a:pt x="20354" y="10931"/>
                      <a:pt x="20147" y="10669"/>
                      <a:pt x="20147" y="10669"/>
                    </a:cubicBezTo>
                    <a:cubicBezTo>
                      <a:pt x="20147" y="10669"/>
                      <a:pt x="20147" y="10409"/>
                      <a:pt x="20147" y="10409"/>
                    </a:cubicBezTo>
                    <a:cubicBezTo>
                      <a:pt x="19731" y="10149"/>
                      <a:pt x="19524" y="9889"/>
                      <a:pt x="19524" y="9628"/>
                    </a:cubicBezTo>
                    <a:cubicBezTo>
                      <a:pt x="19524" y="8587"/>
                      <a:pt x="21185" y="7546"/>
                      <a:pt x="21185" y="7546"/>
                    </a:cubicBezTo>
                    <a:cubicBezTo>
                      <a:pt x="21185" y="7286"/>
                      <a:pt x="21185" y="6245"/>
                      <a:pt x="20977" y="5985"/>
                    </a:cubicBezTo>
                    <a:cubicBezTo>
                      <a:pt x="20354" y="5204"/>
                      <a:pt x="20147" y="4163"/>
                      <a:pt x="20562" y="3122"/>
                    </a:cubicBezTo>
                    <a:cubicBezTo>
                      <a:pt x="20562" y="3122"/>
                      <a:pt x="20562" y="3122"/>
                      <a:pt x="20562" y="3122"/>
                    </a:cubicBezTo>
                    <a:cubicBezTo>
                      <a:pt x="20354" y="3122"/>
                      <a:pt x="20354" y="2862"/>
                      <a:pt x="20354" y="2862"/>
                    </a:cubicBezTo>
                    <a:cubicBezTo>
                      <a:pt x="20354" y="2862"/>
                      <a:pt x="20354" y="2862"/>
                      <a:pt x="20354" y="2862"/>
                    </a:cubicBezTo>
                    <a:cubicBezTo>
                      <a:pt x="19939" y="2602"/>
                      <a:pt x="19316" y="2342"/>
                      <a:pt x="19108" y="2081"/>
                    </a:cubicBezTo>
                    <a:cubicBezTo>
                      <a:pt x="19108" y="2081"/>
                      <a:pt x="19108" y="2081"/>
                      <a:pt x="19108" y="2081"/>
                    </a:cubicBezTo>
                    <a:cubicBezTo>
                      <a:pt x="19108" y="2081"/>
                      <a:pt x="19108" y="2081"/>
                      <a:pt x="19108" y="2081"/>
                    </a:cubicBezTo>
                    <a:cubicBezTo>
                      <a:pt x="19108" y="2081"/>
                      <a:pt x="18901" y="2081"/>
                      <a:pt x="18901" y="2081"/>
                    </a:cubicBezTo>
                    <a:cubicBezTo>
                      <a:pt x="18901" y="2081"/>
                      <a:pt x="18901" y="2081"/>
                      <a:pt x="18901" y="2081"/>
                    </a:cubicBezTo>
                    <a:cubicBezTo>
                      <a:pt x="18901" y="2081"/>
                      <a:pt x="18693" y="2081"/>
                      <a:pt x="18693" y="2081"/>
                    </a:cubicBezTo>
                    <a:cubicBezTo>
                      <a:pt x="18693" y="2081"/>
                      <a:pt x="18693" y="2081"/>
                      <a:pt x="18693" y="2081"/>
                    </a:cubicBezTo>
                    <a:cubicBezTo>
                      <a:pt x="18485" y="2081"/>
                      <a:pt x="18485" y="2081"/>
                      <a:pt x="18277" y="2081"/>
                    </a:cubicBezTo>
                    <a:cubicBezTo>
                      <a:pt x="18070" y="2081"/>
                      <a:pt x="18070" y="2081"/>
                      <a:pt x="18070" y="2081"/>
                    </a:cubicBezTo>
                    <a:cubicBezTo>
                      <a:pt x="17862" y="2081"/>
                      <a:pt x="17654" y="2081"/>
                      <a:pt x="17447" y="2081"/>
                    </a:cubicBezTo>
                    <a:cubicBezTo>
                      <a:pt x="15577" y="2081"/>
                      <a:pt x="13085" y="1821"/>
                      <a:pt x="12670" y="1821"/>
                    </a:cubicBezTo>
                    <a:cubicBezTo>
                      <a:pt x="12670" y="1561"/>
                      <a:pt x="12670" y="1561"/>
                      <a:pt x="12462" y="1561"/>
                    </a:cubicBezTo>
                    <a:cubicBezTo>
                      <a:pt x="12462" y="1561"/>
                      <a:pt x="12462" y="1561"/>
                      <a:pt x="12462" y="1561"/>
                    </a:cubicBezTo>
                    <a:cubicBezTo>
                      <a:pt x="12462" y="1561"/>
                      <a:pt x="12254" y="1561"/>
                      <a:pt x="12254" y="1561"/>
                    </a:cubicBezTo>
                    <a:cubicBezTo>
                      <a:pt x="12254" y="1561"/>
                      <a:pt x="12254" y="1561"/>
                      <a:pt x="12254" y="1561"/>
                    </a:cubicBezTo>
                    <a:cubicBezTo>
                      <a:pt x="12047" y="1301"/>
                      <a:pt x="12047" y="1301"/>
                      <a:pt x="11839" y="1301"/>
                    </a:cubicBezTo>
                    <a:cubicBezTo>
                      <a:pt x="11839" y="1301"/>
                      <a:pt x="11839" y="1301"/>
                      <a:pt x="11839" y="1301"/>
                    </a:cubicBezTo>
                    <a:cubicBezTo>
                      <a:pt x="11839" y="1301"/>
                      <a:pt x="11839" y="1301"/>
                      <a:pt x="11839" y="1301"/>
                    </a:cubicBezTo>
                    <a:cubicBezTo>
                      <a:pt x="11424" y="1821"/>
                      <a:pt x="11008" y="2081"/>
                      <a:pt x="10384" y="2081"/>
                    </a:cubicBezTo>
                    <a:cubicBezTo>
                      <a:pt x="9138" y="2081"/>
                      <a:pt x="8930" y="780"/>
                      <a:pt x="8930" y="0"/>
                    </a:cubicBezTo>
                    <a:cubicBezTo>
                      <a:pt x="8930" y="0"/>
                      <a:pt x="8930" y="0"/>
                      <a:pt x="8930" y="0"/>
                    </a:cubicBezTo>
                    <a:cubicBezTo>
                      <a:pt x="7892" y="0"/>
                      <a:pt x="5192" y="780"/>
                      <a:pt x="4361" y="1821"/>
                    </a:cubicBezTo>
                    <a:cubicBezTo>
                      <a:pt x="3738" y="2862"/>
                      <a:pt x="2700" y="2862"/>
                      <a:pt x="1661" y="3122"/>
                    </a:cubicBezTo>
                    <a:cubicBezTo>
                      <a:pt x="1453" y="3122"/>
                      <a:pt x="1038" y="3122"/>
                      <a:pt x="830" y="3122"/>
                    </a:cubicBezTo>
                    <a:cubicBezTo>
                      <a:pt x="830" y="3643"/>
                      <a:pt x="623" y="4163"/>
                      <a:pt x="415" y="4163"/>
                    </a:cubicBezTo>
                    <a:cubicBezTo>
                      <a:pt x="415" y="4424"/>
                      <a:pt x="415" y="4424"/>
                      <a:pt x="415" y="4424"/>
                    </a:cubicBezTo>
                    <a:cubicBezTo>
                      <a:pt x="415" y="4684"/>
                      <a:pt x="415" y="4684"/>
                      <a:pt x="415" y="4684"/>
                    </a:cubicBezTo>
                    <a:cubicBezTo>
                      <a:pt x="415" y="4684"/>
                      <a:pt x="415" y="4944"/>
                      <a:pt x="415" y="4944"/>
                    </a:cubicBezTo>
                    <a:cubicBezTo>
                      <a:pt x="415" y="4944"/>
                      <a:pt x="415" y="4944"/>
                      <a:pt x="415" y="5204"/>
                    </a:cubicBezTo>
                    <a:cubicBezTo>
                      <a:pt x="415" y="5204"/>
                      <a:pt x="415" y="5204"/>
                      <a:pt x="415" y="5465"/>
                    </a:cubicBezTo>
                    <a:cubicBezTo>
                      <a:pt x="415" y="5465"/>
                      <a:pt x="415" y="5465"/>
                      <a:pt x="415" y="5725"/>
                    </a:cubicBezTo>
                    <a:cubicBezTo>
                      <a:pt x="415" y="5725"/>
                      <a:pt x="415" y="5725"/>
                      <a:pt x="415" y="5985"/>
                    </a:cubicBezTo>
                    <a:cubicBezTo>
                      <a:pt x="415" y="5985"/>
                      <a:pt x="415" y="5985"/>
                      <a:pt x="415" y="6245"/>
                    </a:cubicBezTo>
                    <a:cubicBezTo>
                      <a:pt x="415" y="6245"/>
                      <a:pt x="415" y="6245"/>
                      <a:pt x="415" y="6506"/>
                    </a:cubicBezTo>
                    <a:cubicBezTo>
                      <a:pt x="415" y="6506"/>
                      <a:pt x="415" y="6506"/>
                      <a:pt x="415" y="6506"/>
                    </a:cubicBezTo>
                    <a:cubicBezTo>
                      <a:pt x="415" y="6766"/>
                      <a:pt x="415" y="6766"/>
                      <a:pt x="415" y="6766"/>
                    </a:cubicBezTo>
                    <a:cubicBezTo>
                      <a:pt x="415" y="7026"/>
                      <a:pt x="415" y="7026"/>
                      <a:pt x="415" y="7026"/>
                    </a:cubicBezTo>
                    <a:cubicBezTo>
                      <a:pt x="207" y="7286"/>
                      <a:pt x="207" y="7286"/>
                      <a:pt x="207" y="7286"/>
                    </a:cubicBezTo>
                    <a:cubicBezTo>
                      <a:pt x="0" y="7546"/>
                      <a:pt x="0" y="7807"/>
                      <a:pt x="0" y="7807"/>
                    </a:cubicBezTo>
                    <a:cubicBezTo>
                      <a:pt x="0" y="7807"/>
                      <a:pt x="0" y="7807"/>
                      <a:pt x="207" y="7807"/>
                    </a:cubicBezTo>
                    <a:cubicBezTo>
                      <a:pt x="623" y="8327"/>
                      <a:pt x="830" y="9108"/>
                      <a:pt x="830" y="9628"/>
                    </a:cubicBezTo>
                    <a:cubicBezTo>
                      <a:pt x="830" y="9889"/>
                      <a:pt x="830" y="9889"/>
                      <a:pt x="1038" y="9889"/>
                    </a:cubicBezTo>
                    <a:cubicBezTo>
                      <a:pt x="1038" y="10149"/>
                      <a:pt x="1246" y="10669"/>
                      <a:pt x="1246" y="11191"/>
                    </a:cubicBezTo>
                    <a:cubicBezTo>
                      <a:pt x="1246" y="12232"/>
                      <a:pt x="1453" y="13013"/>
                      <a:pt x="1661" y="13273"/>
                    </a:cubicBezTo>
                    <a:cubicBezTo>
                      <a:pt x="1661" y="13273"/>
                      <a:pt x="1869" y="13533"/>
                      <a:pt x="1869" y="13533"/>
                    </a:cubicBezTo>
                    <a:cubicBezTo>
                      <a:pt x="1869" y="13533"/>
                      <a:pt x="1869" y="13533"/>
                      <a:pt x="1869" y="13533"/>
                    </a:cubicBezTo>
                    <a:cubicBezTo>
                      <a:pt x="1869" y="13793"/>
                      <a:pt x="1869" y="13793"/>
                      <a:pt x="1869" y="14054"/>
                    </a:cubicBezTo>
                    <a:cubicBezTo>
                      <a:pt x="1869" y="14054"/>
                      <a:pt x="1869" y="14054"/>
                      <a:pt x="1869" y="14054"/>
                    </a:cubicBezTo>
                    <a:cubicBezTo>
                      <a:pt x="1869" y="14054"/>
                      <a:pt x="1869" y="14314"/>
                      <a:pt x="1869" y="14314"/>
                    </a:cubicBezTo>
                    <a:cubicBezTo>
                      <a:pt x="1869" y="14314"/>
                      <a:pt x="1869" y="14314"/>
                      <a:pt x="1869" y="14314"/>
                    </a:cubicBezTo>
                    <a:cubicBezTo>
                      <a:pt x="1869" y="14574"/>
                      <a:pt x="1869" y="14574"/>
                      <a:pt x="1869" y="14834"/>
                    </a:cubicBezTo>
                    <a:cubicBezTo>
                      <a:pt x="1869" y="14834"/>
                      <a:pt x="1869" y="14834"/>
                      <a:pt x="1869" y="14834"/>
                    </a:cubicBezTo>
                    <a:cubicBezTo>
                      <a:pt x="1869" y="14834"/>
                      <a:pt x="1869" y="14834"/>
                      <a:pt x="1869" y="1483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2" name="Shape">
                <a:extLst>
                  <a:ext uri="{FF2B5EF4-FFF2-40B4-BE49-F238E27FC236}">
                    <a16:creationId xmlns:a16="http://schemas.microsoft.com/office/drawing/2014/main" id="{64ADFD69-6597-5918-CED5-1D129808BAE7}"/>
                  </a:ext>
                </a:extLst>
              </p:cNvPr>
              <p:cNvSpPr/>
              <p:nvPr/>
            </p:nvSpPr>
            <p:spPr>
              <a:xfrm>
                <a:off x="366938" y="487161"/>
                <a:ext cx="44241" cy="36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01" y="16200"/>
                    </a:moveTo>
                    <a:cubicBezTo>
                      <a:pt x="18001" y="15525"/>
                      <a:pt x="18001" y="15525"/>
                      <a:pt x="18001" y="15525"/>
                    </a:cubicBezTo>
                    <a:cubicBezTo>
                      <a:pt x="18001" y="15525"/>
                      <a:pt x="18001" y="15525"/>
                      <a:pt x="18001" y="15525"/>
                    </a:cubicBezTo>
                    <a:cubicBezTo>
                      <a:pt x="19201" y="14175"/>
                      <a:pt x="19201" y="14175"/>
                      <a:pt x="19201" y="14175"/>
                    </a:cubicBezTo>
                    <a:cubicBezTo>
                      <a:pt x="19201" y="14175"/>
                      <a:pt x="19201" y="14175"/>
                      <a:pt x="19201" y="14175"/>
                    </a:cubicBezTo>
                    <a:cubicBezTo>
                      <a:pt x="19201" y="14175"/>
                      <a:pt x="19201" y="14175"/>
                      <a:pt x="19201" y="14175"/>
                    </a:cubicBezTo>
                    <a:cubicBezTo>
                      <a:pt x="19201" y="14175"/>
                      <a:pt x="19201" y="14175"/>
                      <a:pt x="19201" y="14175"/>
                    </a:cubicBezTo>
                    <a:cubicBezTo>
                      <a:pt x="19201" y="13500"/>
                      <a:pt x="19801" y="13500"/>
                      <a:pt x="19801" y="13500"/>
                    </a:cubicBezTo>
                    <a:cubicBezTo>
                      <a:pt x="19801" y="13500"/>
                      <a:pt x="19801" y="12824"/>
                      <a:pt x="19801" y="12824"/>
                    </a:cubicBezTo>
                    <a:cubicBezTo>
                      <a:pt x="20400" y="12824"/>
                      <a:pt x="20400" y="12824"/>
                      <a:pt x="20400" y="12824"/>
                    </a:cubicBezTo>
                    <a:cubicBezTo>
                      <a:pt x="20400" y="12824"/>
                      <a:pt x="20400" y="12824"/>
                      <a:pt x="20400" y="12824"/>
                    </a:cubicBezTo>
                    <a:cubicBezTo>
                      <a:pt x="20400" y="12824"/>
                      <a:pt x="20400" y="12150"/>
                      <a:pt x="21000" y="12150"/>
                    </a:cubicBezTo>
                    <a:cubicBezTo>
                      <a:pt x="21000" y="12150"/>
                      <a:pt x="21000" y="12150"/>
                      <a:pt x="21000" y="12150"/>
                    </a:cubicBezTo>
                    <a:cubicBezTo>
                      <a:pt x="21000" y="12150"/>
                      <a:pt x="21000" y="12150"/>
                      <a:pt x="21000" y="12150"/>
                    </a:cubicBezTo>
                    <a:cubicBezTo>
                      <a:pt x="21000" y="12150"/>
                      <a:pt x="21000" y="11475"/>
                      <a:pt x="21000" y="11475"/>
                    </a:cubicBezTo>
                    <a:cubicBezTo>
                      <a:pt x="21600" y="10124"/>
                      <a:pt x="21600" y="6750"/>
                      <a:pt x="21600" y="4050"/>
                    </a:cubicBezTo>
                    <a:cubicBezTo>
                      <a:pt x="21000" y="4050"/>
                      <a:pt x="21000" y="4050"/>
                      <a:pt x="21000" y="4050"/>
                    </a:cubicBezTo>
                    <a:cubicBezTo>
                      <a:pt x="21000" y="4050"/>
                      <a:pt x="21000" y="3374"/>
                      <a:pt x="20400" y="3374"/>
                    </a:cubicBezTo>
                    <a:cubicBezTo>
                      <a:pt x="20400" y="3374"/>
                      <a:pt x="20400" y="3374"/>
                      <a:pt x="20400" y="3374"/>
                    </a:cubicBezTo>
                    <a:cubicBezTo>
                      <a:pt x="19801" y="3374"/>
                      <a:pt x="19801" y="3374"/>
                      <a:pt x="19801" y="2699"/>
                    </a:cubicBezTo>
                    <a:cubicBezTo>
                      <a:pt x="19801" y="2699"/>
                      <a:pt x="19201" y="2699"/>
                      <a:pt x="19201" y="2699"/>
                    </a:cubicBezTo>
                    <a:cubicBezTo>
                      <a:pt x="19201" y="2699"/>
                      <a:pt x="19201" y="2699"/>
                      <a:pt x="18601" y="2699"/>
                    </a:cubicBezTo>
                    <a:cubicBezTo>
                      <a:pt x="18601" y="2699"/>
                      <a:pt x="18601" y="2024"/>
                      <a:pt x="18601" y="2024"/>
                    </a:cubicBezTo>
                    <a:cubicBezTo>
                      <a:pt x="18601" y="2024"/>
                      <a:pt x="18001" y="2024"/>
                      <a:pt x="18001" y="2024"/>
                    </a:cubicBezTo>
                    <a:cubicBezTo>
                      <a:pt x="18001" y="2024"/>
                      <a:pt x="18001" y="2024"/>
                      <a:pt x="18001" y="2024"/>
                    </a:cubicBezTo>
                    <a:cubicBezTo>
                      <a:pt x="17401" y="2024"/>
                      <a:pt x="17401" y="2024"/>
                      <a:pt x="17401" y="2024"/>
                    </a:cubicBezTo>
                    <a:cubicBezTo>
                      <a:pt x="17401" y="1349"/>
                      <a:pt x="17401" y="1349"/>
                      <a:pt x="17401" y="1349"/>
                    </a:cubicBezTo>
                    <a:cubicBezTo>
                      <a:pt x="16801" y="1349"/>
                      <a:pt x="16801" y="1349"/>
                      <a:pt x="16801" y="1349"/>
                    </a:cubicBezTo>
                    <a:cubicBezTo>
                      <a:pt x="16801" y="1349"/>
                      <a:pt x="16801" y="1349"/>
                      <a:pt x="16801" y="1349"/>
                    </a:cubicBezTo>
                    <a:cubicBezTo>
                      <a:pt x="16801" y="1349"/>
                      <a:pt x="16801" y="1349"/>
                      <a:pt x="16200" y="1349"/>
                    </a:cubicBezTo>
                    <a:cubicBezTo>
                      <a:pt x="16200" y="1349"/>
                      <a:pt x="16200" y="1349"/>
                      <a:pt x="16200" y="1349"/>
                    </a:cubicBezTo>
                    <a:cubicBezTo>
                      <a:pt x="14401" y="1349"/>
                      <a:pt x="7200" y="674"/>
                      <a:pt x="5400" y="0"/>
                    </a:cubicBezTo>
                    <a:cubicBezTo>
                      <a:pt x="5400" y="0"/>
                      <a:pt x="4800" y="0"/>
                      <a:pt x="4200" y="674"/>
                    </a:cubicBezTo>
                    <a:cubicBezTo>
                      <a:pt x="3600" y="1349"/>
                      <a:pt x="1800" y="2024"/>
                      <a:pt x="600" y="674"/>
                    </a:cubicBezTo>
                    <a:cubicBezTo>
                      <a:pt x="600" y="674"/>
                      <a:pt x="0" y="674"/>
                      <a:pt x="0" y="674"/>
                    </a:cubicBezTo>
                    <a:cubicBezTo>
                      <a:pt x="0" y="1349"/>
                      <a:pt x="0" y="1349"/>
                      <a:pt x="0" y="1349"/>
                    </a:cubicBezTo>
                    <a:cubicBezTo>
                      <a:pt x="0" y="2024"/>
                      <a:pt x="600" y="2024"/>
                      <a:pt x="600" y="2699"/>
                    </a:cubicBezTo>
                    <a:cubicBezTo>
                      <a:pt x="1800" y="3374"/>
                      <a:pt x="3000" y="4725"/>
                      <a:pt x="3000" y="6750"/>
                    </a:cubicBezTo>
                    <a:cubicBezTo>
                      <a:pt x="3000" y="7424"/>
                      <a:pt x="4800" y="9450"/>
                      <a:pt x="6000" y="10800"/>
                    </a:cubicBezTo>
                    <a:cubicBezTo>
                      <a:pt x="7200" y="12150"/>
                      <a:pt x="8400" y="12824"/>
                      <a:pt x="8400" y="14175"/>
                    </a:cubicBezTo>
                    <a:cubicBezTo>
                      <a:pt x="9000" y="14849"/>
                      <a:pt x="9600" y="15525"/>
                      <a:pt x="9600" y="15525"/>
                    </a:cubicBezTo>
                    <a:cubicBezTo>
                      <a:pt x="10199" y="16200"/>
                      <a:pt x="10199" y="16200"/>
                      <a:pt x="10801" y="16874"/>
                    </a:cubicBezTo>
                    <a:cubicBezTo>
                      <a:pt x="10801" y="16874"/>
                      <a:pt x="10801" y="16874"/>
                      <a:pt x="10801" y="16874"/>
                    </a:cubicBezTo>
                    <a:cubicBezTo>
                      <a:pt x="11401" y="17550"/>
                      <a:pt x="11401" y="17550"/>
                      <a:pt x="12001" y="18225"/>
                    </a:cubicBezTo>
                    <a:cubicBezTo>
                      <a:pt x="12001" y="18225"/>
                      <a:pt x="12001" y="18225"/>
                      <a:pt x="12001" y="18225"/>
                    </a:cubicBezTo>
                    <a:cubicBezTo>
                      <a:pt x="12601" y="18900"/>
                      <a:pt x="12601" y="18900"/>
                      <a:pt x="12601" y="18900"/>
                    </a:cubicBezTo>
                    <a:cubicBezTo>
                      <a:pt x="13200" y="19575"/>
                      <a:pt x="13200" y="19575"/>
                      <a:pt x="13200" y="19575"/>
                    </a:cubicBezTo>
                    <a:cubicBezTo>
                      <a:pt x="13200" y="20249"/>
                      <a:pt x="13200" y="20249"/>
                      <a:pt x="13801" y="20249"/>
                    </a:cubicBezTo>
                    <a:cubicBezTo>
                      <a:pt x="14401" y="20924"/>
                      <a:pt x="15001" y="21600"/>
                      <a:pt x="15601" y="21600"/>
                    </a:cubicBezTo>
                    <a:cubicBezTo>
                      <a:pt x="15601" y="21600"/>
                      <a:pt x="15601" y="21600"/>
                      <a:pt x="15601" y="21600"/>
                    </a:cubicBezTo>
                    <a:cubicBezTo>
                      <a:pt x="15601" y="21600"/>
                      <a:pt x="15601" y="20924"/>
                      <a:pt x="15601" y="20924"/>
                    </a:cubicBezTo>
                    <a:cubicBezTo>
                      <a:pt x="15601" y="20924"/>
                      <a:pt x="15601" y="20924"/>
                      <a:pt x="15601" y="20924"/>
                    </a:cubicBezTo>
                    <a:cubicBezTo>
                      <a:pt x="15601" y="20249"/>
                      <a:pt x="15601" y="20249"/>
                      <a:pt x="16200" y="19575"/>
                    </a:cubicBezTo>
                    <a:cubicBezTo>
                      <a:pt x="16200" y="19575"/>
                      <a:pt x="16200" y="19575"/>
                      <a:pt x="16200" y="19575"/>
                    </a:cubicBezTo>
                    <a:cubicBezTo>
                      <a:pt x="16200" y="18900"/>
                      <a:pt x="16200" y="18900"/>
                      <a:pt x="16200" y="18225"/>
                    </a:cubicBezTo>
                    <a:cubicBezTo>
                      <a:pt x="16200" y="18225"/>
                      <a:pt x="16200" y="18225"/>
                      <a:pt x="16200" y="18225"/>
                    </a:cubicBezTo>
                    <a:cubicBezTo>
                      <a:pt x="16801" y="17550"/>
                      <a:pt x="17401" y="16874"/>
                      <a:pt x="17401" y="162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3" name="Shape">
                <a:extLst>
                  <a:ext uri="{FF2B5EF4-FFF2-40B4-BE49-F238E27FC236}">
                    <a16:creationId xmlns:a16="http://schemas.microsoft.com/office/drawing/2014/main" id="{153D47AB-490D-4800-FDA9-5F9B4792C360}"/>
                  </a:ext>
                </a:extLst>
              </p:cNvPr>
              <p:cNvSpPr/>
              <p:nvPr/>
            </p:nvSpPr>
            <p:spPr>
              <a:xfrm>
                <a:off x="339351" y="467541"/>
                <a:ext cx="69224" cy="51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82"/>
                    </a:moveTo>
                    <a:cubicBezTo>
                      <a:pt x="21600" y="7043"/>
                      <a:pt x="21600" y="7043"/>
                      <a:pt x="21208" y="6573"/>
                    </a:cubicBezTo>
                    <a:cubicBezTo>
                      <a:pt x="20815" y="6573"/>
                      <a:pt x="20815" y="6573"/>
                      <a:pt x="20422" y="6104"/>
                    </a:cubicBezTo>
                    <a:cubicBezTo>
                      <a:pt x="20422" y="6104"/>
                      <a:pt x="20422" y="6104"/>
                      <a:pt x="20422" y="6104"/>
                    </a:cubicBezTo>
                    <a:cubicBezTo>
                      <a:pt x="20422" y="6104"/>
                      <a:pt x="20030" y="5634"/>
                      <a:pt x="20030" y="5634"/>
                    </a:cubicBezTo>
                    <a:cubicBezTo>
                      <a:pt x="20030" y="5634"/>
                      <a:pt x="20030" y="5165"/>
                      <a:pt x="20030" y="5165"/>
                    </a:cubicBezTo>
                    <a:cubicBezTo>
                      <a:pt x="20030" y="5165"/>
                      <a:pt x="19637" y="4695"/>
                      <a:pt x="19637" y="4695"/>
                    </a:cubicBezTo>
                    <a:cubicBezTo>
                      <a:pt x="19637" y="4226"/>
                      <a:pt x="19637" y="4226"/>
                      <a:pt x="19637" y="4226"/>
                    </a:cubicBezTo>
                    <a:cubicBezTo>
                      <a:pt x="19637" y="3756"/>
                      <a:pt x="19637" y="3756"/>
                      <a:pt x="19637" y="3756"/>
                    </a:cubicBezTo>
                    <a:cubicBezTo>
                      <a:pt x="19637" y="3756"/>
                      <a:pt x="19637" y="3756"/>
                      <a:pt x="19637" y="3756"/>
                    </a:cubicBezTo>
                    <a:cubicBezTo>
                      <a:pt x="19637" y="3756"/>
                      <a:pt x="19244" y="3756"/>
                      <a:pt x="19244" y="3756"/>
                    </a:cubicBezTo>
                    <a:cubicBezTo>
                      <a:pt x="19244" y="3756"/>
                      <a:pt x="18851" y="4226"/>
                      <a:pt x="18851" y="4226"/>
                    </a:cubicBezTo>
                    <a:cubicBezTo>
                      <a:pt x="18851" y="4226"/>
                      <a:pt x="18851" y="4226"/>
                      <a:pt x="18851" y="4226"/>
                    </a:cubicBezTo>
                    <a:cubicBezTo>
                      <a:pt x="18459" y="4226"/>
                      <a:pt x="18066" y="4226"/>
                      <a:pt x="17673" y="4226"/>
                    </a:cubicBezTo>
                    <a:cubicBezTo>
                      <a:pt x="17673" y="4226"/>
                      <a:pt x="17673" y="4226"/>
                      <a:pt x="17281" y="4226"/>
                    </a:cubicBezTo>
                    <a:cubicBezTo>
                      <a:pt x="17281" y="4226"/>
                      <a:pt x="17281" y="4226"/>
                      <a:pt x="17281" y="4226"/>
                    </a:cubicBezTo>
                    <a:cubicBezTo>
                      <a:pt x="17281" y="4226"/>
                      <a:pt x="17281" y="4226"/>
                      <a:pt x="17281" y="4226"/>
                    </a:cubicBezTo>
                    <a:cubicBezTo>
                      <a:pt x="16888" y="4226"/>
                      <a:pt x="15710" y="4226"/>
                      <a:pt x="14531" y="3286"/>
                    </a:cubicBezTo>
                    <a:cubicBezTo>
                      <a:pt x="14139" y="3286"/>
                      <a:pt x="13746" y="2817"/>
                      <a:pt x="13353" y="2347"/>
                    </a:cubicBezTo>
                    <a:cubicBezTo>
                      <a:pt x="13353" y="2347"/>
                      <a:pt x="13353" y="2347"/>
                      <a:pt x="12960" y="1878"/>
                    </a:cubicBezTo>
                    <a:cubicBezTo>
                      <a:pt x="12960" y="1878"/>
                      <a:pt x="12960" y="1878"/>
                      <a:pt x="12960" y="1878"/>
                    </a:cubicBezTo>
                    <a:cubicBezTo>
                      <a:pt x="12568" y="1408"/>
                      <a:pt x="12568" y="1408"/>
                      <a:pt x="12175" y="1408"/>
                    </a:cubicBezTo>
                    <a:cubicBezTo>
                      <a:pt x="12175" y="1408"/>
                      <a:pt x="12175" y="939"/>
                      <a:pt x="12175" y="939"/>
                    </a:cubicBezTo>
                    <a:cubicBezTo>
                      <a:pt x="11782" y="939"/>
                      <a:pt x="11782" y="469"/>
                      <a:pt x="11390" y="469"/>
                    </a:cubicBezTo>
                    <a:cubicBezTo>
                      <a:pt x="11390" y="469"/>
                      <a:pt x="10997" y="469"/>
                      <a:pt x="10997" y="0"/>
                    </a:cubicBezTo>
                    <a:cubicBezTo>
                      <a:pt x="10997" y="0"/>
                      <a:pt x="10603" y="0"/>
                      <a:pt x="10603" y="0"/>
                    </a:cubicBezTo>
                    <a:cubicBezTo>
                      <a:pt x="10210" y="0"/>
                      <a:pt x="9818" y="469"/>
                      <a:pt x="9818" y="469"/>
                    </a:cubicBezTo>
                    <a:cubicBezTo>
                      <a:pt x="9032" y="1408"/>
                      <a:pt x="8247" y="1408"/>
                      <a:pt x="8247" y="1878"/>
                    </a:cubicBezTo>
                    <a:cubicBezTo>
                      <a:pt x="8247" y="1878"/>
                      <a:pt x="8247" y="1878"/>
                      <a:pt x="8247" y="2347"/>
                    </a:cubicBezTo>
                    <a:cubicBezTo>
                      <a:pt x="7854" y="2817"/>
                      <a:pt x="7854" y="4226"/>
                      <a:pt x="6676" y="4226"/>
                    </a:cubicBezTo>
                    <a:cubicBezTo>
                      <a:pt x="6676" y="4226"/>
                      <a:pt x="6283" y="5165"/>
                      <a:pt x="5890" y="6104"/>
                    </a:cubicBezTo>
                    <a:cubicBezTo>
                      <a:pt x="5890" y="6104"/>
                      <a:pt x="5498" y="7043"/>
                      <a:pt x="4712" y="7043"/>
                    </a:cubicBezTo>
                    <a:cubicBezTo>
                      <a:pt x="4320" y="7043"/>
                      <a:pt x="3927" y="6573"/>
                      <a:pt x="3534" y="6573"/>
                    </a:cubicBezTo>
                    <a:cubicBezTo>
                      <a:pt x="3534" y="6573"/>
                      <a:pt x="3141" y="6573"/>
                      <a:pt x="2749" y="6573"/>
                    </a:cubicBezTo>
                    <a:cubicBezTo>
                      <a:pt x="2749" y="6573"/>
                      <a:pt x="2749" y="6573"/>
                      <a:pt x="2749" y="6573"/>
                    </a:cubicBezTo>
                    <a:cubicBezTo>
                      <a:pt x="2749" y="6573"/>
                      <a:pt x="2749" y="6573"/>
                      <a:pt x="2356" y="6573"/>
                    </a:cubicBezTo>
                    <a:cubicBezTo>
                      <a:pt x="2356" y="6573"/>
                      <a:pt x="2356" y="6573"/>
                      <a:pt x="2356" y="6573"/>
                    </a:cubicBezTo>
                    <a:cubicBezTo>
                      <a:pt x="2356" y="6573"/>
                      <a:pt x="2356" y="6573"/>
                      <a:pt x="2356" y="6573"/>
                    </a:cubicBezTo>
                    <a:cubicBezTo>
                      <a:pt x="2356" y="6573"/>
                      <a:pt x="2356" y="6573"/>
                      <a:pt x="2356" y="6573"/>
                    </a:cubicBezTo>
                    <a:cubicBezTo>
                      <a:pt x="1963" y="6573"/>
                      <a:pt x="1963" y="6573"/>
                      <a:pt x="1963" y="6573"/>
                    </a:cubicBezTo>
                    <a:cubicBezTo>
                      <a:pt x="1963" y="6573"/>
                      <a:pt x="1963" y="6573"/>
                      <a:pt x="1963" y="6573"/>
                    </a:cubicBezTo>
                    <a:cubicBezTo>
                      <a:pt x="1963" y="6573"/>
                      <a:pt x="1570" y="6573"/>
                      <a:pt x="1570" y="6573"/>
                    </a:cubicBezTo>
                    <a:cubicBezTo>
                      <a:pt x="1570" y="7043"/>
                      <a:pt x="1570" y="7043"/>
                      <a:pt x="1570" y="7043"/>
                    </a:cubicBezTo>
                    <a:cubicBezTo>
                      <a:pt x="1178" y="7043"/>
                      <a:pt x="1178" y="7043"/>
                      <a:pt x="1178" y="7043"/>
                    </a:cubicBezTo>
                    <a:cubicBezTo>
                      <a:pt x="1178" y="7043"/>
                      <a:pt x="1178" y="7043"/>
                      <a:pt x="785" y="7043"/>
                    </a:cubicBezTo>
                    <a:cubicBezTo>
                      <a:pt x="785" y="7043"/>
                      <a:pt x="785" y="7043"/>
                      <a:pt x="392" y="7043"/>
                    </a:cubicBezTo>
                    <a:cubicBezTo>
                      <a:pt x="392" y="7043"/>
                      <a:pt x="392" y="7043"/>
                      <a:pt x="392" y="7043"/>
                    </a:cubicBezTo>
                    <a:cubicBezTo>
                      <a:pt x="392" y="7043"/>
                      <a:pt x="0" y="7043"/>
                      <a:pt x="0" y="7043"/>
                    </a:cubicBezTo>
                    <a:cubicBezTo>
                      <a:pt x="0" y="7513"/>
                      <a:pt x="392" y="7513"/>
                      <a:pt x="392" y="7513"/>
                    </a:cubicBezTo>
                    <a:cubicBezTo>
                      <a:pt x="785" y="7513"/>
                      <a:pt x="785" y="7513"/>
                      <a:pt x="785" y="7513"/>
                    </a:cubicBezTo>
                    <a:cubicBezTo>
                      <a:pt x="1570" y="7513"/>
                      <a:pt x="4320" y="7513"/>
                      <a:pt x="4320" y="10330"/>
                    </a:cubicBezTo>
                    <a:cubicBezTo>
                      <a:pt x="4320" y="11269"/>
                      <a:pt x="6283" y="14556"/>
                      <a:pt x="7854" y="16904"/>
                    </a:cubicBezTo>
                    <a:cubicBezTo>
                      <a:pt x="8247" y="17373"/>
                      <a:pt x="9032" y="17843"/>
                      <a:pt x="9818" y="17843"/>
                    </a:cubicBezTo>
                    <a:cubicBezTo>
                      <a:pt x="10603" y="18313"/>
                      <a:pt x="11782" y="18782"/>
                      <a:pt x="11782" y="19721"/>
                    </a:cubicBezTo>
                    <a:cubicBezTo>
                      <a:pt x="11782" y="20191"/>
                      <a:pt x="12568" y="21130"/>
                      <a:pt x="14139" y="21600"/>
                    </a:cubicBezTo>
                    <a:cubicBezTo>
                      <a:pt x="14139" y="21130"/>
                      <a:pt x="13746" y="21130"/>
                      <a:pt x="13746" y="20660"/>
                    </a:cubicBezTo>
                    <a:cubicBezTo>
                      <a:pt x="12960" y="19721"/>
                      <a:pt x="12175" y="19252"/>
                      <a:pt x="12175" y="18782"/>
                    </a:cubicBezTo>
                    <a:cubicBezTo>
                      <a:pt x="12175" y="18313"/>
                      <a:pt x="11390" y="17843"/>
                      <a:pt x="10997" y="17373"/>
                    </a:cubicBezTo>
                    <a:cubicBezTo>
                      <a:pt x="9818" y="15965"/>
                      <a:pt x="8640" y="14556"/>
                      <a:pt x="8640" y="13147"/>
                    </a:cubicBezTo>
                    <a:cubicBezTo>
                      <a:pt x="8640" y="12678"/>
                      <a:pt x="8247" y="12208"/>
                      <a:pt x="7854" y="11739"/>
                    </a:cubicBezTo>
                    <a:cubicBezTo>
                      <a:pt x="7069" y="11269"/>
                      <a:pt x="6676" y="10800"/>
                      <a:pt x="6676" y="9860"/>
                    </a:cubicBezTo>
                    <a:cubicBezTo>
                      <a:pt x="6283" y="9391"/>
                      <a:pt x="6676" y="8452"/>
                      <a:pt x="7069" y="7982"/>
                    </a:cubicBezTo>
                    <a:cubicBezTo>
                      <a:pt x="7854" y="7043"/>
                      <a:pt x="9032" y="6573"/>
                      <a:pt x="9818" y="7513"/>
                    </a:cubicBezTo>
                    <a:cubicBezTo>
                      <a:pt x="9818" y="7513"/>
                      <a:pt x="10210" y="7043"/>
                      <a:pt x="10210" y="7043"/>
                    </a:cubicBezTo>
                    <a:cubicBezTo>
                      <a:pt x="10997" y="6573"/>
                      <a:pt x="11782" y="6104"/>
                      <a:pt x="12568" y="6573"/>
                    </a:cubicBezTo>
                    <a:cubicBezTo>
                      <a:pt x="12960" y="7043"/>
                      <a:pt x="16102" y="7043"/>
                      <a:pt x="18851" y="7513"/>
                    </a:cubicBezTo>
                    <a:cubicBezTo>
                      <a:pt x="19244" y="7513"/>
                      <a:pt x="19244" y="7513"/>
                      <a:pt x="19244" y="7513"/>
                    </a:cubicBezTo>
                    <a:cubicBezTo>
                      <a:pt x="19244" y="7513"/>
                      <a:pt x="19244" y="7513"/>
                      <a:pt x="19244" y="7513"/>
                    </a:cubicBezTo>
                    <a:cubicBezTo>
                      <a:pt x="19244" y="7513"/>
                      <a:pt x="19244" y="7513"/>
                      <a:pt x="19244" y="7513"/>
                    </a:cubicBezTo>
                    <a:cubicBezTo>
                      <a:pt x="19244" y="7513"/>
                      <a:pt x="19637" y="7513"/>
                      <a:pt x="19637" y="7513"/>
                    </a:cubicBezTo>
                    <a:cubicBezTo>
                      <a:pt x="19637" y="7513"/>
                      <a:pt x="19637" y="7513"/>
                      <a:pt x="19637" y="7513"/>
                    </a:cubicBezTo>
                    <a:cubicBezTo>
                      <a:pt x="19637" y="7513"/>
                      <a:pt x="19637" y="7513"/>
                      <a:pt x="20030" y="7982"/>
                    </a:cubicBezTo>
                    <a:cubicBezTo>
                      <a:pt x="20030" y="7982"/>
                      <a:pt x="20030" y="7982"/>
                      <a:pt x="20030" y="7982"/>
                    </a:cubicBezTo>
                    <a:cubicBezTo>
                      <a:pt x="20030" y="7982"/>
                      <a:pt x="20422" y="7982"/>
                      <a:pt x="20422" y="7982"/>
                    </a:cubicBezTo>
                    <a:cubicBezTo>
                      <a:pt x="20422" y="7982"/>
                      <a:pt x="20422" y="7982"/>
                      <a:pt x="20422" y="7982"/>
                    </a:cubicBezTo>
                    <a:cubicBezTo>
                      <a:pt x="20815" y="7982"/>
                      <a:pt x="20815" y="7982"/>
                      <a:pt x="20815" y="8452"/>
                    </a:cubicBezTo>
                    <a:cubicBezTo>
                      <a:pt x="21208" y="8452"/>
                      <a:pt x="21208" y="8452"/>
                      <a:pt x="21208" y="8452"/>
                    </a:cubicBezTo>
                    <a:cubicBezTo>
                      <a:pt x="21208" y="8452"/>
                      <a:pt x="21600" y="8452"/>
                      <a:pt x="21600" y="8921"/>
                    </a:cubicBezTo>
                    <a:cubicBezTo>
                      <a:pt x="21600" y="8452"/>
                      <a:pt x="21600" y="8452"/>
                      <a:pt x="21600" y="798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4" name="Shape">
                <a:extLst>
                  <a:ext uri="{FF2B5EF4-FFF2-40B4-BE49-F238E27FC236}">
                    <a16:creationId xmlns:a16="http://schemas.microsoft.com/office/drawing/2014/main" id="{232EEAFF-5028-1959-E0DA-9B8869A19A44}"/>
                  </a:ext>
                </a:extLst>
              </p:cNvPr>
              <p:cNvSpPr/>
              <p:nvPr/>
            </p:nvSpPr>
            <p:spPr>
              <a:xfrm>
                <a:off x="413780" y="527837"/>
                <a:ext cx="19782" cy="39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99" y="13200"/>
                    </a:moveTo>
                    <a:cubicBezTo>
                      <a:pt x="18899" y="12600"/>
                      <a:pt x="17550" y="12600"/>
                      <a:pt x="17550" y="12600"/>
                    </a:cubicBezTo>
                    <a:cubicBezTo>
                      <a:pt x="17550" y="12600"/>
                      <a:pt x="16200" y="12000"/>
                      <a:pt x="16200" y="12000"/>
                    </a:cubicBezTo>
                    <a:cubicBezTo>
                      <a:pt x="16200" y="12000"/>
                      <a:pt x="16200" y="11400"/>
                      <a:pt x="14850" y="11400"/>
                    </a:cubicBezTo>
                    <a:cubicBezTo>
                      <a:pt x="14850" y="11400"/>
                      <a:pt x="14850" y="10800"/>
                      <a:pt x="14850" y="10800"/>
                    </a:cubicBezTo>
                    <a:cubicBezTo>
                      <a:pt x="13500" y="10199"/>
                      <a:pt x="13500" y="10199"/>
                      <a:pt x="13500" y="9599"/>
                    </a:cubicBezTo>
                    <a:cubicBezTo>
                      <a:pt x="12150" y="8999"/>
                      <a:pt x="12150" y="8399"/>
                      <a:pt x="12150" y="7799"/>
                    </a:cubicBezTo>
                    <a:cubicBezTo>
                      <a:pt x="12150" y="7799"/>
                      <a:pt x="12150" y="7799"/>
                      <a:pt x="12150" y="7199"/>
                    </a:cubicBezTo>
                    <a:cubicBezTo>
                      <a:pt x="12150" y="7199"/>
                      <a:pt x="12150" y="6599"/>
                      <a:pt x="12150" y="5999"/>
                    </a:cubicBezTo>
                    <a:cubicBezTo>
                      <a:pt x="13500" y="5999"/>
                      <a:pt x="13500" y="5399"/>
                      <a:pt x="13500" y="5399"/>
                    </a:cubicBezTo>
                    <a:cubicBezTo>
                      <a:pt x="13500" y="4799"/>
                      <a:pt x="13500" y="4799"/>
                      <a:pt x="13500" y="4199"/>
                    </a:cubicBezTo>
                    <a:cubicBezTo>
                      <a:pt x="13500" y="3599"/>
                      <a:pt x="13500" y="3599"/>
                      <a:pt x="13500" y="3599"/>
                    </a:cubicBezTo>
                    <a:cubicBezTo>
                      <a:pt x="13500" y="2999"/>
                      <a:pt x="13500" y="2999"/>
                      <a:pt x="14850" y="2399"/>
                    </a:cubicBezTo>
                    <a:cubicBezTo>
                      <a:pt x="13500" y="2399"/>
                      <a:pt x="12150" y="1799"/>
                      <a:pt x="10800" y="1799"/>
                    </a:cubicBezTo>
                    <a:cubicBezTo>
                      <a:pt x="10800" y="1799"/>
                      <a:pt x="10800" y="1799"/>
                      <a:pt x="9449" y="1199"/>
                    </a:cubicBezTo>
                    <a:cubicBezTo>
                      <a:pt x="9449" y="1199"/>
                      <a:pt x="8099" y="1199"/>
                      <a:pt x="6750" y="599"/>
                    </a:cubicBezTo>
                    <a:cubicBezTo>
                      <a:pt x="6750" y="599"/>
                      <a:pt x="6750" y="599"/>
                      <a:pt x="6750" y="599"/>
                    </a:cubicBezTo>
                    <a:cubicBezTo>
                      <a:pt x="5399" y="599"/>
                      <a:pt x="5399" y="0"/>
                      <a:pt x="4049" y="0"/>
                    </a:cubicBezTo>
                    <a:cubicBezTo>
                      <a:pt x="4049" y="0"/>
                      <a:pt x="4049" y="0"/>
                      <a:pt x="4049" y="0"/>
                    </a:cubicBezTo>
                    <a:cubicBezTo>
                      <a:pt x="4049" y="0"/>
                      <a:pt x="2699" y="599"/>
                      <a:pt x="1349" y="1199"/>
                    </a:cubicBezTo>
                    <a:cubicBezTo>
                      <a:pt x="1349" y="1199"/>
                      <a:pt x="1349" y="1799"/>
                      <a:pt x="1349" y="1799"/>
                    </a:cubicBezTo>
                    <a:cubicBezTo>
                      <a:pt x="1349" y="1799"/>
                      <a:pt x="1349" y="1799"/>
                      <a:pt x="1349" y="1799"/>
                    </a:cubicBezTo>
                    <a:cubicBezTo>
                      <a:pt x="0" y="2399"/>
                      <a:pt x="0" y="2999"/>
                      <a:pt x="0" y="2999"/>
                    </a:cubicBezTo>
                    <a:cubicBezTo>
                      <a:pt x="0" y="2999"/>
                      <a:pt x="0" y="2999"/>
                      <a:pt x="0" y="2999"/>
                    </a:cubicBezTo>
                    <a:cubicBezTo>
                      <a:pt x="2699" y="3599"/>
                      <a:pt x="5399" y="4799"/>
                      <a:pt x="5399" y="5999"/>
                    </a:cubicBezTo>
                    <a:cubicBezTo>
                      <a:pt x="6750" y="7199"/>
                      <a:pt x="4049" y="8399"/>
                      <a:pt x="2699" y="8999"/>
                    </a:cubicBezTo>
                    <a:cubicBezTo>
                      <a:pt x="1349" y="9599"/>
                      <a:pt x="0" y="11400"/>
                      <a:pt x="0" y="13800"/>
                    </a:cubicBezTo>
                    <a:cubicBezTo>
                      <a:pt x="0" y="15600"/>
                      <a:pt x="1349" y="16800"/>
                      <a:pt x="2699" y="16800"/>
                    </a:cubicBezTo>
                    <a:cubicBezTo>
                      <a:pt x="5399" y="18000"/>
                      <a:pt x="6750" y="19200"/>
                      <a:pt x="8099" y="20400"/>
                    </a:cubicBezTo>
                    <a:cubicBezTo>
                      <a:pt x="8099" y="20999"/>
                      <a:pt x="9449" y="20999"/>
                      <a:pt x="9449" y="21600"/>
                    </a:cubicBezTo>
                    <a:cubicBezTo>
                      <a:pt x="9449" y="21600"/>
                      <a:pt x="9449" y="21600"/>
                      <a:pt x="9449" y="21600"/>
                    </a:cubicBezTo>
                    <a:cubicBezTo>
                      <a:pt x="9449" y="21600"/>
                      <a:pt x="9449" y="20999"/>
                      <a:pt x="9449" y="20999"/>
                    </a:cubicBezTo>
                    <a:cubicBezTo>
                      <a:pt x="9449" y="20999"/>
                      <a:pt x="10800" y="20400"/>
                      <a:pt x="10800" y="20400"/>
                    </a:cubicBezTo>
                    <a:cubicBezTo>
                      <a:pt x="10800" y="20400"/>
                      <a:pt x="10800" y="20400"/>
                      <a:pt x="10800" y="19799"/>
                    </a:cubicBezTo>
                    <a:cubicBezTo>
                      <a:pt x="10800" y="19799"/>
                      <a:pt x="12150" y="19799"/>
                      <a:pt x="12150" y="19799"/>
                    </a:cubicBezTo>
                    <a:cubicBezTo>
                      <a:pt x="12150" y="19200"/>
                      <a:pt x="12150" y="19200"/>
                      <a:pt x="12150" y="19200"/>
                    </a:cubicBezTo>
                    <a:cubicBezTo>
                      <a:pt x="13500" y="19200"/>
                      <a:pt x="13500" y="19200"/>
                      <a:pt x="14850" y="18599"/>
                    </a:cubicBezTo>
                    <a:cubicBezTo>
                      <a:pt x="14850" y="19200"/>
                      <a:pt x="14850" y="18599"/>
                      <a:pt x="14850" y="18599"/>
                    </a:cubicBezTo>
                    <a:cubicBezTo>
                      <a:pt x="14850" y="18000"/>
                      <a:pt x="14850" y="17399"/>
                      <a:pt x="16200" y="16800"/>
                    </a:cubicBezTo>
                    <a:cubicBezTo>
                      <a:pt x="17550" y="16200"/>
                      <a:pt x="17550" y="16200"/>
                      <a:pt x="17550" y="16200"/>
                    </a:cubicBezTo>
                    <a:cubicBezTo>
                      <a:pt x="17550" y="16200"/>
                      <a:pt x="17550" y="16200"/>
                      <a:pt x="18899" y="16200"/>
                    </a:cubicBezTo>
                    <a:cubicBezTo>
                      <a:pt x="18899" y="15600"/>
                      <a:pt x="18899" y="15600"/>
                      <a:pt x="18899" y="15000"/>
                    </a:cubicBezTo>
                    <a:cubicBezTo>
                      <a:pt x="18899" y="15000"/>
                      <a:pt x="18899" y="15000"/>
                      <a:pt x="18899" y="15000"/>
                    </a:cubicBezTo>
                    <a:cubicBezTo>
                      <a:pt x="20250" y="15000"/>
                      <a:pt x="20250" y="15000"/>
                      <a:pt x="20250" y="14400"/>
                    </a:cubicBezTo>
                    <a:cubicBezTo>
                      <a:pt x="20250" y="14400"/>
                      <a:pt x="20250" y="14400"/>
                      <a:pt x="20250" y="14400"/>
                    </a:cubicBezTo>
                    <a:cubicBezTo>
                      <a:pt x="20250" y="14400"/>
                      <a:pt x="20250" y="13800"/>
                      <a:pt x="21600" y="13800"/>
                    </a:cubicBezTo>
                    <a:cubicBezTo>
                      <a:pt x="21600" y="13800"/>
                      <a:pt x="21600" y="13800"/>
                      <a:pt x="21600" y="13800"/>
                    </a:cubicBezTo>
                    <a:cubicBezTo>
                      <a:pt x="21600" y="13800"/>
                      <a:pt x="20250" y="13800"/>
                      <a:pt x="20250" y="13800"/>
                    </a:cubicBezTo>
                    <a:cubicBezTo>
                      <a:pt x="20250" y="13200"/>
                      <a:pt x="20250" y="13200"/>
                      <a:pt x="18899" y="132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5" name="Shape">
                <a:extLst>
                  <a:ext uri="{FF2B5EF4-FFF2-40B4-BE49-F238E27FC236}">
                    <a16:creationId xmlns:a16="http://schemas.microsoft.com/office/drawing/2014/main" id="{087BF871-0709-2B17-7A3A-53573CA970F7}"/>
                  </a:ext>
                </a:extLst>
              </p:cNvPr>
              <p:cNvSpPr/>
              <p:nvPr/>
            </p:nvSpPr>
            <p:spPr>
              <a:xfrm>
                <a:off x="283140" y="425908"/>
                <a:ext cx="97853" cy="38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247"/>
                    </a:moveTo>
                    <a:cubicBezTo>
                      <a:pt x="0" y="15247"/>
                      <a:pt x="0" y="15882"/>
                      <a:pt x="0" y="15882"/>
                    </a:cubicBezTo>
                    <a:cubicBezTo>
                      <a:pt x="0" y="15882"/>
                      <a:pt x="0" y="15882"/>
                      <a:pt x="0" y="15882"/>
                    </a:cubicBezTo>
                    <a:cubicBezTo>
                      <a:pt x="0" y="15882"/>
                      <a:pt x="0" y="16517"/>
                      <a:pt x="0" y="16517"/>
                    </a:cubicBezTo>
                    <a:cubicBezTo>
                      <a:pt x="0" y="16517"/>
                      <a:pt x="553" y="17152"/>
                      <a:pt x="830" y="17152"/>
                    </a:cubicBezTo>
                    <a:cubicBezTo>
                      <a:pt x="830" y="17152"/>
                      <a:pt x="1107" y="17152"/>
                      <a:pt x="1384" y="17152"/>
                    </a:cubicBezTo>
                    <a:cubicBezTo>
                      <a:pt x="1384" y="17152"/>
                      <a:pt x="1384" y="17152"/>
                      <a:pt x="1661" y="17152"/>
                    </a:cubicBezTo>
                    <a:cubicBezTo>
                      <a:pt x="1661" y="17152"/>
                      <a:pt x="1661" y="17152"/>
                      <a:pt x="1938" y="17152"/>
                    </a:cubicBezTo>
                    <a:cubicBezTo>
                      <a:pt x="1938" y="17152"/>
                      <a:pt x="1938" y="17152"/>
                      <a:pt x="2215" y="17152"/>
                    </a:cubicBezTo>
                    <a:cubicBezTo>
                      <a:pt x="2215" y="17152"/>
                      <a:pt x="2215" y="17152"/>
                      <a:pt x="2215" y="17152"/>
                    </a:cubicBezTo>
                    <a:cubicBezTo>
                      <a:pt x="2492" y="17152"/>
                      <a:pt x="2492" y="17152"/>
                      <a:pt x="2492" y="17788"/>
                    </a:cubicBezTo>
                    <a:cubicBezTo>
                      <a:pt x="2492" y="17152"/>
                      <a:pt x="2492" y="17152"/>
                      <a:pt x="2492" y="17152"/>
                    </a:cubicBezTo>
                    <a:cubicBezTo>
                      <a:pt x="2492" y="17788"/>
                      <a:pt x="2492" y="17788"/>
                      <a:pt x="2492" y="17788"/>
                    </a:cubicBezTo>
                    <a:cubicBezTo>
                      <a:pt x="2492" y="17788"/>
                      <a:pt x="2769" y="17788"/>
                      <a:pt x="2769" y="17788"/>
                    </a:cubicBezTo>
                    <a:cubicBezTo>
                      <a:pt x="2769" y="17788"/>
                      <a:pt x="2769" y="17788"/>
                      <a:pt x="2769" y="17788"/>
                    </a:cubicBezTo>
                    <a:cubicBezTo>
                      <a:pt x="2769" y="17788"/>
                      <a:pt x="2769" y="17788"/>
                      <a:pt x="2769" y="17788"/>
                    </a:cubicBezTo>
                    <a:cubicBezTo>
                      <a:pt x="2769" y="17788"/>
                      <a:pt x="2769" y="17788"/>
                      <a:pt x="2769" y="17788"/>
                    </a:cubicBezTo>
                    <a:cubicBezTo>
                      <a:pt x="3323" y="18423"/>
                      <a:pt x="3323" y="18423"/>
                      <a:pt x="3323" y="18423"/>
                    </a:cubicBezTo>
                    <a:cubicBezTo>
                      <a:pt x="3323" y="18423"/>
                      <a:pt x="3323" y="18423"/>
                      <a:pt x="3323" y="18423"/>
                    </a:cubicBezTo>
                    <a:cubicBezTo>
                      <a:pt x="3876" y="18423"/>
                      <a:pt x="4153" y="17788"/>
                      <a:pt x="4430" y="17152"/>
                    </a:cubicBezTo>
                    <a:cubicBezTo>
                      <a:pt x="4707" y="16517"/>
                      <a:pt x="4984" y="15882"/>
                      <a:pt x="7476" y="15882"/>
                    </a:cubicBezTo>
                    <a:cubicBezTo>
                      <a:pt x="8030" y="15882"/>
                      <a:pt x="8030" y="17152"/>
                      <a:pt x="8030" y="17788"/>
                    </a:cubicBezTo>
                    <a:cubicBezTo>
                      <a:pt x="8307" y="18423"/>
                      <a:pt x="8307" y="18423"/>
                      <a:pt x="8307" y="18423"/>
                    </a:cubicBezTo>
                    <a:cubicBezTo>
                      <a:pt x="8307" y="18423"/>
                      <a:pt x="8307" y="18423"/>
                      <a:pt x="8307" y="18423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584" y="19694"/>
                      <a:pt x="9692" y="19694"/>
                    </a:cubicBezTo>
                    <a:cubicBezTo>
                      <a:pt x="9692" y="19694"/>
                      <a:pt x="9692" y="19694"/>
                      <a:pt x="9692" y="19694"/>
                    </a:cubicBezTo>
                    <a:cubicBezTo>
                      <a:pt x="9969" y="19694"/>
                      <a:pt x="10523" y="19694"/>
                      <a:pt x="10800" y="19694"/>
                    </a:cubicBezTo>
                    <a:cubicBezTo>
                      <a:pt x="10800" y="19694"/>
                      <a:pt x="10800" y="19694"/>
                      <a:pt x="10800" y="19694"/>
                    </a:cubicBezTo>
                    <a:cubicBezTo>
                      <a:pt x="11630" y="20329"/>
                      <a:pt x="12461" y="20329"/>
                      <a:pt x="13015" y="20964"/>
                    </a:cubicBezTo>
                    <a:cubicBezTo>
                      <a:pt x="13569" y="20964"/>
                      <a:pt x="13846" y="20964"/>
                      <a:pt x="14123" y="21600"/>
                    </a:cubicBezTo>
                    <a:cubicBezTo>
                      <a:pt x="14123" y="21600"/>
                      <a:pt x="14123" y="21600"/>
                      <a:pt x="14123" y="21600"/>
                    </a:cubicBezTo>
                    <a:cubicBezTo>
                      <a:pt x="14123" y="21600"/>
                      <a:pt x="14123" y="21600"/>
                      <a:pt x="14123" y="21600"/>
                    </a:cubicBezTo>
                    <a:cubicBezTo>
                      <a:pt x="14123" y="21600"/>
                      <a:pt x="14399" y="21600"/>
                      <a:pt x="14399" y="21600"/>
                    </a:cubicBezTo>
                    <a:cubicBezTo>
                      <a:pt x="14399" y="21600"/>
                      <a:pt x="14676" y="20964"/>
                      <a:pt x="14953" y="20964"/>
                    </a:cubicBezTo>
                    <a:cubicBezTo>
                      <a:pt x="15507" y="20329"/>
                      <a:pt x="16061" y="19058"/>
                      <a:pt x="16892" y="19058"/>
                    </a:cubicBezTo>
                    <a:cubicBezTo>
                      <a:pt x="17446" y="19058"/>
                      <a:pt x="17999" y="19058"/>
                      <a:pt x="18276" y="18423"/>
                    </a:cubicBezTo>
                    <a:cubicBezTo>
                      <a:pt x="18276" y="18423"/>
                      <a:pt x="18276" y="18423"/>
                      <a:pt x="18553" y="17788"/>
                    </a:cubicBezTo>
                    <a:cubicBezTo>
                      <a:pt x="18553" y="17788"/>
                      <a:pt x="18553" y="17788"/>
                      <a:pt x="18830" y="17788"/>
                    </a:cubicBezTo>
                    <a:cubicBezTo>
                      <a:pt x="18830" y="17788"/>
                      <a:pt x="18830" y="17788"/>
                      <a:pt x="18830" y="17788"/>
                    </a:cubicBezTo>
                    <a:cubicBezTo>
                      <a:pt x="18830" y="17152"/>
                      <a:pt x="18830" y="17152"/>
                      <a:pt x="19107" y="16517"/>
                    </a:cubicBezTo>
                    <a:cubicBezTo>
                      <a:pt x="19107" y="16517"/>
                      <a:pt x="19107" y="16517"/>
                      <a:pt x="19107" y="16517"/>
                    </a:cubicBezTo>
                    <a:cubicBezTo>
                      <a:pt x="19107" y="16517"/>
                      <a:pt x="19384" y="15882"/>
                      <a:pt x="19384" y="15882"/>
                    </a:cubicBezTo>
                    <a:cubicBezTo>
                      <a:pt x="19384" y="15882"/>
                      <a:pt x="19384" y="15882"/>
                      <a:pt x="19384" y="15882"/>
                    </a:cubicBezTo>
                    <a:cubicBezTo>
                      <a:pt x="19384" y="15247"/>
                      <a:pt x="19384" y="13976"/>
                      <a:pt x="19661" y="13341"/>
                    </a:cubicBezTo>
                    <a:cubicBezTo>
                      <a:pt x="19661" y="13341"/>
                      <a:pt x="19661" y="12705"/>
                      <a:pt x="19661" y="12705"/>
                    </a:cubicBezTo>
                    <a:cubicBezTo>
                      <a:pt x="19661" y="12070"/>
                      <a:pt x="19661" y="11435"/>
                      <a:pt x="19938" y="10800"/>
                    </a:cubicBezTo>
                    <a:cubicBezTo>
                      <a:pt x="19938" y="10164"/>
                      <a:pt x="20215" y="10164"/>
                      <a:pt x="20492" y="10164"/>
                    </a:cubicBezTo>
                    <a:cubicBezTo>
                      <a:pt x="20492" y="10164"/>
                      <a:pt x="20492" y="10164"/>
                      <a:pt x="20492" y="10164"/>
                    </a:cubicBezTo>
                    <a:cubicBezTo>
                      <a:pt x="20769" y="10164"/>
                      <a:pt x="21046" y="10164"/>
                      <a:pt x="21046" y="10164"/>
                    </a:cubicBezTo>
                    <a:cubicBezTo>
                      <a:pt x="21323" y="10164"/>
                      <a:pt x="21323" y="10164"/>
                      <a:pt x="21323" y="9529"/>
                    </a:cubicBezTo>
                    <a:cubicBezTo>
                      <a:pt x="21323" y="8894"/>
                      <a:pt x="21323" y="8894"/>
                      <a:pt x="21323" y="8258"/>
                    </a:cubicBezTo>
                    <a:cubicBezTo>
                      <a:pt x="21323" y="8258"/>
                      <a:pt x="21323" y="8258"/>
                      <a:pt x="21323" y="8258"/>
                    </a:cubicBezTo>
                    <a:cubicBezTo>
                      <a:pt x="21600" y="8258"/>
                      <a:pt x="21600" y="7623"/>
                      <a:pt x="21600" y="7623"/>
                    </a:cubicBezTo>
                    <a:cubicBezTo>
                      <a:pt x="21600" y="7623"/>
                      <a:pt x="21600" y="7623"/>
                      <a:pt x="21600" y="7623"/>
                    </a:cubicBezTo>
                    <a:cubicBezTo>
                      <a:pt x="21600" y="6988"/>
                      <a:pt x="21600" y="6988"/>
                      <a:pt x="21323" y="6352"/>
                    </a:cubicBezTo>
                    <a:cubicBezTo>
                      <a:pt x="21323" y="6352"/>
                      <a:pt x="21323" y="6352"/>
                      <a:pt x="21323" y="6352"/>
                    </a:cubicBezTo>
                    <a:cubicBezTo>
                      <a:pt x="21323" y="6352"/>
                      <a:pt x="21323" y="6352"/>
                      <a:pt x="21323" y="6352"/>
                    </a:cubicBezTo>
                    <a:cubicBezTo>
                      <a:pt x="20769" y="3176"/>
                      <a:pt x="20769" y="3176"/>
                      <a:pt x="20769" y="3176"/>
                    </a:cubicBezTo>
                    <a:cubicBezTo>
                      <a:pt x="20769" y="3176"/>
                      <a:pt x="20769" y="3176"/>
                      <a:pt x="20769" y="3176"/>
                    </a:cubicBezTo>
                    <a:cubicBezTo>
                      <a:pt x="20769" y="3176"/>
                      <a:pt x="20769" y="3176"/>
                      <a:pt x="20769" y="3176"/>
                    </a:cubicBezTo>
                    <a:cubicBezTo>
                      <a:pt x="20492" y="3176"/>
                      <a:pt x="20215" y="3176"/>
                      <a:pt x="19938" y="3176"/>
                    </a:cubicBezTo>
                    <a:cubicBezTo>
                      <a:pt x="19384" y="3176"/>
                      <a:pt x="18830" y="2541"/>
                      <a:pt x="18276" y="1905"/>
                    </a:cubicBezTo>
                    <a:cubicBezTo>
                      <a:pt x="17999" y="635"/>
                      <a:pt x="16892" y="0"/>
                      <a:pt x="16338" y="0"/>
                    </a:cubicBezTo>
                    <a:cubicBezTo>
                      <a:pt x="16061" y="635"/>
                      <a:pt x="16061" y="1905"/>
                      <a:pt x="15784" y="2541"/>
                    </a:cubicBezTo>
                    <a:cubicBezTo>
                      <a:pt x="15507" y="3811"/>
                      <a:pt x="14953" y="3811"/>
                      <a:pt x="14123" y="3811"/>
                    </a:cubicBezTo>
                    <a:cubicBezTo>
                      <a:pt x="13846" y="3811"/>
                      <a:pt x="13569" y="3811"/>
                      <a:pt x="13292" y="3811"/>
                    </a:cubicBezTo>
                    <a:cubicBezTo>
                      <a:pt x="13292" y="3811"/>
                      <a:pt x="13015" y="3811"/>
                      <a:pt x="13015" y="3811"/>
                    </a:cubicBezTo>
                    <a:cubicBezTo>
                      <a:pt x="13015" y="3811"/>
                      <a:pt x="12738" y="3811"/>
                      <a:pt x="12738" y="3811"/>
                    </a:cubicBezTo>
                    <a:cubicBezTo>
                      <a:pt x="12461" y="3811"/>
                      <a:pt x="12461" y="4447"/>
                      <a:pt x="12184" y="4447"/>
                    </a:cubicBezTo>
                    <a:cubicBezTo>
                      <a:pt x="11907" y="5082"/>
                      <a:pt x="11630" y="5082"/>
                      <a:pt x="11353" y="5717"/>
                    </a:cubicBezTo>
                    <a:cubicBezTo>
                      <a:pt x="11353" y="6352"/>
                      <a:pt x="11076" y="6352"/>
                      <a:pt x="10800" y="6988"/>
                    </a:cubicBezTo>
                    <a:cubicBezTo>
                      <a:pt x="10800" y="6988"/>
                      <a:pt x="10523" y="6988"/>
                      <a:pt x="10523" y="6988"/>
                    </a:cubicBezTo>
                    <a:cubicBezTo>
                      <a:pt x="10246" y="7623"/>
                      <a:pt x="9969" y="7623"/>
                      <a:pt x="10246" y="8894"/>
                    </a:cubicBezTo>
                    <a:cubicBezTo>
                      <a:pt x="10246" y="9529"/>
                      <a:pt x="10246" y="10164"/>
                      <a:pt x="10246" y="10800"/>
                    </a:cubicBezTo>
                    <a:cubicBezTo>
                      <a:pt x="10246" y="11435"/>
                      <a:pt x="10246" y="12070"/>
                      <a:pt x="10246" y="12705"/>
                    </a:cubicBezTo>
                    <a:cubicBezTo>
                      <a:pt x="9969" y="13341"/>
                      <a:pt x="9692" y="13341"/>
                      <a:pt x="9415" y="13341"/>
                    </a:cubicBezTo>
                    <a:cubicBezTo>
                      <a:pt x="8861" y="13341"/>
                      <a:pt x="8584" y="12705"/>
                      <a:pt x="8307" y="12705"/>
                    </a:cubicBezTo>
                    <a:cubicBezTo>
                      <a:pt x="8307" y="12705"/>
                      <a:pt x="8030" y="12705"/>
                      <a:pt x="7753" y="12705"/>
                    </a:cubicBezTo>
                    <a:cubicBezTo>
                      <a:pt x="6923" y="12705"/>
                      <a:pt x="5815" y="13341"/>
                      <a:pt x="5538" y="13976"/>
                    </a:cubicBezTo>
                    <a:cubicBezTo>
                      <a:pt x="4984" y="15247"/>
                      <a:pt x="3876" y="15247"/>
                      <a:pt x="3046" y="14611"/>
                    </a:cubicBezTo>
                    <a:cubicBezTo>
                      <a:pt x="3046" y="13976"/>
                      <a:pt x="2769" y="13976"/>
                      <a:pt x="2492" y="13976"/>
                    </a:cubicBezTo>
                    <a:cubicBezTo>
                      <a:pt x="2215" y="13976"/>
                      <a:pt x="1938" y="14611"/>
                      <a:pt x="1938" y="14611"/>
                    </a:cubicBezTo>
                    <a:cubicBezTo>
                      <a:pt x="1661" y="15247"/>
                      <a:pt x="1384" y="15882"/>
                      <a:pt x="1384" y="15882"/>
                    </a:cubicBezTo>
                    <a:cubicBezTo>
                      <a:pt x="830" y="15882"/>
                      <a:pt x="553" y="15247"/>
                      <a:pt x="276" y="14611"/>
                    </a:cubicBezTo>
                    <a:cubicBezTo>
                      <a:pt x="276" y="14611"/>
                      <a:pt x="276" y="14611"/>
                      <a:pt x="0" y="14611"/>
                    </a:cubicBezTo>
                    <a:cubicBezTo>
                      <a:pt x="0" y="14611"/>
                      <a:pt x="0" y="14611"/>
                      <a:pt x="0" y="14611"/>
                    </a:cubicBezTo>
                    <a:cubicBezTo>
                      <a:pt x="0" y="14611"/>
                      <a:pt x="0" y="13976"/>
                      <a:pt x="0" y="13976"/>
                    </a:cubicBezTo>
                    <a:cubicBezTo>
                      <a:pt x="0" y="14611"/>
                      <a:pt x="0" y="14611"/>
                      <a:pt x="0" y="1524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6" name="Shape">
                <a:extLst>
                  <a:ext uri="{FF2B5EF4-FFF2-40B4-BE49-F238E27FC236}">
                    <a16:creationId xmlns:a16="http://schemas.microsoft.com/office/drawing/2014/main" id="{03C1EE64-96B2-8B3F-CE12-99B33A34351A}"/>
                  </a:ext>
                </a:extLst>
              </p:cNvPr>
              <p:cNvSpPr/>
              <p:nvPr/>
            </p:nvSpPr>
            <p:spPr>
              <a:xfrm>
                <a:off x="372143" y="431651"/>
                <a:ext cx="85877" cy="41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26" y="21016"/>
                    </a:moveTo>
                    <a:cubicBezTo>
                      <a:pt x="9391" y="19848"/>
                      <a:pt x="11583" y="18681"/>
                      <a:pt x="11583" y="18681"/>
                    </a:cubicBezTo>
                    <a:cubicBezTo>
                      <a:pt x="11583" y="18681"/>
                      <a:pt x="11583" y="18681"/>
                      <a:pt x="11583" y="18681"/>
                    </a:cubicBezTo>
                    <a:cubicBezTo>
                      <a:pt x="11896" y="18681"/>
                      <a:pt x="11896" y="18681"/>
                      <a:pt x="11896" y="18681"/>
                    </a:cubicBezTo>
                    <a:cubicBezTo>
                      <a:pt x="11896" y="18681"/>
                      <a:pt x="12835" y="19264"/>
                      <a:pt x="13148" y="19264"/>
                    </a:cubicBezTo>
                    <a:cubicBezTo>
                      <a:pt x="13461" y="19264"/>
                      <a:pt x="13461" y="19848"/>
                      <a:pt x="13461" y="19848"/>
                    </a:cubicBezTo>
                    <a:cubicBezTo>
                      <a:pt x="13461" y="19848"/>
                      <a:pt x="13461" y="19848"/>
                      <a:pt x="13461" y="19848"/>
                    </a:cubicBezTo>
                    <a:cubicBezTo>
                      <a:pt x="13774" y="19848"/>
                      <a:pt x="13774" y="19848"/>
                      <a:pt x="14087" y="19848"/>
                    </a:cubicBezTo>
                    <a:cubicBezTo>
                      <a:pt x="14087" y="19848"/>
                      <a:pt x="14087" y="19848"/>
                      <a:pt x="14087" y="19848"/>
                    </a:cubicBezTo>
                    <a:cubicBezTo>
                      <a:pt x="14087" y="19848"/>
                      <a:pt x="14087" y="19848"/>
                      <a:pt x="14087" y="19848"/>
                    </a:cubicBezTo>
                    <a:cubicBezTo>
                      <a:pt x="14087" y="19848"/>
                      <a:pt x="14087" y="19264"/>
                      <a:pt x="14401" y="19264"/>
                    </a:cubicBezTo>
                    <a:cubicBezTo>
                      <a:pt x="14714" y="18681"/>
                      <a:pt x="15340" y="18681"/>
                      <a:pt x="15653" y="17513"/>
                    </a:cubicBezTo>
                    <a:cubicBezTo>
                      <a:pt x="15653" y="17513"/>
                      <a:pt x="15653" y="17513"/>
                      <a:pt x="15653" y="17513"/>
                    </a:cubicBezTo>
                    <a:cubicBezTo>
                      <a:pt x="16279" y="16345"/>
                      <a:pt x="16905" y="14594"/>
                      <a:pt x="17218" y="12843"/>
                    </a:cubicBezTo>
                    <a:cubicBezTo>
                      <a:pt x="17531" y="12259"/>
                      <a:pt x="17531" y="11675"/>
                      <a:pt x="17844" y="11091"/>
                    </a:cubicBezTo>
                    <a:cubicBezTo>
                      <a:pt x="18470" y="8756"/>
                      <a:pt x="18783" y="7589"/>
                      <a:pt x="19096" y="7005"/>
                    </a:cubicBezTo>
                    <a:cubicBezTo>
                      <a:pt x="19409" y="7005"/>
                      <a:pt x="19722" y="7005"/>
                      <a:pt x="20035" y="6421"/>
                    </a:cubicBezTo>
                    <a:cubicBezTo>
                      <a:pt x="20348" y="5837"/>
                      <a:pt x="20974" y="5254"/>
                      <a:pt x="21287" y="4670"/>
                    </a:cubicBezTo>
                    <a:cubicBezTo>
                      <a:pt x="21600" y="4670"/>
                      <a:pt x="21600" y="4670"/>
                      <a:pt x="21600" y="4670"/>
                    </a:cubicBezTo>
                    <a:cubicBezTo>
                      <a:pt x="21287" y="4670"/>
                      <a:pt x="21287" y="4670"/>
                      <a:pt x="21287" y="4670"/>
                    </a:cubicBezTo>
                    <a:cubicBezTo>
                      <a:pt x="21287" y="4086"/>
                      <a:pt x="20974" y="4086"/>
                      <a:pt x="20974" y="4086"/>
                    </a:cubicBezTo>
                    <a:cubicBezTo>
                      <a:pt x="20974" y="4086"/>
                      <a:pt x="20974" y="4086"/>
                      <a:pt x="20974" y="4086"/>
                    </a:cubicBezTo>
                    <a:cubicBezTo>
                      <a:pt x="20661" y="4086"/>
                      <a:pt x="20661" y="3502"/>
                      <a:pt x="20661" y="3502"/>
                    </a:cubicBezTo>
                    <a:cubicBezTo>
                      <a:pt x="20348" y="3502"/>
                      <a:pt x="20348" y="3502"/>
                      <a:pt x="20348" y="3502"/>
                    </a:cubicBezTo>
                    <a:cubicBezTo>
                      <a:pt x="20348" y="3502"/>
                      <a:pt x="20348" y="3502"/>
                      <a:pt x="20348" y="3502"/>
                    </a:cubicBezTo>
                    <a:cubicBezTo>
                      <a:pt x="20035" y="3502"/>
                      <a:pt x="20035" y="3502"/>
                      <a:pt x="19722" y="2918"/>
                    </a:cubicBezTo>
                    <a:cubicBezTo>
                      <a:pt x="19722" y="2918"/>
                      <a:pt x="19722" y="2918"/>
                      <a:pt x="19722" y="2918"/>
                    </a:cubicBezTo>
                    <a:cubicBezTo>
                      <a:pt x="19409" y="2918"/>
                      <a:pt x="19409" y="2918"/>
                      <a:pt x="19409" y="2918"/>
                    </a:cubicBezTo>
                    <a:cubicBezTo>
                      <a:pt x="19409" y="2918"/>
                      <a:pt x="19096" y="2918"/>
                      <a:pt x="19096" y="2918"/>
                    </a:cubicBezTo>
                    <a:cubicBezTo>
                      <a:pt x="19096" y="2918"/>
                      <a:pt x="19096" y="2918"/>
                      <a:pt x="18783" y="2335"/>
                    </a:cubicBezTo>
                    <a:cubicBezTo>
                      <a:pt x="18783" y="2335"/>
                      <a:pt x="18783" y="2335"/>
                      <a:pt x="18783" y="2335"/>
                    </a:cubicBezTo>
                    <a:cubicBezTo>
                      <a:pt x="18783" y="2335"/>
                      <a:pt x="18783" y="2335"/>
                      <a:pt x="18470" y="2335"/>
                    </a:cubicBezTo>
                    <a:cubicBezTo>
                      <a:pt x="18470" y="2335"/>
                      <a:pt x="18470" y="2335"/>
                      <a:pt x="18470" y="2335"/>
                    </a:cubicBezTo>
                    <a:cubicBezTo>
                      <a:pt x="18470" y="2335"/>
                      <a:pt x="18470" y="2335"/>
                      <a:pt x="18470" y="2335"/>
                    </a:cubicBezTo>
                    <a:cubicBezTo>
                      <a:pt x="18470" y="2335"/>
                      <a:pt x="18470" y="2335"/>
                      <a:pt x="18157" y="2335"/>
                    </a:cubicBezTo>
                    <a:cubicBezTo>
                      <a:pt x="18157" y="1751"/>
                      <a:pt x="18157" y="1751"/>
                      <a:pt x="18157" y="1751"/>
                    </a:cubicBezTo>
                    <a:cubicBezTo>
                      <a:pt x="18157" y="1751"/>
                      <a:pt x="18157" y="1751"/>
                      <a:pt x="18157" y="1751"/>
                    </a:cubicBezTo>
                    <a:cubicBezTo>
                      <a:pt x="18157" y="1751"/>
                      <a:pt x="18157" y="1751"/>
                      <a:pt x="18157" y="1751"/>
                    </a:cubicBezTo>
                    <a:cubicBezTo>
                      <a:pt x="18157" y="1751"/>
                      <a:pt x="18157" y="1751"/>
                      <a:pt x="18157" y="1751"/>
                    </a:cubicBezTo>
                    <a:cubicBezTo>
                      <a:pt x="17844" y="1167"/>
                      <a:pt x="16279" y="583"/>
                      <a:pt x="15653" y="583"/>
                    </a:cubicBezTo>
                    <a:cubicBezTo>
                      <a:pt x="15653" y="0"/>
                      <a:pt x="15340" y="0"/>
                      <a:pt x="15340" y="0"/>
                    </a:cubicBezTo>
                    <a:cubicBezTo>
                      <a:pt x="15027" y="583"/>
                      <a:pt x="14714" y="1167"/>
                      <a:pt x="14401" y="1751"/>
                    </a:cubicBezTo>
                    <a:cubicBezTo>
                      <a:pt x="13148" y="2918"/>
                      <a:pt x="12522" y="4086"/>
                      <a:pt x="11896" y="4086"/>
                    </a:cubicBezTo>
                    <a:cubicBezTo>
                      <a:pt x="11270" y="4086"/>
                      <a:pt x="9391" y="4670"/>
                      <a:pt x="8765" y="5254"/>
                    </a:cubicBezTo>
                    <a:cubicBezTo>
                      <a:pt x="8765" y="6421"/>
                      <a:pt x="7826" y="7589"/>
                      <a:pt x="6260" y="7589"/>
                    </a:cubicBezTo>
                    <a:cubicBezTo>
                      <a:pt x="5947" y="7589"/>
                      <a:pt x="5947" y="7589"/>
                      <a:pt x="5947" y="7589"/>
                    </a:cubicBezTo>
                    <a:cubicBezTo>
                      <a:pt x="5947" y="7589"/>
                      <a:pt x="5947" y="7589"/>
                      <a:pt x="5947" y="7589"/>
                    </a:cubicBezTo>
                    <a:cubicBezTo>
                      <a:pt x="5634" y="7589"/>
                      <a:pt x="5634" y="7589"/>
                      <a:pt x="5634" y="7589"/>
                    </a:cubicBezTo>
                    <a:cubicBezTo>
                      <a:pt x="5634" y="7589"/>
                      <a:pt x="5634" y="7589"/>
                      <a:pt x="5321" y="7589"/>
                    </a:cubicBezTo>
                    <a:cubicBezTo>
                      <a:pt x="5321" y="7589"/>
                      <a:pt x="5321" y="7589"/>
                      <a:pt x="5321" y="7005"/>
                    </a:cubicBezTo>
                    <a:cubicBezTo>
                      <a:pt x="5008" y="7005"/>
                      <a:pt x="5008" y="7005"/>
                      <a:pt x="5008" y="7005"/>
                    </a:cubicBezTo>
                    <a:cubicBezTo>
                      <a:pt x="5008" y="7005"/>
                      <a:pt x="5008" y="7005"/>
                      <a:pt x="4695" y="7005"/>
                    </a:cubicBezTo>
                    <a:cubicBezTo>
                      <a:pt x="4695" y="7005"/>
                      <a:pt x="4695" y="7005"/>
                      <a:pt x="4695" y="7005"/>
                    </a:cubicBezTo>
                    <a:cubicBezTo>
                      <a:pt x="4382" y="7005"/>
                      <a:pt x="4382" y="7005"/>
                      <a:pt x="4382" y="7005"/>
                    </a:cubicBezTo>
                    <a:cubicBezTo>
                      <a:pt x="4382" y="7005"/>
                      <a:pt x="4069" y="7005"/>
                      <a:pt x="4069" y="7005"/>
                    </a:cubicBezTo>
                    <a:cubicBezTo>
                      <a:pt x="4069" y="7005"/>
                      <a:pt x="4069" y="7005"/>
                      <a:pt x="3756" y="7005"/>
                    </a:cubicBezTo>
                    <a:cubicBezTo>
                      <a:pt x="3756" y="6421"/>
                      <a:pt x="3756" y="6421"/>
                      <a:pt x="3756" y="6421"/>
                    </a:cubicBezTo>
                    <a:cubicBezTo>
                      <a:pt x="3756" y="6421"/>
                      <a:pt x="3443" y="6421"/>
                      <a:pt x="3443" y="6421"/>
                    </a:cubicBezTo>
                    <a:cubicBezTo>
                      <a:pt x="3443" y="6421"/>
                      <a:pt x="3443" y="6421"/>
                      <a:pt x="3443" y="6421"/>
                    </a:cubicBezTo>
                    <a:cubicBezTo>
                      <a:pt x="3130" y="6421"/>
                      <a:pt x="3130" y="5837"/>
                      <a:pt x="3130" y="5837"/>
                    </a:cubicBezTo>
                    <a:cubicBezTo>
                      <a:pt x="3130" y="6421"/>
                      <a:pt x="3130" y="6421"/>
                      <a:pt x="3130" y="6421"/>
                    </a:cubicBezTo>
                    <a:cubicBezTo>
                      <a:pt x="3130" y="7005"/>
                      <a:pt x="3130" y="7005"/>
                      <a:pt x="3130" y="7005"/>
                    </a:cubicBezTo>
                    <a:cubicBezTo>
                      <a:pt x="2817" y="7589"/>
                      <a:pt x="2817" y="7589"/>
                      <a:pt x="2817" y="7589"/>
                    </a:cubicBezTo>
                    <a:cubicBezTo>
                      <a:pt x="2817" y="7589"/>
                      <a:pt x="2817" y="8172"/>
                      <a:pt x="2504" y="8172"/>
                    </a:cubicBezTo>
                    <a:cubicBezTo>
                      <a:pt x="2504" y="8172"/>
                      <a:pt x="2191" y="8172"/>
                      <a:pt x="2191" y="8172"/>
                    </a:cubicBezTo>
                    <a:cubicBezTo>
                      <a:pt x="2191" y="8172"/>
                      <a:pt x="2191" y="8756"/>
                      <a:pt x="2191" y="8756"/>
                    </a:cubicBezTo>
                    <a:cubicBezTo>
                      <a:pt x="1878" y="8756"/>
                      <a:pt x="1565" y="8756"/>
                      <a:pt x="1252" y="8756"/>
                    </a:cubicBezTo>
                    <a:cubicBezTo>
                      <a:pt x="1252" y="9340"/>
                      <a:pt x="1252" y="9924"/>
                      <a:pt x="939" y="10508"/>
                    </a:cubicBezTo>
                    <a:cubicBezTo>
                      <a:pt x="939" y="11091"/>
                      <a:pt x="939" y="11091"/>
                      <a:pt x="939" y="11675"/>
                    </a:cubicBezTo>
                    <a:cubicBezTo>
                      <a:pt x="939" y="12259"/>
                      <a:pt x="939" y="14010"/>
                      <a:pt x="0" y="14010"/>
                    </a:cubicBezTo>
                    <a:cubicBezTo>
                      <a:pt x="0" y="14010"/>
                      <a:pt x="0" y="14010"/>
                      <a:pt x="0" y="14010"/>
                    </a:cubicBezTo>
                    <a:cubicBezTo>
                      <a:pt x="0" y="14010"/>
                      <a:pt x="0" y="14010"/>
                      <a:pt x="0" y="14010"/>
                    </a:cubicBezTo>
                    <a:cubicBezTo>
                      <a:pt x="313" y="14010"/>
                      <a:pt x="313" y="14010"/>
                      <a:pt x="313" y="14594"/>
                    </a:cubicBezTo>
                    <a:cubicBezTo>
                      <a:pt x="313" y="14594"/>
                      <a:pt x="313" y="14594"/>
                      <a:pt x="313" y="14594"/>
                    </a:cubicBezTo>
                    <a:cubicBezTo>
                      <a:pt x="313" y="14594"/>
                      <a:pt x="313" y="14594"/>
                      <a:pt x="313" y="14594"/>
                    </a:cubicBezTo>
                    <a:cubicBezTo>
                      <a:pt x="313" y="15178"/>
                      <a:pt x="626" y="15178"/>
                      <a:pt x="626" y="15178"/>
                    </a:cubicBezTo>
                    <a:cubicBezTo>
                      <a:pt x="626" y="15178"/>
                      <a:pt x="626" y="15178"/>
                      <a:pt x="626" y="15762"/>
                    </a:cubicBezTo>
                    <a:cubicBezTo>
                      <a:pt x="626" y="15762"/>
                      <a:pt x="626" y="15762"/>
                      <a:pt x="939" y="16345"/>
                    </a:cubicBezTo>
                    <a:cubicBezTo>
                      <a:pt x="939" y="16345"/>
                      <a:pt x="939" y="16345"/>
                      <a:pt x="939" y="16345"/>
                    </a:cubicBezTo>
                    <a:cubicBezTo>
                      <a:pt x="939" y="16345"/>
                      <a:pt x="939" y="16345"/>
                      <a:pt x="939" y="16345"/>
                    </a:cubicBezTo>
                    <a:cubicBezTo>
                      <a:pt x="939" y="16345"/>
                      <a:pt x="939" y="16345"/>
                      <a:pt x="939" y="16345"/>
                    </a:cubicBezTo>
                    <a:cubicBezTo>
                      <a:pt x="939" y="16929"/>
                      <a:pt x="1252" y="16929"/>
                      <a:pt x="1252" y="16929"/>
                    </a:cubicBezTo>
                    <a:cubicBezTo>
                      <a:pt x="1252" y="16929"/>
                      <a:pt x="1252" y="16929"/>
                      <a:pt x="1252" y="16929"/>
                    </a:cubicBezTo>
                    <a:cubicBezTo>
                      <a:pt x="1565" y="16929"/>
                      <a:pt x="1565" y="17513"/>
                      <a:pt x="1565" y="17513"/>
                    </a:cubicBezTo>
                    <a:cubicBezTo>
                      <a:pt x="1878" y="17513"/>
                      <a:pt x="1878" y="17513"/>
                      <a:pt x="1878" y="17513"/>
                    </a:cubicBezTo>
                    <a:cubicBezTo>
                      <a:pt x="1878" y="17513"/>
                      <a:pt x="1878" y="18097"/>
                      <a:pt x="2191" y="18097"/>
                    </a:cubicBezTo>
                    <a:cubicBezTo>
                      <a:pt x="2191" y="18097"/>
                      <a:pt x="2191" y="18097"/>
                      <a:pt x="2191" y="18097"/>
                    </a:cubicBezTo>
                    <a:cubicBezTo>
                      <a:pt x="2504" y="18097"/>
                      <a:pt x="2504" y="18097"/>
                      <a:pt x="2504" y="18681"/>
                    </a:cubicBezTo>
                    <a:cubicBezTo>
                      <a:pt x="2504" y="18681"/>
                      <a:pt x="2504" y="18681"/>
                      <a:pt x="2817" y="18681"/>
                    </a:cubicBezTo>
                    <a:cubicBezTo>
                      <a:pt x="2817" y="18681"/>
                      <a:pt x="2817" y="18681"/>
                      <a:pt x="2817" y="19264"/>
                    </a:cubicBezTo>
                    <a:cubicBezTo>
                      <a:pt x="3130" y="19264"/>
                      <a:pt x="3130" y="19264"/>
                      <a:pt x="3130" y="19264"/>
                    </a:cubicBezTo>
                    <a:cubicBezTo>
                      <a:pt x="3130" y="19264"/>
                      <a:pt x="3130" y="19264"/>
                      <a:pt x="3443" y="19848"/>
                    </a:cubicBezTo>
                    <a:cubicBezTo>
                      <a:pt x="3443" y="19848"/>
                      <a:pt x="3443" y="19848"/>
                      <a:pt x="3443" y="19848"/>
                    </a:cubicBezTo>
                    <a:cubicBezTo>
                      <a:pt x="3443" y="19848"/>
                      <a:pt x="3443" y="20432"/>
                      <a:pt x="3756" y="20432"/>
                    </a:cubicBezTo>
                    <a:cubicBezTo>
                      <a:pt x="4069" y="21016"/>
                      <a:pt x="4695" y="21600"/>
                      <a:pt x="5634" y="21600"/>
                    </a:cubicBezTo>
                    <a:cubicBezTo>
                      <a:pt x="5947" y="21600"/>
                      <a:pt x="6260" y="21600"/>
                      <a:pt x="6573" y="21600"/>
                    </a:cubicBezTo>
                    <a:cubicBezTo>
                      <a:pt x="6886" y="21600"/>
                      <a:pt x="7200" y="21016"/>
                      <a:pt x="7826" y="2101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7" name="Shape">
                <a:extLst>
                  <a:ext uri="{FF2B5EF4-FFF2-40B4-BE49-F238E27FC236}">
                    <a16:creationId xmlns:a16="http://schemas.microsoft.com/office/drawing/2014/main" id="{8AED87EA-F4E4-72BE-EFDC-560D4A17D0CD}"/>
                  </a:ext>
                </a:extLst>
              </p:cNvPr>
              <p:cNvSpPr/>
              <p:nvPr/>
            </p:nvSpPr>
            <p:spPr>
              <a:xfrm>
                <a:off x="321135" y="393367"/>
                <a:ext cx="81193" cy="34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81" y="21600"/>
                    </a:moveTo>
                    <a:cubicBezTo>
                      <a:pt x="6313" y="21600"/>
                      <a:pt x="6646" y="21600"/>
                      <a:pt x="6978" y="21600"/>
                    </a:cubicBezTo>
                    <a:cubicBezTo>
                      <a:pt x="7643" y="21600"/>
                      <a:pt x="7975" y="21600"/>
                      <a:pt x="7975" y="21600"/>
                    </a:cubicBezTo>
                    <a:cubicBezTo>
                      <a:pt x="7975" y="20903"/>
                      <a:pt x="8307" y="18812"/>
                      <a:pt x="8307" y="18812"/>
                    </a:cubicBezTo>
                    <a:cubicBezTo>
                      <a:pt x="8640" y="17419"/>
                      <a:pt x="8640" y="17419"/>
                      <a:pt x="8640" y="17419"/>
                    </a:cubicBezTo>
                    <a:cubicBezTo>
                      <a:pt x="8972" y="17419"/>
                      <a:pt x="8972" y="17419"/>
                      <a:pt x="8972" y="17419"/>
                    </a:cubicBezTo>
                    <a:cubicBezTo>
                      <a:pt x="9304" y="17419"/>
                      <a:pt x="11964" y="17419"/>
                      <a:pt x="12960" y="20206"/>
                    </a:cubicBezTo>
                    <a:cubicBezTo>
                      <a:pt x="13293" y="20903"/>
                      <a:pt x="13625" y="20903"/>
                      <a:pt x="13957" y="20903"/>
                    </a:cubicBezTo>
                    <a:cubicBezTo>
                      <a:pt x="14622" y="20903"/>
                      <a:pt x="14954" y="20903"/>
                      <a:pt x="14954" y="20903"/>
                    </a:cubicBezTo>
                    <a:cubicBezTo>
                      <a:pt x="15619" y="20206"/>
                      <a:pt x="15619" y="20206"/>
                      <a:pt x="15619" y="20206"/>
                    </a:cubicBezTo>
                    <a:cubicBezTo>
                      <a:pt x="15951" y="20206"/>
                      <a:pt x="15951" y="20206"/>
                      <a:pt x="15951" y="20206"/>
                    </a:cubicBezTo>
                    <a:cubicBezTo>
                      <a:pt x="15951" y="20206"/>
                      <a:pt x="15951" y="20206"/>
                      <a:pt x="15951" y="20206"/>
                    </a:cubicBezTo>
                    <a:cubicBezTo>
                      <a:pt x="15951" y="20206"/>
                      <a:pt x="15951" y="20206"/>
                      <a:pt x="16284" y="19509"/>
                    </a:cubicBezTo>
                    <a:cubicBezTo>
                      <a:pt x="16284" y="19509"/>
                      <a:pt x="16284" y="19509"/>
                      <a:pt x="16616" y="19509"/>
                    </a:cubicBezTo>
                    <a:cubicBezTo>
                      <a:pt x="16616" y="19509"/>
                      <a:pt x="16616" y="19509"/>
                      <a:pt x="16616" y="19509"/>
                    </a:cubicBezTo>
                    <a:cubicBezTo>
                      <a:pt x="17613" y="19509"/>
                      <a:pt x="18942" y="18812"/>
                      <a:pt x="19607" y="16722"/>
                    </a:cubicBezTo>
                    <a:cubicBezTo>
                      <a:pt x="19939" y="16025"/>
                      <a:pt x="19939" y="15329"/>
                      <a:pt x="20271" y="14632"/>
                    </a:cubicBezTo>
                    <a:cubicBezTo>
                      <a:pt x="20271" y="14632"/>
                      <a:pt x="20604" y="14632"/>
                      <a:pt x="20604" y="14632"/>
                    </a:cubicBezTo>
                    <a:cubicBezTo>
                      <a:pt x="20936" y="13935"/>
                      <a:pt x="20936" y="13238"/>
                      <a:pt x="21268" y="13238"/>
                    </a:cubicBezTo>
                    <a:cubicBezTo>
                      <a:pt x="21600" y="13238"/>
                      <a:pt x="21600" y="13238"/>
                      <a:pt x="21600" y="13238"/>
                    </a:cubicBezTo>
                    <a:cubicBezTo>
                      <a:pt x="21268" y="12541"/>
                      <a:pt x="21268" y="12541"/>
                      <a:pt x="21268" y="12541"/>
                    </a:cubicBezTo>
                    <a:cubicBezTo>
                      <a:pt x="21268" y="11845"/>
                      <a:pt x="20936" y="11148"/>
                      <a:pt x="20936" y="11148"/>
                    </a:cubicBezTo>
                    <a:cubicBezTo>
                      <a:pt x="20604" y="10451"/>
                      <a:pt x="20271" y="10451"/>
                      <a:pt x="20271" y="10451"/>
                    </a:cubicBezTo>
                    <a:cubicBezTo>
                      <a:pt x="19939" y="10451"/>
                      <a:pt x="19939" y="10451"/>
                      <a:pt x="19939" y="10451"/>
                    </a:cubicBezTo>
                    <a:cubicBezTo>
                      <a:pt x="18942" y="10451"/>
                      <a:pt x="18277" y="10451"/>
                      <a:pt x="17945" y="9058"/>
                    </a:cubicBezTo>
                    <a:cubicBezTo>
                      <a:pt x="17945" y="8361"/>
                      <a:pt x="17945" y="8361"/>
                      <a:pt x="17945" y="8361"/>
                    </a:cubicBezTo>
                    <a:cubicBezTo>
                      <a:pt x="17945" y="7664"/>
                      <a:pt x="17945" y="6967"/>
                      <a:pt x="17613" y="6967"/>
                    </a:cubicBezTo>
                    <a:cubicBezTo>
                      <a:pt x="17613" y="6967"/>
                      <a:pt x="17280" y="6967"/>
                      <a:pt x="16948" y="6967"/>
                    </a:cubicBezTo>
                    <a:cubicBezTo>
                      <a:pt x="16948" y="6967"/>
                      <a:pt x="16616" y="6967"/>
                      <a:pt x="16284" y="6967"/>
                    </a:cubicBezTo>
                    <a:cubicBezTo>
                      <a:pt x="16284" y="6967"/>
                      <a:pt x="16284" y="6967"/>
                      <a:pt x="16284" y="6967"/>
                    </a:cubicBezTo>
                    <a:cubicBezTo>
                      <a:pt x="15951" y="7664"/>
                      <a:pt x="15619" y="8361"/>
                      <a:pt x="14954" y="8361"/>
                    </a:cubicBezTo>
                    <a:cubicBezTo>
                      <a:pt x="14954" y="8361"/>
                      <a:pt x="14954" y="8361"/>
                      <a:pt x="14954" y="8361"/>
                    </a:cubicBezTo>
                    <a:cubicBezTo>
                      <a:pt x="14622" y="8361"/>
                      <a:pt x="14290" y="7664"/>
                      <a:pt x="13957" y="7664"/>
                    </a:cubicBezTo>
                    <a:cubicBezTo>
                      <a:pt x="13293" y="6967"/>
                      <a:pt x="12960" y="5574"/>
                      <a:pt x="12960" y="4877"/>
                    </a:cubicBezTo>
                    <a:cubicBezTo>
                      <a:pt x="12960" y="4180"/>
                      <a:pt x="12296" y="3483"/>
                      <a:pt x="10967" y="2090"/>
                    </a:cubicBezTo>
                    <a:cubicBezTo>
                      <a:pt x="10633" y="2090"/>
                      <a:pt x="10301" y="2090"/>
                      <a:pt x="10301" y="1393"/>
                    </a:cubicBezTo>
                    <a:cubicBezTo>
                      <a:pt x="9969" y="1393"/>
                      <a:pt x="9969" y="1393"/>
                      <a:pt x="9969" y="1393"/>
                    </a:cubicBezTo>
                    <a:cubicBezTo>
                      <a:pt x="9636" y="696"/>
                      <a:pt x="9636" y="696"/>
                      <a:pt x="9304" y="0"/>
                    </a:cubicBezTo>
                    <a:cubicBezTo>
                      <a:pt x="9304" y="0"/>
                      <a:pt x="9304" y="0"/>
                      <a:pt x="9304" y="0"/>
                    </a:cubicBezTo>
                    <a:cubicBezTo>
                      <a:pt x="9304" y="0"/>
                      <a:pt x="9304" y="0"/>
                      <a:pt x="8972" y="0"/>
                    </a:cubicBezTo>
                    <a:cubicBezTo>
                      <a:pt x="8972" y="696"/>
                      <a:pt x="8972" y="696"/>
                      <a:pt x="8972" y="696"/>
                    </a:cubicBezTo>
                    <a:cubicBezTo>
                      <a:pt x="8972" y="696"/>
                      <a:pt x="8972" y="696"/>
                      <a:pt x="8972" y="696"/>
                    </a:cubicBezTo>
                    <a:cubicBezTo>
                      <a:pt x="8640" y="696"/>
                      <a:pt x="8640" y="696"/>
                      <a:pt x="8307" y="696"/>
                    </a:cubicBezTo>
                    <a:cubicBezTo>
                      <a:pt x="8307" y="696"/>
                      <a:pt x="7975" y="696"/>
                      <a:pt x="7643" y="696"/>
                    </a:cubicBezTo>
                    <a:cubicBezTo>
                      <a:pt x="7643" y="696"/>
                      <a:pt x="7310" y="0"/>
                      <a:pt x="7310" y="0"/>
                    </a:cubicBezTo>
                    <a:cubicBezTo>
                      <a:pt x="6978" y="696"/>
                      <a:pt x="6313" y="1393"/>
                      <a:pt x="5649" y="1393"/>
                    </a:cubicBezTo>
                    <a:cubicBezTo>
                      <a:pt x="5316" y="2090"/>
                      <a:pt x="4652" y="2787"/>
                      <a:pt x="4320" y="3483"/>
                    </a:cubicBezTo>
                    <a:cubicBezTo>
                      <a:pt x="2990" y="4877"/>
                      <a:pt x="1329" y="6270"/>
                      <a:pt x="0" y="6967"/>
                    </a:cubicBezTo>
                    <a:cubicBezTo>
                      <a:pt x="0" y="6967"/>
                      <a:pt x="0" y="6967"/>
                      <a:pt x="0" y="6967"/>
                    </a:cubicBezTo>
                    <a:cubicBezTo>
                      <a:pt x="0" y="6967"/>
                      <a:pt x="332" y="7664"/>
                      <a:pt x="332" y="7664"/>
                    </a:cubicBezTo>
                    <a:cubicBezTo>
                      <a:pt x="332" y="8361"/>
                      <a:pt x="664" y="8361"/>
                      <a:pt x="664" y="9058"/>
                    </a:cubicBezTo>
                    <a:cubicBezTo>
                      <a:pt x="996" y="9754"/>
                      <a:pt x="996" y="10451"/>
                      <a:pt x="996" y="11845"/>
                    </a:cubicBezTo>
                    <a:cubicBezTo>
                      <a:pt x="1329" y="12541"/>
                      <a:pt x="1329" y="14632"/>
                      <a:pt x="1661" y="15329"/>
                    </a:cubicBezTo>
                    <a:cubicBezTo>
                      <a:pt x="1993" y="15329"/>
                      <a:pt x="1993" y="15329"/>
                      <a:pt x="2326" y="16025"/>
                    </a:cubicBezTo>
                    <a:cubicBezTo>
                      <a:pt x="4320" y="18812"/>
                      <a:pt x="5649" y="20206"/>
                      <a:pt x="5649" y="21600"/>
                    </a:cubicBezTo>
                    <a:cubicBezTo>
                      <a:pt x="5649" y="21600"/>
                      <a:pt x="5649" y="21600"/>
                      <a:pt x="5649" y="21600"/>
                    </a:cubicBezTo>
                    <a:cubicBezTo>
                      <a:pt x="5981" y="21600"/>
                      <a:pt x="5981" y="21600"/>
                      <a:pt x="5981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8" name="Shape">
                <a:extLst>
                  <a:ext uri="{FF2B5EF4-FFF2-40B4-BE49-F238E27FC236}">
                    <a16:creationId xmlns:a16="http://schemas.microsoft.com/office/drawing/2014/main" id="{C7CEFFFE-1849-A2EF-217E-98B16B9C1D81}"/>
                  </a:ext>
                </a:extLst>
              </p:cNvPr>
              <p:cNvSpPr/>
              <p:nvPr/>
            </p:nvSpPr>
            <p:spPr>
              <a:xfrm>
                <a:off x="382552" y="418730"/>
                <a:ext cx="71825" cy="23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1" y="0"/>
                    </a:moveTo>
                    <a:cubicBezTo>
                      <a:pt x="6821" y="0"/>
                      <a:pt x="6442" y="0"/>
                      <a:pt x="6442" y="0"/>
                    </a:cubicBezTo>
                    <a:cubicBezTo>
                      <a:pt x="6442" y="1028"/>
                      <a:pt x="6442" y="1028"/>
                      <a:pt x="6063" y="1028"/>
                    </a:cubicBezTo>
                    <a:cubicBezTo>
                      <a:pt x="6063" y="1028"/>
                      <a:pt x="6063" y="1028"/>
                      <a:pt x="6063" y="2057"/>
                    </a:cubicBezTo>
                    <a:cubicBezTo>
                      <a:pt x="5684" y="2057"/>
                      <a:pt x="5684" y="2057"/>
                      <a:pt x="5684" y="2057"/>
                    </a:cubicBezTo>
                    <a:cubicBezTo>
                      <a:pt x="5684" y="2057"/>
                      <a:pt x="5684" y="3085"/>
                      <a:pt x="5305" y="3085"/>
                    </a:cubicBezTo>
                    <a:cubicBezTo>
                      <a:pt x="5305" y="3085"/>
                      <a:pt x="5305" y="3085"/>
                      <a:pt x="5305" y="4114"/>
                    </a:cubicBezTo>
                    <a:cubicBezTo>
                      <a:pt x="3789" y="9257"/>
                      <a:pt x="1894" y="10285"/>
                      <a:pt x="757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1315"/>
                      <a:pt x="378" y="11315"/>
                    </a:cubicBezTo>
                    <a:cubicBezTo>
                      <a:pt x="378" y="11315"/>
                      <a:pt x="378" y="11315"/>
                      <a:pt x="378" y="11315"/>
                    </a:cubicBezTo>
                    <a:cubicBezTo>
                      <a:pt x="378" y="11315"/>
                      <a:pt x="0" y="11315"/>
                      <a:pt x="0" y="11315"/>
                    </a:cubicBezTo>
                    <a:cubicBezTo>
                      <a:pt x="0" y="11315"/>
                      <a:pt x="0" y="12343"/>
                      <a:pt x="0" y="12343"/>
                    </a:cubicBezTo>
                    <a:cubicBezTo>
                      <a:pt x="0" y="12343"/>
                      <a:pt x="0" y="12343"/>
                      <a:pt x="378" y="13372"/>
                    </a:cubicBezTo>
                    <a:cubicBezTo>
                      <a:pt x="378" y="13372"/>
                      <a:pt x="378" y="13372"/>
                      <a:pt x="378" y="14401"/>
                    </a:cubicBezTo>
                    <a:cubicBezTo>
                      <a:pt x="378" y="14401"/>
                      <a:pt x="378" y="14401"/>
                      <a:pt x="757" y="15429"/>
                    </a:cubicBezTo>
                    <a:cubicBezTo>
                      <a:pt x="757" y="15429"/>
                      <a:pt x="757" y="15429"/>
                      <a:pt x="757" y="15429"/>
                    </a:cubicBezTo>
                    <a:cubicBezTo>
                      <a:pt x="757" y="16458"/>
                      <a:pt x="1136" y="17486"/>
                      <a:pt x="1136" y="18515"/>
                    </a:cubicBezTo>
                    <a:cubicBezTo>
                      <a:pt x="1136" y="18515"/>
                      <a:pt x="1136" y="18515"/>
                      <a:pt x="1136" y="18515"/>
                    </a:cubicBezTo>
                    <a:cubicBezTo>
                      <a:pt x="1136" y="18515"/>
                      <a:pt x="1515" y="18515"/>
                      <a:pt x="1515" y="18515"/>
                    </a:cubicBezTo>
                    <a:cubicBezTo>
                      <a:pt x="1515" y="19543"/>
                      <a:pt x="1515" y="19543"/>
                      <a:pt x="1515" y="19543"/>
                    </a:cubicBezTo>
                    <a:cubicBezTo>
                      <a:pt x="1894" y="20572"/>
                      <a:pt x="2652" y="20572"/>
                      <a:pt x="3410" y="21600"/>
                    </a:cubicBezTo>
                    <a:cubicBezTo>
                      <a:pt x="3789" y="21600"/>
                      <a:pt x="4168" y="21600"/>
                      <a:pt x="4547" y="21600"/>
                    </a:cubicBezTo>
                    <a:cubicBezTo>
                      <a:pt x="5305" y="21600"/>
                      <a:pt x="6063" y="20572"/>
                      <a:pt x="6063" y="20572"/>
                    </a:cubicBezTo>
                    <a:cubicBezTo>
                      <a:pt x="6442" y="15429"/>
                      <a:pt x="11369" y="15429"/>
                      <a:pt x="11369" y="15429"/>
                    </a:cubicBezTo>
                    <a:cubicBezTo>
                      <a:pt x="11748" y="15429"/>
                      <a:pt x="12885" y="13372"/>
                      <a:pt x="13264" y="11315"/>
                    </a:cubicBezTo>
                    <a:cubicBezTo>
                      <a:pt x="14400" y="9257"/>
                      <a:pt x="14779" y="8228"/>
                      <a:pt x="15537" y="8228"/>
                    </a:cubicBezTo>
                    <a:cubicBezTo>
                      <a:pt x="15537" y="8228"/>
                      <a:pt x="15537" y="8228"/>
                      <a:pt x="15537" y="8228"/>
                    </a:cubicBezTo>
                    <a:cubicBezTo>
                      <a:pt x="15916" y="8228"/>
                      <a:pt x="15916" y="8228"/>
                      <a:pt x="16295" y="9257"/>
                    </a:cubicBezTo>
                    <a:cubicBezTo>
                      <a:pt x="17811" y="9257"/>
                      <a:pt x="19327" y="10285"/>
                      <a:pt x="20085" y="12343"/>
                    </a:cubicBezTo>
                    <a:cubicBezTo>
                      <a:pt x="20085" y="12343"/>
                      <a:pt x="20085" y="12343"/>
                      <a:pt x="20085" y="12343"/>
                    </a:cubicBezTo>
                    <a:cubicBezTo>
                      <a:pt x="20085" y="12343"/>
                      <a:pt x="20085" y="12343"/>
                      <a:pt x="20085" y="12343"/>
                    </a:cubicBezTo>
                    <a:cubicBezTo>
                      <a:pt x="20464" y="13372"/>
                      <a:pt x="20464" y="13372"/>
                      <a:pt x="20464" y="13372"/>
                    </a:cubicBezTo>
                    <a:cubicBezTo>
                      <a:pt x="20464" y="13372"/>
                      <a:pt x="20464" y="12343"/>
                      <a:pt x="20464" y="12343"/>
                    </a:cubicBezTo>
                    <a:cubicBezTo>
                      <a:pt x="20464" y="12343"/>
                      <a:pt x="20464" y="11315"/>
                      <a:pt x="20464" y="11315"/>
                    </a:cubicBezTo>
                    <a:cubicBezTo>
                      <a:pt x="20464" y="11315"/>
                      <a:pt x="20464" y="10285"/>
                      <a:pt x="20464" y="10285"/>
                    </a:cubicBezTo>
                    <a:cubicBezTo>
                      <a:pt x="20843" y="10285"/>
                      <a:pt x="20843" y="9257"/>
                      <a:pt x="20843" y="9257"/>
                    </a:cubicBezTo>
                    <a:cubicBezTo>
                      <a:pt x="20843" y="9257"/>
                      <a:pt x="20843" y="9257"/>
                      <a:pt x="20843" y="9257"/>
                    </a:cubicBezTo>
                    <a:cubicBezTo>
                      <a:pt x="20843" y="8228"/>
                      <a:pt x="21222" y="7200"/>
                      <a:pt x="21222" y="7200"/>
                    </a:cubicBezTo>
                    <a:cubicBezTo>
                      <a:pt x="21222" y="7200"/>
                      <a:pt x="21222" y="7200"/>
                      <a:pt x="21222" y="6171"/>
                    </a:cubicBezTo>
                    <a:cubicBezTo>
                      <a:pt x="21600" y="6171"/>
                      <a:pt x="21600" y="6171"/>
                      <a:pt x="21600" y="5142"/>
                    </a:cubicBezTo>
                    <a:cubicBezTo>
                      <a:pt x="21600" y="5142"/>
                      <a:pt x="21600" y="5142"/>
                      <a:pt x="21600" y="5142"/>
                    </a:cubicBezTo>
                    <a:cubicBezTo>
                      <a:pt x="21600" y="5142"/>
                      <a:pt x="21600" y="5142"/>
                      <a:pt x="21600" y="5142"/>
                    </a:cubicBezTo>
                    <a:cubicBezTo>
                      <a:pt x="21600" y="5142"/>
                      <a:pt x="21222" y="5142"/>
                      <a:pt x="21222" y="5142"/>
                    </a:cubicBezTo>
                    <a:cubicBezTo>
                      <a:pt x="21222" y="5142"/>
                      <a:pt x="20843" y="4114"/>
                      <a:pt x="20843" y="4114"/>
                    </a:cubicBezTo>
                    <a:cubicBezTo>
                      <a:pt x="20843" y="4114"/>
                      <a:pt x="20843" y="4114"/>
                      <a:pt x="20464" y="4114"/>
                    </a:cubicBezTo>
                    <a:cubicBezTo>
                      <a:pt x="20464" y="4114"/>
                      <a:pt x="20464" y="4114"/>
                      <a:pt x="20464" y="4114"/>
                    </a:cubicBezTo>
                    <a:cubicBezTo>
                      <a:pt x="20464" y="4114"/>
                      <a:pt x="20464" y="4114"/>
                      <a:pt x="20464" y="4114"/>
                    </a:cubicBezTo>
                    <a:cubicBezTo>
                      <a:pt x="20464" y="4114"/>
                      <a:pt x="20464" y="4114"/>
                      <a:pt x="20085" y="4114"/>
                    </a:cubicBezTo>
                    <a:cubicBezTo>
                      <a:pt x="20085" y="4114"/>
                      <a:pt x="20085" y="3085"/>
                      <a:pt x="20085" y="3085"/>
                    </a:cubicBezTo>
                    <a:cubicBezTo>
                      <a:pt x="19706" y="3085"/>
                      <a:pt x="18190" y="1028"/>
                      <a:pt x="17053" y="2057"/>
                    </a:cubicBezTo>
                    <a:cubicBezTo>
                      <a:pt x="16295" y="2057"/>
                      <a:pt x="15537" y="1028"/>
                      <a:pt x="15158" y="1028"/>
                    </a:cubicBezTo>
                    <a:cubicBezTo>
                      <a:pt x="14779" y="1028"/>
                      <a:pt x="14400" y="0"/>
                      <a:pt x="14022" y="1028"/>
                    </a:cubicBezTo>
                    <a:cubicBezTo>
                      <a:pt x="13643" y="1028"/>
                      <a:pt x="13264" y="1028"/>
                      <a:pt x="12506" y="1028"/>
                    </a:cubicBezTo>
                    <a:cubicBezTo>
                      <a:pt x="11748" y="1028"/>
                      <a:pt x="10231" y="1028"/>
                      <a:pt x="9852" y="0"/>
                    </a:cubicBezTo>
                    <a:cubicBezTo>
                      <a:pt x="9852" y="0"/>
                      <a:pt x="9473" y="0"/>
                      <a:pt x="9473" y="0"/>
                    </a:cubicBezTo>
                    <a:cubicBezTo>
                      <a:pt x="8715" y="1028"/>
                      <a:pt x="7957" y="1028"/>
                      <a:pt x="7200" y="0"/>
                    </a:cubicBezTo>
                    <a:cubicBezTo>
                      <a:pt x="7200" y="0"/>
                      <a:pt x="6821" y="0"/>
                      <a:pt x="6821" y="0"/>
                    </a:cubicBezTo>
                    <a:cubicBezTo>
                      <a:pt x="6821" y="0"/>
                      <a:pt x="6821" y="0"/>
                      <a:pt x="6821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9" name="Shape">
                <a:extLst>
                  <a:ext uri="{FF2B5EF4-FFF2-40B4-BE49-F238E27FC236}">
                    <a16:creationId xmlns:a16="http://schemas.microsoft.com/office/drawing/2014/main" id="{2D9D44B3-CE27-AA8D-94B6-5B22E17B90A5}"/>
                  </a:ext>
                </a:extLst>
              </p:cNvPr>
              <p:cNvSpPr/>
              <p:nvPr/>
            </p:nvSpPr>
            <p:spPr>
              <a:xfrm>
                <a:off x="11970" y="535972"/>
                <a:ext cx="40078" cy="72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90" y="2362"/>
                    </a:moveTo>
                    <a:cubicBezTo>
                      <a:pt x="7200" y="3712"/>
                      <a:pt x="3927" y="10462"/>
                      <a:pt x="654" y="12150"/>
                    </a:cubicBezTo>
                    <a:cubicBezTo>
                      <a:pt x="0" y="12824"/>
                      <a:pt x="0" y="12824"/>
                      <a:pt x="0" y="12824"/>
                    </a:cubicBezTo>
                    <a:cubicBezTo>
                      <a:pt x="0" y="13162"/>
                      <a:pt x="1309" y="13500"/>
                      <a:pt x="1963" y="13837"/>
                    </a:cubicBezTo>
                    <a:cubicBezTo>
                      <a:pt x="2618" y="14175"/>
                      <a:pt x="3272" y="14175"/>
                      <a:pt x="3272" y="14512"/>
                    </a:cubicBezTo>
                    <a:cubicBezTo>
                      <a:pt x="6545" y="15525"/>
                      <a:pt x="5890" y="18562"/>
                      <a:pt x="5236" y="20587"/>
                    </a:cubicBezTo>
                    <a:cubicBezTo>
                      <a:pt x="5236" y="20924"/>
                      <a:pt x="5236" y="21262"/>
                      <a:pt x="5236" y="21600"/>
                    </a:cubicBezTo>
                    <a:cubicBezTo>
                      <a:pt x="5236" y="21600"/>
                      <a:pt x="5236" y="21600"/>
                      <a:pt x="6545" y="21600"/>
                    </a:cubicBezTo>
                    <a:cubicBezTo>
                      <a:pt x="6545" y="21600"/>
                      <a:pt x="6545" y="21600"/>
                      <a:pt x="6545" y="21600"/>
                    </a:cubicBezTo>
                    <a:cubicBezTo>
                      <a:pt x="6545" y="21600"/>
                      <a:pt x="7200" y="21600"/>
                      <a:pt x="7854" y="21600"/>
                    </a:cubicBezTo>
                    <a:cubicBezTo>
                      <a:pt x="8509" y="21600"/>
                      <a:pt x="9163" y="21600"/>
                      <a:pt x="9163" y="21600"/>
                    </a:cubicBezTo>
                    <a:cubicBezTo>
                      <a:pt x="10472" y="21600"/>
                      <a:pt x="11782" y="21262"/>
                      <a:pt x="13091" y="21262"/>
                    </a:cubicBezTo>
                    <a:cubicBezTo>
                      <a:pt x="13091" y="21262"/>
                      <a:pt x="13091" y="21262"/>
                      <a:pt x="13091" y="21262"/>
                    </a:cubicBezTo>
                    <a:cubicBezTo>
                      <a:pt x="13091" y="21262"/>
                      <a:pt x="13091" y="21262"/>
                      <a:pt x="13091" y="21262"/>
                    </a:cubicBezTo>
                    <a:cubicBezTo>
                      <a:pt x="13091" y="20924"/>
                      <a:pt x="13091" y="20924"/>
                      <a:pt x="13091" y="20924"/>
                    </a:cubicBezTo>
                    <a:cubicBezTo>
                      <a:pt x="13091" y="20924"/>
                      <a:pt x="13091" y="20924"/>
                      <a:pt x="13091" y="20924"/>
                    </a:cubicBezTo>
                    <a:cubicBezTo>
                      <a:pt x="13091" y="20587"/>
                      <a:pt x="13091" y="20587"/>
                      <a:pt x="13091" y="20249"/>
                    </a:cubicBezTo>
                    <a:cubicBezTo>
                      <a:pt x="13091" y="19575"/>
                      <a:pt x="13091" y="17887"/>
                      <a:pt x="16364" y="17550"/>
                    </a:cubicBezTo>
                    <a:cubicBezTo>
                      <a:pt x="16364" y="17212"/>
                      <a:pt x="15710" y="17212"/>
                      <a:pt x="15710" y="16874"/>
                    </a:cubicBezTo>
                    <a:cubicBezTo>
                      <a:pt x="15055" y="16874"/>
                      <a:pt x="15055" y="16874"/>
                      <a:pt x="14400" y="16537"/>
                    </a:cubicBezTo>
                    <a:cubicBezTo>
                      <a:pt x="13746" y="16200"/>
                      <a:pt x="13746" y="15187"/>
                      <a:pt x="14400" y="14849"/>
                    </a:cubicBezTo>
                    <a:cubicBezTo>
                      <a:pt x="15055" y="14175"/>
                      <a:pt x="15710" y="13837"/>
                      <a:pt x="16364" y="13500"/>
                    </a:cubicBezTo>
                    <a:cubicBezTo>
                      <a:pt x="15710" y="13500"/>
                      <a:pt x="15055" y="13162"/>
                      <a:pt x="14400" y="12487"/>
                    </a:cubicBezTo>
                    <a:cubicBezTo>
                      <a:pt x="13091" y="11812"/>
                      <a:pt x="13091" y="11137"/>
                      <a:pt x="13091" y="10800"/>
                    </a:cubicBezTo>
                    <a:cubicBezTo>
                      <a:pt x="13746" y="10124"/>
                      <a:pt x="15710" y="9787"/>
                      <a:pt x="16364" y="9787"/>
                    </a:cubicBezTo>
                    <a:cubicBezTo>
                      <a:pt x="16364" y="9787"/>
                      <a:pt x="16364" y="9787"/>
                      <a:pt x="16364" y="9787"/>
                    </a:cubicBezTo>
                    <a:cubicBezTo>
                      <a:pt x="16364" y="9112"/>
                      <a:pt x="16364" y="8100"/>
                      <a:pt x="17673" y="7424"/>
                    </a:cubicBezTo>
                    <a:cubicBezTo>
                      <a:pt x="18328" y="7087"/>
                      <a:pt x="17673" y="6412"/>
                      <a:pt x="17019" y="5737"/>
                    </a:cubicBezTo>
                    <a:cubicBezTo>
                      <a:pt x="17019" y="5062"/>
                      <a:pt x="16364" y="4725"/>
                      <a:pt x="16364" y="4387"/>
                    </a:cubicBezTo>
                    <a:cubicBezTo>
                      <a:pt x="16364" y="3374"/>
                      <a:pt x="18328" y="3037"/>
                      <a:pt x="19637" y="2699"/>
                    </a:cubicBezTo>
                    <a:cubicBezTo>
                      <a:pt x="20291" y="2362"/>
                      <a:pt x="20946" y="2362"/>
                      <a:pt x="21600" y="2024"/>
                    </a:cubicBezTo>
                    <a:cubicBezTo>
                      <a:pt x="20946" y="1687"/>
                      <a:pt x="19637" y="1349"/>
                      <a:pt x="19637" y="674"/>
                    </a:cubicBezTo>
                    <a:cubicBezTo>
                      <a:pt x="19637" y="674"/>
                      <a:pt x="18328" y="337"/>
                      <a:pt x="17019" y="674"/>
                    </a:cubicBezTo>
                    <a:cubicBezTo>
                      <a:pt x="17019" y="1012"/>
                      <a:pt x="17019" y="1012"/>
                      <a:pt x="16364" y="1012"/>
                    </a:cubicBezTo>
                    <a:cubicBezTo>
                      <a:pt x="15710" y="1349"/>
                      <a:pt x="15710" y="1349"/>
                      <a:pt x="15055" y="1349"/>
                    </a:cubicBezTo>
                    <a:cubicBezTo>
                      <a:pt x="14400" y="1349"/>
                      <a:pt x="14400" y="1012"/>
                      <a:pt x="13746" y="1012"/>
                    </a:cubicBezTo>
                    <a:cubicBezTo>
                      <a:pt x="13746" y="1012"/>
                      <a:pt x="13746" y="1012"/>
                      <a:pt x="13746" y="1012"/>
                    </a:cubicBezTo>
                    <a:cubicBezTo>
                      <a:pt x="13091" y="1012"/>
                      <a:pt x="13091" y="1012"/>
                      <a:pt x="12437" y="1012"/>
                    </a:cubicBezTo>
                    <a:cubicBezTo>
                      <a:pt x="11782" y="1012"/>
                      <a:pt x="11782" y="1012"/>
                      <a:pt x="11128" y="1012"/>
                    </a:cubicBezTo>
                    <a:cubicBezTo>
                      <a:pt x="11128" y="1012"/>
                      <a:pt x="11128" y="1012"/>
                      <a:pt x="10472" y="1012"/>
                    </a:cubicBezTo>
                    <a:cubicBezTo>
                      <a:pt x="10472" y="1012"/>
                      <a:pt x="10472" y="1012"/>
                      <a:pt x="10472" y="1012"/>
                    </a:cubicBezTo>
                    <a:cubicBezTo>
                      <a:pt x="10472" y="1012"/>
                      <a:pt x="10472" y="1012"/>
                      <a:pt x="9818" y="1012"/>
                    </a:cubicBezTo>
                    <a:cubicBezTo>
                      <a:pt x="9818" y="1012"/>
                      <a:pt x="9818" y="1012"/>
                      <a:pt x="9818" y="1012"/>
                    </a:cubicBezTo>
                    <a:cubicBezTo>
                      <a:pt x="9163" y="1012"/>
                      <a:pt x="9163" y="1012"/>
                      <a:pt x="9163" y="1012"/>
                    </a:cubicBezTo>
                    <a:cubicBezTo>
                      <a:pt x="9163" y="1012"/>
                      <a:pt x="9163" y="1012"/>
                      <a:pt x="9163" y="1012"/>
                    </a:cubicBezTo>
                    <a:cubicBezTo>
                      <a:pt x="9163" y="674"/>
                      <a:pt x="9163" y="674"/>
                      <a:pt x="9163" y="674"/>
                    </a:cubicBezTo>
                    <a:cubicBezTo>
                      <a:pt x="8509" y="674"/>
                      <a:pt x="8509" y="674"/>
                      <a:pt x="8509" y="674"/>
                    </a:cubicBezTo>
                    <a:cubicBezTo>
                      <a:pt x="8509" y="674"/>
                      <a:pt x="8509" y="674"/>
                      <a:pt x="8509" y="674"/>
                    </a:cubicBezTo>
                    <a:cubicBezTo>
                      <a:pt x="8509" y="674"/>
                      <a:pt x="8509" y="674"/>
                      <a:pt x="7854" y="337"/>
                    </a:cubicBezTo>
                    <a:cubicBezTo>
                      <a:pt x="7854" y="337"/>
                      <a:pt x="7854" y="337"/>
                      <a:pt x="7854" y="337"/>
                    </a:cubicBezTo>
                    <a:cubicBezTo>
                      <a:pt x="7854" y="337"/>
                      <a:pt x="7854" y="337"/>
                      <a:pt x="7854" y="337"/>
                    </a:cubicBezTo>
                    <a:cubicBezTo>
                      <a:pt x="7854" y="337"/>
                      <a:pt x="7854" y="0"/>
                      <a:pt x="7854" y="0"/>
                    </a:cubicBezTo>
                    <a:cubicBezTo>
                      <a:pt x="7854" y="0"/>
                      <a:pt x="7854" y="0"/>
                      <a:pt x="7854" y="0"/>
                    </a:cubicBezTo>
                    <a:cubicBezTo>
                      <a:pt x="7854" y="0"/>
                      <a:pt x="7200" y="0"/>
                      <a:pt x="7200" y="0"/>
                    </a:cubicBezTo>
                    <a:cubicBezTo>
                      <a:pt x="7200" y="337"/>
                      <a:pt x="6545" y="337"/>
                      <a:pt x="6545" y="337"/>
                    </a:cubicBezTo>
                    <a:cubicBezTo>
                      <a:pt x="5890" y="337"/>
                      <a:pt x="5890" y="337"/>
                      <a:pt x="5890" y="674"/>
                    </a:cubicBezTo>
                    <a:cubicBezTo>
                      <a:pt x="5890" y="674"/>
                      <a:pt x="5890" y="674"/>
                      <a:pt x="5236" y="674"/>
                    </a:cubicBezTo>
                    <a:cubicBezTo>
                      <a:pt x="5236" y="1349"/>
                      <a:pt x="5236" y="2024"/>
                      <a:pt x="5890" y="236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0" name="Shape">
                <a:extLst>
                  <a:ext uri="{FF2B5EF4-FFF2-40B4-BE49-F238E27FC236}">
                    <a16:creationId xmlns:a16="http://schemas.microsoft.com/office/drawing/2014/main" id="{82CBFC0F-754E-0C0E-D280-458023545B63}"/>
                  </a:ext>
                </a:extLst>
              </p:cNvPr>
              <p:cNvSpPr/>
              <p:nvPr/>
            </p:nvSpPr>
            <p:spPr>
              <a:xfrm>
                <a:off x="194658" y="352689"/>
                <a:ext cx="51010" cy="36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7" extrusionOk="0">
                    <a:moveTo>
                      <a:pt x="14580" y="21437"/>
                    </a:moveTo>
                    <a:cubicBezTo>
                      <a:pt x="14580" y="21437"/>
                      <a:pt x="14580" y="20783"/>
                      <a:pt x="14580" y="20128"/>
                    </a:cubicBezTo>
                    <a:cubicBezTo>
                      <a:pt x="14580" y="20128"/>
                      <a:pt x="14580" y="20128"/>
                      <a:pt x="14580" y="19474"/>
                    </a:cubicBezTo>
                    <a:cubicBezTo>
                      <a:pt x="14580" y="19474"/>
                      <a:pt x="15120" y="18819"/>
                      <a:pt x="15120" y="18165"/>
                    </a:cubicBezTo>
                    <a:cubicBezTo>
                      <a:pt x="15120" y="18165"/>
                      <a:pt x="15120" y="18165"/>
                      <a:pt x="15120" y="18165"/>
                    </a:cubicBezTo>
                    <a:cubicBezTo>
                      <a:pt x="15120" y="18165"/>
                      <a:pt x="15120" y="17510"/>
                      <a:pt x="15120" y="16856"/>
                    </a:cubicBezTo>
                    <a:cubicBezTo>
                      <a:pt x="15120" y="16201"/>
                      <a:pt x="14580" y="14892"/>
                      <a:pt x="15120" y="14237"/>
                    </a:cubicBezTo>
                    <a:cubicBezTo>
                      <a:pt x="15660" y="14237"/>
                      <a:pt x="15660" y="14237"/>
                      <a:pt x="16199" y="14237"/>
                    </a:cubicBezTo>
                    <a:cubicBezTo>
                      <a:pt x="18900" y="14237"/>
                      <a:pt x="18900" y="13583"/>
                      <a:pt x="18900" y="13583"/>
                    </a:cubicBezTo>
                    <a:cubicBezTo>
                      <a:pt x="18900" y="11619"/>
                      <a:pt x="19440" y="10965"/>
                      <a:pt x="19979" y="10309"/>
                    </a:cubicBezTo>
                    <a:cubicBezTo>
                      <a:pt x="19979" y="10309"/>
                      <a:pt x="19979" y="10309"/>
                      <a:pt x="19979" y="10309"/>
                    </a:cubicBezTo>
                    <a:cubicBezTo>
                      <a:pt x="19979" y="9655"/>
                      <a:pt x="18900" y="9000"/>
                      <a:pt x="18900" y="8346"/>
                    </a:cubicBezTo>
                    <a:cubicBezTo>
                      <a:pt x="18360" y="8346"/>
                      <a:pt x="18360" y="7691"/>
                      <a:pt x="18360" y="7691"/>
                    </a:cubicBezTo>
                    <a:cubicBezTo>
                      <a:pt x="17819" y="7037"/>
                      <a:pt x="17819" y="7037"/>
                      <a:pt x="17819" y="7037"/>
                    </a:cubicBezTo>
                    <a:cubicBezTo>
                      <a:pt x="17819" y="6382"/>
                      <a:pt x="17819" y="6382"/>
                      <a:pt x="17819" y="6382"/>
                    </a:cubicBezTo>
                    <a:cubicBezTo>
                      <a:pt x="18360" y="5727"/>
                      <a:pt x="18900" y="5073"/>
                      <a:pt x="19440" y="5073"/>
                    </a:cubicBezTo>
                    <a:cubicBezTo>
                      <a:pt x="19979" y="4418"/>
                      <a:pt x="20520" y="3764"/>
                      <a:pt x="21060" y="2455"/>
                    </a:cubicBezTo>
                    <a:cubicBezTo>
                      <a:pt x="21060" y="2455"/>
                      <a:pt x="21060" y="2455"/>
                      <a:pt x="21060" y="2455"/>
                    </a:cubicBezTo>
                    <a:cubicBezTo>
                      <a:pt x="21060" y="2455"/>
                      <a:pt x="21060" y="2455"/>
                      <a:pt x="21600" y="2455"/>
                    </a:cubicBezTo>
                    <a:cubicBezTo>
                      <a:pt x="21600" y="2455"/>
                      <a:pt x="21600" y="2455"/>
                      <a:pt x="21600" y="2455"/>
                    </a:cubicBezTo>
                    <a:cubicBezTo>
                      <a:pt x="21600" y="2455"/>
                      <a:pt x="21600" y="2455"/>
                      <a:pt x="21600" y="2455"/>
                    </a:cubicBezTo>
                    <a:cubicBezTo>
                      <a:pt x="21600" y="2455"/>
                      <a:pt x="21600" y="1800"/>
                      <a:pt x="21600" y="1800"/>
                    </a:cubicBezTo>
                    <a:cubicBezTo>
                      <a:pt x="21600" y="1800"/>
                      <a:pt x="21600" y="1800"/>
                      <a:pt x="21600" y="1800"/>
                    </a:cubicBezTo>
                    <a:cubicBezTo>
                      <a:pt x="21600" y="1146"/>
                      <a:pt x="21600" y="1146"/>
                      <a:pt x="21060" y="1146"/>
                    </a:cubicBezTo>
                    <a:cubicBezTo>
                      <a:pt x="21060" y="491"/>
                      <a:pt x="21060" y="491"/>
                      <a:pt x="21060" y="491"/>
                    </a:cubicBezTo>
                    <a:cubicBezTo>
                      <a:pt x="21060" y="1146"/>
                      <a:pt x="20520" y="491"/>
                      <a:pt x="19979" y="491"/>
                    </a:cubicBezTo>
                    <a:cubicBezTo>
                      <a:pt x="18900" y="-163"/>
                      <a:pt x="17280" y="-163"/>
                      <a:pt x="14580" y="491"/>
                    </a:cubicBezTo>
                    <a:cubicBezTo>
                      <a:pt x="14580" y="491"/>
                      <a:pt x="14580" y="491"/>
                      <a:pt x="14580" y="491"/>
                    </a:cubicBezTo>
                    <a:cubicBezTo>
                      <a:pt x="12959" y="1146"/>
                      <a:pt x="12420" y="2455"/>
                      <a:pt x="12420" y="2455"/>
                    </a:cubicBezTo>
                    <a:cubicBezTo>
                      <a:pt x="12420" y="3109"/>
                      <a:pt x="12420" y="3764"/>
                      <a:pt x="12420" y="3764"/>
                    </a:cubicBezTo>
                    <a:cubicBezTo>
                      <a:pt x="12959" y="4418"/>
                      <a:pt x="12959" y="5073"/>
                      <a:pt x="12959" y="5727"/>
                    </a:cubicBezTo>
                    <a:cubicBezTo>
                      <a:pt x="12420" y="7037"/>
                      <a:pt x="11340" y="7037"/>
                      <a:pt x="10260" y="7037"/>
                    </a:cubicBezTo>
                    <a:cubicBezTo>
                      <a:pt x="9180" y="7037"/>
                      <a:pt x="8099" y="6382"/>
                      <a:pt x="8099" y="5073"/>
                    </a:cubicBezTo>
                    <a:cubicBezTo>
                      <a:pt x="7560" y="5073"/>
                      <a:pt x="7560" y="5727"/>
                      <a:pt x="7560" y="5727"/>
                    </a:cubicBezTo>
                    <a:cubicBezTo>
                      <a:pt x="7020" y="5727"/>
                      <a:pt x="7020" y="6382"/>
                      <a:pt x="7020" y="6382"/>
                    </a:cubicBezTo>
                    <a:cubicBezTo>
                      <a:pt x="7560" y="8346"/>
                      <a:pt x="6479" y="9000"/>
                      <a:pt x="5399" y="10309"/>
                    </a:cubicBezTo>
                    <a:cubicBezTo>
                      <a:pt x="4859" y="10965"/>
                      <a:pt x="4319" y="11619"/>
                      <a:pt x="4319" y="12274"/>
                    </a:cubicBezTo>
                    <a:cubicBezTo>
                      <a:pt x="4859" y="14892"/>
                      <a:pt x="3239" y="17510"/>
                      <a:pt x="0" y="19474"/>
                    </a:cubicBezTo>
                    <a:cubicBezTo>
                      <a:pt x="0" y="19474"/>
                      <a:pt x="0" y="19474"/>
                      <a:pt x="539" y="19474"/>
                    </a:cubicBezTo>
                    <a:cubicBezTo>
                      <a:pt x="539" y="19474"/>
                      <a:pt x="539" y="19474"/>
                      <a:pt x="539" y="19474"/>
                    </a:cubicBezTo>
                    <a:cubicBezTo>
                      <a:pt x="539" y="19474"/>
                      <a:pt x="539" y="19474"/>
                      <a:pt x="1079" y="19474"/>
                    </a:cubicBezTo>
                    <a:cubicBezTo>
                      <a:pt x="1079" y="19474"/>
                      <a:pt x="1079" y="19474"/>
                      <a:pt x="1079" y="19474"/>
                    </a:cubicBezTo>
                    <a:cubicBezTo>
                      <a:pt x="1079" y="19474"/>
                      <a:pt x="1619" y="19474"/>
                      <a:pt x="1619" y="19474"/>
                    </a:cubicBezTo>
                    <a:cubicBezTo>
                      <a:pt x="1619" y="19474"/>
                      <a:pt x="1619" y="19474"/>
                      <a:pt x="2159" y="19474"/>
                    </a:cubicBezTo>
                    <a:cubicBezTo>
                      <a:pt x="2159" y="19474"/>
                      <a:pt x="2159" y="19474"/>
                      <a:pt x="2159" y="19474"/>
                    </a:cubicBezTo>
                    <a:cubicBezTo>
                      <a:pt x="2159" y="18819"/>
                      <a:pt x="2699" y="18819"/>
                      <a:pt x="2699" y="18819"/>
                    </a:cubicBezTo>
                    <a:cubicBezTo>
                      <a:pt x="2699" y="18819"/>
                      <a:pt x="2699" y="18819"/>
                      <a:pt x="3239" y="18819"/>
                    </a:cubicBezTo>
                    <a:cubicBezTo>
                      <a:pt x="3239" y="18819"/>
                      <a:pt x="3239" y="18819"/>
                      <a:pt x="3239" y="18819"/>
                    </a:cubicBezTo>
                    <a:cubicBezTo>
                      <a:pt x="3239" y="18819"/>
                      <a:pt x="3239" y="18819"/>
                      <a:pt x="3780" y="18819"/>
                    </a:cubicBezTo>
                    <a:cubicBezTo>
                      <a:pt x="3780" y="18819"/>
                      <a:pt x="3780" y="18819"/>
                      <a:pt x="3780" y="18165"/>
                    </a:cubicBezTo>
                    <a:cubicBezTo>
                      <a:pt x="3780" y="18165"/>
                      <a:pt x="4319" y="18165"/>
                      <a:pt x="4319" y="18165"/>
                    </a:cubicBezTo>
                    <a:cubicBezTo>
                      <a:pt x="4319" y="18165"/>
                      <a:pt x="4319" y="18165"/>
                      <a:pt x="4319" y="18165"/>
                    </a:cubicBezTo>
                    <a:cubicBezTo>
                      <a:pt x="4319" y="18165"/>
                      <a:pt x="4859" y="18165"/>
                      <a:pt x="4859" y="17510"/>
                    </a:cubicBezTo>
                    <a:cubicBezTo>
                      <a:pt x="4859" y="17510"/>
                      <a:pt x="5399" y="17510"/>
                      <a:pt x="5399" y="16856"/>
                    </a:cubicBezTo>
                    <a:cubicBezTo>
                      <a:pt x="5939" y="16856"/>
                      <a:pt x="6479" y="16856"/>
                      <a:pt x="7020" y="16856"/>
                    </a:cubicBezTo>
                    <a:cubicBezTo>
                      <a:pt x="7560" y="16856"/>
                      <a:pt x="8640" y="16856"/>
                      <a:pt x="9180" y="17510"/>
                    </a:cubicBezTo>
                    <a:cubicBezTo>
                      <a:pt x="9180" y="17510"/>
                      <a:pt x="9180" y="17510"/>
                      <a:pt x="9180" y="17510"/>
                    </a:cubicBezTo>
                    <a:cubicBezTo>
                      <a:pt x="9180" y="17510"/>
                      <a:pt x="9720" y="17510"/>
                      <a:pt x="9720" y="17510"/>
                    </a:cubicBezTo>
                    <a:cubicBezTo>
                      <a:pt x="9720" y="18165"/>
                      <a:pt x="10260" y="18165"/>
                      <a:pt x="10260" y="18165"/>
                    </a:cubicBezTo>
                    <a:cubicBezTo>
                      <a:pt x="10800" y="18819"/>
                      <a:pt x="11340" y="19474"/>
                      <a:pt x="11879" y="19474"/>
                    </a:cubicBezTo>
                    <a:cubicBezTo>
                      <a:pt x="11879" y="19474"/>
                      <a:pt x="12420" y="20128"/>
                      <a:pt x="12420" y="20128"/>
                    </a:cubicBezTo>
                    <a:cubicBezTo>
                      <a:pt x="12420" y="20128"/>
                      <a:pt x="12420" y="20128"/>
                      <a:pt x="12959" y="20128"/>
                    </a:cubicBezTo>
                    <a:cubicBezTo>
                      <a:pt x="12959" y="20128"/>
                      <a:pt x="12959" y="20128"/>
                      <a:pt x="12959" y="20783"/>
                    </a:cubicBezTo>
                    <a:cubicBezTo>
                      <a:pt x="13500" y="20783"/>
                      <a:pt x="13500" y="20783"/>
                      <a:pt x="13500" y="20783"/>
                    </a:cubicBezTo>
                    <a:cubicBezTo>
                      <a:pt x="13500" y="20783"/>
                      <a:pt x="13500" y="20783"/>
                      <a:pt x="14040" y="21437"/>
                    </a:cubicBezTo>
                    <a:cubicBezTo>
                      <a:pt x="14040" y="21437"/>
                      <a:pt x="14040" y="21437"/>
                      <a:pt x="14040" y="21437"/>
                    </a:cubicBezTo>
                    <a:cubicBezTo>
                      <a:pt x="14040" y="21437"/>
                      <a:pt x="14580" y="21437"/>
                      <a:pt x="14580" y="21437"/>
                    </a:cubicBezTo>
                    <a:cubicBezTo>
                      <a:pt x="14580" y="21437"/>
                      <a:pt x="14580" y="21437"/>
                      <a:pt x="14580" y="2143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1" name="Shape">
                <a:extLst>
                  <a:ext uri="{FF2B5EF4-FFF2-40B4-BE49-F238E27FC236}">
                    <a16:creationId xmlns:a16="http://schemas.microsoft.com/office/drawing/2014/main" id="{5FC0F6C5-954B-88FE-5D69-AF22559BA118}"/>
                  </a:ext>
                </a:extLst>
              </p:cNvPr>
              <p:cNvSpPr/>
              <p:nvPr/>
            </p:nvSpPr>
            <p:spPr>
              <a:xfrm>
                <a:off x="184249" y="385709"/>
                <a:ext cx="46845" cy="29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31" extrusionOk="0">
                    <a:moveTo>
                      <a:pt x="18189" y="21131"/>
                    </a:moveTo>
                    <a:cubicBezTo>
                      <a:pt x="18189" y="20331"/>
                      <a:pt x="18189" y="20331"/>
                      <a:pt x="18189" y="20331"/>
                    </a:cubicBezTo>
                    <a:cubicBezTo>
                      <a:pt x="18189" y="19531"/>
                      <a:pt x="18189" y="19531"/>
                      <a:pt x="18189" y="19531"/>
                    </a:cubicBezTo>
                    <a:cubicBezTo>
                      <a:pt x="18189" y="18731"/>
                      <a:pt x="18757" y="18731"/>
                      <a:pt x="18757" y="18731"/>
                    </a:cubicBezTo>
                    <a:cubicBezTo>
                      <a:pt x="18757" y="18731"/>
                      <a:pt x="18757" y="17931"/>
                      <a:pt x="18757" y="17931"/>
                    </a:cubicBezTo>
                    <a:cubicBezTo>
                      <a:pt x="18757" y="17931"/>
                      <a:pt x="18757" y="17931"/>
                      <a:pt x="18757" y="17131"/>
                    </a:cubicBezTo>
                    <a:cubicBezTo>
                      <a:pt x="18757" y="17131"/>
                      <a:pt x="18757" y="17131"/>
                      <a:pt x="18757" y="16332"/>
                    </a:cubicBezTo>
                    <a:cubicBezTo>
                      <a:pt x="19326" y="16332"/>
                      <a:pt x="19326" y="16332"/>
                      <a:pt x="19326" y="16332"/>
                    </a:cubicBezTo>
                    <a:cubicBezTo>
                      <a:pt x="19326" y="16332"/>
                      <a:pt x="19326" y="15531"/>
                      <a:pt x="19326" y="15531"/>
                    </a:cubicBezTo>
                    <a:cubicBezTo>
                      <a:pt x="19326" y="15531"/>
                      <a:pt x="19326" y="15531"/>
                      <a:pt x="19326" y="15531"/>
                    </a:cubicBezTo>
                    <a:cubicBezTo>
                      <a:pt x="19894" y="14731"/>
                      <a:pt x="19894" y="14731"/>
                      <a:pt x="19894" y="14731"/>
                    </a:cubicBezTo>
                    <a:cubicBezTo>
                      <a:pt x="19894" y="14731"/>
                      <a:pt x="19894" y="14731"/>
                      <a:pt x="20463" y="14731"/>
                    </a:cubicBezTo>
                    <a:cubicBezTo>
                      <a:pt x="20463" y="13931"/>
                      <a:pt x="20463" y="13931"/>
                      <a:pt x="20463" y="13931"/>
                    </a:cubicBezTo>
                    <a:cubicBezTo>
                      <a:pt x="20463" y="13931"/>
                      <a:pt x="20463" y="13931"/>
                      <a:pt x="20463" y="13931"/>
                    </a:cubicBezTo>
                    <a:cubicBezTo>
                      <a:pt x="21031" y="13931"/>
                      <a:pt x="21031" y="13931"/>
                      <a:pt x="21031" y="13931"/>
                    </a:cubicBezTo>
                    <a:cubicBezTo>
                      <a:pt x="21031" y="13931"/>
                      <a:pt x="21031" y="13931"/>
                      <a:pt x="21031" y="13931"/>
                    </a:cubicBezTo>
                    <a:cubicBezTo>
                      <a:pt x="21031" y="13131"/>
                      <a:pt x="21031" y="13131"/>
                      <a:pt x="21600" y="13131"/>
                    </a:cubicBezTo>
                    <a:cubicBezTo>
                      <a:pt x="21600" y="12332"/>
                      <a:pt x="21600" y="12332"/>
                      <a:pt x="21600" y="12332"/>
                    </a:cubicBezTo>
                    <a:cubicBezTo>
                      <a:pt x="21600" y="12332"/>
                      <a:pt x="21600" y="12332"/>
                      <a:pt x="21600" y="12332"/>
                    </a:cubicBezTo>
                    <a:cubicBezTo>
                      <a:pt x="21600" y="11531"/>
                      <a:pt x="21600" y="11531"/>
                      <a:pt x="21600" y="10731"/>
                    </a:cubicBezTo>
                    <a:cubicBezTo>
                      <a:pt x="21600" y="10731"/>
                      <a:pt x="21031" y="10731"/>
                      <a:pt x="21031" y="10731"/>
                    </a:cubicBezTo>
                    <a:cubicBezTo>
                      <a:pt x="21031" y="9930"/>
                      <a:pt x="21031" y="9930"/>
                      <a:pt x="21031" y="9930"/>
                    </a:cubicBezTo>
                    <a:cubicBezTo>
                      <a:pt x="21031" y="9930"/>
                      <a:pt x="20463" y="9131"/>
                      <a:pt x="20463" y="9131"/>
                    </a:cubicBezTo>
                    <a:cubicBezTo>
                      <a:pt x="20463" y="9131"/>
                      <a:pt x="20463" y="9131"/>
                      <a:pt x="20463" y="8330"/>
                    </a:cubicBezTo>
                    <a:cubicBezTo>
                      <a:pt x="20463" y="8330"/>
                      <a:pt x="20463" y="8330"/>
                      <a:pt x="20463" y="8330"/>
                    </a:cubicBezTo>
                    <a:cubicBezTo>
                      <a:pt x="20463" y="8330"/>
                      <a:pt x="20463" y="7531"/>
                      <a:pt x="20463" y="7531"/>
                    </a:cubicBezTo>
                    <a:cubicBezTo>
                      <a:pt x="20463" y="7531"/>
                      <a:pt x="19894" y="7531"/>
                      <a:pt x="19894" y="7531"/>
                    </a:cubicBezTo>
                    <a:cubicBezTo>
                      <a:pt x="19894" y="7531"/>
                      <a:pt x="19894" y="7531"/>
                      <a:pt x="19894" y="6730"/>
                    </a:cubicBezTo>
                    <a:cubicBezTo>
                      <a:pt x="19894" y="6730"/>
                      <a:pt x="19326" y="5931"/>
                      <a:pt x="19326" y="5931"/>
                    </a:cubicBezTo>
                    <a:cubicBezTo>
                      <a:pt x="18189" y="4331"/>
                      <a:pt x="17621" y="4331"/>
                      <a:pt x="16484" y="3531"/>
                    </a:cubicBezTo>
                    <a:cubicBezTo>
                      <a:pt x="15915" y="2731"/>
                      <a:pt x="15347" y="1931"/>
                      <a:pt x="14210" y="1131"/>
                    </a:cubicBezTo>
                    <a:cubicBezTo>
                      <a:pt x="13642" y="331"/>
                      <a:pt x="12505" y="-469"/>
                      <a:pt x="11936" y="331"/>
                    </a:cubicBezTo>
                    <a:cubicBezTo>
                      <a:pt x="10231" y="2731"/>
                      <a:pt x="6821" y="3531"/>
                      <a:pt x="4547" y="3531"/>
                    </a:cubicBezTo>
                    <a:cubicBezTo>
                      <a:pt x="4547" y="3531"/>
                      <a:pt x="4547" y="3531"/>
                      <a:pt x="4547" y="3531"/>
                    </a:cubicBezTo>
                    <a:cubicBezTo>
                      <a:pt x="4547" y="3531"/>
                      <a:pt x="4547" y="3531"/>
                      <a:pt x="4547" y="3531"/>
                    </a:cubicBezTo>
                    <a:cubicBezTo>
                      <a:pt x="3978" y="3531"/>
                      <a:pt x="3978" y="3531"/>
                      <a:pt x="3978" y="3531"/>
                    </a:cubicBezTo>
                    <a:cubicBezTo>
                      <a:pt x="3978" y="3531"/>
                      <a:pt x="3978" y="3531"/>
                      <a:pt x="3978" y="3531"/>
                    </a:cubicBezTo>
                    <a:cubicBezTo>
                      <a:pt x="3410" y="3531"/>
                      <a:pt x="3410" y="3531"/>
                      <a:pt x="3410" y="3531"/>
                    </a:cubicBezTo>
                    <a:cubicBezTo>
                      <a:pt x="3410" y="3531"/>
                      <a:pt x="2842" y="3531"/>
                      <a:pt x="2842" y="2731"/>
                    </a:cubicBezTo>
                    <a:cubicBezTo>
                      <a:pt x="2842" y="2731"/>
                      <a:pt x="2842" y="2731"/>
                      <a:pt x="2842" y="2731"/>
                    </a:cubicBezTo>
                    <a:cubicBezTo>
                      <a:pt x="1705" y="3531"/>
                      <a:pt x="1136" y="4331"/>
                      <a:pt x="0" y="4331"/>
                    </a:cubicBezTo>
                    <a:cubicBezTo>
                      <a:pt x="0" y="4331"/>
                      <a:pt x="0" y="4331"/>
                      <a:pt x="0" y="4331"/>
                    </a:cubicBezTo>
                    <a:cubicBezTo>
                      <a:pt x="0" y="5131"/>
                      <a:pt x="568" y="5931"/>
                      <a:pt x="1136" y="6730"/>
                    </a:cubicBezTo>
                    <a:cubicBezTo>
                      <a:pt x="1136" y="6730"/>
                      <a:pt x="1705" y="5931"/>
                      <a:pt x="1705" y="5931"/>
                    </a:cubicBezTo>
                    <a:cubicBezTo>
                      <a:pt x="2842" y="5931"/>
                      <a:pt x="3410" y="7531"/>
                      <a:pt x="3978" y="8330"/>
                    </a:cubicBezTo>
                    <a:cubicBezTo>
                      <a:pt x="4547" y="9131"/>
                      <a:pt x="5115" y="9131"/>
                      <a:pt x="5115" y="9930"/>
                    </a:cubicBezTo>
                    <a:cubicBezTo>
                      <a:pt x="5684" y="9930"/>
                      <a:pt x="6252" y="9930"/>
                      <a:pt x="6252" y="10731"/>
                    </a:cubicBezTo>
                    <a:cubicBezTo>
                      <a:pt x="7957" y="11531"/>
                      <a:pt x="9663" y="12332"/>
                      <a:pt x="9663" y="13931"/>
                    </a:cubicBezTo>
                    <a:cubicBezTo>
                      <a:pt x="9663" y="15531"/>
                      <a:pt x="10231" y="16332"/>
                      <a:pt x="10231" y="16332"/>
                    </a:cubicBezTo>
                    <a:cubicBezTo>
                      <a:pt x="10231" y="15531"/>
                      <a:pt x="10800" y="15531"/>
                      <a:pt x="11368" y="14731"/>
                    </a:cubicBezTo>
                    <a:cubicBezTo>
                      <a:pt x="11936" y="13931"/>
                      <a:pt x="12505" y="13131"/>
                      <a:pt x="13073" y="13131"/>
                    </a:cubicBezTo>
                    <a:cubicBezTo>
                      <a:pt x="13642" y="13131"/>
                      <a:pt x="14210" y="13931"/>
                      <a:pt x="14210" y="15531"/>
                    </a:cubicBezTo>
                    <a:cubicBezTo>
                      <a:pt x="14210" y="17131"/>
                      <a:pt x="14778" y="17931"/>
                      <a:pt x="14778" y="17931"/>
                    </a:cubicBezTo>
                    <a:cubicBezTo>
                      <a:pt x="15347" y="17931"/>
                      <a:pt x="15347" y="17931"/>
                      <a:pt x="15347" y="17931"/>
                    </a:cubicBezTo>
                    <a:cubicBezTo>
                      <a:pt x="16484" y="17931"/>
                      <a:pt x="17052" y="19531"/>
                      <a:pt x="17621" y="20331"/>
                    </a:cubicBezTo>
                    <a:cubicBezTo>
                      <a:pt x="17621" y="20331"/>
                      <a:pt x="17621" y="20331"/>
                      <a:pt x="18189" y="20331"/>
                    </a:cubicBezTo>
                    <a:cubicBezTo>
                      <a:pt x="18189" y="21131"/>
                      <a:pt x="18189" y="21131"/>
                      <a:pt x="18189" y="21131"/>
                    </a:cubicBezTo>
                    <a:cubicBezTo>
                      <a:pt x="18189" y="21131"/>
                      <a:pt x="18189" y="21131"/>
                      <a:pt x="18189" y="21131"/>
                    </a:cubicBezTo>
                    <a:cubicBezTo>
                      <a:pt x="18189" y="21131"/>
                      <a:pt x="18189" y="21131"/>
                      <a:pt x="18189" y="21131"/>
                    </a:cubicBezTo>
                    <a:cubicBezTo>
                      <a:pt x="18189" y="21131"/>
                      <a:pt x="18189" y="21131"/>
                      <a:pt x="18189" y="2113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2" name="Shape">
                <a:extLst>
                  <a:ext uri="{FF2B5EF4-FFF2-40B4-BE49-F238E27FC236}">
                    <a16:creationId xmlns:a16="http://schemas.microsoft.com/office/drawing/2014/main" id="{F7F824E7-9FBF-BE75-4964-294889BB4163}"/>
                  </a:ext>
                </a:extLst>
              </p:cNvPr>
              <p:cNvSpPr/>
              <p:nvPr/>
            </p:nvSpPr>
            <p:spPr>
              <a:xfrm>
                <a:off x="430956" y="437393"/>
                <a:ext cx="121793" cy="68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extrusionOk="0">
                    <a:moveTo>
                      <a:pt x="18073" y="13588"/>
                    </a:moveTo>
                    <a:cubicBezTo>
                      <a:pt x="18073" y="13588"/>
                      <a:pt x="18073" y="13239"/>
                      <a:pt x="18073" y="13239"/>
                    </a:cubicBezTo>
                    <a:cubicBezTo>
                      <a:pt x="18073" y="13239"/>
                      <a:pt x="17853" y="12891"/>
                      <a:pt x="17853" y="12891"/>
                    </a:cubicBezTo>
                    <a:cubicBezTo>
                      <a:pt x="17853" y="12542"/>
                      <a:pt x="17853" y="12542"/>
                      <a:pt x="17853" y="12542"/>
                    </a:cubicBezTo>
                    <a:cubicBezTo>
                      <a:pt x="17853" y="12194"/>
                      <a:pt x="17853" y="12194"/>
                      <a:pt x="17632" y="11846"/>
                    </a:cubicBezTo>
                    <a:cubicBezTo>
                      <a:pt x="17632" y="11846"/>
                      <a:pt x="17632" y="11846"/>
                      <a:pt x="17632" y="11497"/>
                    </a:cubicBezTo>
                    <a:cubicBezTo>
                      <a:pt x="17632" y="11497"/>
                      <a:pt x="17632" y="11149"/>
                      <a:pt x="17632" y="10800"/>
                    </a:cubicBezTo>
                    <a:cubicBezTo>
                      <a:pt x="17632" y="10800"/>
                      <a:pt x="17632" y="10800"/>
                      <a:pt x="17632" y="10800"/>
                    </a:cubicBezTo>
                    <a:cubicBezTo>
                      <a:pt x="17632" y="10800"/>
                      <a:pt x="17632" y="10451"/>
                      <a:pt x="17632" y="10451"/>
                    </a:cubicBezTo>
                    <a:cubicBezTo>
                      <a:pt x="17632" y="9754"/>
                      <a:pt x="17632" y="9058"/>
                      <a:pt x="18073" y="8709"/>
                    </a:cubicBezTo>
                    <a:cubicBezTo>
                      <a:pt x="18073" y="8012"/>
                      <a:pt x="17412" y="5574"/>
                      <a:pt x="16310" y="4180"/>
                    </a:cubicBezTo>
                    <a:cubicBezTo>
                      <a:pt x="16310" y="4180"/>
                      <a:pt x="16310" y="4180"/>
                      <a:pt x="16310" y="3832"/>
                    </a:cubicBezTo>
                    <a:cubicBezTo>
                      <a:pt x="16310" y="3832"/>
                      <a:pt x="16310" y="3832"/>
                      <a:pt x="16310" y="3832"/>
                    </a:cubicBezTo>
                    <a:cubicBezTo>
                      <a:pt x="16310" y="3832"/>
                      <a:pt x="16310" y="3832"/>
                      <a:pt x="16310" y="3832"/>
                    </a:cubicBezTo>
                    <a:cubicBezTo>
                      <a:pt x="16310" y="3832"/>
                      <a:pt x="16310" y="3832"/>
                      <a:pt x="16310" y="3832"/>
                    </a:cubicBezTo>
                    <a:cubicBezTo>
                      <a:pt x="16310" y="3832"/>
                      <a:pt x="16089" y="3483"/>
                      <a:pt x="16089" y="3483"/>
                    </a:cubicBezTo>
                    <a:cubicBezTo>
                      <a:pt x="16089" y="3483"/>
                      <a:pt x="16089" y="3483"/>
                      <a:pt x="16089" y="3483"/>
                    </a:cubicBezTo>
                    <a:cubicBezTo>
                      <a:pt x="16089" y="3483"/>
                      <a:pt x="16089" y="3135"/>
                      <a:pt x="16089" y="3135"/>
                    </a:cubicBezTo>
                    <a:cubicBezTo>
                      <a:pt x="16089" y="3135"/>
                      <a:pt x="15869" y="3135"/>
                      <a:pt x="15869" y="2787"/>
                    </a:cubicBezTo>
                    <a:cubicBezTo>
                      <a:pt x="15869" y="2787"/>
                      <a:pt x="15869" y="2787"/>
                      <a:pt x="15869" y="2787"/>
                    </a:cubicBezTo>
                    <a:cubicBezTo>
                      <a:pt x="15869" y="2438"/>
                      <a:pt x="15648" y="2438"/>
                      <a:pt x="15648" y="2438"/>
                    </a:cubicBezTo>
                    <a:cubicBezTo>
                      <a:pt x="15648" y="2090"/>
                      <a:pt x="15648" y="2090"/>
                      <a:pt x="15428" y="1741"/>
                    </a:cubicBezTo>
                    <a:cubicBezTo>
                      <a:pt x="15428" y="1741"/>
                      <a:pt x="15428" y="1741"/>
                      <a:pt x="15428" y="1393"/>
                    </a:cubicBezTo>
                    <a:cubicBezTo>
                      <a:pt x="15428" y="1393"/>
                      <a:pt x="15208" y="1045"/>
                      <a:pt x="15208" y="1045"/>
                    </a:cubicBezTo>
                    <a:cubicBezTo>
                      <a:pt x="15208" y="696"/>
                      <a:pt x="15208" y="696"/>
                      <a:pt x="14987" y="696"/>
                    </a:cubicBezTo>
                    <a:cubicBezTo>
                      <a:pt x="14987" y="348"/>
                      <a:pt x="14987" y="348"/>
                      <a:pt x="14987" y="0"/>
                    </a:cubicBezTo>
                    <a:cubicBezTo>
                      <a:pt x="14546" y="348"/>
                      <a:pt x="14546" y="348"/>
                      <a:pt x="14326" y="348"/>
                    </a:cubicBezTo>
                    <a:cubicBezTo>
                      <a:pt x="14326" y="348"/>
                      <a:pt x="14326" y="348"/>
                      <a:pt x="14326" y="348"/>
                    </a:cubicBezTo>
                    <a:cubicBezTo>
                      <a:pt x="14326" y="348"/>
                      <a:pt x="14326" y="348"/>
                      <a:pt x="14326" y="348"/>
                    </a:cubicBezTo>
                    <a:cubicBezTo>
                      <a:pt x="14106" y="696"/>
                      <a:pt x="14106" y="696"/>
                      <a:pt x="14106" y="1045"/>
                    </a:cubicBezTo>
                    <a:cubicBezTo>
                      <a:pt x="13885" y="1393"/>
                      <a:pt x="13444" y="1741"/>
                      <a:pt x="13004" y="1741"/>
                    </a:cubicBezTo>
                    <a:cubicBezTo>
                      <a:pt x="13004" y="1741"/>
                      <a:pt x="12783" y="1741"/>
                      <a:pt x="12783" y="1741"/>
                    </a:cubicBezTo>
                    <a:cubicBezTo>
                      <a:pt x="12563" y="2090"/>
                      <a:pt x="12563" y="2090"/>
                      <a:pt x="12563" y="2090"/>
                    </a:cubicBezTo>
                    <a:cubicBezTo>
                      <a:pt x="12342" y="2090"/>
                      <a:pt x="12122" y="2090"/>
                      <a:pt x="12122" y="1741"/>
                    </a:cubicBezTo>
                    <a:cubicBezTo>
                      <a:pt x="11902" y="1741"/>
                      <a:pt x="11681" y="1741"/>
                      <a:pt x="11461" y="2090"/>
                    </a:cubicBezTo>
                    <a:cubicBezTo>
                      <a:pt x="11020" y="2787"/>
                      <a:pt x="10138" y="3135"/>
                      <a:pt x="9918" y="2438"/>
                    </a:cubicBezTo>
                    <a:cubicBezTo>
                      <a:pt x="9697" y="2438"/>
                      <a:pt x="9036" y="2090"/>
                      <a:pt x="8595" y="2090"/>
                    </a:cubicBezTo>
                    <a:cubicBezTo>
                      <a:pt x="8375" y="2090"/>
                      <a:pt x="7934" y="1741"/>
                      <a:pt x="7053" y="1393"/>
                    </a:cubicBezTo>
                    <a:cubicBezTo>
                      <a:pt x="6832" y="1393"/>
                      <a:pt x="6391" y="1393"/>
                      <a:pt x="6171" y="1393"/>
                    </a:cubicBezTo>
                    <a:cubicBezTo>
                      <a:pt x="6171" y="1393"/>
                      <a:pt x="5951" y="1393"/>
                      <a:pt x="5951" y="1393"/>
                    </a:cubicBezTo>
                    <a:cubicBezTo>
                      <a:pt x="5951" y="1393"/>
                      <a:pt x="5951" y="1393"/>
                      <a:pt x="5951" y="1393"/>
                    </a:cubicBezTo>
                    <a:cubicBezTo>
                      <a:pt x="5730" y="1393"/>
                      <a:pt x="5730" y="1393"/>
                      <a:pt x="5730" y="1393"/>
                    </a:cubicBezTo>
                    <a:cubicBezTo>
                      <a:pt x="5730" y="1393"/>
                      <a:pt x="5730" y="1393"/>
                      <a:pt x="5730" y="1393"/>
                    </a:cubicBezTo>
                    <a:cubicBezTo>
                      <a:pt x="5730" y="1393"/>
                      <a:pt x="5510" y="1393"/>
                      <a:pt x="5510" y="1741"/>
                    </a:cubicBezTo>
                    <a:cubicBezTo>
                      <a:pt x="5510" y="1741"/>
                      <a:pt x="5289" y="2090"/>
                      <a:pt x="5289" y="2090"/>
                    </a:cubicBezTo>
                    <a:cubicBezTo>
                      <a:pt x="5069" y="2438"/>
                      <a:pt x="4628" y="2787"/>
                      <a:pt x="4408" y="3135"/>
                    </a:cubicBezTo>
                    <a:cubicBezTo>
                      <a:pt x="4408" y="3135"/>
                      <a:pt x="4187" y="3135"/>
                      <a:pt x="4187" y="3135"/>
                    </a:cubicBezTo>
                    <a:cubicBezTo>
                      <a:pt x="3967" y="3483"/>
                      <a:pt x="3746" y="3483"/>
                      <a:pt x="3526" y="3832"/>
                    </a:cubicBezTo>
                    <a:cubicBezTo>
                      <a:pt x="3526" y="3832"/>
                      <a:pt x="3085" y="4877"/>
                      <a:pt x="2865" y="5574"/>
                    </a:cubicBezTo>
                    <a:cubicBezTo>
                      <a:pt x="2424" y="7316"/>
                      <a:pt x="1983" y="8709"/>
                      <a:pt x="1322" y="9754"/>
                    </a:cubicBezTo>
                    <a:cubicBezTo>
                      <a:pt x="881" y="10451"/>
                      <a:pt x="440" y="10800"/>
                      <a:pt x="220" y="11149"/>
                    </a:cubicBezTo>
                    <a:cubicBezTo>
                      <a:pt x="220" y="11149"/>
                      <a:pt x="220" y="11149"/>
                      <a:pt x="0" y="11149"/>
                    </a:cubicBezTo>
                    <a:cubicBezTo>
                      <a:pt x="220" y="11149"/>
                      <a:pt x="220" y="11497"/>
                      <a:pt x="220" y="11497"/>
                    </a:cubicBezTo>
                    <a:cubicBezTo>
                      <a:pt x="440" y="11846"/>
                      <a:pt x="881" y="12542"/>
                      <a:pt x="881" y="13239"/>
                    </a:cubicBezTo>
                    <a:cubicBezTo>
                      <a:pt x="881" y="13936"/>
                      <a:pt x="1102" y="13936"/>
                      <a:pt x="1322" y="13936"/>
                    </a:cubicBezTo>
                    <a:cubicBezTo>
                      <a:pt x="1542" y="13936"/>
                      <a:pt x="1542" y="13936"/>
                      <a:pt x="1763" y="14284"/>
                    </a:cubicBezTo>
                    <a:cubicBezTo>
                      <a:pt x="1983" y="14633"/>
                      <a:pt x="1983" y="15330"/>
                      <a:pt x="1983" y="16026"/>
                    </a:cubicBezTo>
                    <a:cubicBezTo>
                      <a:pt x="1983" y="16026"/>
                      <a:pt x="1983" y="16375"/>
                      <a:pt x="1983" y="16375"/>
                    </a:cubicBezTo>
                    <a:cubicBezTo>
                      <a:pt x="1983" y="16375"/>
                      <a:pt x="1983" y="16375"/>
                      <a:pt x="2204" y="16375"/>
                    </a:cubicBezTo>
                    <a:cubicBezTo>
                      <a:pt x="3746" y="16723"/>
                      <a:pt x="4848" y="17071"/>
                      <a:pt x="4848" y="18465"/>
                    </a:cubicBezTo>
                    <a:cubicBezTo>
                      <a:pt x="4848" y="18465"/>
                      <a:pt x="4848" y="18813"/>
                      <a:pt x="4848" y="18813"/>
                    </a:cubicBezTo>
                    <a:cubicBezTo>
                      <a:pt x="4848" y="19162"/>
                      <a:pt x="4848" y="19510"/>
                      <a:pt x="4848" y="19510"/>
                    </a:cubicBezTo>
                    <a:cubicBezTo>
                      <a:pt x="4848" y="19510"/>
                      <a:pt x="4848" y="19510"/>
                      <a:pt x="4848" y="19510"/>
                    </a:cubicBezTo>
                    <a:cubicBezTo>
                      <a:pt x="4848" y="19510"/>
                      <a:pt x="5069" y="19510"/>
                      <a:pt x="5069" y="19510"/>
                    </a:cubicBezTo>
                    <a:cubicBezTo>
                      <a:pt x="5069" y="19859"/>
                      <a:pt x="5289" y="19859"/>
                      <a:pt x="5289" y="19859"/>
                    </a:cubicBezTo>
                    <a:cubicBezTo>
                      <a:pt x="5289" y="20207"/>
                      <a:pt x="5510" y="20207"/>
                      <a:pt x="5510" y="20207"/>
                    </a:cubicBezTo>
                    <a:cubicBezTo>
                      <a:pt x="5510" y="20207"/>
                      <a:pt x="5730" y="20555"/>
                      <a:pt x="5730" y="20555"/>
                    </a:cubicBezTo>
                    <a:cubicBezTo>
                      <a:pt x="5730" y="20555"/>
                      <a:pt x="5951" y="20904"/>
                      <a:pt x="5951" y="20904"/>
                    </a:cubicBezTo>
                    <a:cubicBezTo>
                      <a:pt x="6171" y="20904"/>
                      <a:pt x="6612" y="20904"/>
                      <a:pt x="7273" y="21252"/>
                    </a:cubicBezTo>
                    <a:cubicBezTo>
                      <a:pt x="7714" y="21252"/>
                      <a:pt x="8155" y="21252"/>
                      <a:pt x="8375" y="21252"/>
                    </a:cubicBezTo>
                    <a:cubicBezTo>
                      <a:pt x="8595" y="21252"/>
                      <a:pt x="8595" y="21252"/>
                      <a:pt x="9036" y="21252"/>
                    </a:cubicBezTo>
                    <a:cubicBezTo>
                      <a:pt x="9697" y="21252"/>
                      <a:pt x="10800" y="21252"/>
                      <a:pt x="11240" y="21600"/>
                    </a:cubicBezTo>
                    <a:cubicBezTo>
                      <a:pt x="11681" y="21600"/>
                      <a:pt x="12122" y="21252"/>
                      <a:pt x="12563" y="20555"/>
                    </a:cubicBezTo>
                    <a:cubicBezTo>
                      <a:pt x="13224" y="19510"/>
                      <a:pt x="14987" y="19510"/>
                      <a:pt x="15428" y="19510"/>
                    </a:cubicBezTo>
                    <a:cubicBezTo>
                      <a:pt x="15648" y="19510"/>
                      <a:pt x="15869" y="19510"/>
                      <a:pt x="15869" y="19510"/>
                    </a:cubicBezTo>
                    <a:cubicBezTo>
                      <a:pt x="17191" y="19859"/>
                      <a:pt x="18073" y="19859"/>
                      <a:pt x="18293" y="20904"/>
                    </a:cubicBezTo>
                    <a:cubicBezTo>
                      <a:pt x="18293" y="20904"/>
                      <a:pt x="18293" y="20904"/>
                      <a:pt x="18293" y="20904"/>
                    </a:cubicBezTo>
                    <a:cubicBezTo>
                      <a:pt x="18293" y="20904"/>
                      <a:pt x="18293" y="20904"/>
                      <a:pt x="18293" y="20904"/>
                    </a:cubicBezTo>
                    <a:cubicBezTo>
                      <a:pt x="18514" y="20904"/>
                      <a:pt x="18514" y="20904"/>
                      <a:pt x="18514" y="20904"/>
                    </a:cubicBezTo>
                    <a:cubicBezTo>
                      <a:pt x="18514" y="20904"/>
                      <a:pt x="18514" y="20904"/>
                      <a:pt x="18734" y="20904"/>
                    </a:cubicBezTo>
                    <a:cubicBezTo>
                      <a:pt x="18734" y="21252"/>
                      <a:pt x="18734" y="21252"/>
                      <a:pt x="18955" y="21252"/>
                    </a:cubicBezTo>
                    <a:cubicBezTo>
                      <a:pt x="18955" y="21252"/>
                      <a:pt x="18955" y="21252"/>
                      <a:pt x="18955" y="21252"/>
                    </a:cubicBezTo>
                    <a:cubicBezTo>
                      <a:pt x="18955" y="20904"/>
                      <a:pt x="18955" y="20555"/>
                      <a:pt x="18955" y="20207"/>
                    </a:cubicBezTo>
                    <a:cubicBezTo>
                      <a:pt x="18955" y="18813"/>
                      <a:pt x="19616" y="16375"/>
                      <a:pt x="20497" y="16375"/>
                    </a:cubicBezTo>
                    <a:cubicBezTo>
                      <a:pt x="20718" y="16375"/>
                      <a:pt x="20718" y="16375"/>
                      <a:pt x="20718" y="16375"/>
                    </a:cubicBezTo>
                    <a:cubicBezTo>
                      <a:pt x="21379" y="16026"/>
                      <a:pt x="21600" y="16026"/>
                      <a:pt x="21379" y="14981"/>
                    </a:cubicBezTo>
                    <a:cubicBezTo>
                      <a:pt x="21379" y="14981"/>
                      <a:pt x="21379" y="14981"/>
                      <a:pt x="21379" y="14981"/>
                    </a:cubicBezTo>
                    <a:cubicBezTo>
                      <a:pt x="21379" y="14981"/>
                      <a:pt x="21159" y="14633"/>
                      <a:pt x="21159" y="14633"/>
                    </a:cubicBezTo>
                    <a:cubicBezTo>
                      <a:pt x="21159" y="14633"/>
                      <a:pt x="21159" y="14633"/>
                      <a:pt x="21159" y="14633"/>
                    </a:cubicBezTo>
                    <a:cubicBezTo>
                      <a:pt x="21159" y="14633"/>
                      <a:pt x="20938" y="14284"/>
                      <a:pt x="20938" y="14284"/>
                    </a:cubicBezTo>
                    <a:cubicBezTo>
                      <a:pt x="20938" y="14633"/>
                      <a:pt x="20718" y="14633"/>
                      <a:pt x="20497" y="14633"/>
                    </a:cubicBezTo>
                    <a:cubicBezTo>
                      <a:pt x="20057" y="14981"/>
                      <a:pt x="19836" y="15330"/>
                      <a:pt x="19616" y="15330"/>
                    </a:cubicBezTo>
                    <a:cubicBezTo>
                      <a:pt x="19175" y="15330"/>
                      <a:pt x="18514" y="14981"/>
                      <a:pt x="18293" y="14284"/>
                    </a:cubicBezTo>
                    <a:cubicBezTo>
                      <a:pt x="18293" y="13936"/>
                      <a:pt x="18293" y="13936"/>
                      <a:pt x="18293" y="13936"/>
                    </a:cubicBezTo>
                    <a:cubicBezTo>
                      <a:pt x="18293" y="13588"/>
                      <a:pt x="18293" y="13588"/>
                      <a:pt x="18293" y="13588"/>
                    </a:cubicBezTo>
                    <a:cubicBezTo>
                      <a:pt x="18293" y="13588"/>
                      <a:pt x="18293" y="13588"/>
                      <a:pt x="18293" y="13588"/>
                    </a:cubicBezTo>
                    <a:cubicBezTo>
                      <a:pt x="18293" y="13588"/>
                      <a:pt x="18073" y="13588"/>
                      <a:pt x="18073" y="1358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3" name="Shape">
                <a:extLst>
                  <a:ext uri="{FF2B5EF4-FFF2-40B4-BE49-F238E27FC236}">
                    <a16:creationId xmlns:a16="http://schemas.microsoft.com/office/drawing/2014/main" id="{69CEEA16-CDA0-5D94-3D08-35BE81C8F5EC}"/>
                  </a:ext>
                </a:extLst>
              </p:cNvPr>
              <p:cNvSpPr/>
              <p:nvPr/>
            </p:nvSpPr>
            <p:spPr>
              <a:xfrm>
                <a:off x="519438" y="435000"/>
                <a:ext cx="37997" cy="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9" y="568"/>
                    </a:moveTo>
                    <a:cubicBezTo>
                      <a:pt x="719" y="1136"/>
                      <a:pt x="719" y="1136"/>
                      <a:pt x="719" y="1136"/>
                    </a:cubicBezTo>
                    <a:cubicBezTo>
                      <a:pt x="1439" y="1705"/>
                      <a:pt x="1439" y="2273"/>
                      <a:pt x="1439" y="2273"/>
                    </a:cubicBezTo>
                    <a:cubicBezTo>
                      <a:pt x="1439" y="2273"/>
                      <a:pt x="1439" y="2273"/>
                      <a:pt x="2160" y="2842"/>
                    </a:cubicBezTo>
                    <a:cubicBezTo>
                      <a:pt x="2160" y="2842"/>
                      <a:pt x="2160" y="3410"/>
                      <a:pt x="2160" y="3410"/>
                    </a:cubicBezTo>
                    <a:cubicBezTo>
                      <a:pt x="2160" y="3410"/>
                      <a:pt x="2880" y="3410"/>
                      <a:pt x="2880" y="3978"/>
                    </a:cubicBezTo>
                    <a:cubicBezTo>
                      <a:pt x="2880" y="3978"/>
                      <a:pt x="2880" y="3978"/>
                      <a:pt x="2880" y="4547"/>
                    </a:cubicBezTo>
                    <a:cubicBezTo>
                      <a:pt x="2880" y="4547"/>
                      <a:pt x="2880" y="4547"/>
                      <a:pt x="3599" y="4547"/>
                    </a:cubicBezTo>
                    <a:cubicBezTo>
                      <a:pt x="3599" y="4547"/>
                      <a:pt x="3599" y="5115"/>
                      <a:pt x="3599" y="5115"/>
                    </a:cubicBezTo>
                    <a:cubicBezTo>
                      <a:pt x="3599" y="5115"/>
                      <a:pt x="3599" y="5115"/>
                      <a:pt x="3599" y="5115"/>
                    </a:cubicBezTo>
                    <a:cubicBezTo>
                      <a:pt x="3599" y="5684"/>
                      <a:pt x="4320" y="5684"/>
                      <a:pt x="4320" y="5684"/>
                    </a:cubicBezTo>
                    <a:cubicBezTo>
                      <a:pt x="4320" y="5684"/>
                      <a:pt x="4320" y="5684"/>
                      <a:pt x="4320" y="5684"/>
                    </a:cubicBezTo>
                    <a:cubicBezTo>
                      <a:pt x="4320" y="5684"/>
                      <a:pt x="4320" y="6252"/>
                      <a:pt x="4320" y="6252"/>
                    </a:cubicBezTo>
                    <a:cubicBezTo>
                      <a:pt x="4320" y="6252"/>
                      <a:pt x="4320" y="6252"/>
                      <a:pt x="4320" y="6252"/>
                    </a:cubicBezTo>
                    <a:cubicBezTo>
                      <a:pt x="4320" y="6252"/>
                      <a:pt x="4320" y="6252"/>
                      <a:pt x="4320" y="6252"/>
                    </a:cubicBezTo>
                    <a:cubicBezTo>
                      <a:pt x="5040" y="6252"/>
                      <a:pt x="12960" y="14210"/>
                      <a:pt x="9360" y="17052"/>
                    </a:cubicBezTo>
                    <a:cubicBezTo>
                      <a:pt x="9360" y="17052"/>
                      <a:pt x="9360" y="17621"/>
                      <a:pt x="9360" y="18757"/>
                    </a:cubicBezTo>
                    <a:cubicBezTo>
                      <a:pt x="9360" y="19326"/>
                      <a:pt x="9360" y="19894"/>
                      <a:pt x="9360" y="19894"/>
                    </a:cubicBezTo>
                    <a:cubicBezTo>
                      <a:pt x="9360" y="20463"/>
                      <a:pt x="9360" y="20463"/>
                      <a:pt x="10080" y="20463"/>
                    </a:cubicBezTo>
                    <a:cubicBezTo>
                      <a:pt x="10080" y="20463"/>
                      <a:pt x="10080" y="21031"/>
                      <a:pt x="10080" y="21031"/>
                    </a:cubicBezTo>
                    <a:cubicBezTo>
                      <a:pt x="10080" y="21031"/>
                      <a:pt x="10080" y="21031"/>
                      <a:pt x="10080" y="21600"/>
                    </a:cubicBezTo>
                    <a:cubicBezTo>
                      <a:pt x="10800" y="21031"/>
                      <a:pt x="10800" y="20463"/>
                      <a:pt x="11520" y="20463"/>
                    </a:cubicBezTo>
                    <a:cubicBezTo>
                      <a:pt x="11520" y="19894"/>
                      <a:pt x="11520" y="19894"/>
                      <a:pt x="11520" y="19894"/>
                    </a:cubicBezTo>
                    <a:cubicBezTo>
                      <a:pt x="11520" y="19894"/>
                      <a:pt x="11520" y="19894"/>
                      <a:pt x="11520" y="19326"/>
                    </a:cubicBezTo>
                    <a:cubicBezTo>
                      <a:pt x="12240" y="19326"/>
                      <a:pt x="12240" y="19326"/>
                      <a:pt x="12240" y="19326"/>
                    </a:cubicBezTo>
                    <a:cubicBezTo>
                      <a:pt x="12240" y="19326"/>
                      <a:pt x="12240" y="18757"/>
                      <a:pt x="12240" y="18757"/>
                    </a:cubicBezTo>
                    <a:cubicBezTo>
                      <a:pt x="12240" y="18757"/>
                      <a:pt x="12240" y="18757"/>
                      <a:pt x="12240" y="18757"/>
                    </a:cubicBezTo>
                    <a:cubicBezTo>
                      <a:pt x="12960" y="18757"/>
                      <a:pt x="12960" y="18189"/>
                      <a:pt x="12960" y="18189"/>
                    </a:cubicBezTo>
                    <a:cubicBezTo>
                      <a:pt x="12960" y="18189"/>
                      <a:pt x="12960" y="18189"/>
                      <a:pt x="12960" y="18189"/>
                    </a:cubicBezTo>
                    <a:cubicBezTo>
                      <a:pt x="12960" y="18189"/>
                      <a:pt x="12960" y="18189"/>
                      <a:pt x="12960" y="18189"/>
                    </a:cubicBezTo>
                    <a:cubicBezTo>
                      <a:pt x="12960" y="18189"/>
                      <a:pt x="12960" y="18189"/>
                      <a:pt x="12960" y="17621"/>
                    </a:cubicBezTo>
                    <a:cubicBezTo>
                      <a:pt x="12960" y="17621"/>
                      <a:pt x="12960" y="17621"/>
                      <a:pt x="12960" y="17621"/>
                    </a:cubicBezTo>
                    <a:cubicBezTo>
                      <a:pt x="12960" y="17621"/>
                      <a:pt x="12960" y="17621"/>
                      <a:pt x="12960" y="17621"/>
                    </a:cubicBezTo>
                    <a:cubicBezTo>
                      <a:pt x="12960" y="17621"/>
                      <a:pt x="12960" y="17621"/>
                      <a:pt x="12960" y="17621"/>
                    </a:cubicBezTo>
                    <a:cubicBezTo>
                      <a:pt x="12960" y="14210"/>
                      <a:pt x="15120" y="13642"/>
                      <a:pt x="16560" y="13642"/>
                    </a:cubicBezTo>
                    <a:cubicBezTo>
                      <a:pt x="16560" y="13642"/>
                      <a:pt x="16560" y="13642"/>
                      <a:pt x="17280" y="13642"/>
                    </a:cubicBezTo>
                    <a:cubicBezTo>
                      <a:pt x="17280" y="13642"/>
                      <a:pt x="18000" y="13642"/>
                      <a:pt x="18000" y="13642"/>
                    </a:cubicBezTo>
                    <a:cubicBezTo>
                      <a:pt x="18720" y="13642"/>
                      <a:pt x="20160" y="14210"/>
                      <a:pt x="20879" y="14210"/>
                    </a:cubicBezTo>
                    <a:cubicBezTo>
                      <a:pt x="20879" y="14210"/>
                      <a:pt x="21600" y="14210"/>
                      <a:pt x="21600" y="14210"/>
                    </a:cubicBezTo>
                    <a:cubicBezTo>
                      <a:pt x="21600" y="13642"/>
                      <a:pt x="20879" y="12505"/>
                      <a:pt x="20160" y="11936"/>
                    </a:cubicBezTo>
                    <a:cubicBezTo>
                      <a:pt x="18720" y="10800"/>
                      <a:pt x="15840" y="7957"/>
                      <a:pt x="15120" y="5115"/>
                    </a:cubicBezTo>
                    <a:cubicBezTo>
                      <a:pt x="14400" y="3410"/>
                      <a:pt x="11520" y="2842"/>
                      <a:pt x="10800" y="2842"/>
                    </a:cubicBezTo>
                    <a:cubicBezTo>
                      <a:pt x="9360" y="2842"/>
                      <a:pt x="7920" y="1705"/>
                      <a:pt x="6480" y="1136"/>
                    </a:cubicBezTo>
                    <a:cubicBezTo>
                      <a:pt x="5760" y="568"/>
                      <a:pt x="5040" y="0"/>
                      <a:pt x="4320" y="0"/>
                    </a:cubicBezTo>
                    <a:cubicBezTo>
                      <a:pt x="4320" y="0"/>
                      <a:pt x="3599" y="0"/>
                      <a:pt x="3599" y="0"/>
                    </a:cubicBezTo>
                    <a:cubicBezTo>
                      <a:pt x="2880" y="0"/>
                      <a:pt x="1439" y="0"/>
                      <a:pt x="0" y="568"/>
                    </a:cubicBezTo>
                    <a:cubicBezTo>
                      <a:pt x="719" y="568"/>
                      <a:pt x="719" y="568"/>
                      <a:pt x="719" y="56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4" name="Shape">
                <a:extLst>
                  <a:ext uri="{FF2B5EF4-FFF2-40B4-BE49-F238E27FC236}">
                    <a16:creationId xmlns:a16="http://schemas.microsoft.com/office/drawing/2014/main" id="{E94EC77A-A991-E2C7-A4B1-237B1ED42C10}"/>
                  </a:ext>
                </a:extLst>
              </p:cNvPr>
              <p:cNvSpPr/>
              <p:nvPr/>
            </p:nvSpPr>
            <p:spPr>
              <a:xfrm>
                <a:off x="456980" y="503431"/>
                <a:ext cx="79636" cy="38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24" y="2541"/>
                    </a:moveTo>
                    <a:cubicBezTo>
                      <a:pt x="20924" y="2541"/>
                      <a:pt x="20924" y="2541"/>
                      <a:pt x="20924" y="2541"/>
                    </a:cubicBezTo>
                    <a:cubicBezTo>
                      <a:pt x="20587" y="1905"/>
                      <a:pt x="20587" y="1905"/>
                      <a:pt x="20587" y="1905"/>
                    </a:cubicBezTo>
                    <a:cubicBezTo>
                      <a:pt x="20587" y="1905"/>
                      <a:pt x="20587" y="1905"/>
                      <a:pt x="20587" y="1905"/>
                    </a:cubicBezTo>
                    <a:cubicBezTo>
                      <a:pt x="20587" y="1905"/>
                      <a:pt x="20250" y="1905"/>
                      <a:pt x="20250" y="1905"/>
                    </a:cubicBezTo>
                    <a:cubicBezTo>
                      <a:pt x="20250" y="1905"/>
                      <a:pt x="20250" y="1905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19912" y="1270"/>
                      <a:pt x="19912" y="1270"/>
                      <a:pt x="19912" y="1270"/>
                    </a:cubicBezTo>
                    <a:cubicBezTo>
                      <a:pt x="19912" y="635"/>
                      <a:pt x="19237" y="635"/>
                      <a:pt x="17549" y="0"/>
                    </a:cubicBezTo>
                    <a:cubicBezTo>
                      <a:pt x="17212" y="0"/>
                      <a:pt x="17212" y="0"/>
                      <a:pt x="16874" y="0"/>
                    </a:cubicBezTo>
                    <a:cubicBezTo>
                      <a:pt x="15187" y="0"/>
                      <a:pt x="13837" y="635"/>
                      <a:pt x="13499" y="1270"/>
                    </a:cubicBezTo>
                    <a:cubicBezTo>
                      <a:pt x="12487" y="2541"/>
                      <a:pt x="11474" y="3811"/>
                      <a:pt x="10125" y="3811"/>
                    </a:cubicBezTo>
                    <a:cubicBezTo>
                      <a:pt x="9787" y="3176"/>
                      <a:pt x="8099" y="3176"/>
                      <a:pt x="7087" y="3176"/>
                    </a:cubicBezTo>
                    <a:cubicBezTo>
                      <a:pt x="6749" y="3176"/>
                      <a:pt x="6412" y="3176"/>
                      <a:pt x="6412" y="3176"/>
                    </a:cubicBezTo>
                    <a:cubicBezTo>
                      <a:pt x="6412" y="3176"/>
                      <a:pt x="6412" y="3176"/>
                      <a:pt x="6074" y="3176"/>
                    </a:cubicBezTo>
                    <a:cubicBezTo>
                      <a:pt x="5737" y="3176"/>
                      <a:pt x="4725" y="3176"/>
                      <a:pt x="4049" y="3176"/>
                    </a:cubicBezTo>
                    <a:cubicBezTo>
                      <a:pt x="3374" y="2541"/>
                      <a:pt x="2699" y="2541"/>
                      <a:pt x="2362" y="2541"/>
                    </a:cubicBezTo>
                    <a:cubicBezTo>
                      <a:pt x="2362" y="2541"/>
                      <a:pt x="2362" y="2541"/>
                      <a:pt x="2362" y="2541"/>
                    </a:cubicBezTo>
                    <a:cubicBezTo>
                      <a:pt x="2362" y="2541"/>
                      <a:pt x="2362" y="2541"/>
                      <a:pt x="2362" y="2541"/>
                    </a:cubicBezTo>
                    <a:cubicBezTo>
                      <a:pt x="2362" y="2541"/>
                      <a:pt x="2362" y="2541"/>
                      <a:pt x="2362" y="2541"/>
                    </a:cubicBezTo>
                    <a:cubicBezTo>
                      <a:pt x="2024" y="2541"/>
                      <a:pt x="1687" y="1905"/>
                      <a:pt x="1349" y="1905"/>
                    </a:cubicBezTo>
                    <a:cubicBezTo>
                      <a:pt x="1349" y="1270"/>
                      <a:pt x="1349" y="1270"/>
                      <a:pt x="1012" y="1270"/>
                    </a:cubicBezTo>
                    <a:cubicBezTo>
                      <a:pt x="1012" y="1270"/>
                      <a:pt x="1012" y="635"/>
                      <a:pt x="674" y="635"/>
                    </a:cubicBezTo>
                    <a:cubicBezTo>
                      <a:pt x="674" y="635"/>
                      <a:pt x="674" y="635"/>
                      <a:pt x="674" y="635"/>
                    </a:cubicBezTo>
                    <a:cubicBezTo>
                      <a:pt x="674" y="635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0" y="635"/>
                      <a:pt x="0" y="635"/>
                      <a:pt x="0" y="1270"/>
                    </a:cubicBezTo>
                    <a:cubicBezTo>
                      <a:pt x="0" y="1905"/>
                      <a:pt x="0" y="2541"/>
                      <a:pt x="337" y="3176"/>
                    </a:cubicBezTo>
                    <a:cubicBezTo>
                      <a:pt x="674" y="3811"/>
                      <a:pt x="2362" y="6988"/>
                      <a:pt x="1687" y="8894"/>
                    </a:cubicBezTo>
                    <a:cubicBezTo>
                      <a:pt x="1687" y="9529"/>
                      <a:pt x="1349" y="10164"/>
                      <a:pt x="1012" y="10164"/>
                    </a:cubicBezTo>
                    <a:cubicBezTo>
                      <a:pt x="1012" y="10164"/>
                      <a:pt x="674" y="10164"/>
                      <a:pt x="674" y="10164"/>
                    </a:cubicBezTo>
                    <a:cubicBezTo>
                      <a:pt x="337" y="10800"/>
                      <a:pt x="337" y="11435"/>
                      <a:pt x="337" y="11435"/>
                    </a:cubicBezTo>
                    <a:cubicBezTo>
                      <a:pt x="337" y="11435"/>
                      <a:pt x="337" y="12070"/>
                      <a:pt x="337" y="12070"/>
                    </a:cubicBezTo>
                    <a:cubicBezTo>
                      <a:pt x="337" y="12070"/>
                      <a:pt x="337" y="12070"/>
                      <a:pt x="337" y="12070"/>
                    </a:cubicBezTo>
                    <a:cubicBezTo>
                      <a:pt x="337" y="12705"/>
                      <a:pt x="337" y="12705"/>
                      <a:pt x="337" y="12705"/>
                    </a:cubicBezTo>
                    <a:cubicBezTo>
                      <a:pt x="337" y="12705"/>
                      <a:pt x="337" y="13341"/>
                      <a:pt x="337" y="13341"/>
                    </a:cubicBezTo>
                    <a:cubicBezTo>
                      <a:pt x="337" y="13976"/>
                      <a:pt x="337" y="13976"/>
                      <a:pt x="337" y="13976"/>
                    </a:cubicBezTo>
                    <a:cubicBezTo>
                      <a:pt x="337" y="13976"/>
                      <a:pt x="337" y="13976"/>
                      <a:pt x="337" y="14611"/>
                    </a:cubicBezTo>
                    <a:cubicBezTo>
                      <a:pt x="337" y="14611"/>
                      <a:pt x="337" y="14611"/>
                      <a:pt x="337" y="14611"/>
                    </a:cubicBezTo>
                    <a:cubicBezTo>
                      <a:pt x="2024" y="17788"/>
                      <a:pt x="2362" y="18423"/>
                      <a:pt x="2362" y="19694"/>
                    </a:cubicBezTo>
                    <a:cubicBezTo>
                      <a:pt x="2362" y="19694"/>
                      <a:pt x="2699" y="19694"/>
                      <a:pt x="2699" y="19694"/>
                    </a:cubicBezTo>
                    <a:cubicBezTo>
                      <a:pt x="2699" y="19694"/>
                      <a:pt x="2699" y="19694"/>
                      <a:pt x="3037" y="20329"/>
                    </a:cubicBezTo>
                    <a:cubicBezTo>
                      <a:pt x="3037" y="20329"/>
                      <a:pt x="3037" y="20329"/>
                      <a:pt x="3037" y="20329"/>
                    </a:cubicBezTo>
                    <a:cubicBezTo>
                      <a:pt x="3037" y="20329"/>
                      <a:pt x="3037" y="20329"/>
                      <a:pt x="3037" y="20329"/>
                    </a:cubicBezTo>
                    <a:cubicBezTo>
                      <a:pt x="3037" y="20329"/>
                      <a:pt x="3374" y="20329"/>
                      <a:pt x="3374" y="20329"/>
                    </a:cubicBezTo>
                    <a:cubicBezTo>
                      <a:pt x="3374" y="20329"/>
                      <a:pt x="3712" y="20329"/>
                      <a:pt x="3712" y="20329"/>
                    </a:cubicBezTo>
                    <a:cubicBezTo>
                      <a:pt x="4049" y="20329"/>
                      <a:pt x="4049" y="20329"/>
                      <a:pt x="4049" y="20329"/>
                    </a:cubicBezTo>
                    <a:cubicBezTo>
                      <a:pt x="4387" y="20329"/>
                      <a:pt x="4387" y="20329"/>
                      <a:pt x="4725" y="20329"/>
                    </a:cubicBezTo>
                    <a:cubicBezTo>
                      <a:pt x="4725" y="20329"/>
                      <a:pt x="4725" y="20329"/>
                      <a:pt x="5062" y="20329"/>
                    </a:cubicBezTo>
                    <a:cubicBezTo>
                      <a:pt x="5062" y="20329"/>
                      <a:pt x="5399" y="20329"/>
                      <a:pt x="5737" y="20329"/>
                    </a:cubicBezTo>
                    <a:cubicBezTo>
                      <a:pt x="7087" y="20329"/>
                      <a:pt x="7762" y="20329"/>
                      <a:pt x="8099" y="20329"/>
                    </a:cubicBezTo>
                    <a:cubicBezTo>
                      <a:pt x="8099" y="20964"/>
                      <a:pt x="8099" y="20964"/>
                      <a:pt x="8099" y="20964"/>
                    </a:cubicBezTo>
                    <a:cubicBezTo>
                      <a:pt x="8099" y="20964"/>
                      <a:pt x="8099" y="20964"/>
                      <a:pt x="8099" y="20964"/>
                    </a:cubicBezTo>
                    <a:cubicBezTo>
                      <a:pt x="8437" y="20964"/>
                      <a:pt x="8437" y="20964"/>
                      <a:pt x="8774" y="20964"/>
                    </a:cubicBezTo>
                    <a:cubicBezTo>
                      <a:pt x="8774" y="20964"/>
                      <a:pt x="8774" y="20964"/>
                      <a:pt x="8774" y="20964"/>
                    </a:cubicBezTo>
                    <a:cubicBezTo>
                      <a:pt x="8774" y="20964"/>
                      <a:pt x="8774" y="20964"/>
                      <a:pt x="9112" y="20964"/>
                    </a:cubicBezTo>
                    <a:cubicBezTo>
                      <a:pt x="9112" y="20964"/>
                      <a:pt x="9112" y="20964"/>
                      <a:pt x="9112" y="20964"/>
                    </a:cubicBezTo>
                    <a:cubicBezTo>
                      <a:pt x="9450" y="20964"/>
                      <a:pt x="9450" y="20964"/>
                      <a:pt x="9450" y="21600"/>
                    </a:cubicBezTo>
                    <a:cubicBezTo>
                      <a:pt x="9787" y="21600"/>
                      <a:pt x="9787" y="21600"/>
                      <a:pt x="9787" y="21600"/>
                    </a:cubicBezTo>
                    <a:cubicBezTo>
                      <a:pt x="9787" y="21600"/>
                      <a:pt x="10125" y="21600"/>
                      <a:pt x="10125" y="21600"/>
                    </a:cubicBezTo>
                    <a:cubicBezTo>
                      <a:pt x="10125" y="21600"/>
                      <a:pt x="10462" y="21600"/>
                      <a:pt x="10462" y="21600"/>
                    </a:cubicBezTo>
                    <a:cubicBezTo>
                      <a:pt x="10462" y="21600"/>
                      <a:pt x="10462" y="21600"/>
                      <a:pt x="10800" y="21600"/>
                    </a:cubicBezTo>
                    <a:cubicBezTo>
                      <a:pt x="10800" y="21600"/>
                      <a:pt x="10800" y="21600"/>
                      <a:pt x="11137" y="21600"/>
                    </a:cubicBezTo>
                    <a:cubicBezTo>
                      <a:pt x="11137" y="21600"/>
                      <a:pt x="11137" y="21600"/>
                      <a:pt x="11137" y="21600"/>
                    </a:cubicBezTo>
                    <a:cubicBezTo>
                      <a:pt x="11474" y="21600"/>
                      <a:pt x="11474" y="21600"/>
                      <a:pt x="11812" y="21600"/>
                    </a:cubicBezTo>
                    <a:cubicBezTo>
                      <a:pt x="11812" y="21600"/>
                      <a:pt x="11812" y="21600"/>
                      <a:pt x="11812" y="21600"/>
                    </a:cubicBezTo>
                    <a:cubicBezTo>
                      <a:pt x="12149" y="21600"/>
                      <a:pt x="12487" y="21600"/>
                      <a:pt x="12487" y="21600"/>
                    </a:cubicBezTo>
                    <a:cubicBezTo>
                      <a:pt x="12487" y="21600"/>
                      <a:pt x="12487" y="20964"/>
                      <a:pt x="12487" y="20964"/>
                    </a:cubicBezTo>
                    <a:cubicBezTo>
                      <a:pt x="12487" y="20329"/>
                      <a:pt x="12487" y="20329"/>
                      <a:pt x="12487" y="20329"/>
                    </a:cubicBezTo>
                    <a:cubicBezTo>
                      <a:pt x="12824" y="20329"/>
                      <a:pt x="12824" y="19694"/>
                      <a:pt x="12824" y="19694"/>
                    </a:cubicBezTo>
                    <a:cubicBezTo>
                      <a:pt x="12824" y="19694"/>
                      <a:pt x="12824" y="19694"/>
                      <a:pt x="12824" y="19694"/>
                    </a:cubicBezTo>
                    <a:cubicBezTo>
                      <a:pt x="13162" y="19694"/>
                      <a:pt x="13162" y="19058"/>
                      <a:pt x="13162" y="19058"/>
                    </a:cubicBezTo>
                    <a:cubicBezTo>
                      <a:pt x="13162" y="19058"/>
                      <a:pt x="13162" y="19058"/>
                      <a:pt x="13499" y="19058"/>
                    </a:cubicBezTo>
                    <a:cubicBezTo>
                      <a:pt x="13499" y="19058"/>
                      <a:pt x="13499" y="19058"/>
                      <a:pt x="13837" y="19058"/>
                    </a:cubicBezTo>
                    <a:cubicBezTo>
                      <a:pt x="13837" y="19058"/>
                      <a:pt x="13837" y="19058"/>
                      <a:pt x="13837" y="19058"/>
                    </a:cubicBezTo>
                    <a:cubicBezTo>
                      <a:pt x="13837" y="19058"/>
                      <a:pt x="14174" y="18423"/>
                      <a:pt x="14174" y="18423"/>
                    </a:cubicBezTo>
                    <a:cubicBezTo>
                      <a:pt x="14174" y="18423"/>
                      <a:pt x="14174" y="18423"/>
                      <a:pt x="14174" y="18423"/>
                    </a:cubicBezTo>
                    <a:cubicBezTo>
                      <a:pt x="14174" y="18423"/>
                      <a:pt x="14174" y="18423"/>
                      <a:pt x="14174" y="18423"/>
                    </a:cubicBezTo>
                    <a:cubicBezTo>
                      <a:pt x="14174" y="18423"/>
                      <a:pt x="14174" y="18423"/>
                      <a:pt x="14174" y="17788"/>
                    </a:cubicBezTo>
                    <a:cubicBezTo>
                      <a:pt x="14174" y="17788"/>
                      <a:pt x="14174" y="17788"/>
                      <a:pt x="14174" y="17788"/>
                    </a:cubicBezTo>
                    <a:cubicBezTo>
                      <a:pt x="14174" y="17788"/>
                      <a:pt x="14174" y="17788"/>
                      <a:pt x="14174" y="17788"/>
                    </a:cubicBezTo>
                    <a:cubicBezTo>
                      <a:pt x="14174" y="17152"/>
                      <a:pt x="14174" y="17152"/>
                      <a:pt x="14174" y="17152"/>
                    </a:cubicBezTo>
                    <a:cubicBezTo>
                      <a:pt x="14174" y="17152"/>
                      <a:pt x="14512" y="17152"/>
                      <a:pt x="14512" y="17152"/>
                    </a:cubicBezTo>
                    <a:cubicBezTo>
                      <a:pt x="14512" y="17152"/>
                      <a:pt x="14512" y="17152"/>
                      <a:pt x="14512" y="17152"/>
                    </a:cubicBezTo>
                    <a:cubicBezTo>
                      <a:pt x="14512" y="16517"/>
                      <a:pt x="14512" y="16517"/>
                      <a:pt x="14850" y="16517"/>
                    </a:cubicBezTo>
                    <a:cubicBezTo>
                      <a:pt x="14850" y="16517"/>
                      <a:pt x="14850" y="16517"/>
                      <a:pt x="14850" y="16517"/>
                    </a:cubicBezTo>
                    <a:cubicBezTo>
                      <a:pt x="14850" y="16517"/>
                      <a:pt x="14850" y="16517"/>
                      <a:pt x="14850" y="16517"/>
                    </a:cubicBezTo>
                    <a:cubicBezTo>
                      <a:pt x="14850" y="16517"/>
                      <a:pt x="14850" y="16517"/>
                      <a:pt x="14850" y="16517"/>
                    </a:cubicBezTo>
                    <a:cubicBezTo>
                      <a:pt x="15187" y="16517"/>
                      <a:pt x="16200" y="15882"/>
                      <a:pt x="17212" y="15882"/>
                    </a:cubicBezTo>
                    <a:cubicBezTo>
                      <a:pt x="18224" y="15882"/>
                      <a:pt x="18562" y="15882"/>
                      <a:pt x="19237" y="16517"/>
                    </a:cubicBezTo>
                    <a:cubicBezTo>
                      <a:pt x="19237" y="16517"/>
                      <a:pt x="19237" y="16517"/>
                      <a:pt x="19574" y="16517"/>
                    </a:cubicBezTo>
                    <a:cubicBezTo>
                      <a:pt x="18562" y="15882"/>
                      <a:pt x="18224" y="12705"/>
                      <a:pt x="18224" y="11435"/>
                    </a:cubicBezTo>
                    <a:cubicBezTo>
                      <a:pt x="18224" y="9529"/>
                      <a:pt x="18900" y="8894"/>
                      <a:pt x="18900" y="8894"/>
                    </a:cubicBezTo>
                    <a:cubicBezTo>
                      <a:pt x="19237" y="8894"/>
                      <a:pt x="19574" y="7623"/>
                      <a:pt x="19912" y="6988"/>
                    </a:cubicBezTo>
                    <a:cubicBezTo>
                      <a:pt x="20250" y="5082"/>
                      <a:pt x="20924" y="3811"/>
                      <a:pt x="21600" y="3176"/>
                    </a:cubicBezTo>
                    <a:cubicBezTo>
                      <a:pt x="21600" y="3176"/>
                      <a:pt x="21600" y="2541"/>
                      <a:pt x="21600" y="2541"/>
                    </a:cubicBezTo>
                    <a:cubicBezTo>
                      <a:pt x="21262" y="2541"/>
                      <a:pt x="21262" y="2541"/>
                      <a:pt x="21262" y="2541"/>
                    </a:cubicBezTo>
                    <a:cubicBezTo>
                      <a:pt x="21262" y="2541"/>
                      <a:pt x="20924" y="2541"/>
                      <a:pt x="20924" y="254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5" name="Shape">
                <a:extLst>
                  <a:ext uri="{FF2B5EF4-FFF2-40B4-BE49-F238E27FC236}">
                    <a16:creationId xmlns:a16="http://schemas.microsoft.com/office/drawing/2014/main" id="{39C26DDC-505E-4C1D-846A-6BE3914B80E1}"/>
                  </a:ext>
                </a:extLst>
              </p:cNvPr>
              <p:cNvSpPr/>
              <p:nvPr/>
            </p:nvSpPr>
            <p:spPr>
              <a:xfrm>
                <a:off x="429395" y="530229"/>
                <a:ext cx="32793" cy="19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35"/>
                    </a:moveTo>
                    <a:cubicBezTo>
                      <a:pt x="21600" y="11435"/>
                      <a:pt x="20769" y="11435"/>
                      <a:pt x="20769" y="11435"/>
                    </a:cubicBezTo>
                    <a:cubicBezTo>
                      <a:pt x="20769" y="11435"/>
                      <a:pt x="20769" y="11435"/>
                      <a:pt x="20769" y="11435"/>
                    </a:cubicBezTo>
                    <a:cubicBezTo>
                      <a:pt x="20769" y="11435"/>
                      <a:pt x="20769" y="11435"/>
                      <a:pt x="20769" y="10164"/>
                    </a:cubicBezTo>
                    <a:cubicBezTo>
                      <a:pt x="20769" y="10164"/>
                      <a:pt x="20769" y="10164"/>
                      <a:pt x="20769" y="10164"/>
                    </a:cubicBezTo>
                    <a:cubicBezTo>
                      <a:pt x="20769" y="10164"/>
                      <a:pt x="19938" y="10164"/>
                      <a:pt x="19938" y="8894"/>
                    </a:cubicBezTo>
                    <a:cubicBezTo>
                      <a:pt x="19938" y="8894"/>
                      <a:pt x="19938" y="7623"/>
                      <a:pt x="15784" y="1270"/>
                    </a:cubicBezTo>
                    <a:cubicBezTo>
                      <a:pt x="15784" y="1270"/>
                      <a:pt x="15784" y="1270"/>
                      <a:pt x="15784" y="1270"/>
                    </a:cubicBezTo>
                    <a:cubicBezTo>
                      <a:pt x="14953" y="1270"/>
                      <a:pt x="14953" y="1270"/>
                      <a:pt x="14953" y="0"/>
                    </a:cubicBezTo>
                    <a:cubicBezTo>
                      <a:pt x="14953" y="0"/>
                      <a:pt x="14953" y="0"/>
                      <a:pt x="14953" y="0"/>
                    </a:cubicBezTo>
                    <a:cubicBezTo>
                      <a:pt x="14953" y="0"/>
                      <a:pt x="14953" y="0"/>
                      <a:pt x="14953" y="0"/>
                    </a:cubicBezTo>
                    <a:cubicBezTo>
                      <a:pt x="14953" y="0"/>
                      <a:pt x="14953" y="0"/>
                      <a:pt x="14953" y="0"/>
                    </a:cubicBezTo>
                    <a:cubicBezTo>
                      <a:pt x="14123" y="0"/>
                      <a:pt x="13292" y="0"/>
                      <a:pt x="13292" y="0"/>
                    </a:cubicBezTo>
                    <a:cubicBezTo>
                      <a:pt x="12461" y="0"/>
                      <a:pt x="12461" y="0"/>
                      <a:pt x="12461" y="0"/>
                    </a:cubicBezTo>
                    <a:cubicBezTo>
                      <a:pt x="12461" y="0"/>
                      <a:pt x="11630" y="1270"/>
                      <a:pt x="10800" y="1270"/>
                    </a:cubicBezTo>
                    <a:cubicBezTo>
                      <a:pt x="10800" y="1270"/>
                      <a:pt x="10800" y="1270"/>
                      <a:pt x="10800" y="1270"/>
                    </a:cubicBezTo>
                    <a:cubicBezTo>
                      <a:pt x="9969" y="1270"/>
                      <a:pt x="9138" y="1270"/>
                      <a:pt x="8307" y="1270"/>
                    </a:cubicBezTo>
                    <a:cubicBezTo>
                      <a:pt x="8307" y="1270"/>
                      <a:pt x="8307" y="1270"/>
                      <a:pt x="8307" y="1270"/>
                    </a:cubicBezTo>
                    <a:cubicBezTo>
                      <a:pt x="7476" y="1270"/>
                      <a:pt x="7476" y="2541"/>
                      <a:pt x="6646" y="2541"/>
                    </a:cubicBezTo>
                    <a:cubicBezTo>
                      <a:pt x="6646" y="2541"/>
                      <a:pt x="6646" y="2541"/>
                      <a:pt x="5815" y="2541"/>
                    </a:cubicBezTo>
                    <a:cubicBezTo>
                      <a:pt x="5815" y="2541"/>
                      <a:pt x="5815" y="2541"/>
                      <a:pt x="4984" y="2541"/>
                    </a:cubicBezTo>
                    <a:cubicBezTo>
                      <a:pt x="4984" y="2541"/>
                      <a:pt x="4153" y="2541"/>
                      <a:pt x="4153" y="2541"/>
                    </a:cubicBezTo>
                    <a:cubicBezTo>
                      <a:pt x="4153" y="2541"/>
                      <a:pt x="4153" y="2541"/>
                      <a:pt x="4153" y="2541"/>
                    </a:cubicBezTo>
                    <a:cubicBezTo>
                      <a:pt x="2492" y="3811"/>
                      <a:pt x="1661" y="3811"/>
                      <a:pt x="830" y="3811"/>
                    </a:cubicBezTo>
                    <a:cubicBezTo>
                      <a:pt x="830" y="3811"/>
                      <a:pt x="830" y="3811"/>
                      <a:pt x="830" y="3811"/>
                    </a:cubicBezTo>
                    <a:cubicBezTo>
                      <a:pt x="830" y="5082"/>
                      <a:pt x="830" y="6352"/>
                      <a:pt x="830" y="6352"/>
                    </a:cubicBezTo>
                    <a:cubicBezTo>
                      <a:pt x="830" y="6352"/>
                      <a:pt x="830" y="7623"/>
                      <a:pt x="830" y="7623"/>
                    </a:cubicBezTo>
                    <a:cubicBezTo>
                      <a:pt x="830" y="7623"/>
                      <a:pt x="0" y="8894"/>
                      <a:pt x="0" y="10164"/>
                    </a:cubicBezTo>
                    <a:cubicBezTo>
                      <a:pt x="0" y="10164"/>
                      <a:pt x="0" y="10164"/>
                      <a:pt x="0" y="10164"/>
                    </a:cubicBezTo>
                    <a:cubicBezTo>
                      <a:pt x="0" y="11435"/>
                      <a:pt x="0" y="12705"/>
                      <a:pt x="0" y="12705"/>
                    </a:cubicBezTo>
                    <a:cubicBezTo>
                      <a:pt x="0" y="12705"/>
                      <a:pt x="0" y="12705"/>
                      <a:pt x="0" y="12705"/>
                    </a:cubicBezTo>
                    <a:cubicBezTo>
                      <a:pt x="0" y="13976"/>
                      <a:pt x="0" y="13976"/>
                      <a:pt x="830" y="15247"/>
                    </a:cubicBezTo>
                    <a:cubicBezTo>
                      <a:pt x="830" y="15247"/>
                      <a:pt x="830" y="16517"/>
                      <a:pt x="830" y="16517"/>
                    </a:cubicBezTo>
                    <a:cubicBezTo>
                      <a:pt x="830" y="16517"/>
                      <a:pt x="830" y="16517"/>
                      <a:pt x="1661" y="17788"/>
                    </a:cubicBezTo>
                    <a:cubicBezTo>
                      <a:pt x="1661" y="17788"/>
                      <a:pt x="1661" y="17788"/>
                      <a:pt x="1661" y="17788"/>
                    </a:cubicBezTo>
                    <a:cubicBezTo>
                      <a:pt x="2492" y="19058"/>
                      <a:pt x="2492" y="19058"/>
                      <a:pt x="2492" y="19058"/>
                    </a:cubicBezTo>
                    <a:cubicBezTo>
                      <a:pt x="2492" y="19058"/>
                      <a:pt x="3323" y="20329"/>
                      <a:pt x="3323" y="20329"/>
                    </a:cubicBezTo>
                    <a:cubicBezTo>
                      <a:pt x="3323" y="20329"/>
                      <a:pt x="3323" y="20329"/>
                      <a:pt x="4153" y="21600"/>
                    </a:cubicBezTo>
                    <a:cubicBezTo>
                      <a:pt x="4153" y="21600"/>
                      <a:pt x="4153" y="21600"/>
                      <a:pt x="4984" y="21600"/>
                    </a:cubicBezTo>
                    <a:cubicBezTo>
                      <a:pt x="4984" y="21600"/>
                      <a:pt x="4984" y="21600"/>
                      <a:pt x="4984" y="21600"/>
                    </a:cubicBezTo>
                    <a:cubicBezTo>
                      <a:pt x="4984" y="21600"/>
                      <a:pt x="4984" y="21600"/>
                      <a:pt x="4984" y="21600"/>
                    </a:cubicBezTo>
                    <a:cubicBezTo>
                      <a:pt x="5815" y="21600"/>
                      <a:pt x="5815" y="21600"/>
                      <a:pt x="6646" y="21600"/>
                    </a:cubicBezTo>
                    <a:cubicBezTo>
                      <a:pt x="7476" y="21600"/>
                      <a:pt x="7476" y="21600"/>
                      <a:pt x="7476" y="21600"/>
                    </a:cubicBezTo>
                    <a:cubicBezTo>
                      <a:pt x="7476" y="21600"/>
                      <a:pt x="7476" y="21600"/>
                      <a:pt x="7476" y="21600"/>
                    </a:cubicBezTo>
                    <a:cubicBezTo>
                      <a:pt x="8307" y="21600"/>
                      <a:pt x="8307" y="21600"/>
                      <a:pt x="8307" y="21600"/>
                    </a:cubicBezTo>
                    <a:cubicBezTo>
                      <a:pt x="9138" y="21600"/>
                      <a:pt x="9138" y="21600"/>
                      <a:pt x="9138" y="21600"/>
                    </a:cubicBezTo>
                    <a:cubicBezTo>
                      <a:pt x="9138" y="21600"/>
                      <a:pt x="9969" y="21600"/>
                      <a:pt x="9969" y="21600"/>
                    </a:cubicBezTo>
                    <a:cubicBezTo>
                      <a:pt x="10800" y="20329"/>
                      <a:pt x="11630" y="20329"/>
                      <a:pt x="11630" y="19058"/>
                    </a:cubicBezTo>
                    <a:cubicBezTo>
                      <a:pt x="12461" y="17788"/>
                      <a:pt x="14123" y="16517"/>
                      <a:pt x="15784" y="16517"/>
                    </a:cubicBezTo>
                    <a:cubicBezTo>
                      <a:pt x="15784" y="16517"/>
                      <a:pt x="15784" y="16517"/>
                      <a:pt x="15784" y="16517"/>
                    </a:cubicBezTo>
                    <a:cubicBezTo>
                      <a:pt x="15784" y="16517"/>
                      <a:pt x="15784" y="16517"/>
                      <a:pt x="16615" y="16517"/>
                    </a:cubicBezTo>
                    <a:cubicBezTo>
                      <a:pt x="16615" y="16517"/>
                      <a:pt x="16615" y="16517"/>
                      <a:pt x="16615" y="16517"/>
                    </a:cubicBezTo>
                    <a:cubicBezTo>
                      <a:pt x="16615" y="16517"/>
                      <a:pt x="17446" y="16517"/>
                      <a:pt x="17446" y="16517"/>
                    </a:cubicBezTo>
                    <a:cubicBezTo>
                      <a:pt x="17446" y="16517"/>
                      <a:pt x="17446" y="16517"/>
                      <a:pt x="17446" y="16517"/>
                    </a:cubicBezTo>
                    <a:cubicBezTo>
                      <a:pt x="18276" y="15247"/>
                      <a:pt x="18276" y="15247"/>
                      <a:pt x="18276" y="15247"/>
                    </a:cubicBezTo>
                    <a:cubicBezTo>
                      <a:pt x="18276" y="15247"/>
                      <a:pt x="18276" y="15247"/>
                      <a:pt x="19107" y="15247"/>
                    </a:cubicBezTo>
                    <a:cubicBezTo>
                      <a:pt x="19107" y="15247"/>
                      <a:pt x="19107" y="15247"/>
                      <a:pt x="19107" y="15247"/>
                    </a:cubicBezTo>
                    <a:cubicBezTo>
                      <a:pt x="19107" y="15247"/>
                      <a:pt x="19938" y="13976"/>
                      <a:pt x="19938" y="13976"/>
                    </a:cubicBezTo>
                    <a:cubicBezTo>
                      <a:pt x="19938" y="13976"/>
                      <a:pt x="19938" y="13976"/>
                      <a:pt x="19938" y="13976"/>
                    </a:cubicBezTo>
                    <a:cubicBezTo>
                      <a:pt x="20769" y="13976"/>
                      <a:pt x="20769" y="13976"/>
                      <a:pt x="20769" y="13976"/>
                    </a:cubicBezTo>
                    <a:cubicBezTo>
                      <a:pt x="20769" y="13976"/>
                      <a:pt x="20769" y="13976"/>
                      <a:pt x="20769" y="12705"/>
                    </a:cubicBezTo>
                    <a:cubicBezTo>
                      <a:pt x="21600" y="12705"/>
                      <a:pt x="21600" y="12705"/>
                      <a:pt x="21600" y="12705"/>
                    </a:cubicBezTo>
                    <a:cubicBezTo>
                      <a:pt x="21600" y="12705"/>
                      <a:pt x="21600" y="12705"/>
                      <a:pt x="21600" y="12705"/>
                    </a:cubicBezTo>
                    <a:cubicBezTo>
                      <a:pt x="21600" y="12705"/>
                      <a:pt x="21600" y="12705"/>
                      <a:pt x="21600" y="1143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6" name="Shape">
                <a:extLst>
                  <a:ext uri="{FF2B5EF4-FFF2-40B4-BE49-F238E27FC236}">
                    <a16:creationId xmlns:a16="http://schemas.microsoft.com/office/drawing/2014/main" id="{6B35413C-E78F-EE8C-43ED-278F88BDAC8E}"/>
                  </a:ext>
                </a:extLst>
              </p:cNvPr>
              <p:cNvSpPr/>
              <p:nvPr/>
            </p:nvSpPr>
            <p:spPr>
              <a:xfrm>
                <a:off x="455419" y="369919"/>
                <a:ext cx="245657" cy="124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94" y="583"/>
                    </a:moveTo>
                    <a:cubicBezTo>
                      <a:pt x="11294" y="583"/>
                      <a:pt x="11294" y="583"/>
                      <a:pt x="11294" y="583"/>
                    </a:cubicBezTo>
                    <a:cubicBezTo>
                      <a:pt x="11184" y="583"/>
                      <a:pt x="11184" y="583"/>
                      <a:pt x="11075" y="583"/>
                    </a:cubicBezTo>
                    <a:cubicBezTo>
                      <a:pt x="11075" y="583"/>
                      <a:pt x="11075" y="583"/>
                      <a:pt x="11075" y="583"/>
                    </a:cubicBezTo>
                    <a:cubicBezTo>
                      <a:pt x="10965" y="583"/>
                      <a:pt x="10965" y="583"/>
                      <a:pt x="10965" y="583"/>
                    </a:cubicBezTo>
                    <a:cubicBezTo>
                      <a:pt x="10855" y="583"/>
                      <a:pt x="10855" y="583"/>
                      <a:pt x="10855" y="583"/>
                    </a:cubicBezTo>
                    <a:cubicBezTo>
                      <a:pt x="10855" y="583"/>
                      <a:pt x="10745" y="778"/>
                      <a:pt x="10745" y="778"/>
                    </a:cubicBezTo>
                    <a:cubicBezTo>
                      <a:pt x="10416" y="1167"/>
                      <a:pt x="10196" y="1556"/>
                      <a:pt x="10087" y="1751"/>
                    </a:cubicBezTo>
                    <a:cubicBezTo>
                      <a:pt x="10087" y="2529"/>
                      <a:pt x="9977" y="2918"/>
                      <a:pt x="9758" y="2918"/>
                    </a:cubicBezTo>
                    <a:cubicBezTo>
                      <a:pt x="9648" y="2918"/>
                      <a:pt x="9648" y="2918"/>
                      <a:pt x="9539" y="2724"/>
                    </a:cubicBezTo>
                    <a:cubicBezTo>
                      <a:pt x="9539" y="2724"/>
                      <a:pt x="9319" y="2529"/>
                      <a:pt x="8990" y="2529"/>
                    </a:cubicBezTo>
                    <a:cubicBezTo>
                      <a:pt x="8771" y="2529"/>
                      <a:pt x="8661" y="2724"/>
                      <a:pt x="8661" y="2724"/>
                    </a:cubicBezTo>
                    <a:cubicBezTo>
                      <a:pt x="8661" y="2724"/>
                      <a:pt x="8552" y="2724"/>
                      <a:pt x="8552" y="2724"/>
                    </a:cubicBezTo>
                    <a:cubicBezTo>
                      <a:pt x="8552" y="2724"/>
                      <a:pt x="8552" y="2724"/>
                      <a:pt x="8552" y="2724"/>
                    </a:cubicBezTo>
                    <a:cubicBezTo>
                      <a:pt x="8332" y="2724"/>
                      <a:pt x="8223" y="2529"/>
                      <a:pt x="8113" y="2335"/>
                    </a:cubicBezTo>
                    <a:cubicBezTo>
                      <a:pt x="8004" y="2335"/>
                      <a:pt x="8004" y="2140"/>
                      <a:pt x="7894" y="2140"/>
                    </a:cubicBezTo>
                    <a:cubicBezTo>
                      <a:pt x="7565" y="2529"/>
                      <a:pt x="7346" y="2335"/>
                      <a:pt x="7126" y="2140"/>
                    </a:cubicBezTo>
                    <a:cubicBezTo>
                      <a:pt x="7126" y="2140"/>
                      <a:pt x="7126" y="2140"/>
                      <a:pt x="7126" y="2140"/>
                    </a:cubicBezTo>
                    <a:cubicBezTo>
                      <a:pt x="7017" y="2140"/>
                      <a:pt x="6907" y="2335"/>
                      <a:pt x="6797" y="2335"/>
                    </a:cubicBezTo>
                    <a:cubicBezTo>
                      <a:pt x="6578" y="2335"/>
                      <a:pt x="6140" y="1945"/>
                      <a:pt x="6030" y="1945"/>
                    </a:cubicBezTo>
                    <a:cubicBezTo>
                      <a:pt x="5920" y="1751"/>
                      <a:pt x="5811" y="1751"/>
                      <a:pt x="5701" y="1751"/>
                    </a:cubicBezTo>
                    <a:cubicBezTo>
                      <a:pt x="5701" y="1751"/>
                      <a:pt x="5591" y="1751"/>
                      <a:pt x="5591" y="1751"/>
                    </a:cubicBezTo>
                    <a:cubicBezTo>
                      <a:pt x="5262" y="1945"/>
                      <a:pt x="5043" y="1945"/>
                      <a:pt x="4824" y="1556"/>
                    </a:cubicBezTo>
                    <a:cubicBezTo>
                      <a:pt x="4714" y="1362"/>
                      <a:pt x="4495" y="1167"/>
                      <a:pt x="2850" y="1167"/>
                    </a:cubicBezTo>
                    <a:cubicBezTo>
                      <a:pt x="2521" y="1167"/>
                      <a:pt x="2521" y="1362"/>
                      <a:pt x="2302" y="1556"/>
                    </a:cubicBezTo>
                    <a:cubicBezTo>
                      <a:pt x="2302" y="1751"/>
                      <a:pt x="2302" y="1751"/>
                      <a:pt x="2192" y="1945"/>
                    </a:cubicBezTo>
                    <a:cubicBezTo>
                      <a:pt x="2192" y="1945"/>
                      <a:pt x="2083" y="1945"/>
                      <a:pt x="2083" y="2140"/>
                    </a:cubicBezTo>
                    <a:cubicBezTo>
                      <a:pt x="2083" y="2140"/>
                      <a:pt x="1973" y="2140"/>
                      <a:pt x="1973" y="2140"/>
                    </a:cubicBezTo>
                    <a:cubicBezTo>
                      <a:pt x="1973" y="2140"/>
                      <a:pt x="1973" y="2140"/>
                      <a:pt x="1863" y="2140"/>
                    </a:cubicBezTo>
                    <a:cubicBezTo>
                      <a:pt x="1863" y="2140"/>
                      <a:pt x="1863" y="2140"/>
                      <a:pt x="1863" y="2140"/>
                    </a:cubicBezTo>
                    <a:cubicBezTo>
                      <a:pt x="1863" y="2335"/>
                      <a:pt x="1754" y="2335"/>
                      <a:pt x="1754" y="2335"/>
                    </a:cubicBezTo>
                    <a:cubicBezTo>
                      <a:pt x="1754" y="2335"/>
                      <a:pt x="1754" y="2335"/>
                      <a:pt x="1754" y="2335"/>
                    </a:cubicBezTo>
                    <a:cubicBezTo>
                      <a:pt x="1644" y="2335"/>
                      <a:pt x="1644" y="2335"/>
                      <a:pt x="1644" y="2335"/>
                    </a:cubicBezTo>
                    <a:cubicBezTo>
                      <a:pt x="1644" y="2335"/>
                      <a:pt x="1644" y="2335"/>
                      <a:pt x="1644" y="2335"/>
                    </a:cubicBezTo>
                    <a:cubicBezTo>
                      <a:pt x="2412" y="4281"/>
                      <a:pt x="2192" y="4670"/>
                      <a:pt x="2192" y="4864"/>
                    </a:cubicBezTo>
                    <a:cubicBezTo>
                      <a:pt x="2083" y="5254"/>
                      <a:pt x="1863" y="5448"/>
                      <a:pt x="1754" y="5643"/>
                    </a:cubicBezTo>
                    <a:cubicBezTo>
                      <a:pt x="1754" y="5643"/>
                      <a:pt x="1644" y="5643"/>
                      <a:pt x="1644" y="5837"/>
                    </a:cubicBezTo>
                    <a:cubicBezTo>
                      <a:pt x="1535" y="5837"/>
                      <a:pt x="1425" y="6227"/>
                      <a:pt x="1206" y="6616"/>
                    </a:cubicBezTo>
                    <a:cubicBezTo>
                      <a:pt x="986" y="6810"/>
                      <a:pt x="657" y="7589"/>
                      <a:pt x="548" y="7783"/>
                    </a:cubicBezTo>
                    <a:cubicBezTo>
                      <a:pt x="548" y="7783"/>
                      <a:pt x="548" y="7978"/>
                      <a:pt x="548" y="7978"/>
                    </a:cubicBezTo>
                    <a:cubicBezTo>
                      <a:pt x="548" y="8367"/>
                      <a:pt x="548" y="8562"/>
                      <a:pt x="548" y="8756"/>
                    </a:cubicBezTo>
                    <a:cubicBezTo>
                      <a:pt x="548" y="8756"/>
                      <a:pt x="548" y="8756"/>
                      <a:pt x="548" y="8756"/>
                    </a:cubicBezTo>
                    <a:cubicBezTo>
                      <a:pt x="657" y="8756"/>
                      <a:pt x="657" y="8756"/>
                      <a:pt x="657" y="8756"/>
                    </a:cubicBezTo>
                    <a:cubicBezTo>
                      <a:pt x="548" y="9145"/>
                      <a:pt x="548" y="9145"/>
                      <a:pt x="548" y="9145"/>
                    </a:cubicBezTo>
                    <a:cubicBezTo>
                      <a:pt x="548" y="9145"/>
                      <a:pt x="548" y="9145"/>
                      <a:pt x="548" y="9145"/>
                    </a:cubicBezTo>
                    <a:cubicBezTo>
                      <a:pt x="548" y="9145"/>
                      <a:pt x="548" y="9145"/>
                      <a:pt x="548" y="9145"/>
                    </a:cubicBezTo>
                    <a:cubicBezTo>
                      <a:pt x="438" y="9535"/>
                      <a:pt x="438" y="9535"/>
                      <a:pt x="438" y="9535"/>
                    </a:cubicBezTo>
                    <a:cubicBezTo>
                      <a:pt x="438" y="9535"/>
                      <a:pt x="438" y="9535"/>
                      <a:pt x="438" y="9535"/>
                    </a:cubicBezTo>
                    <a:cubicBezTo>
                      <a:pt x="328" y="9729"/>
                      <a:pt x="109" y="10313"/>
                      <a:pt x="0" y="10508"/>
                    </a:cubicBezTo>
                    <a:cubicBezTo>
                      <a:pt x="0" y="10702"/>
                      <a:pt x="0" y="10702"/>
                      <a:pt x="0" y="10702"/>
                    </a:cubicBezTo>
                    <a:cubicBezTo>
                      <a:pt x="0" y="10702"/>
                      <a:pt x="0" y="10898"/>
                      <a:pt x="0" y="10898"/>
                    </a:cubicBezTo>
                    <a:cubicBezTo>
                      <a:pt x="0" y="10898"/>
                      <a:pt x="0" y="10898"/>
                      <a:pt x="0" y="10898"/>
                    </a:cubicBezTo>
                    <a:cubicBezTo>
                      <a:pt x="0" y="10898"/>
                      <a:pt x="109" y="11092"/>
                      <a:pt x="109" y="11092"/>
                    </a:cubicBezTo>
                    <a:cubicBezTo>
                      <a:pt x="109" y="11092"/>
                      <a:pt x="109" y="11092"/>
                      <a:pt x="109" y="11092"/>
                    </a:cubicBezTo>
                    <a:cubicBezTo>
                      <a:pt x="109" y="11092"/>
                      <a:pt x="219" y="11287"/>
                      <a:pt x="219" y="11287"/>
                    </a:cubicBezTo>
                    <a:cubicBezTo>
                      <a:pt x="219" y="11287"/>
                      <a:pt x="219" y="11287"/>
                      <a:pt x="219" y="11287"/>
                    </a:cubicBezTo>
                    <a:cubicBezTo>
                      <a:pt x="328" y="11287"/>
                      <a:pt x="328" y="11482"/>
                      <a:pt x="438" y="11482"/>
                    </a:cubicBezTo>
                    <a:cubicBezTo>
                      <a:pt x="438" y="11482"/>
                      <a:pt x="548" y="11482"/>
                      <a:pt x="548" y="11676"/>
                    </a:cubicBezTo>
                    <a:cubicBezTo>
                      <a:pt x="548" y="11676"/>
                      <a:pt x="657" y="11676"/>
                      <a:pt x="657" y="11676"/>
                    </a:cubicBezTo>
                    <a:cubicBezTo>
                      <a:pt x="657" y="11676"/>
                      <a:pt x="657" y="11676"/>
                      <a:pt x="767" y="11676"/>
                    </a:cubicBezTo>
                    <a:cubicBezTo>
                      <a:pt x="767" y="11676"/>
                      <a:pt x="767" y="11676"/>
                      <a:pt x="767" y="11676"/>
                    </a:cubicBezTo>
                    <a:cubicBezTo>
                      <a:pt x="877" y="11676"/>
                      <a:pt x="986" y="11676"/>
                      <a:pt x="986" y="11676"/>
                    </a:cubicBezTo>
                    <a:cubicBezTo>
                      <a:pt x="1096" y="11676"/>
                      <a:pt x="1315" y="11676"/>
                      <a:pt x="1535" y="11871"/>
                    </a:cubicBezTo>
                    <a:cubicBezTo>
                      <a:pt x="1863" y="11871"/>
                      <a:pt x="2083" y="12065"/>
                      <a:pt x="2192" y="12065"/>
                    </a:cubicBezTo>
                    <a:cubicBezTo>
                      <a:pt x="2521" y="12065"/>
                      <a:pt x="2960" y="12260"/>
                      <a:pt x="3070" y="12455"/>
                    </a:cubicBezTo>
                    <a:cubicBezTo>
                      <a:pt x="3179" y="12455"/>
                      <a:pt x="3289" y="12455"/>
                      <a:pt x="3398" y="12260"/>
                    </a:cubicBezTo>
                    <a:cubicBezTo>
                      <a:pt x="3508" y="11871"/>
                      <a:pt x="3727" y="11871"/>
                      <a:pt x="3947" y="11871"/>
                    </a:cubicBezTo>
                    <a:cubicBezTo>
                      <a:pt x="4056" y="12065"/>
                      <a:pt x="4056" y="12065"/>
                      <a:pt x="4166" y="12065"/>
                    </a:cubicBezTo>
                    <a:cubicBezTo>
                      <a:pt x="4276" y="12065"/>
                      <a:pt x="4605" y="11676"/>
                      <a:pt x="4605" y="11482"/>
                    </a:cubicBezTo>
                    <a:cubicBezTo>
                      <a:pt x="4714" y="11482"/>
                      <a:pt x="4824" y="11287"/>
                      <a:pt x="5043" y="11092"/>
                    </a:cubicBezTo>
                    <a:cubicBezTo>
                      <a:pt x="5043" y="11092"/>
                      <a:pt x="5043" y="11092"/>
                      <a:pt x="5153" y="11092"/>
                    </a:cubicBezTo>
                    <a:cubicBezTo>
                      <a:pt x="5153" y="11092"/>
                      <a:pt x="5153" y="11092"/>
                      <a:pt x="5153" y="11092"/>
                    </a:cubicBezTo>
                    <a:cubicBezTo>
                      <a:pt x="5262" y="10898"/>
                      <a:pt x="5262" y="10898"/>
                      <a:pt x="5262" y="10898"/>
                    </a:cubicBezTo>
                    <a:cubicBezTo>
                      <a:pt x="5262" y="10898"/>
                      <a:pt x="5372" y="10898"/>
                      <a:pt x="5482" y="10702"/>
                    </a:cubicBezTo>
                    <a:cubicBezTo>
                      <a:pt x="5591" y="10702"/>
                      <a:pt x="5591" y="10702"/>
                      <a:pt x="5591" y="10702"/>
                    </a:cubicBezTo>
                    <a:cubicBezTo>
                      <a:pt x="5591" y="10702"/>
                      <a:pt x="5591" y="10702"/>
                      <a:pt x="5591" y="10702"/>
                    </a:cubicBezTo>
                    <a:cubicBezTo>
                      <a:pt x="5591" y="10702"/>
                      <a:pt x="5701" y="10702"/>
                      <a:pt x="5701" y="10702"/>
                    </a:cubicBezTo>
                    <a:cubicBezTo>
                      <a:pt x="5920" y="10508"/>
                      <a:pt x="6140" y="10508"/>
                      <a:pt x="6249" y="10508"/>
                    </a:cubicBezTo>
                    <a:cubicBezTo>
                      <a:pt x="6249" y="10508"/>
                      <a:pt x="6249" y="10508"/>
                      <a:pt x="6249" y="10508"/>
                    </a:cubicBezTo>
                    <a:cubicBezTo>
                      <a:pt x="6359" y="10508"/>
                      <a:pt x="6359" y="10508"/>
                      <a:pt x="6359" y="10508"/>
                    </a:cubicBezTo>
                    <a:cubicBezTo>
                      <a:pt x="6578" y="10508"/>
                      <a:pt x="6797" y="10702"/>
                      <a:pt x="7017" y="11092"/>
                    </a:cubicBezTo>
                    <a:cubicBezTo>
                      <a:pt x="7126" y="11092"/>
                      <a:pt x="7236" y="11482"/>
                      <a:pt x="7346" y="11482"/>
                    </a:cubicBezTo>
                    <a:cubicBezTo>
                      <a:pt x="7346" y="11482"/>
                      <a:pt x="7346" y="11482"/>
                      <a:pt x="7346" y="11482"/>
                    </a:cubicBezTo>
                    <a:cubicBezTo>
                      <a:pt x="7455" y="11482"/>
                      <a:pt x="7565" y="11482"/>
                      <a:pt x="7784" y="11676"/>
                    </a:cubicBezTo>
                    <a:cubicBezTo>
                      <a:pt x="8004" y="11871"/>
                      <a:pt x="8332" y="12260"/>
                      <a:pt x="8442" y="12844"/>
                    </a:cubicBezTo>
                    <a:cubicBezTo>
                      <a:pt x="8552" y="13428"/>
                      <a:pt x="8771" y="14011"/>
                      <a:pt x="8990" y="14595"/>
                    </a:cubicBezTo>
                    <a:cubicBezTo>
                      <a:pt x="8990" y="14595"/>
                      <a:pt x="9100" y="14790"/>
                      <a:pt x="9100" y="14790"/>
                    </a:cubicBezTo>
                    <a:cubicBezTo>
                      <a:pt x="9319" y="15373"/>
                      <a:pt x="9429" y="16346"/>
                      <a:pt x="9429" y="16541"/>
                    </a:cubicBezTo>
                    <a:cubicBezTo>
                      <a:pt x="9429" y="16736"/>
                      <a:pt x="9429" y="16736"/>
                      <a:pt x="9429" y="16736"/>
                    </a:cubicBezTo>
                    <a:cubicBezTo>
                      <a:pt x="9429" y="16736"/>
                      <a:pt x="9429" y="16736"/>
                      <a:pt x="9429" y="16930"/>
                    </a:cubicBezTo>
                    <a:cubicBezTo>
                      <a:pt x="9429" y="16930"/>
                      <a:pt x="9429" y="16930"/>
                      <a:pt x="9319" y="16930"/>
                    </a:cubicBezTo>
                    <a:cubicBezTo>
                      <a:pt x="9319" y="16930"/>
                      <a:pt x="9319" y="16930"/>
                      <a:pt x="9319" y="16930"/>
                    </a:cubicBezTo>
                    <a:cubicBezTo>
                      <a:pt x="9319" y="16930"/>
                      <a:pt x="9319" y="16930"/>
                      <a:pt x="9319" y="16930"/>
                    </a:cubicBezTo>
                    <a:cubicBezTo>
                      <a:pt x="9319" y="17125"/>
                      <a:pt x="9210" y="17125"/>
                      <a:pt x="9210" y="17125"/>
                    </a:cubicBezTo>
                    <a:cubicBezTo>
                      <a:pt x="9100" y="17125"/>
                      <a:pt x="8881" y="16930"/>
                      <a:pt x="8661" y="16930"/>
                    </a:cubicBezTo>
                    <a:cubicBezTo>
                      <a:pt x="8552" y="16736"/>
                      <a:pt x="8442" y="16736"/>
                      <a:pt x="8332" y="16736"/>
                    </a:cubicBezTo>
                    <a:cubicBezTo>
                      <a:pt x="8332" y="16736"/>
                      <a:pt x="8332" y="16736"/>
                      <a:pt x="8332" y="16736"/>
                    </a:cubicBezTo>
                    <a:cubicBezTo>
                      <a:pt x="8223" y="16736"/>
                      <a:pt x="8113" y="16930"/>
                      <a:pt x="8113" y="17319"/>
                    </a:cubicBezTo>
                    <a:cubicBezTo>
                      <a:pt x="8113" y="17319"/>
                      <a:pt x="8113" y="17319"/>
                      <a:pt x="8113" y="17514"/>
                    </a:cubicBezTo>
                    <a:cubicBezTo>
                      <a:pt x="8113" y="17514"/>
                      <a:pt x="8113" y="17514"/>
                      <a:pt x="8113" y="17514"/>
                    </a:cubicBezTo>
                    <a:cubicBezTo>
                      <a:pt x="8113" y="17514"/>
                      <a:pt x="8113" y="17514"/>
                      <a:pt x="8113" y="17514"/>
                    </a:cubicBezTo>
                    <a:cubicBezTo>
                      <a:pt x="8113" y="17709"/>
                      <a:pt x="8113" y="17709"/>
                      <a:pt x="8113" y="17709"/>
                    </a:cubicBezTo>
                    <a:cubicBezTo>
                      <a:pt x="8113" y="17709"/>
                      <a:pt x="8113" y="17709"/>
                      <a:pt x="8113" y="17709"/>
                    </a:cubicBezTo>
                    <a:cubicBezTo>
                      <a:pt x="8004" y="17903"/>
                      <a:pt x="8004" y="17903"/>
                      <a:pt x="8004" y="17903"/>
                    </a:cubicBezTo>
                    <a:cubicBezTo>
                      <a:pt x="8004" y="17903"/>
                      <a:pt x="8004" y="18098"/>
                      <a:pt x="8004" y="18098"/>
                    </a:cubicBezTo>
                    <a:cubicBezTo>
                      <a:pt x="8004" y="18098"/>
                      <a:pt x="8004" y="18098"/>
                      <a:pt x="7894" y="18292"/>
                    </a:cubicBezTo>
                    <a:cubicBezTo>
                      <a:pt x="7894" y="18292"/>
                      <a:pt x="7894" y="18292"/>
                      <a:pt x="7894" y="18292"/>
                    </a:cubicBezTo>
                    <a:cubicBezTo>
                      <a:pt x="7894" y="18292"/>
                      <a:pt x="7784" y="18487"/>
                      <a:pt x="7784" y="18487"/>
                    </a:cubicBezTo>
                    <a:cubicBezTo>
                      <a:pt x="7784" y="18487"/>
                      <a:pt x="7784" y="18487"/>
                      <a:pt x="7784" y="18487"/>
                    </a:cubicBezTo>
                    <a:cubicBezTo>
                      <a:pt x="7675" y="18876"/>
                      <a:pt x="7565" y="19071"/>
                      <a:pt x="7455" y="19265"/>
                    </a:cubicBezTo>
                    <a:cubicBezTo>
                      <a:pt x="7565" y="19460"/>
                      <a:pt x="7565" y="19460"/>
                      <a:pt x="7675" y="19460"/>
                    </a:cubicBezTo>
                    <a:cubicBezTo>
                      <a:pt x="7675" y="19460"/>
                      <a:pt x="7784" y="19265"/>
                      <a:pt x="7894" y="19265"/>
                    </a:cubicBezTo>
                    <a:cubicBezTo>
                      <a:pt x="8113" y="19071"/>
                      <a:pt x="8223" y="18876"/>
                      <a:pt x="8332" y="18876"/>
                    </a:cubicBezTo>
                    <a:cubicBezTo>
                      <a:pt x="8442" y="18876"/>
                      <a:pt x="8442" y="18876"/>
                      <a:pt x="8442" y="18876"/>
                    </a:cubicBezTo>
                    <a:cubicBezTo>
                      <a:pt x="8442" y="18876"/>
                      <a:pt x="8442" y="19071"/>
                      <a:pt x="8552" y="19071"/>
                    </a:cubicBezTo>
                    <a:cubicBezTo>
                      <a:pt x="8552" y="19071"/>
                      <a:pt x="8552" y="19071"/>
                      <a:pt x="8552" y="19071"/>
                    </a:cubicBezTo>
                    <a:cubicBezTo>
                      <a:pt x="8552" y="19071"/>
                      <a:pt x="8552" y="19071"/>
                      <a:pt x="8661" y="19071"/>
                    </a:cubicBezTo>
                    <a:cubicBezTo>
                      <a:pt x="8661" y="18682"/>
                      <a:pt x="8771" y="18487"/>
                      <a:pt x="9100" y="18098"/>
                    </a:cubicBezTo>
                    <a:cubicBezTo>
                      <a:pt x="9100" y="18098"/>
                      <a:pt x="9210" y="18098"/>
                      <a:pt x="9319" y="17903"/>
                    </a:cubicBezTo>
                    <a:cubicBezTo>
                      <a:pt x="9429" y="17709"/>
                      <a:pt x="9648" y="17125"/>
                      <a:pt x="9758" y="16736"/>
                    </a:cubicBezTo>
                    <a:cubicBezTo>
                      <a:pt x="9868" y="16346"/>
                      <a:pt x="10087" y="15763"/>
                      <a:pt x="10416" y="15568"/>
                    </a:cubicBezTo>
                    <a:cubicBezTo>
                      <a:pt x="10525" y="15568"/>
                      <a:pt x="10635" y="15568"/>
                      <a:pt x="10745" y="15373"/>
                    </a:cubicBezTo>
                    <a:cubicBezTo>
                      <a:pt x="11075" y="15373"/>
                      <a:pt x="11404" y="15179"/>
                      <a:pt x="11842" y="15179"/>
                    </a:cubicBezTo>
                    <a:cubicBezTo>
                      <a:pt x="12061" y="15373"/>
                      <a:pt x="12171" y="15373"/>
                      <a:pt x="12281" y="15763"/>
                    </a:cubicBezTo>
                    <a:cubicBezTo>
                      <a:pt x="12390" y="15957"/>
                      <a:pt x="12281" y="16346"/>
                      <a:pt x="12171" y="16541"/>
                    </a:cubicBezTo>
                    <a:cubicBezTo>
                      <a:pt x="12171" y="16541"/>
                      <a:pt x="12061" y="16736"/>
                      <a:pt x="12061" y="16736"/>
                    </a:cubicBezTo>
                    <a:cubicBezTo>
                      <a:pt x="12281" y="16930"/>
                      <a:pt x="12610" y="16930"/>
                      <a:pt x="12719" y="16930"/>
                    </a:cubicBezTo>
                    <a:cubicBezTo>
                      <a:pt x="13268" y="16930"/>
                      <a:pt x="13268" y="16930"/>
                      <a:pt x="13268" y="16930"/>
                    </a:cubicBezTo>
                    <a:cubicBezTo>
                      <a:pt x="13596" y="16930"/>
                      <a:pt x="14145" y="16930"/>
                      <a:pt x="14145" y="17514"/>
                    </a:cubicBezTo>
                    <a:cubicBezTo>
                      <a:pt x="14254" y="18292"/>
                      <a:pt x="13706" y="18682"/>
                      <a:pt x="13048" y="19071"/>
                    </a:cubicBezTo>
                    <a:cubicBezTo>
                      <a:pt x="12939" y="19071"/>
                      <a:pt x="12829" y="19071"/>
                      <a:pt x="12719" y="19265"/>
                    </a:cubicBezTo>
                    <a:cubicBezTo>
                      <a:pt x="12829" y="19265"/>
                      <a:pt x="12939" y="19265"/>
                      <a:pt x="13048" y="19460"/>
                    </a:cubicBezTo>
                    <a:cubicBezTo>
                      <a:pt x="13268" y="19655"/>
                      <a:pt x="13487" y="19655"/>
                      <a:pt x="13706" y="19849"/>
                    </a:cubicBezTo>
                    <a:cubicBezTo>
                      <a:pt x="14035" y="20238"/>
                      <a:pt x="13925" y="20822"/>
                      <a:pt x="13816" y="21406"/>
                    </a:cubicBezTo>
                    <a:cubicBezTo>
                      <a:pt x="13816" y="21406"/>
                      <a:pt x="13816" y="21600"/>
                      <a:pt x="13816" y="21600"/>
                    </a:cubicBezTo>
                    <a:cubicBezTo>
                      <a:pt x="13816" y="21600"/>
                      <a:pt x="13816" y="21600"/>
                      <a:pt x="13816" y="21600"/>
                    </a:cubicBezTo>
                    <a:cubicBezTo>
                      <a:pt x="14035" y="21600"/>
                      <a:pt x="14254" y="21406"/>
                      <a:pt x="14474" y="21211"/>
                    </a:cubicBezTo>
                    <a:cubicBezTo>
                      <a:pt x="14693" y="20822"/>
                      <a:pt x="14912" y="20822"/>
                      <a:pt x="15131" y="20628"/>
                    </a:cubicBezTo>
                    <a:cubicBezTo>
                      <a:pt x="15241" y="20628"/>
                      <a:pt x="15460" y="20433"/>
                      <a:pt x="15680" y="20238"/>
                    </a:cubicBezTo>
                    <a:cubicBezTo>
                      <a:pt x="15789" y="20044"/>
                      <a:pt x="16009" y="20044"/>
                      <a:pt x="16118" y="20044"/>
                    </a:cubicBezTo>
                    <a:cubicBezTo>
                      <a:pt x="15241" y="20044"/>
                      <a:pt x="15022" y="18876"/>
                      <a:pt x="15022" y="17709"/>
                    </a:cubicBezTo>
                    <a:cubicBezTo>
                      <a:pt x="15022" y="17125"/>
                      <a:pt x="16228" y="15763"/>
                      <a:pt x="16776" y="15568"/>
                    </a:cubicBezTo>
                    <a:cubicBezTo>
                      <a:pt x="17324" y="15568"/>
                      <a:pt x="17763" y="15179"/>
                      <a:pt x="18202" y="14790"/>
                    </a:cubicBezTo>
                    <a:cubicBezTo>
                      <a:pt x="18421" y="14595"/>
                      <a:pt x="18750" y="14595"/>
                      <a:pt x="19079" y="14401"/>
                    </a:cubicBezTo>
                    <a:cubicBezTo>
                      <a:pt x="19079" y="14206"/>
                      <a:pt x="19079" y="14206"/>
                      <a:pt x="19079" y="14011"/>
                    </a:cubicBezTo>
                    <a:cubicBezTo>
                      <a:pt x="19079" y="14011"/>
                      <a:pt x="19079" y="14011"/>
                      <a:pt x="19079" y="14011"/>
                    </a:cubicBezTo>
                    <a:cubicBezTo>
                      <a:pt x="19079" y="14011"/>
                      <a:pt x="19079" y="13817"/>
                      <a:pt x="19079" y="13817"/>
                    </a:cubicBezTo>
                    <a:cubicBezTo>
                      <a:pt x="19079" y="13817"/>
                      <a:pt x="19079" y="13817"/>
                      <a:pt x="19079" y="13817"/>
                    </a:cubicBezTo>
                    <a:cubicBezTo>
                      <a:pt x="19079" y="13622"/>
                      <a:pt x="19079" y="13622"/>
                      <a:pt x="19079" y="13428"/>
                    </a:cubicBezTo>
                    <a:cubicBezTo>
                      <a:pt x="19188" y="13428"/>
                      <a:pt x="19298" y="13233"/>
                      <a:pt x="19298" y="13233"/>
                    </a:cubicBezTo>
                    <a:cubicBezTo>
                      <a:pt x="19408" y="13233"/>
                      <a:pt x="19517" y="13038"/>
                      <a:pt x="19627" y="12844"/>
                    </a:cubicBezTo>
                    <a:cubicBezTo>
                      <a:pt x="19956" y="12260"/>
                      <a:pt x="20175" y="12065"/>
                      <a:pt x="20285" y="12065"/>
                    </a:cubicBezTo>
                    <a:cubicBezTo>
                      <a:pt x="20394" y="12065"/>
                      <a:pt x="20504" y="12065"/>
                      <a:pt x="20614" y="12065"/>
                    </a:cubicBezTo>
                    <a:cubicBezTo>
                      <a:pt x="20833" y="12260"/>
                      <a:pt x="21052" y="12260"/>
                      <a:pt x="21162" y="12260"/>
                    </a:cubicBezTo>
                    <a:cubicBezTo>
                      <a:pt x="21162" y="12065"/>
                      <a:pt x="21162" y="12065"/>
                      <a:pt x="21272" y="11871"/>
                    </a:cubicBezTo>
                    <a:cubicBezTo>
                      <a:pt x="21272" y="11676"/>
                      <a:pt x="21381" y="11482"/>
                      <a:pt x="21381" y="11287"/>
                    </a:cubicBezTo>
                    <a:cubicBezTo>
                      <a:pt x="21381" y="11287"/>
                      <a:pt x="21272" y="11287"/>
                      <a:pt x="21272" y="11092"/>
                    </a:cubicBezTo>
                    <a:cubicBezTo>
                      <a:pt x="21162" y="10898"/>
                      <a:pt x="21052" y="10702"/>
                      <a:pt x="21052" y="10313"/>
                    </a:cubicBezTo>
                    <a:cubicBezTo>
                      <a:pt x="21162" y="9924"/>
                      <a:pt x="21272" y="9924"/>
                      <a:pt x="21381" y="9729"/>
                    </a:cubicBezTo>
                    <a:cubicBezTo>
                      <a:pt x="21381" y="9729"/>
                      <a:pt x="21381" y="9729"/>
                      <a:pt x="21381" y="9729"/>
                    </a:cubicBezTo>
                    <a:cubicBezTo>
                      <a:pt x="21381" y="9729"/>
                      <a:pt x="21162" y="9535"/>
                      <a:pt x="21162" y="9145"/>
                    </a:cubicBezTo>
                    <a:cubicBezTo>
                      <a:pt x="21162" y="8951"/>
                      <a:pt x="21272" y="8756"/>
                      <a:pt x="21381" y="8562"/>
                    </a:cubicBezTo>
                    <a:cubicBezTo>
                      <a:pt x="21491" y="8562"/>
                      <a:pt x="21600" y="8367"/>
                      <a:pt x="21600" y="8367"/>
                    </a:cubicBezTo>
                    <a:cubicBezTo>
                      <a:pt x="21491" y="8367"/>
                      <a:pt x="21381" y="8172"/>
                      <a:pt x="21272" y="8172"/>
                    </a:cubicBezTo>
                    <a:cubicBezTo>
                      <a:pt x="21162" y="7978"/>
                      <a:pt x="21052" y="7978"/>
                      <a:pt x="20943" y="7783"/>
                    </a:cubicBezTo>
                    <a:cubicBezTo>
                      <a:pt x="20833" y="7783"/>
                      <a:pt x="20614" y="7589"/>
                      <a:pt x="20504" y="7589"/>
                    </a:cubicBezTo>
                    <a:cubicBezTo>
                      <a:pt x="20285" y="7589"/>
                      <a:pt x="20065" y="7589"/>
                      <a:pt x="19956" y="7394"/>
                    </a:cubicBezTo>
                    <a:cubicBezTo>
                      <a:pt x="19846" y="7200"/>
                      <a:pt x="19517" y="7200"/>
                      <a:pt x="19298" y="7200"/>
                    </a:cubicBezTo>
                    <a:cubicBezTo>
                      <a:pt x="19079" y="7200"/>
                      <a:pt x="18859" y="7200"/>
                      <a:pt x="18750" y="6810"/>
                    </a:cubicBezTo>
                    <a:cubicBezTo>
                      <a:pt x="18750" y="6810"/>
                      <a:pt x="18640" y="6616"/>
                      <a:pt x="18640" y="6421"/>
                    </a:cubicBezTo>
                    <a:cubicBezTo>
                      <a:pt x="18421" y="6227"/>
                      <a:pt x="18311" y="6032"/>
                      <a:pt x="18311" y="5837"/>
                    </a:cubicBezTo>
                    <a:cubicBezTo>
                      <a:pt x="18202" y="5837"/>
                      <a:pt x="17982" y="5837"/>
                      <a:pt x="17873" y="6032"/>
                    </a:cubicBezTo>
                    <a:cubicBezTo>
                      <a:pt x="17653" y="6227"/>
                      <a:pt x="17324" y="6421"/>
                      <a:pt x="16995" y="6032"/>
                    </a:cubicBezTo>
                    <a:cubicBezTo>
                      <a:pt x="16995" y="6032"/>
                      <a:pt x="16886" y="6032"/>
                      <a:pt x="16886" y="5837"/>
                    </a:cubicBezTo>
                    <a:cubicBezTo>
                      <a:pt x="16776" y="5837"/>
                      <a:pt x="16666" y="5643"/>
                      <a:pt x="16666" y="5643"/>
                    </a:cubicBezTo>
                    <a:cubicBezTo>
                      <a:pt x="16447" y="5837"/>
                      <a:pt x="16009" y="5643"/>
                      <a:pt x="15899" y="5448"/>
                    </a:cubicBezTo>
                    <a:cubicBezTo>
                      <a:pt x="15899" y="5254"/>
                      <a:pt x="15789" y="5059"/>
                      <a:pt x="15899" y="4670"/>
                    </a:cubicBezTo>
                    <a:cubicBezTo>
                      <a:pt x="15899" y="4475"/>
                      <a:pt x="15570" y="3697"/>
                      <a:pt x="15460" y="3502"/>
                    </a:cubicBezTo>
                    <a:cubicBezTo>
                      <a:pt x="15460" y="3502"/>
                      <a:pt x="15351" y="3502"/>
                      <a:pt x="15241" y="3502"/>
                    </a:cubicBezTo>
                    <a:cubicBezTo>
                      <a:pt x="14912" y="3502"/>
                      <a:pt x="14583" y="3502"/>
                      <a:pt x="14474" y="2918"/>
                    </a:cubicBezTo>
                    <a:cubicBezTo>
                      <a:pt x="14364" y="2724"/>
                      <a:pt x="14364" y="2724"/>
                      <a:pt x="14254" y="2529"/>
                    </a:cubicBezTo>
                    <a:cubicBezTo>
                      <a:pt x="14145" y="2140"/>
                      <a:pt x="14035" y="1751"/>
                      <a:pt x="14145" y="1362"/>
                    </a:cubicBezTo>
                    <a:cubicBezTo>
                      <a:pt x="14254" y="1167"/>
                      <a:pt x="14145" y="389"/>
                      <a:pt x="14035" y="0"/>
                    </a:cubicBezTo>
                    <a:cubicBezTo>
                      <a:pt x="14035" y="0"/>
                      <a:pt x="13816" y="0"/>
                      <a:pt x="13596" y="0"/>
                    </a:cubicBezTo>
                    <a:cubicBezTo>
                      <a:pt x="13487" y="0"/>
                      <a:pt x="13268" y="0"/>
                      <a:pt x="13268" y="0"/>
                    </a:cubicBezTo>
                    <a:cubicBezTo>
                      <a:pt x="13158" y="194"/>
                      <a:pt x="12939" y="194"/>
                      <a:pt x="12719" y="0"/>
                    </a:cubicBezTo>
                    <a:cubicBezTo>
                      <a:pt x="12610" y="0"/>
                      <a:pt x="12500" y="0"/>
                      <a:pt x="12500" y="0"/>
                    </a:cubicBezTo>
                    <a:cubicBezTo>
                      <a:pt x="12390" y="194"/>
                      <a:pt x="12390" y="194"/>
                      <a:pt x="12281" y="194"/>
                    </a:cubicBezTo>
                    <a:cubicBezTo>
                      <a:pt x="12281" y="389"/>
                      <a:pt x="12171" y="583"/>
                      <a:pt x="11952" y="583"/>
                    </a:cubicBezTo>
                    <a:cubicBezTo>
                      <a:pt x="11952" y="583"/>
                      <a:pt x="11842" y="583"/>
                      <a:pt x="11732" y="583"/>
                    </a:cubicBezTo>
                    <a:cubicBezTo>
                      <a:pt x="11732" y="583"/>
                      <a:pt x="11623" y="583"/>
                      <a:pt x="11623" y="583"/>
                    </a:cubicBezTo>
                    <a:cubicBezTo>
                      <a:pt x="11623" y="583"/>
                      <a:pt x="11623" y="583"/>
                      <a:pt x="11623" y="583"/>
                    </a:cubicBezTo>
                    <a:cubicBezTo>
                      <a:pt x="11513" y="583"/>
                      <a:pt x="11404" y="583"/>
                      <a:pt x="11404" y="389"/>
                    </a:cubicBezTo>
                    <a:cubicBezTo>
                      <a:pt x="11404" y="389"/>
                      <a:pt x="11404" y="583"/>
                      <a:pt x="11294" y="58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solidFill>
                      <a:srgbClr val="33B691"/>
                    </a:solidFill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7" name="Shape">
                <a:extLst>
                  <a:ext uri="{FF2B5EF4-FFF2-40B4-BE49-F238E27FC236}">
                    <a16:creationId xmlns:a16="http://schemas.microsoft.com/office/drawing/2014/main" id="{0E298847-DC8D-76B5-796B-F978B2D4582A}"/>
                  </a:ext>
                </a:extLst>
              </p:cNvPr>
              <p:cNvSpPr/>
              <p:nvPr/>
            </p:nvSpPr>
            <p:spPr>
              <a:xfrm>
                <a:off x="468952" y="303881"/>
                <a:ext cx="127519" cy="77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35" y="0"/>
                    </a:moveTo>
                    <a:cubicBezTo>
                      <a:pt x="11223" y="0"/>
                      <a:pt x="11223" y="0"/>
                      <a:pt x="11223" y="0"/>
                    </a:cubicBezTo>
                    <a:cubicBezTo>
                      <a:pt x="11223" y="0"/>
                      <a:pt x="11223" y="308"/>
                      <a:pt x="11011" y="308"/>
                    </a:cubicBezTo>
                    <a:cubicBezTo>
                      <a:pt x="11011" y="308"/>
                      <a:pt x="11011" y="617"/>
                      <a:pt x="10800" y="617"/>
                    </a:cubicBezTo>
                    <a:cubicBezTo>
                      <a:pt x="10588" y="925"/>
                      <a:pt x="10376" y="1542"/>
                      <a:pt x="9952" y="1542"/>
                    </a:cubicBezTo>
                    <a:cubicBezTo>
                      <a:pt x="9741" y="1542"/>
                      <a:pt x="9529" y="1542"/>
                      <a:pt x="9529" y="1542"/>
                    </a:cubicBezTo>
                    <a:cubicBezTo>
                      <a:pt x="9105" y="1542"/>
                      <a:pt x="8682" y="1542"/>
                      <a:pt x="8470" y="1851"/>
                    </a:cubicBezTo>
                    <a:cubicBezTo>
                      <a:pt x="8470" y="1851"/>
                      <a:pt x="8470" y="1851"/>
                      <a:pt x="8258" y="2159"/>
                    </a:cubicBezTo>
                    <a:cubicBezTo>
                      <a:pt x="8258" y="2159"/>
                      <a:pt x="8258" y="2159"/>
                      <a:pt x="8258" y="2468"/>
                    </a:cubicBezTo>
                    <a:cubicBezTo>
                      <a:pt x="8258" y="2468"/>
                      <a:pt x="8258" y="2468"/>
                      <a:pt x="8258" y="2468"/>
                    </a:cubicBezTo>
                    <a:cubicBezTo>
                      <a:pt x="8047" y="2468"/>
                      <a:pt x="8047" y="2777"/>
                      <a:pt x="8047" y="3085"/>
                    </a:cubicBezTo>
                    <a:cubicBezTo>
                      <a:pt x="8047" y="3394"/>
                      <a:pt x="8047" y="3702"/>
                      <a:pt x="8047" y="4011"/>
                    </a:cubicBezTo>
                    <a:cubicBezTo>
                      <a:pt x="8047" y="4011"/>
                      <a:pt x="8047" y="4320"/>
                      <a:pt x="8047" y="4320"/>
                    </a:cubicBezTo>
                    <a:cubicBezTo>
                      <a:pt x="8047" y="4628"/>
                      <a:pt x="8047" y="4628"/>
                      <a:pt x="7835" y="4628"/>
                    </a:cubicBezTo>
                    <a:cubicBezTo>
                      <a:pt x="7835" y="4937"/>
                      <a:pt x="7623" y="5245"/>
                      <a:pt x="7411" y="5245"/>
                    </a:cubicBezTo>
                    <a:cubicBezTo>
                      <a:pt x="7411" y="5245"/>
                      <a:pt x="7411" y="5245"/>
                      <a:pt x="7411" y="5245"/>
                    </a:cubicBezTo>
                    <a:cubicBezTo>
                      <a:pt x="7199" y="5554"/>
                      <a:pt x="6988" y="5862"/>
                      <a:pt x="6776" y="5862"/>
                    </a:cubicBezTo>
                    <a:cubicBezTo>
                      <a:pt x="6352" y="6171"/>
                      <a:pt x="5929" y="6788"/>
                      <a:pt x="5717" y="7097"/>
                    </a:cubicBezTo>
                    <a:cubicBezTo>
                      <a:pt x="5717" y="7405"/>
                      <a:pt x="5717" y="7405"/>
                      <a:pt x="5717" y="7714"/>
                    </a:cubicBezTo>
                    <a:cubicBezTo>
                      <a:pt x="5717" y="8331"/>
                      <a:pt x="5717" y="9257"/>
                      <a:pt x="5082" y="9257"/>
                    </a:cubicBezTo>
                    <a:cubicBezTo>
                      <a:pt x="4658" y="9257"/>
                      <a:pt x="4023" y="9565"/>
                      <a:pt x="3811" y="9874"/>
                    </a:cubicBezTo>
                    <a:cubicBezTo>
                      <a:pt x="3599" y="10491"/>
                      <a:pt x="3176" y="10800"/>
                      <a:pt x="2541" y="10800"/>
                    </a:cubicBezTo>
                    <a:cubicBezTo>
                      <a:pt x="2329" y="10800"/>
                      <a:pt x="2329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1905" y="10800"/>
                      <a:pt x="1905" y="10800"/>
                      <a:pt x="1905" y="10800"/>
                    </a:cubicBezTo>
                    <a:cubicBezTo>
                      <a:pt x="1905" y="10800"/>
                      <a:pt x="1905" y="10800"/>
                      <a:pt x="1905" y="10800"/>
                    </a:cubicBezTo>
                    <a:cubicBezTo>
                      <a:pt x="1905" y="10800"/>
                      <a:pt x="1905" y="10800"/>
                      <a:pt x="1694" y="10800"/>
                    </a:cubicBezTo>
                    <a:cubicBezTo>
                      <a:pt x="1694" y="10800"/>
                      <a:pt x="1694" y="10800"/>
                      <a:pt x="1694" y="10800"/>
                    </a:cubicBezTo>
                    <a:cubicBezTo>
                      <a:pt x="1694" y="10800"/>
                      <a:pt x="1694" y="10800"/>
                      <a:pt x="1482" y="10800"/>
                    </a:cubicBezTo>
                    <a:cubicBezTo>
                      <a:pt x="1482" y="10800"/>
                      <a:pt x="1482" y="10800"/>
                      <a:pt x="1482" y="10800"/>
                    </a:cubicBezTo>
                    <a:cubicBezTo>
                      <a:pt x="1482" y="10800"/>
                      <a:pt x="1482" y="10800"/>
                      <a:pt x="1270" y="10800"/>
                    </a:cubicBezTo>
                    <a:cubicBezTo>
                      <a:pt x="1270" y="10800"/>
                      <a:pt x="1270" y="10800"/>
                      <a:pt x="1270" y="10800"/>
                    </a:cubicBezTo>
                    <a:cubicBezTo>
                      <a:pt x="1058" y="10800"/>
                      <a:pt x="1058" y="10800"/>
                      <a:pt x="847" y="10800"/>
                    </a:cubicBezTo>
                    <a:cubicBezTo>
                      <a:pt x="847" y="10800"/>
                      <a:pt x="847" y="10800"/>
                      <a:pt x="847" y="10800"/>
                    </a:cubicBezTo>
                    <a:cubicBezTo>
                      <a:pt x="847" y="10800"/>
                      <a:pt x="847" y="10800"/>
                      <a:pt x="847" y="10800"/>
                    </a:cubicBezTo>
                    <a:cubicBezTo>
                      <a:pt x="847" y="10800"/>
                      <a:pt x="847" y="10800"/>
                      <a:pt x="847" y="11108"/>
                    </a:cubicBezTo>
                    <a:cubicBezTo>
                      <a:pt x="847" y="11108"/>
                      <a:pt x="847" y="11108"/>
                      <a:pt x="847" y="11417"/>
                    </a:cubicBezTo>
                    <a:cubicBezTo>
                      <a:pt x="847" y="11417"/>
                      <a:pt x="847" y="11417"/>
                      <a:pt x="847" y="11725"/>
                    </a:cubicBezTo>
                    <a:cubicBezTo>
                      <a:pt x="847" y="11725"/>
                      <a:pt x="847" y="11725"/>
                      <a:pt x="847" y="11725"/>
                    </a:cubicBezTo>
                    <a:cubicBezTo>
                      <a:pt x="847" y="12034"/>
                      <a:pt x="847" y="12034"/>
                      <a:pt x="847" y="12034"/>
                    </a:cubicBezTo>
                    <a:cubicBezTo>
                      <a:pt x="1058" y="12034"/>
                      <a:pt x="1058" y="12342"/>
                      <a:pt x="1058" y="12342"/>
                    </a:cubicBezTo>
                    <a:cubicBezTo>
                      <a:pt x="1058" y="12342"/>
                      <a:pt x="1058" y="12342"/>
                      <a:pt x="1058" y="12651"/>
                    </a:cubicBezTo>
                    <a:cubicBezTo>
                      <a:pt x="1482" y="12960"/>
                      <a:pt x="1694" y="14502"/>
                      <a:pt x="1694" y="15428"/>
                    </a:cubicBezTo>
                    <a:cubicBezTo>
                      <a:pt x="1694" y="16045"/>
                      <a:pt x="1270" y="16354"/>
                      <a:pt x="1058" y="16662"/>
                    </a:cubicBezTo>
                    <a:cubicBezTo>
                      <a:pt x="847" y="16971"/>
                      <a:pt x="211" y="17588"/>
                      <a:pt x="0" y="17897"/>
                    </a:cubicBezTo>
                    <a:cubicBezTo>
                      <a:pt x="211" y="17897"/>
                      <a:pt x="211" y="17897"/>
                      <a:pt x="211" y="17897"/>
                    </a:cubicBezTo>
                    <a:cubicBezTo>
                      <a:pt x="423" y="18205"/>
                      <a:pt x="1058" y="18822"/>
                      <a:pt x="847" y="19748"/>
                    </a:cubicBezTo>
                    <a:cubicBezTo>
                      <a:pt x="847" y="19748"/>
                      <a:pt x="847" y="19748"/>
                      <a:pt x="847" y="20057"/>
                    </a:cubicBezTo>
                    <a:cubicBezTo>
                      <a:pt x="847" y="20057"/>
                      <a:pt x="847" y="20057"/>
                      <a:pt x="847" y="20057"/>
                    </a:cubicBezTo>
                    <a:cubicBezTo>
                      <a:pt x="847" y="20365"/>
                      <a:pt x="847" y="20365"/>
                      <a:pt x="847" y="20365"/>
                    </a:cubicBezTo>
                    <a:cubicBezTo>
                      <a:pt x="847" y="20365"/>
                      <a:pt x="847" y="20674"/>
                      <a:pt x="847" y="20982"/>
                    </a:cubicBezTo>
                    <a:cubicBezTo>
                      <a:pt x="847" y="20982"/>
                      <a:pt x="847" y="20982"/>
                      <a:pt x="847" y="20982"/>
                    </a:cubicBezTo>
                    <a:cubicBezTo>
                      <a:pt x="847" y="20982"/>
                      <a:pt x="847" y="20982"/>
                      <a:pt x="847" y="20982"/>
                    </a:cubicBezTo>
                    <a:cubicBezTo>
                      <a:pt x="847" y="20982"/>
                      <a:pt x="847" y="20982"/>
                      <a:pt x="1058" y="20982"/>
                    </a:cubicBezTo>
                    <a:cubicBezTo>
                      <a:pt x="1058" y="20982"/>
                      <a:pt x="1058" y="20982"/>
                      <a:pt x="1058" y="20982"/>
                    </a:cubicBezTo>
                    <a:cubicBezTo>
                      <a:pt x="1270" y="20674"/>
                      <a:pt x="1270" y="20674"/>
                      <a:pt x="1270" y="20674"/>
                    </a:cubicBezTo>
                    <a:cubicBezTo>
                      <a:pt x="1482" y="20365"/>
                      <a:pt x="1482" y="20365"/>
                      <a:pt x="1482" y="20365"/>
                    </a:cubicBezTo>
                    <a:cubicBezTo>
                      <a:pt x="1905" y="19748"/>
                      <a:pt x="2329" y="19131"/>
                      <a:pt x="3176" y="19131"/>
                    </a:cubicBezTo>
                    <a:cubicBezTo>
                      <a:pt x="5929" y="19131"/>
                      <a:pt x="7199" y="19439"/>
                      <a:pt x="7623" y="20057"/>
                    </a:cubicBezTo>
                    <a:cubicBezTo>
                      <a:pt x="7623" y="20057"/>
                      <a:pt x="8047" y="20057"/>
                      <a:pt x="8258" y="20057"/>
                    </a:cubicBezTo>
                    <a:cubicBezTo>
                      <a:pt x="8258" y="20057"/>
                      <a:pt x="8258" y="20057"/>
                      <a:pt x="8470" y="20057"/>
                    </a:cubicBezTo>
                    <a:cubicBezTo>
                      <a:pt x="8894" y="20057"/>
                      <a:pt x="9317" y="20057"/>
                      <a:pt x="9741" y="20365"/>
                    </a:cubicBezTo>
                    <a:cubicBezTo>
                      <a:pt x="10164" y="20674"/>
                      <a:pt x="10588" y="20982"/>
                      <a:pt x="10800" y="20982"/>
                    </a:cubicBezTo>
                    <a:cubicBezTo>
                      <a:pt x="11011" y="20365"/>
                      <a:pt x="11223" y="20365"/>
                      <a:pt x="11647" y="20674"/>
                    </a:cubicBezTo>
                    <a:cubicBezTo>
                      <a:pt x="11858" y="20982"/>
                      <a:pt x="12282" y="20982"/>
                      <a:pt x="12494" y="20982"/>
                    </a:cubicBezTo>
                    <a:cubicBezTo>
                      <a:pt x="12494" y="20674"/>
                      <a:pt x="12705" y="20674"/>
                      <a:pt x="12917" y="20674"/>
                    </a:cubicBezTo>
                    <a:cubicBezTo>
                      <a:pt x="13341" y="20674"/>
                      <a:pt x="13552" y="20982"/>
                      <a:pt x="13976" y="21291"/>
                    </a:cubicBezTo>
                    <a:cubicBezTo>
                      <a:pt x="13976" y="21291"/>
                      <a:pt x="13976" y="21600"/>
                      <a:pt x="14188" y="21600"/>
                    </a:cubicBezTo>
                    <a:cubicBezTo>
                      <a:pt x="14400" y="21291"/>
                      <a:pt x="14823" y="21291"/>
                      <a:pt x="15035" y="21291"/>
                    </a:cubicBezTo>
                    <a:cubicBezTo>
                      <a:pt x="15458" y="21291"/>
                      <a:pt x="15882" y="21291"/>
                      <a:pt x="16305" y="21600"/>
                    </a:cubicBezTo>
                    <a:cubicBezTo>
                      <a:pt x="16305" y="21600"/>
                      <a:pt x="16305" y="21291"/>
                      <a:pt x="16305" y="21291"/>
                    </a:cubicBezTo>
                    <a:cubicBezTo>
                      <a:pt x="16305" y="20674"/>
                      <a:pt x="16941" y="19748"/>
                      <a:pt x="18000" y="18514"/>
                    </a:cubicBezTo>
                    <a:cubicBezTo>
                      <a:pt x="18000" y="18514"/>
                      <a:pt x="18000" y="18514"/>
                      <a:pt x="18000" y="18514"/>
                    </a:cubicBezTo>
                    <a:cubicBezTo>
                      <a:pt x="18211" y="18514"/>
                      <a:pt x="18211" y="18514"/>
                      <a:pt x="18211" y="18514"/>
                    </a:cubicBezTo>
                    <a:cubicBezTo>
                      <a:pt x="18211" y="18514"/>
                      <a:pt x="18423" y="18514"/>
                      <a:pt x="18423" y="18205"/>
                    </a:cubicBezTo>
                    <a:cubicBezTo>
                      <a:pt x="18423" y="18205"/>
                      <a:pt x="18423" y="18205"/>
                      <a:pt x="18423" y="18205"/>
                    </a:cubicBezTo>
                    <a:cubicBezTo>
                      <a:pt x="18635" y="18205"/>
                      <a:pt x="18635" y="18205"/>
                      <a:pt x="18847" y="18205"/>
                    </a:cubicBezTo>
                    <a:cubicBezTo>
                      <a:pt x="18847" y="18205"/>
                      <a:pt x="18847" y="18205"/>
                      <a:pt x="18847" y="18205"/>
                    </a:cubicBezTo>
                    <a:cubicBezTo>
                      <a:pt x="19058" y="18205"/>
                      <a:pt x="19058" y="18205"/>
                      <a:pt x="19270" y="18205"/>
                    </a:cubicBezTo>
                    <a:cubicBezTo>
                      <a:pt x="19270" y="18205"/>
                      <a:pt x="19270" y="18205"/>
                      <a:pt x="19270" y="18205"/>
                    </a:cubicBezTo>
                    <a:cubicBezTo>
                      <a:pt x="19058" y="17897"/>
                      <a:pt x="19058" y="17897"/>
                      <a:pt x="19058" y="17588"/>
                    </a:cubicBezTo>
                    <a:cubicBezTo>
                      <a:pt x="19058" y="17588"/>
                      <a:pt x="19058" y="17280"/>
                      <a:pt x="19058" y="17280"/>
                    </a:cubicBezTo>
                    <a:cubicBezTo>
                      <a:pt x="18847" y="16662"/>
                      <a:pt x="18847" y="16354"/>
                      <a:pt x="18635" y="15737"/>
                    </a:cubicBezTo>
                    <a:cubicBezTo>
                      <a:pt x="18423" y="14811"/>
                      <a:pt x="18423" y="14194"/>
                      <a:pt x="18635" y="13577"/>
                    </a:cubicBezTo>
                    <a:cubicBezTo>
                      <a:pt x="18847" y="13268"/>
                      <a:pt x="19058" y="12960"/>
                      <a:pt x="19270" y="12960"/>
                    </a:cubicBezTo>
                    <a:cubicBezTo>
                      <a:pt x="19482" y="12960"/>
                      <a:pt x="19694" y="13268"/>
                      <a:pt x="20117" y="13577"/>
                    </a:cubicBezTo>
                    <a:cubicBezTo>
                      <a:pt x="20117" y="13577"/>
                      <a:pt x="20541" y="13577"/>
                      <a:pt x="20541" y="13577"/>
                    </a:cubicBezTo>
                    <a:cubicBezTo>
                      <a:pt x="21388" y="12960"/>
                      <a:pt x="21600" y="12651"/>
                      <a:pt x="21600" y="12651"/>
                    </a:cubicBezTo>
                    <a:cubicBezTo>
                      <a:pt x="21388" y="12342"/>
                      <a:pt x="20964" y="11725"/>
                      <a:pt x="20752" y="11417"/>
                    </a:cubicBezTo>
                    <a:cubicBezTo>
                      <a:pt x="20541" y="11417"/>
                      <a:pt x="20541" y="11417"/>
                      <a:pt x="20541" y="11417"/>
                    </a:cubicBezTo>
                    <a:cubicBezTo>
                      <a:pt x="20117" y="11417"/>
                      <a:pt x="19905" y="10800"/>
                      <a:pt x="19694" y="10491"/>
                    </a:cubicBezTo>
                    <a:cubicBezTo>
                      <a:pt x="19482" y="10182"/>
                      <a:pt x="19270" y="9565"/>
                      <a:pt x="19058" y="9565"/>
                    </a:cubicBezTo>
                    <a:cubicBezTo>
                      <a:pt x="18635" y="9257"/>
                      <a:pt x="18423" y="8640"/>
                      <a:pt x="18211" y="8022"/>
                    </a:cubicBezTo>
                    <a:cubicBezTo>
                      <a:pt x="18211" y="7714"/>
                      <a:pt x="18000" y="7405"/>
                      <a:pt x="18000" y="7405"/>
                    </a:cubicBezTo>
                    <a:cubicBezTo>
                      <a:pt x="17364" y="6788"/>
                      <a:pt x="17364" y="5554"/>
                      <a:pt x="17364" y="4937"/>
                    </a:cubicBezTo>
                    <a:cubicBezTo>
                      <a:pt x="17364" y="4937"/>
                      <a:pt x="17364" y="4628"/>
                      <a:pt x="17364" y="4320"/>
                    </a:cubicBezTo>
                    <a:cubicBezTo>
                      <a:pt x="17364" y="4011"/>
                      <a:pt x="17364" y="3702"/>
                      <a:pt x="17364" y="3394"/>
                    </a:cubicBezTo>
                    <a:cubicBezTo>
                      <a:pt x="17364" y="3085"/>
                      <a:pt x="17364" y="2468"/>
                      <a:pt x="17364" y="2468"/>
                    </a:cubicBezTo>
                    <a:cubicBezTo>
                      <a:pt x="17364" y="2468"/>
                      <a:pt x="17364" y="2468"/>
                      <a:pt x="17364" y="2468"/>
                    </a:cubicBezTo>
                    <a:cubicBezTo>
                      <a:pt x="16941" y="2159"/>
                      <a:pt x="16305" y="1542"/>
                      <a:pt x="15670" y="1542"/>
                    </a:cubicBezTo>
                    <a:cubicBezTo>
                      <a:pt x="15670" y="1542"/>
                      <a:pt x="15670" y="1542"/>
                      <a:pt x="15670" y="1542"/>
                    </a:cubicBezTo>
                    <a:cubicBezTo>
                      <a:pt x="15247" y="1851"/>
                      <a:pt x="14823" y="2159"/>
                      <a:pt x="14611" y="2159"/>
                    </a:cubicBezTo>
                    <a:cubicBezTo>
                      <a:pt x="14400" y="2159"/>
                      <a:pt x="13976" y="1851"/>
                      <a:pt x="13764" y="1234"/>
                    </a:cubicBezTo>
                    <a:cubicBezTo>
                      <a:pt x="13552" y="617"/>
                      <a:pt x="13341" y="617"/>
                      <a:pt x="13129" y="617"/>
                    </a:cubicBezTo>
                    <a:cubicBezTo>
                      <a:pt x="12282" y="925"/>
                      <a:pt x="11647" y="308"/>
                      <a:pt x="11435" y="0"/>
                    </a:cubicBezTo>
                    <a:cubicBezTo>
                      <a:pt x="11435" y="0"/>
                      <a:pt x="11435" y="0"/>
                      <a:pt x="11435" y="0"/>
                    </a:cubicBezTo>
                    <a:cubicBezTo>
                      <a:pt x="11435" y="0"/>
                      <a:pt x="11435" y="0"/>
                      <a:pt x="11435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8" name="Shape">
                <a:extLst>
                  <a:ext uri="{FF2B5EF4-FFF2-40B4-BE49-F238E27FC236}">
                    <a16:creationId xmlns:a16="http://schemas.microsoft.com/office/drawing/2014/main" id="{635FFCEF-0FAA-C029-F34C-DFCC620CDA2A}"/>
                  </a:ext>
                </a:extLst>
              </p:cNvPr>
              <p:cNvSpPr/>
              <p:nvPr/>
            </p:nvSpPr>
            <p:spPr>
              <a:xfrm>
                <a:off x="437204" y="269903"/>
                <a:ext cx="96810" cy="38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21600" extrusionOk="0">
                    <a:moveTo>
                      <a:pt x="17472" y="20964"/>
                    </a:moveTo>
                    <a:cubicBezTo>
                      <a:pt x="17472" y="20329"/>
                      <a:pt x="17749" y="20329"/>
                      <a:pt x="18025" y="20329"/>
                    </a:cubicBezTo>
                    <a:cubicBezTo>
                      <a:pt x="18302" y="19694"/>
                      <a:pt x="18579" y="19694"/>
                      <a:pt x="18856" y="19694"/>
                    </a:cubicBezTo>
                    <a:cubicBezTo>
                      <a:pt x="18856" y="19694"/>
                      <a:pt x="18856" y="19694"/>
                      <a:pt x="18856" y="19694"/>
                    </a:cubicBezTo>
                    <a:cubicBezTo>
                      <a:pt x="19133" y="19694"/>
                      <a:pt x="19410" y="19694"/>
                      <a:pt x="19410" y="19694"/>
                    </a:cubicBezTo>
                    <a:cubicBezTo>
                      <a:pt x="19687" y="19694"/>
                      <a:pt x="19687" y="19694"/>
                      <a:pt x="19964" y="19694"/>
                    </a:cubicBezTo>
                    <a:cubicBezTo>
                      <a:pt x="19964" y="19694"/>
                      <a:pt x="19964" y="19694"/>
                      <a:pt x="20241" y="19058"/>
                    </a:cubicBezTo>
                    <a:cubicBezTo>
                      <a:pt x="20241" y="18423"/>
                      <a:pt x="20518" y="17788"/>
                      <a:pt x="20795" y="17788"/>
                    </a:cubicBezTo>
                    <a:cubicBezTo>
                      <a:pt x="20795" y="17152"/>
                      <a:pt x="21072" y="17152"/>
                      <a:pt x="21072" y="17152"/>
                    </a:cubicBezTo>
                    <a:cubicBezTo>
                      <a:pt x="21349" y="17152"/>
                      <a:pt x="21349" y="17152"/>
                      <a:pt x="21349" y="17152"/>
                    </a:cubicBezTo>
                    <a:cubicBezTo>
                      <a:pt x="21349" y="17152"/>
                      <a:pt x="21349" y="17152"/>
                      <a:pt x="21349" y="16517"/>
                    </a:cubicBezTo>
                    <a:cubicBezTo>
                      <a:pt x="21349" y="16517"/>
                      <a:pt x="21349" y="16517"/>
                      <a:pt x="21349" y="16517"/>
                    </a:cubicBezTo>
                    <a:cubicBezTo>
                      <a:pt x="21349" y="15247"/>
                      <a:pt x="21072" y="14611"/>
                      <a:pt x="21072" y="13976"/>
                    </a:cubicBezTo>
                    <a:cubicBezTo>
                      <a:pt x="19964" y="12070"/>
                      <a:pt x="19687" y="10164"/>
                      <a:pt x="19964" y="8894"/>
                    </a:cubicBezTo>
                    <a:cubicBezTo>
                      <a:pt x="19964" y="8258"/>
                      <a:pt x="20241" y="6988"/>
                      <a:pt x="19687" y="6352"/>
                    </a:cubicBezTo>
                    <a:cubicBezTo>
                      <a:pt x="19687" y="5717"/>
                      <a:pt x="19410" y="5717"/>
                      <a:pt x="19410" y="5082"/>
                    </a:cubicBezTo>
                    <a:cubicBezTo>
                      <a:pt x="19410" y="5082"/>
                      <a:pt x="19410" y="5082"/>
                      <a:pt x="19133" y="5082"/>
                    </a:cubicBezTo>
                    <a:cubicBezTo>
                      <a:pt x="19133" y="4447"/>
                      <a:pt x="19133" y="4447"/>
                      <a:pt x="19133" y="4447"/>
                    </a:cubicBezTo>
                    <a:cubicBezTo>
                      <a:pt x="18025" y="4447"/>
                      <a:pt x="17195" y="4447"/>
                      <a:pt x="16918" y="3811"/>
                    </a:cubicBezTo>
                    <a:cubicBezTo>
                      <a:pt x="16918" y="3811"/>
                      <a:pt x="16641" y="3811"/>
                      <a:pt x="16641" y="3811"/>
                    </a:cubicBezTo>
                    <a:cubicBezTo>
                      <a:pt x="16641" y="4447"/>
                      <a:pt x="16641" y="4447"/>
                      <a:pt x="16641" y="4447"/>
                    </a:cubicBezTo>
                    <a:cubicBezTo>
                      <a:pt x="16087" y="4447"/>
                      <a:pt x="14979" y="3176"/>
                      <a:pt x="13318" y="0"/>
                    </a:cubicBezTo>
                    <a:cubicBezTo>
                      <a:pt x="13041" y="0"/>
                      <a:pt x="13041" y="0"/>
                      <a:pt x="13041" y="0"/>
                    </a:cubicBezTo>
                    <a:cubicBezTo>
                      <a:pt x="13041" y="0"/>
                      <a:pt x="13041" y="0"/>
                      <a:pt x="12487" y="0"/>
                    </a:cubicBezTo>
                    <a:cubicBezTo>
                      <a:pt x="12487" y="0"/>
                      <a:pt x="12210" y="0"/>
                      <a:pt x="12210" y="0"/>
                    </a:cubicBezTo>
                    <a:cubicBezTo>
                      <a:pt x="11933" y="0"/>
                      <a:pt x="11933" y="0"/>
                      <a:pt x="11933" y="0"/>
                    </a:cubicBezTo>
                    <a:cubicBezTo>
                      <a:pt x="11933" y="0"/>
                      <a:pt x="11656" y="0"/>
                      <a:pt x="11656" y="0"/>
                    </a:cubicBezTo>
                    <a:cubicBezTo>
                      <a:pt x="11379" y="0"/>
                      <a:pt x="11379" y="0"/>
                      <a:pt x="11379" y="0"/>
                    </a:cubicBezTo>
                    <a:cubicBezTo>
                      <a:pt x="11102" y="0"/>
                      <a:pt x="11102" y="0"/>
                      <a:pt x="10825" y="0"/>
                    </a:cubicBezTo>
                    <a:cubicBezTo>
                      <a:pt x="10825" y="0"/>
                      <a:pt x="10825" y="0"/>
                      <a:pt x="10825" y="0"/>
                    </a:cubicBezTo>
                    <a:cubicBezTo>
                      <a:pt x="10549" y="0"/>
                      <a:pt x="10549" y="0"/>
                      <a:pt x="10272" y="0"/>
                    </a:cubicBezTo>
                    <a:cubicBezTo>
                      <a:pt x="9995" y="635"/>
                      <a:pt x="10272" y="1270"/>
                      <a:pt x="10272" y="2541"/>
                    </a:cubicBezTo>
                    <a:cubicBezTo>
                      <a:pt x="10272" y="3811"/>
                      <a:pt x="10272" y="4447"/>
                      <a:pt x="10272" y="5717"/>
                    </a:cubicBezTo>
                    <a:cubicBezTo>
                      <a:pt x="10272" y="8894"/>
                      <a:pt x="9441" y="10164"/>
                      <a:pt x="8056" y="10164"/>
                    </a:cubicBezTo>
                    <a:cubicBezTo>
                      <a:pt x="7779" y="10164"/>
                      <a:pt x="7779" y="10164"/>
                      <a:pt x="7502" y="10164"/>
                    </a:cubicBezTo>
                    <a:cubicBezTo>
                      <a:pt x="7502" y="10164"/>
                      <a:pt x="7225" y="10164"/>
                      <a:pt x="7225" y="10164"/>
                    </a:cubicBezTo>
                    <a:cubicBezTo>
                      <a:pt x="6395" y="10164"/>
                      <a:pt x="5564" y="6988"/>
                      <a:pt x="4456" y="3176"/>
                    </a:cubicBezTo>
                    <a:cubicBezTo>
                      <a:pt x="4179" y="3176"/>
                      <a:pt x="4179" y="2541"/>
                      <a:pt x="4179" y="1905"/>
                    </a:cubicBezTo>
                    <a:cubicBezTo>
                      <a:pt x="3902" y="2541"/>
                      <a:pt x="3072" y="3176"/>
                      <a:pt x="2518" y="4447"/>
                    </a:cubicBezTo>
                    <a:cubicBezTo>
                      <a:pt x="2241" y="4447"/>
                      <a:pt x="1964" y="5082"/>
                      <a:pt x="1687" y="5717"/>
                    </a:cubicBezTo>
                    <a:cubicBezTo>
                      <a:pt x="1410" y="5717"/>
                      <a:pt x="1410" y="6352"/>
                      <a:pt x="1133" y="7623"/>
                    </a:cubicBezTo>
                    <a:cubicBezTo>
                      <a:pt x="1133" y="8894"/>
                      <a:pt x="1133" y="10164"/>
                      <a:pt x="579" y="10800"/>
                    </a:cubicBezTo>
                    <a:cubicBezTo>
                      <a:pt x="25" y="12070"/>
                      <a:pt x="-251" y="13341"/>
                      <a:pt x="302" y="15882"/>
                    </a:cubicBezTo>
                    <a:cubicBezTo>
                      <a:pt x="302" y="15882"/>
                      <a:pt x="302" y="15882"/>
                      <a:pt x="302" y="15882"/>
                    </a:cubicBezTo>
                    <a:cubicBezTo>
                      <a:pt x="302" y="15882"/>
                      <a:pt x="579" y="15882"/>
                      <a:pt x="856" y="15882"/>
                    </a:cubicBezTo>
                    <a:cubicBezTo>
                      <a:pt x="856" y="15882"/>
                      <a:pt x="856" y="15882"/>
                      <a:pt x="856" y="15882"/>
                    </a:cubicBezTo>
                    <a:cubicBezTo>
                      <a:pt x="1133" y="15882"/>
                      <a:pt x="1133" y="15247"/>
                      <a:pt x="1410" y="15247"/>
                    </a:cubicBezTo>
                    <a:cubicBezTo>
                      <a:pt x="1410" y="15247"/>
                      <a:pt x="1410" y="15247"/>
                      <a:pt x="1410" y="15247"/>
                    </a:cubicBezTo>
                    <a:cubicBezTo>
                      <a:pt x="1687" y="15247"/>
                      <a:pt x="1687" y="15247"/>
                      <a:pt x="1687" y="15247"/>
                    </a:cubicBezTo>
                    <a:cubicBezTo>
                      <a:pt x="1687" y="15247"/>
                      <a:pt x="1687" y="15247"/>
                      <a:pt x="1687" y="15247"/>
                    </a:cubicBezTo>
                    <a:cubicBezTo>
                      <a:pt x="1964" y="15247"/>
                      <a:pt x="1964" y="14611"/>
                      <a:pt x="1964" y="14611"/>
                    </a:cubicBezTo>
                    <a:cubicBezTo>
                      <a:pt x="2518" y="13976"/>
                      <a:pt x="3072" y="13976"/>
                      <a:pt x="3625" y="13976"/>
                    </a:cubicBezTo>
                    <a:cubicBezTo>
                      <a:pt x="4456" y="13976"/>
                      <a:pt x="5287" y="13976"/>
                      <a:pt x="5841" y="13976"/>
                    </a:cubicBezTo>
                    <a:cubicBezTo>
                      <a:pt x="6395" y="14611"/>
                      <a:pt x="6672" y="14611"/>
                      <a:pt x="6949" y="14611"/>
                    </a:cubicBezTo>
                    <a:cubicBezTo>
                      <a:pt x="7225" y="14611"/>
                      <a:pt x="7502" y="14611"/>
                      <a:pt x="7779" y="14611"/>
                    </a:cubicBezTo>
                    <a:cubicBezTo>
                      <a:pt x="8887" y="14611"/>
                      <a:pt x="9995" y="15247"/>
                      <a:pt x="10549" y="14611"/>
                    </a:cubicBezTo>
                    <a:cubicBezTo>
                      <a:pt x="10825" y="14611"/>
                      <a:pt x="11102" y="14611"/>
                      <a:pt x="11102" y="14611"/>
                    </a:cubicBezTo>
                    <a:cubicBezTo>
                      <a:pt x="11933" y="14611"/>
                      <a:pt x="12210" y="15247"/>
                      <a:pt x="12487" y="15882"/>
                    </a:cubicBezTo>
                    <a:cubicBezTo>
                      <a:pt x="12487" y="15882"/>
                      <a:pt x="12487" y="15882"/>
                      <a:pt x="12487" y="15882"/>
                    </a:cubicBezTo>
                    <a:cubicBezTo>
                      <a:pt x="12487" y="15882"/>
                      <a:pt x="12764" y="15882"/>
                      <a:pt x="12764" y="15882"/>
                    </a:cubicBezTo>
                    <a:cubicBezTo>
                      <a:pt x="13872" y="15882"/>
                      <a:pt x="15256" y="18423"/>
                      <a:pt x="15810" y="19694"/>
                    </a:cubicBezTo>
                    <a:cubicBezTo>
                      <a:pt x="16087" y="20329"/>
                      <a:pt x="16364" y="20329"/>
                      <a:pt x="16641" y="20964"/>
                    </a:cubicBezTo>
                    <a:cubicBezTo>
                      <a:pt x="16641" y="20964"/>
                      <a:pt x="16641" y="20964"/>
                      <a:pt x="16641" y="21600"/>
                    </a:cubicBezTo>
                    <a:cubicBezTo>
                      <a:pt x="16918" y="21600"/>
                      <a:pt x="16918" y="21600"/>
                      <a:pt x="16918" y="21600"/>
                    </a:cubicBezTo>
                    <a:cubicBezTo>
                      <a:pt x="17195" y="21600"/>
                      <a:pt x="17195" y="20964"/>
                      <a:pt x="17472" y="20964"/>
                    </a:cubicBezTo>
                    <a:cubicBezTo>
                      <a:pt x="17472" y="20964"/>
                      <a:pt x="17472" y="20964"/>
                      <a:pt x="17472" y="2096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9" name="Shape">
                <a:extLst>
                  <a:ext uri="{FF2B5EF4-FFF2-40B4-BE49-F238E27FC236}">
                    <a16:creationId xmlns:a16="http://schemas.microsoft.com/office/drawing/2014/main" id="{4463A68E-EDE7-F1DA-CED8-55DAEC316B55}"/>
                  </a:ext>
                </a:extLst>
              </p:cNvPr>
              <p:cNvSpPr/>
              <p:nvPr/>
            </p:nvSpPr>
            <p:spPr>
              <a:xfrm>
                <a:off x="437202" y="299095"/>
                <a:ext cx="74431" cy="3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35" extrusionOk="0">
                    <a:moveTo>
                      <a:pt x="7322" y="18000"/>
                    </a:moveTo>
                    <a:cubicBezTo>
                      <a:pt x="8054" y="18000"/>
                      <a:pt x="8786" y="18599"/>
                      <a:pt x="9518" y="19200"/>
                    </a:cubicBezTo>
                    <a:cubicBezTo>
                      <a:pt x="9518" y="19200"/>
                      <a:pt x="9518" y="19200"/>
                      <a:pt x="9518" y="19200"/>
                    </a:cubicBezTo>
                    <a:cubicBezTo>
                      <a:pt x="9518" y="19200"/>
                      <a:pt x="9884" y="19799"/>
                      <a:pt x="9884" y="19799"/>
                    </a:cubicBezTo>
                    <a:cubicBezTo>
                      <a:pt x="9884" y="19799"/>
                      <a:pt x="9884" y="19799"/>
                      <a:pt x="9884" y="19799"/>
                    </a:cubicBezTo>
                    <a:cubicBezTo>
                      <a:pt x="9884" y="19799"/>
                      <a:pt x="10250" y="19799"/>
                      <a:pt x="10250" y="20400"/>
                    </a:cubicBezTo>
                    <a:cubicBezTo>
                      <a:pt x="10250" y="20400"/>
                      <a:pt x="10250" y="20400"/>
                      <a:pt x="10250" y="20400"/>
                    </a:cubicBezTo>
                    <a:cubicBezTo>
                      <a:pt x="10250" y="20400"/>
                      <a:pt x="10250" y="20400"/>
                      <a:pt x="10616" y="20400"/>
                    </a:cubicBezTo>
                    <a:cubicBezTo>
                      <a:pt x="10616" y="20999"/>
                      <a:pt x="10616" y="20999"/>
                      <a:pt x="10616" y="20999"/>
                    </a:cubicBezTo>
                    <a:cubicBezTo>
                      <a:pt x="10616" y="20999"/>
                      <a:pt x="10616" y="20999"/>
                      <a:pt x="10616" y="20999"/>
                    </a:cubicBezTo>
                    <a:cubicBezTo>
                      <a:pt x="10616" y="20999"/>
                      <a:pt x="10616" y="20999"/>
                      <a:pt x="10616" y="20999"/>
                    </a:cubicBezTo>
                    <a:cubicBezTo>
                      <a:pt x="10983" y="20999"/>
                      <a:pt x="10983" y="20999"/>
                      <a:pt x="10983" y="20999"/>
                    </a:cubicBezTo>
                    <a:cubicBezTo>
                      <a:pt x="11349" y="20999"/>
                      <a:pt x="11349" y="20999"/>
                      <a:pt x="11349" y="20999"/>
                    </a:cubicBezTo>
                    <a:cubicBezTo>
                      <a:pt x="11715" y="20999"/>
                      <a:pt x="11715" y="20999"/>
                      <a:pt x="11715" y="20999"/>
                    </a:cubicBezTo>
                    <a:cubicBezTo>
                      <a:pt x="11715" y="20999"/>
                      <a:pt x="11715" y="20999"/>
                      <a:pt x="12081" y="20999"/>
                    </a:cubicBezTo>
                    <a:cubicBezTo>
                      <a:pt x="12081" y="20999"/>
                      <a:pt x="12081" y="20999"/>
                      <a:pt x="12081" y="20999"/>
                    </a:cubicBezTo>
                    <a:cubicBezTo>
                      <a:pt x="12447" y="20999"/>
                      <a:pt x="12447" y="20999"/>
                      <a:pt x="12447" y="20999"/>
                    </a:cubicBezTo>
                    <a:cubicBezTo>
                      <a:pt x="12447" y="20999"/>
                      <a:pt x="12447" y="20999"/>
                      <a:pt x="12447" y="20999"/>
                    </a:cubicBezTo>
                    <a:cubicBezTo>
                      <a:pt x="12813" y="20999"/>
                      <a:pt x="12813" y="20999"/>
                      <a:pt x="12813" y="20999"/>
                    </a:cubicBezTo>
                    <a:cubicBezTo>
                      <a:pt x="12813" y="20999"/>
                      <a:pt x="12813" y="20999"/>
                      <a:pt x="12813" y="20999"/>
                    </a:cubicBezTo>
                    <a:cubicBezTo>
                      <a:pt x="12813" y="20999"/>
                      <a:pt x="12813" y="20999"/>
                      <a:pt x="12813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545" y="21600"/>
                      <a:pt x="13911" y="20999"/>
                      <a:pt x="14644" y="19799"/>
                    </a:cubicBezTo>
                    <a:cubicBezTo>
                      <a:pt x="15376" y="18599"/>
                      <a:pt x="16840" y="18000"/>
                      <a:pt x="17572" y="18000"/>
                    </a:cubicBezTo>
                    <a:cubicBezTo>
                      <a:pt x="17572" y="18000"/>
                      <a:pt x="17572" y="17399"/>
                      <a:pt x="17572" y="16800"/>
                    </a:cubicBezTo>
                    <a:cubicBezTo>
                      <a:pt x="17572" y="16800"/>
                      <a:pt x="17572" y="16200"/>
                      <a:pt x="17572" y="16200"/>
                    </a:cubicBezTo>
                    <a:cubicBezTo>
                      <a:pt x="17938" y="14400"/>
                      <a:pt x="19037" y="12600"/>
                      <a:pt x="19769" y="12000"/>
                    </a:cubicBezTo>
                    <a:cubicBezTo>
                      <a:pt x="20135" y="12000"/>
                      <a:pt x="20135" y="12000"/>
                      <a:pt x="20135" y="12000"/>
                    </a:cubicBezTo>
                    <a:cubicBezTo>
                      <a:pt x="20501" y="12000"/>
                      <a:pt x="20501" y="11400"/>
                      <a:pt x="20501" y="11400"/>
                    </a:cubicBezTo>
                    <a:cubicBezTo>
                      <a:pt x="20867" y="10800"/>
                      <a:pt x="20867" y="10199"/>
                      <a:pt x="21600" y="10199"/>
                    </a:cubicBezTo>
                    <a:cubicBezTo>
                      <a:pt x="21600" y="9599"/>
                      <a:pt x="21600" y="9599"/>
                      <a:pt x="21600" y="8999"/>
                    </a:cubicBezTo>
                    <a:cubicBezTo>
                      <a:pt x="21600" y="8399"/>
                      <a:pt x="21600" y="7799"/>
                      <a:pt x="21600" y="7799"/>
                    </a:cubicBezTo>
                    <a:cubicBezTo>
                      <a:pt x="21600" y="7799"/>
                      <a:pt x="21600" y="7199"/>
                      <a:pt x="21600" y="7199"/>
                    </a:cubicBezTo>
                    <a:cubicBezTo>
                      <a:pt x="21600" y="7199"/>
                      <a:pt x="21600" y="7199"/>
                      <a:pt x="21600" y="7199"/>
                    </a:cubicBezTo>
                    <a:cubicBezTo>
                      <a:pt x="21600" y="6599"/>
                      <a:pt x="21600" y="6599"/>
                      <a:pt x="21233" y="6599"/>
                    </a:cubicBezTo>
                    <a:cubicBezTo>
                      <a:pt x="21233" y="6599"/>
                      <a:pt x="21233" y="6599"/>
                      <a:pt x="20867" y="5999"/>
                    </a:cubicBezTo>
                    <a:cubicBezTo>
                      <a:pt x="20501" y="5999"/>
                      <a:pt x="20501" y="5399"/>
                      <a:pt x="20135" y="5399"/>
                    </a:cubicBezTo>
                    <a:cubicBezTo>
                      <a:pt x="18671" y="2999"/>
                      <a:pt x="17572" y="1799"/>
                      <a:pt x="16840" y="1799"/>
                    </a:cubicBezTo>
                    <a:cubicBezTo>
                      <a:pt x="16474" y="1799"/>
                      <a:pt x="16474" y="1799"/>
                      <a:pt x="16474" y="1799"/>
                    </a:cubicBezTo>
                    <a:cubicBezTo>
                      <a:pt x="16474" y="1799"/>
                      <a:pt x="16474" y="1799"/>
                      <a:pt x="16474" y="1799"/>
                    </a:cubicBezTo>
                    <a:cubicBezTo>
                      <a:pt x="16474" y="1799"/>
                      <a:pt x="16474" y="1799"/>
                      <a:pt x="16474" y="1799"/>
                    </a:cubicBezTo>
                    <a:cubicBezTo>
                      <a:pt x="16108" y="1799"/>
                      <a:pt x="15742" y="1799"/>
                      <a:pt x="15376" y="1199"/>
                    </a:cubicBezTo>
                    <a:cubicBezTo>
                      <a:pt x="15376" y="1199"/>
                      <a:pt x="15376" y="1199"/>
                      <a:pt x="15376" y="599"/>
                    </a:cubicBezTo>
                    <a:cubicBezTo>
                      <a:pt x="15010" y="599"/>
                      <a:pt x="15010" y="599"/>
                      <a:pt x="15010" y="599"/>
                    </a:cubicBezTo>
                    <a:cubicBezTo>
                      <a:pt x="15010" y="599"/>
                      <a:pt x="15010" y="599"/>
                      <a:pt x="15010" y="599"/>
                    </a:cubicBezTo>
                    <a:cubicBezTo>
                      <a:pt x="15010" y="599"/>
                      <a:pt x="15010" y="599"/>
                      <a:pt x="14644" y="599"/>
                    </a:cubicBezTo>
                    <a:cubicBezTo>
                      <a:pt x="14644" y="599"/>
                      <a:pt x="14644" y="599"/>
                      <a:pt x="14644" y="599"/>
                    </a:cubicBezTo>
                    <a:cubicBezTo>
                      <a:pt x="13911" y="599"/>
                      <a:pt x="13179" y="1199"/>
                      <a:pt x="12447" y="1199"/>
                    </a:cubicBezTo>
                    <a:cubicBezTo>
                      <a:pt x="11715" y="1199"/>
                      <a:pt x="10983" y="599"/>
                      <a:pt x="10250" y="599"/>
                    </a:cubicBezTo>
                    <a:cubicBezTo>
                      <a:pt x="9152" y="599"/>
                      <a:pt x="8786" y="599"/>
                      <a:pt x="7688" y="0"/>
                    </a:cubicBezTo>
                    <a:cubicBezTo>
                      <a:pt x="6589" y="0"/>
                      <a:pt x="5857" y="0"/>
                      <a:pt x="4759" y="0"/>
                    </a:cubicBezTo>
                    <a:cubicBezTo>
                      <a:pt x="4027" y="0"/>
                      <a:pt x="3661" y="0"/>
                      <a:pt x="3294" y="0"/>
                    </a:cubicBezTo>
                    <a:cubicBezTo>
                      <a:pt x="3294" y="599"/>
                      <a:pt x="2928" y="599"/>
                      <a:pt x="2928" y="599"/>
                    </a:cubicBezTo>
                    <a:cubicBezTo>
                      <a:pt x="2928" y="599"/>
                      <a:pt x="2562" y="1199"/>
                      <a:pt x="2562" y="1199"/>
                    </a:cubicBezTo>
                    <a:cubicBezTo>
                      <a:pt x="2562" y="1199"/>
                      <a:pt x="2196" y="1199"/>
                      <a:pt x="2196" y="1199"/>
                    </a:cubicBezTo>
                    <a:cubicBezTo>
                      <a:pt x="2196" y="1199"/>
                      <a:pt x="1830" y="1199"/>
                      <a:pt x="1830" y="1199"/>
                    </a:cubicBezTo>
                    <a:cubicBezTo>
                      <a:pt x="1464" y="1199"/>
                      <a:pt x="1464" y="1799"/>
                      <a:pt x="1098" y="1799"/>
                    </a:cubicBezTo>
                    <a:cubicBezTo>
                      <a:pt x="1098" y="1799"/>
                      <a:pt x="1098" y="1799"/>
                      <a:pt x="732" y="1799"/>
                    </a:cubicBezTo>
                    <a:cubicBezTo>
                      <a:pt x="732" y="1799"/>
                      <a:pt x="732" y="1799"/>
                      <a:pt x="732" y="1799"/>
                    </a:cubicBezTo>
                    <a:cubicBezTo>
                      <a:pt x="1098" y="4199"/>
                      <a:pt x="1098" y="6599"/>
                      <a:pt x="0" y="8399"/>
                    </a:cubicBezTo>
                    <a:cubicBezTo>
                      <a:pt x="366" y="8399"/>
                      <a:pt x="732" y="8399"/>
                      <a:pt x="1098" y="8399"/>
                    </a:cubicBezTo>
                    <a:cubicBezTo>
                      <a:pt x="1464" y="8399"/>
                      <a:pt x="2196" y="8399"/>
                      <a:pt x="2562" y="9599"/>
                    </a:cubicBezTo>
                    <a:cubicBezTo>
                      <a:pt x="2928" y="10199"/>
                      <a:pt x="3661" y="10800"/>
                      <a:pt x="4027" y="10800"/>
                    </a:cubicBezTo>
                    <a:cubicBezTo>
                      <a:pt x="4393" y="10800"/>
                      <a:pt x="4759" y="10800"/>
                      <a:pt x="4759" y="10800"/>
                    </a:cubicBezTo>
                    <a:cubicBezTo>
                      <a:pt x="5857" y="10800"/>
                      <a:pt x="7688" y="12000"/>
                      <a:pt x="7688" y="13800"/>
                    </a:cubicBezTo>
                    <a:cubicBezTo>
                      <a:pt x="7688" y="14400"/>
                      <a:pt x="7688" y="15000"/>
                      <a:pt x="7322" y="15600"/>
                    </a:cubicBezTo>
                    <a:cubicBezTo>
                      <a:pt x="7322" y="16200"/>
                      <a:pt x="7322" y="17399"/>
                      <a:pt x="7322" y="180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0" name="Shape">
                <a:extLst>
                  <a:ext uri="{FF2B5EF4-FFF2-40B4-BE49-F238E27FC236}">
                    <a16:creationId xmlns:a16="http://schemas.microsoft.com/office/drawing/2014/main" id="{4D63863F-0757-FC60-E064-B34E4AD9EC37}"/>
                  </a:ext>
                </a:extLst>
              </p:cNvPr>
              <p:cNvSpPr/>
              <p:nvPr/>
            </p:nvSpPr>
            <p:spPr>
              <a:xfrm>
                <a:off x="235256" y="447922"/>
                <a:ext cx="54650" cy="25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55" extrusionOk="0">
                    <a:moveTo>
                      <a:pt x="4418" y="21355"/>
                    </a:moveTo>
                    <a:cubicBezTo>
                      <a:pt x="4909" y="21355"/>
                      <a:pt x="5400" y="21355"/>
                      <a:pt x="5400" y="21355"/>
                    </a:cubicBezTo>
                    <a:cubicBezTo>
                      <a:pt x="5400" y="21355"/>
                      <a:pt x="5890" y="21355"/>
                      <a:pt x="5890" y="21355"/>
                    </a:cubicBezTo>
                    <a:cubicBezTo>
                      <a:pt x="5890" y="21355"/>
                      <a:pt x="6381" y="21355"/>
                      <a:pt x="6872" y="21355"/>
                    </a:cubicBezTo>
                    <a:cubicBezTo>
                      <a:pt x="6872" y="21355"/>
                      <a:pt x="6872" y="21355"/>
                      <a:pt x="6872" y="21355"/>
                    </a:cubicBezTo>
                    <a:cubicBezTo>
                      <a:pt x="6872" y="21355"/>
                      <a:pt x="7363" y="21355"/>
                      <a:pt x="7363" y="21355"/>
                    </a:cubicBezTo>
                    <a:cubicBezTo>
                      <a:pt x="7363" y="21355"/>
                      <a:pt x="7363" y="21355"/>
                      <a:pt x="7854" y="21355"/>
                    </a:cubicBezTo>
                    <a:cubicBezTo>
                      <a:pt x="7854" y="21355"/>
                      <a:pt x="7854" y="21355"/>
                      <a:pt x="8345" y="21355"/>
                    </a:cubicBezTo>
                    <a:cubicBezTo>
                      <a:pt x="8345" y="21355"/>
                      <a:pt x="9327" y="18409"/>
                      <a:pt x="9327" y="17427"/>
                    </a:cubicBezTo>
                    <a:cubicBezTo>
                      <a:pt x="9818" y="15464"/>
                      <a:pt x="10309" y="14482"/>
                      <a:pt x="10309" y="13500"/>
                    </a:cubicBezTo>
                    <a:cubicBezTo>
                      <a:pt x="10801" y="13500"/>
                      <a:pt x="10801" y="13500"/>
                      <a:pt x="10801" y="13500"/>
                    </a:cubicBezTo>
                    <a:cubicBezTo>
                      <a:pt x="11291" y="13500"/>
                      <a:pt x="11291" y="13500"/>
                      <a:pt x="11291" y="13500"/>
                    </a:cubicBezTo>
                    <a:cubicBezTo>
                      <a:pt x="11782" y="13500"/>
                      <a:pt x="12273" y="14482"/>
                      <a:pt x="13255" y="17427"/>
                    </a:cubicBezTo>
                    <a:cubicBezTo>
                      <a:pt x="13746" y="18409"/>
                      <a:pt x="14237" y="20373"/>
                      <a:pt x="14728" y="21355"/>
                    </a:cubicBezTo>
                    <a:cubicBezTo>
                      <a:pt x="14728" y="20373"/>
                      <a:pt x="14728" y="19391"/>
                      <a:pt x="14728" y="19391"/>
                    </a:cubicBezTo>
                    <a:cubicBezTo>
                      <a:pt x="14728" y="16445"/>
                      <a:pt x="15710" y="14482"/>
                      <a:pt x="17182" y="14482"/>
                    </a:cubicBezTo>
                    <a:cubicBezTo>
                      <a:pt x="17182" y="14482"/>
                      <a:pt x="17673" y="14482"/>
                      <a:pt x="17673" y="14482"/>
                    </a:cubicBezTo>
                    <a:cubicBezTo>
                      <a:pt x="18164" y="14482"/>
                      <a:pt x="18655" y="15464"/>
                      <a:pt x="19146" y="15464"/>
                    </a:cubicBezTo>
                    <a:cubicBezTo>
                      <a:pt x="19146" y="12518"/>
                      <a:pt x="20128" y="11536"/>
                      <a:pt x="21600" y="12518"/>
                    </a:cubicBezTo>
                    <a:cubicBezTo>
                      <a:pt x="21600" y="12518"/>
                      <a:pt x="21600" y="12518"/>
                      <a:pt x="21600" y="12518"/>
                    </a:cubicBezTo>
                    <a:cubicBezTo>
                      <a:pt x="21600" y="11536"/>
                      <a:pt x="21600" y="11536"/>
                      <a:pt x="21600" y="11536"/>
                    </a:cubicBezTo>
                    <a:cubicBezTo>
                      <a:pt x="21600" y="11536"/>
                      <a:pt x="21600" y="11536"/>
                      <a:pt x="21600" y="11536"/>
                    </a:cubicBezTo>
                    <a:cubicBezTo>
                      <a:pt x="21600" y="11536"/>
                      <a:pt x="21600" y="11536"/>
                      <a:pt x="21600" y="11536"/>
                    </a:cubicBezTo>
                    <a:cubicBezTo>
                      <a:pt x="21600" y="10555"/>
                      <a:pt x="21600" y="10555"/>
                      <a:pt x="21600" y="10555"/>
                    </a:cubicBezTo>
                    <a:cubicBezTo>
                      <a:pt x="21600" y="10555"/>
                      <a:pt x="21600" y="10555"/>
                      <a:pt x="21600" y="10555"/>
                    </a:cubicBezTo>
                    <a:cubicBezTo>
                      <a:pt x="21600" y="10555"/>
                      <a:pt x="21600" y="10555"/>
                      <a:pt x="21600" y="10555"/>
                    </a:cubicBezTo>
                    <a:cubicBezTo>
                      <a:pt x="21600" y="10555"/>
                      <a:pt x="21600" y="10555"/>
                      <a:pt x="21110" y="10555"/>
                    </a:cubicBezTo>
                    <a:cubicBezTo>
                      <a:pt x="21110" y="10555"/>
                      <a:pt x="21110" y="10555"/>
                      <a:pt x="21110" y="10555"/>
                    </a:cubicBezTo>
                    <a:cubicBezTo>
                      <a:pt x="21110" y="10555"/>
                      <a:pt x="20619" y="10555"/>
                      <a:pt x="20619" y="10555"/>
                    </a:cubicBezTo>
                    <a:cubicBezTo>
                      <a:pt x="19637" y="10555"/>
                      <a:pt x="18655" y="9573"/>
                      <a:pt x="18164" y="8591"/>
                    </a:cubicBezTo>
                    <a:cubicBezTo>
                      <a:pt x="18164" y="8591"/>
                      <a:pt x="18164" y="8591"/>
                      <a:pt x="17673" y="8591"/>
                    </a:cubicBezTo>
                    <a:cubicBezTo>
                      <a:pt x="17673" y="8591"/>
                      <a:pt x="17673" y="8591"/>
                      <a:pt x="17673" y="8591"/>
                    </a:cubicBezTo>
                    <a:cubicBezTo>
                      <a:pt x="17673" y="7609"/>
                      <a:pt x="17673" y="7609"/>
                      <a:pt x="17673" y="7609"/>
                    </a:cubicBezTo>
                    <a:cubicBezTo>
                      <a:pt x="17673" y="7609"/>
                      <a:pt x="17182" y="7609"/>
                      <a:pt x="17182" y="7609"/>
                    </a:cubicBezTo>
                    <a:cubicBezTo>
                      <a:pt x="17182" y="6627"/>
                      <a:pt x="17182" y="6627"/>
                      <a:pt x="17182" y="6627"/>
                    </a:cubicBezTo>
                    <a:cubicBezTo>
                      <a:pt x="17182" y="6627"/>
                      <a:pt x="17182" y="5645"/>
                      <a:pt x="17182" y="5645"/>
                    </a:cubicBezTo>
                    <a:cubicBezTo>
                      <a:pt x="17182" y="5645"/>
                      <a:pt x="17182" y="5645"/>
                      <a:pt x="17182" y="5645"/>
                    </a:cubicBezTo>
                    <a:cubicBezTo>
                      <a:pt x="17182" y="4664"/>
                      <a:pt x="17182" y="4664"/>
                      <a:pt x="17182" y="3682"/>
                    </a:cubicBezTo>
                    <a:cubicBezTo>
                      <a:pt x="17182" y="3682"/>
                      <a:pt x="17182" y="3682"/>
                      <a:pt x="17182" y="3682"/>
                    </a:cubicBezTo>
                    <a:cubicBezTo>
                      <a:pt x="17182" y="3682"/>
                      <a:pt x="17182" y="2700"/>
                      <a:pt x="17182" y="2700"/>
                    </a:cubicBezTo>
                    <a:cubicBezTo>
                      <a:pt x="17182" y="2700"/>
                      <a:pt x="17182" y="2700"/>
                      <a:pt x="17182" y="2700"/>
                    </a:cubicBezTo>
                    <a:cubicBezTo>
                      <a:pt x="17182" y="2700"/>
                      <a:pt x="17182" y="1718"/>
                      <a:pt x="17182" y="1718"/>
                    </a:cubicBezTo>
                    <a:cubicBezTo>
                      <a:pt x="16691" y="1718"/>
                      <a:pt x="16201" y="1718"/>
                      <a:pt x="15710" y="736"/>
                    </a:cubicBezTo>
                    <a:cubicBezTo>
                      <a:pt x="15710" y="736"/>
                      <a:pt x="15710" y="736"/>
                      <a:pt x="15710" y="736"/>
                    </a:cubicBezTo>
                    <a:cubicBezTo>
                      <a:pt x="15219" y="736"/>
                      <a:pt x="14728" y="736"/>
                      <a:pt x="14728" y="736"/>
                    </a:cubicBezTo>
                    <a:cubicBezTo>
                      <a:pt x="13255" y="-245"/>
                      <a:pt x="12764" y="-245"/>
                      <a:pt x="11782" y="736"/>
                    </a:cubicBezTo>
                    <a:cubicBezTo>
                      <a:pt x="11291" y="736"/>
                      <a:pt x="10309" y="1718"/>
                      <a:pt x="8836" y="1718"/>
                    </a:cubicBezTo>
                    <a:cubicBezTo>
                      <a:pt x="8345" y="1718"/>
                      <a:pt x="7854" y="736"/>
                      <a:pt x="7363" y="736"/>
                    </a:cubicBezTo>
                    <a:cubicBezTo>
                      <a:pt x="7363" y="736"/>
                      <a:pt x="7363" y="736"/>
                      <a:pt x="6872" y="736"/>
                    </a:cubicBezTo>
                    <a:cubicBezTo>
                      <a:pt x="6872" y="1718"/>
                      <a:pt x="6381" y="2700"/>
                      <a:pt x="6381" y="2700"/>
                    </a:cubicBezTo>
                    <a:cubicBezTo>
                      <a:pt x="5890" y="2700"/>
                      <a:pt x="5890" y="2700"/>
                      <a:pt x="5890" y="2700"/>
                    </a:cubicBezTo>
                    <a:cubicBezTo>
                      <a:pt x="4909" y="2700"/>
                      <a:pt x="3927" y="3682"/>
                      <a:pt x="3927" y="5645"/>
                    </a:cubicBezTo>
                    <a:cubicBezTo>
                      <a:pt x="3927" y="7609"/>
                      <a:pt x="2945" y="8591"/>
                      <a:pt x="1963" y="9573"/>
                    </a:cubicBezTo>
                    <a:cubicBezTo>
                      <a:pt x="1472" y="11536"/>
                      <a:pt x="490" y="12518"/>
                      <a:pt x="490" y="14482"/>
                    </a:cubicBezTo>
                    <a:cubicBezTo>
                      <a:pt x="490" y="14482"/>
                      <a:pt x="490" y="14482"/>
                      <a:pt x="0" y="14482"/>
                    </a:cubicBezTo>
                    <a:cubicBezTo>
                      <a:pt x="490" y="14482"/>
                      <a:pt x="981" y="14482"/>
                      <a:pt x="1472" y="14482"/>
                    </a:cubicBezTo>
                    <a:cubicBezTo>
                      <a:pt x="2454" y="14482"/>
                      <a:pt x="3436" y="16445"/>
                      <a:pt x="3436" y="18409"/>
                    </a:cubicBezTo>
                    <a:cubicBezTo>
                      <a:pt x="3436" y="18409"/>
                      <a:pt x="3436" y="18409"/>
                      <a:pt x="3927" y="19391"/>
                    </a:cubicBezTo>
                    <a:cubicBezTo>
                      <a:pt x="3927" y="19391"/>
                      <a:pt x="3927" y="19391"/>
                      <a:pt x="4418" y="20373"/>
                    </a:cubicBezTo>
                    <a:cubicBezTo>
                      <a:pt x="4418" y="20373"/>
                      <a:pt x="4418" y="20373"/>
                      <a:pt x="4418" y="20373"/>
                    </a:cubicBezTo>
                    <a:cubicBezTo>
                      <a:pt x="4418" y="20373"/>
                      <a:pt x="4418" y="21355"/>
                      <a:pt x="4418" y="21355"/>
                    </a:cubicBezTo>
                    <a:cubicBezTo>
                      <a:pt x="4418" y="21355"/>
                      <a:pt x="4418" y="21355"/>
                      <a:pt x="4418" y="21355"/>
                    </a:cubicBezTo>
                    <a:cubicBezTo>
                      <a:pt x="4418" y="21355"/>
                      <a:pt x="4418" y="21355"/>
                      <a:pt x="4418" y="2135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1" name="Shape">
                <a:extLst>
                  <a:ext uri="{FF2B5EF4-FFF2-40B4-BE49-F238E27FC236}">
                    <a16:creationId xmlns:a16="http://schemas.microsoft.com/office/drawing/2014/main" id="{6DEDEBF5-5783-B111-F4EE-751550253830}"/>
                  </a:ext>
                </a:extLst>
              </p:cNvPr>
              <p:cNvSpPr/>
              <p:nvPr/>
            </p:nvSpPr>
            <p:spPr>
              <a:xfrm>
                <a:off x="232654" y="328286"/>
                <a:ext cx="119712" cy="119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4" y="11799"/>
                    </a:moveTo>
                    <a:cubicBezTo>
                      <a:pt x="224" y="11799"/>
                      <a:pt x="224" y="11799"/>
                      <a:pt x="224" y="117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2200"/>
                      <a:pt x="224" y="12400"/>
                      <a:pt x="449" y="12600"/>
                    </a:cubicBezTo>
                    <a:cubicBezTo>
                      <a:pt x="449" y="12800"/>
                      <a:pt x="674" y="13000"/>
                      <a:pt x="674" y="13200"/>
                    </a:cubicBezTo>
                    <a:cubicBezTo>
                      <a:pt x="899" y="13000"/>
                      <a:pt x="899" y="13000"/>
                      <a:pt x="899" y="13000"/>
                    </a:cubicBezTo>
                    <a:cubicBezTo>
                      <a:pt x="674" y="13200"/>
                      <a:pt x="674" y="13200"/>
                      <a:pt x="674" y="13200"/>
                    </a:cubicBezTo>
                    <a:cubicBezTo>
                      <a:pt x="674" y="13399"/>
                      <a:pt x="674" y="13399"/>
                      <a:pt x="674" y="13399"/>
                    </a:cubicBezTo>
                    <a:cubicBezTo>
                      <a:pt x="674" y="13800"/>
                      <a:pt x="449" y="14000"/>
                      <a:pt x="449" y="14000"/>
                    </a:cubicBezTo>
                    <a:cubicBezTo>
                      <a:pt x="224" y="14000"/>
                      <a:pt x="224" y="14200"/>
                      <a:pt x="224" y="14200"/>
                    </a:cubicBezTo>
                    <a:cubicBezTo>
                      <a:pt x="224" y="14200"/>
                      <a:pt x="224" y="14200"/>
                      <a:pt x="224" y="14200"/>
                    </a:cubicBezTo>
                    <a:cubicBezTo>
                      <a:pt x="449" y="14200"/>
                      <a:pt x="449" y="14400"/>
                      <a:pt x="449" y="14400"/>
                    </a:cubicBezTo>
                    <a:cubicBezTo>
                      <a:pt x="449" y="14400"/>
                      <a:pt x="449" y="14400"/>
                      <a:pt x="449" y="14400"/>
                    </a:cubicBezTo>
                    <a:cubicBezTo>
                      <a:pt x="449" y="14600"/>
                      <a:pt x="674" y="14600"/>
                      <a:pt x="674" y="14800"/>
                    </a:cubicBezTo>
                    <a:cubicBezTo>
                      <a:pt x="674" y="14800"/>
                      <a:pt x="674" y="14800"/>
                      <a:pt x="674" y="14800"/>
                    </a:cubicBezTo>
                    <a:cubicBezTo>
                      <a:pt x="674" y="15000"/>
                      <a:pt x="899" y="15000"/>
                      <a:pt x="899" y="15199"/>
                    </a:cubicBezTo>
                    <a:cubicBezTo>
                      <a:pt x="899" y="15199"/>
                      <a:pt x="899" y="15199"/>
                      <a:pt x="899" y="15199"/>
                    </a:cubicBezTo>
                    <a:cubicBezTo>
                      <a:pt x="899" y="15400"/>
                      <a:pt x="899" y="15600"/>
                      <a:pt x="899" y="15800"/>
                    </a:cubicBezTo>
                    <a:cubicBezTo>
                      <a:pt x="899" y="15800"/>
                      <a:pt x="899" y="15800"/>
                      <a:pt x="899" y="15800"/>
                    </a:cubicBezTo>
                    <a:cubicBezTo>
                      <a:pt x="1124" y="15800"/>
                      <a:pt x="1124" y="15800"/>
                      <a:pt x="1124" y="15800"/>
                    </a:cubicBezTo>
                    <a:cubicBezTo>
                      <a:pt x="1124" y="16000"/>
                      <a:pt x="1349" y="16000"/>
                      <a:pt x="1349" y="16000"/>
                    </a:cubicBezTo>
                    <a:cubicBezTo>
                      <a:pt x="1349" y="16000"/>
                      <a:pt x="1574" y="16000"/>
                      <a:pt x="1574" y="16200"/>
                    </a:cubicBezTo>
                    <a:cubicBezTo>
                      <a:pt x="1799" y="16400"/>
                      <a:pt x="2024" y="16600"/>
                      <a:pt x="2699" y="16600"/>
                    </a:cubicBezTo>
                    <a:cubicBezTo>
                      <a:pt x="3374" y="16600"/>
                      <a:pt x="3599" y="16799"/>
                      <a:pt x="3825" y="17000"/>
                    </a:cubicBezTo>
                    <a:cubicBezTo>
                      <a:pt x="4049" y="17000"/>
                      <a:pt x="4049" y="17000"/>
                      <a:pt x="4049" y="17000"/>
                    </a:cubicBezTo>
                    <a:cubicBezTo>
                      <a:pt x="4049" y="17000"/>
                      <a:pt x="4274" y="17000"/>
                      <a:pt x="4274" y="17000"/>
                    </a:cubicBezTo>
                    <a:cubicBezTo>
                      <a:pt x="4500" y="17000"/>
                      <a:pt x="5175" y="17200"/>
                      <a:pt x="5399" y="17600"/>
                    </a:cubicBezTo>
                    <a:cubicBezTo>
                      <a:pt x="5399" y="17800"/>
                      <a:pt x="5399" y="18200"/>
                      <a:pt x="4949" y="18600"/>
                    </a:cubicBezTo>
                    <a:cubicBezTo>
                      <a:pt x="4274" y="19000"/>
                      <a:pt x="4274" y="19400"/>
                      <a:pt x="4049" y="20000"/>
                    </a:cubicBezTo>
                    <a:cubicBezTo>
                      <a:pt x="4049" y="20200"/>
                      <a:pt x="4049" y="20200"/>
                      <a:pt x="4049" y="20200"/>
                    </a:cubicBezTo>
                    <a:cubicBezTo>
                      <a:pt x="4049" y="20400"/>
                      <a:pt x="4049" y="20600"/>
                      <a:pt x="4049" y="20800"/>
                    </a:cubicBezTo>
                    <a:cubicBezTo>
                      <a:pt x="4049" y="20800"/>
                      <a:pt x="4049" y="21000"/>
                      <a:pt x="4049" y="21000"/>
                    </a:cubicBezTo>
                    <a:cubicBezTo>
                      <a:pt x="4049" y="21000"/>
                      <a:pt x="4049" y="21000"/>
                      <a:pt x="4049" y="21000"/>
                    </a:cubicBezTo>
                    <a:cubicBezTo>
                      <a:pt x="4049" y="21000"/>
                      <a:pt x="4049" y="21000"/>
                      <a:pt x="4049" y="21000"/>
                    </a:cubicBezTo>
                    <a:cubicBezTo>
                      <a:pt x="4049" y="21000"/>
                      <a:pt x="4274" y="21200"/>
                      <a:pt x="4500" y="21200"/>
                    </a:cubicBezTo>
                    <a:cubicBezTo>
                      <a:pt x="5175" y="21200"/>
                      <a:pt x="5399" y="21000"/>
                      <a:pt x="5399" y="21000"/>
                    </a:cubicBezTo>
                    <a:cubicBezTo>
                      <a:pt x="6074" y="20800"/>
                      <a:pt x="6525" y="20600"/>
                      <a:pt x="7424" y="21000"/>
                    </a:cubicBezTo>
                    <a:cubicBezTo>
                      <a:pt x="7650" y="21000"/>
                      <a:pt x="7875" y="21000"/>
                      <a:pt x="7875" y="21200"/>
                    </a:cubicBezTo>
                    <a:cubicBezTo>
                      <a:pt x="8099" y="21200"/>
                      <a:pt x="8099" y="21200"/>
                      <a:pt x="8099" y="21200"/>
                    </a:cubicBezTo>
                    <a:cubicBezTo>
                      <a:pt x="8325" y="21200"/>
                      <a:pt x="8550" y="21400"/>
                      <a:pt x="8550" y="21400"/>
                    </a:cubicBezTo>
                    <a:cubicBezTo>
                      <a:pt x="8550" y="21400"/>
                      <a:pt x="8550" y="21400"/>
                      <a:pt x="8550" y="21400"/>
                    </a:cubicBezTo>
                    <a:cubicBezTo>
                      <a:pt x="8774" y="21400"/>
                      <a:pt x="8774" y="21400"/>
                      <a:pt x="8774" y="21200"/>
                    </a:cubicBezTo>
                    <a:cubicBezTo>
                      <a:pt x="8774" y="21200"/>
                      <a:pt x="9000" y="21200"/>
                      <a:pt x="9000" y="21200"/>
                    </a:cubicBezTo>
                    <a:cubicBezTo>
                      <a:pt x="9000" y="21200"/>
                      <a:pt x="9000" y="21200"/>
                      <a:pt x="9000" y="21200"/>
                    </a:cubicBezTo>
                    <a:cubicBezTo>
                      <a:pt x="9000" y="21200"/>
                      <a:pt x="9000" y="21200"/>
                      <a:pt x="9000" y="21200"/>
                    </a:cubicBezTo>
                    <a:cubicBezTo>
                      <a:pt x="9000" y="21200"/>
                      <a:pt x="9000" y="21200"/>
                      <a:pt x="9000" y="21200"/>
                    </a:cubicBezTo>
                    <a:cubicBezTo>
                      <a:pt x="9449" y="21200"/>
                      <a:pt x="9675" y="21400"/>
                      <a:pt x="9900" y="21600"/>
                    </a:cubicBezTo>
                    <a:cubicBezTo>
                      <a:pt x="10124" y="21600"/>
                      <a:pt x="10124" y="21600"/>
                      <a:pt x="10124" y="21600"/>
                    </a:cubicBezTo>
                    <a:cubicBezTo>
                      <a:pt x="10350" y="21400"/>
                      <a:pt x="10800" y="21200"/>
                      <a:pt x="11250" y="21200"/>
                    </a:cubicBezTo>
                    <a:cubicBezTo>
                      <a:pt x="11700" y="21200"/>
                      <a:pt x="11925" y="21200"/>
                      <a:pt x="12150" y="21400"/>
                    </a:cubicBezTo>
                    <a:cubicBezTo>
                      <a:pt x="12600" y="21600"/>
                      <a:pt x="12825" y="21600"/>
                      <a:pt x="13050" y="21400"/>
                    </a:cubicBezTo>
                    <a:cubicBezTo>
                      <a:pt x="13725" y="21000"/>
                      <a:pt x="15075" y="20800"/>
                      <a:pt x="15525" y="20800"/>
                    </a:cubicBezTo>
                    <a:cubicBezTo>
                      <a:pt x="15975" y="20800"/>
                      <a:pt x="16200" y="20800"/>
                      <a:pt x="16200" y="20800"/>
                    </a:cubicBezTo>
                    <a:cubicBezTo>
                      <a:pt x="16425" y="21000"/>
                      <a:pt x="16650" y="21000"/>
                      <a:pt x="16650" y="21000"/>
                    </a:cubicBezTo>
                    <a:cubicBezTo>
                      <a:pt x="16650" y="21000"/>
                      <a:pt x="16650" y="20800"/>
                      <a:pt x="16650" y="20600"/>
                    </a:cubicBezTo>
                    <a:cubicBezTo>
                      <a:pt x="16200" y="19600"/>
                      <a:pt x="17100" y="19200"/>
                      <a:pt x="17550" y="19200"/>
                    </a:cubicBezTo>
                    <a:cubicBezTo>
                      <a:pt x="17550" y="19000"/>
                      <a:pt x="17550" y="19000"/>
                      <a:pt x="17775" y="19000"/>
                    </a:cubicBezTo>
                    <a:cubicBezTo>
                      <a:pt x="17775" y="19000"/>
                      <a:pt x="17775" y="18800"/>
                      <a:pt x="17775" y="18800"/>
                    </a:cubicBezTo>
                    <a:cubicBezTo>
                      <a:pt x="17775" y="18800"/>
                      <a:pt x="17775" y="18800"/>
                      <a:pt x="18000" y="18800"/>
                    </a:cubicBezTo>
                    <a:cubicBezTo>
                      <a:pt x="18000" y="18600"/>
                      <a:pt x="18450" y="18399"/>
                      <a:pt x="18675" y="18399"/>
                    </a:cubicBezTo>
                    <a:cubicBezTo>
                      <a:pt x="18675" y="18200"/>
                      <a:pt x="18900" y="18200"/>
                      <a:pt x="18900" y="18200"/>
                    </a:cubicBezTo>
                    <a:cubicBezTo>
                      <a:pt x="18900" y="18200"/>
                      <a:pt x="18900" y="18200"/>
                      <a:pt x="18900" y="18200"/>
                    </a:cubicBezTo>
                    <a:cubicBezTo>
                      <a:pt x="18900" y="18200"/>
                      <a:pt x="18675" y="18000"/>
                      <a:pt x="18450" y="18000"/>
                    </a:cubicBezTo>
                    <a:cubicBezTo>
                      <a:pt x="18450" y="18000"/>
                      <a:pt x="18450" y="18000"/>
                      <a:pt x="18450" y="18000"/>
                    </a:cubicBezTo>
                    <a:cubicBezTo>
                      <a:pt x="18225" y="17800"/>
                      <a:pt x="18225" y="17800"/>
                      <a:pt x="18000" y="17600"/>
                    </a:cubicBezTo>
                    <a:cubicBezTo>
                      <a:pt x="18000" y="17600"/>
                      <a:pt x="18000" y="17600"/>
                      <a:pt x="18000" y="17600"/>
                    </a:cubicBezTo>
                    <a:cubicBezTo>
                      <a:pt x="17775" y="17400"/>
                      <a:pt x="17550" y="17400"/>
                      <a:pt x="17550" y="17400"/>
                    </a:cubicBezTo>
                    <a:cubicBezTo>
                      <a:pt x="17550" y="17200"/>
                      <a:pt x="17550" y="17200"/>
                      <a:pt x="17325" y="17200"/>
                    </a:cubicBezTo>
                    <a:cubicBezTo>
                      <a:pt x="17325" y="17200"/>
                      <a:pt x="17100" y="17200"/>
                      <a:pt x="17100" y="17000"/>
                    </a:cubicBezTo>
                    <a:cubicBezTo>
                      <a:pt x="16875" y="17000"/>
                      <a:pt x="16650" y="16799"/>
                      <a:pt x="16650" y="16799"/>
                    </a:cubicBezTo>
                    <a:cubicBezTo>
                      <a:pt x="16200" y="16400"/>
                      <a:pt x="15975" y="15800"/>
                      <a:pt x="15750" y="15400"/>
                    </a:cubicBezTo>
                    <a:cubicBezTo>
                      <a:pt x="15750" y="15000"/>
                      <a:pt x="15750" y="14800"/>
                      <a:pt x="15525" y="14800"/>
                    </a:cubicBezTo>
                    <a:cubicBezTo>
                      <a:pt x="15525" y="14600"/>
                      <a:pt x="15525" y="14600"/>
                      <a:pt x="15525" y="14400"/>
                    </a:cubicBezTo>
                    <a:cubicBezTo>
                      <a:pt x="15300" y="14200"/>
                      <a:pt x="14850" y="13800"/>
                      <a:pt x="15075" y="13399"/>
                    </a:cubicBezTo>
                    <a:cubicBezTo>
                      <a:pt x="15075" y="13200"/>
                      <a:pt x="15300" y="13000"/>
                      <a:pt x="15750" y="13000"/>
                    </a:cubicBezTo>
                    <a:cubicBezTo>
                      <a:pt x="16425" y="12800"/>
                      <a:pt x="17775" y="12600"/>
                      <a:pt x="18225" y="12200"/>
                    </a:cubicBezTo>
                    <a:cubicBezTo>
                      <a:pt x="18225" y="11999"/>
                      <a:pt x="18450" y="11999"/>
                      <a:pt x="18450" y="11999"/>
                    </a:cubicBezTo>
                    <a:cubicBezTo>
                      <a:pt x="18900" y="11799"/>
                      <a:pt x="19350" y="11600"/>
                      <a:pt x="19575" y="11600"/>
                    </a:cubicBezTo>
                    <a:cubicBezTo>
                      <a:pt x="19800" y="11400"/>
                      <a:pt x="20025" y="11400"/>
                      <a:pt x="20250" y="11400"/>
                    </a:cubicBezTo>
                    <a:cubicBezTo>
                      <a:pt x="20250" y="11400"/>
                      <a:pt x="20250" y="11400"/>
                      <a:pt x="20250" y="11200"/>
                    </a:cubicBezTo>
                    <a:cubicBezTo>
                      <a:pt x="20250" y="11200"/>
                      <a:pt x="20475" y="11000"/>
                      <a:pt x="20925" y="11000"/>
                    </a:cubicBezTo>
                    <a:cubicBezTo>
                      <a:pt x="21150" y="11000"/>
                      <a:pt x="21150" y="11200"/>
                      <a:pt x="21375" y="11200"/>
                    </a:cubicBezTo>
                    <a:cubicBezTo>
                      <a:pt x="21375" y="11200"/>
                      <a:pt x="21600" y="11200"/>
                      <a:pt x="21600" y="11200"/>
                    </a:cubicBezTo>
                    <a:cubicBezTo>
                      <a:pt x="21600" y="11200"/>
                      <a:pt x="21600" y="11200"/>
                      <a:pt x="21600" y="11200"/>
                    </a:cubicBezTo>
                    <a:cubicBezTo>
                      <a:pt x="21600" y="11200"/>
                      <a:pt x="21600" y="11200"/>
                      <a:pt x="21600" y="11200"/>
                    </a:cubicBezTo>
                    <a:cubicBezTo>
                      <a:pt x="21600" y="11000"/>
                      <a:pt x="21600" y="11000"/>
                      <a:pt x="21600" y="11000"/>
                    </a:cubicBezTo>
                    <a:cubicBezTo>
                      <a:pt x="21600" y="11000"/>
                      <a:pt x="21600" y="11000"/>
                      <a:pt x="21600" y="11000"/>
                    </a:cubicBezTo>
                    <a:cubicBezTo>
                      <a:pt x="21600" y="11000"/>
                      <a:pt x="21600" y="10800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0800"/>
                      <a:pt x="21600" y="10600"/>
                      <a:pt x="21600" y="10600"/>
                    </a:cubicBezTo>
                    <a:cubicBezTo>
                      <a:pt x="21600" y="10600"/>
                      <a:pt x="21600" y="10600"/>
                      <a:pt x="21600" y="10600"/>
                    </a:cubicBezTo>
                    <a:cubicBezTo>
                      <a:pt x="21150" y="10200"/>
                      <a:pt x="20925" y="9400"/>
                      <a:pt x="20925" y="8600"/>
                    </a:cubicBezTo>
                    <a:cubicBezTo>
                      <a:pt x="20925" y="8000"/>
                      <a:pt x="20700" y="8000"/>
                      <a:pt x="20700" y="7800"/>
                    </a:cubicBezTo>
                    <a:cubicBezTo>
                      <a:pt x="20700" y="7800"/>
                      <a:pt x="20475" y="7599"/>
                      <a:pt x="20475" y="7200"/>
                    </a:cubicBezTo>
                    <a:cubicBezTo>
                      <a:pt x="20475" y="7000"/>
                      <a:pt x="20475" y="6599"/>
                      <a:pt x="20250" y="6599"/>
                    </a:cubicBezTo>
                    <a:cubicBezTo>
                      <a:pt x="20025" y="6400"/>
                      <a:pt x="19800" y="6200"/>
                      <a:pt x="19575" y="5999"/>
                    </a:cubicBezTo>
                    <a:cubicBezTo>
                      <a:pt x="19575" y="5600"/>
                      <a:pt x="19800" y="5399"/>
                      <a:pt x="19800" y="4999"/>
                    </a:cubicBezTo>
                    <a:cubicBezTo>
                      <a:pt x="20250" y="4599"/>
                      <a:pt x="20025" y="3399"/>
                      <a:pt x="20025" y="2999"/>
                    </a:cubicBezTo>
                    <a:cubicBezTo>
                      <a:pt x="19800" y="2999"/>
                      <a:pt x="19800" y="2999"/>
                      <a:pt x="19800" y="2800"/>
                    </a:cubicBezTo>
                    <a:cubicBezTo>
                      <a:pt x="19800" y="2800"/>
                      <a:pt x="19800" y="2800"/>
                      <a:pt x="19800" y="2800"/>
                    </a:cubicBezTo>
                    <a:cubicBezTo>
                      <a:pt x="19800" y="2800"/>
                      <a:pt x="19800" y="2599"/>
                      <a:pt x="19575" y="2399"/>
                    </a:cubicBezTo>
                    <a:cubicBezTo>
                      <a:pt x="19575" y="2199"/>
                      <a:pt x="19575" y="1999"/>
                      <a:pt x="18675" y="1999"/>
                    </a:cubicBezTo>
                    <a:cubicBezTo>
                      <a:pt x="18225" y="1999"/>
                      <a:pt x="18000" y="1999"/>
                      <a:pt x="18000" y="1799"/>
                    </a:cubicBezTo>
                    <a:cubicBezTo>
                      <a:pt x="17775" y="1399"/>
                      <a:pt x="18000" y="1199"/>
                      <a:pt x="18225" y="799"/>
                    </a:cubicBezTo>
                    <a:cubicBezTo>
                      <a:pt x="17775" y="1199"/>
                      <a:pt x="17100" y="1399"/>
                      <a:pt x="16425" y="1199"/>
                    </a:cubicBezTo>
                    <a:cubicBezTo>
                      <a:pt x="15975" y="1199"/>
                      <a:pt x="15300" y="1799"/>
                      <a:pt x="14625" y="2199"/>
                    </a:cubicBezTo>
                    <a:cubicBezTo>
                      <a:pt x="14400" y="2399"/>
                      <a:pt x="14175" y="2599"/>
                      <a:pt x="13950" y="2599"/>
                    </a:cubicBezTo>
                    <a:cubicBezTo>
                      <a:pt x="13275" y="3200"/>
                      <a:pt x="12375" y="2999"/>
                      <a:pt x="11925" y="2399"/>
                    </a:cubicBezTo>
                    <a:cubicBezTo>
                      <a:pt x="11700" y="1999"/>
                      <a:pt x="11700" y="1599"/>
                      <a:pt x="11925" y="1399"/>
                    </a:cubicBezTo>
                    <a:cubicBezTo>
                      <a:pt x="11925" y="1399"/>
                      <a:pt x="11700" y="1399"/>
                      <a:pt x="11700" y="1399"/>
                    </a:cubicBezTo>
                    <a:cubicBezTo>
                      <a:pt x="10800" y="1799"/>
                      <a:pt x="9900" y="1599"/>
                      <a:pt x="9449" y="999"/>
                    </a:cubicBezTo>
                    <a:cubicBezTo>
                      <a:pt x="9225" y="799"/>
                      <a:pt x="9225" y="599"/>
                      <a:pt x="9225" y="199"/>
                    </a:cubicBezTo>
                    <a:cubicBezTo>
                      <a:pt x="9225" y="199"/>
                      <a:pt x="9225" y="199"/>
                      <a:pt x="9225" y="199"/>
                    </a:cubicBezTo>
                    <a:cubicBezTo>
                      <a:pt x="9225" y="199"/>
                      <a:pt x="9225" y="199"/>
                      <a:pt x="9225" y="199"/>
                    </a:cubicBezTo>
                    <a:cubicBezTo>
                      <a:pt x="9000" y="199"/>
                      <a:pt x="9000" y="199"/>
                      <a:pt x="8774" y="199"/>
                    </a:cubicBezTo>
                    <a:cubicBezTo>
                      <a:pt x="8774" y="199"/>
                      <a:pt x="8774" y="199"/>
                      <a:pt x="8774" y="199"/>
                    </a:cubicBezTo>
                    <a:cubicBezTo>
                      <a:pt x="8774" y="199"/>
                      <a:pt x="8774" y="199"/>
                      <a:pt x="8774" y="199"/>
                    </a:cubicBezTo>
                    <a:cubicBezTo>
                      <a:pt x="8550" y="199"/>
                      <a:pt x="8550" y="199"/>
                      <a:pt x="8325" y="199"/>
                    </a:cubicBezTo>
                    <a:cubicBezTo>
                      <a:pt x="8325" y="199"/>
                      <a:pt x="8325" y="199"/>
                      <a:pt x="8099" y="199"/>
                    </a:cubicBezTo>
                    <a:cubicBezTo>
                      <a:pt x="8099" y="0"/>
                      <a:pt x="8099" y="0"/>
                      <a:pt x="8099" y="0"/>
                    </a:cubicBezTo>
                    <a:cubicBezTo>
                      <a:pt x="7875" y="0"/>
                      <a:pt x="7875" y="0"/>
                      <a:pt x="7650" y="0"/>
                    </a:cubicBezTo>
                    <a:cubicBezTo>
                      <a:pt x="7650" y="0"/>
                      <a:pt x="7650" y="0"/>
                      <a:pt x="7650" y="0"/>
                    </a:cubicBezTo>
                    <a:cubicBezTo>
                      <a:pt x="7424" y="0"/>
                      <a:pt x="7200" y="0"/>
                      <a:pt x="6975" y="0"/>
                    </a:cubicBezTo>
                    <a:cubicBezTo>
                      <a:pt x="7200" y="199"/>
                      <a:pt x="7200" y="599"/>
                      <a:pt x="7200" y="799"/>
                    </a:cubicBezTo>
                    <a:cubicBezTo>
                      <a:pt x="6975" y="999"/>
                      <a:pt x="6975" y="1399"/>
                      <a:pt x="7424" y="1999"/>
                    </a:cubicBezTo>
                    <a:cubicBezTo>
                      <a:pt x="7650" y="1999"/>
                      <a:pt x="7650" y="2199"/>
                      <a:pt x="7875" y="2399"/>
                    </a:cubicBezTo>
                    <a:cubicBezTo>
                      <a:pt x="7875" y="2599"/>
                      <a:pt x="7875" y="2999"/>
                      <a:pt x="7875" y="3200"/>
                    </a:cubicBezTo>
                    <a:cubicBezTo>
                      <a:pt x="7650" y="3399"/>
                      <a:pt x="7200" y="3600"/>
                      <a:pt x="6975" y="3600"/>
                    </a:cubicBezTo>
                    <a:cubicBezTo>
                      <a:pt x="6975" y="3600"/>
                      <a:pt x="6749" y="3600"/>
                      <a:pt x="6749" y="3600"/>
                    </a:cubicBezTo>
                    <a:cubicBezTo>
                      <a:pt x="6749" y="3799"/>
                      <a:pt x="6525" y="4199"/>
                      <a:pt x="5850" y="4199"/>
                    </a:cubicBezTo>
                    <a:cubicBezTo>
                      <a:pt x="5399" y="4199"/>
                      <a:pt x="4724" y="3799"/>
                      <a:pt x="4274" y="3600"/>
                    </a:cubicBezTo>
                    <a:cubicBezTo>
                      <a:pt x="4274" y="3600"/>
                      <a:pt x="4049" y="3600"/>
                      <a:pt x="3825" y="3600"/>
                    </a:cubicBezTo>
                    <a:cubicBezTo>
                      <a:pt x="3374" y="3600"/>
                      <a:pt x="3150" y="3600"/>
                      <a:pt x="2924" y="3600"/>
                    </a:cubicBezTo>
                    <a:cubicBezTo>
                      <a:pt x="2924" y="3799"/>
                      <a:pt x="2924" y="3799"/>
                      <a:pt x="2924" y="4000"/>
                    </a:cubicBezTo>
                    <a:cubicBezTo>
                      <a:pt x="2924" y="4000"/>
                      <a:pt x="2924" y="4199"/>
                      <a:pt x="2924" y="4199"/>
                    </a:cubicBezTo>
                    <a:cubicBezTo>
                      <a:pt x="2924" y="4400"/>
                      <a:pt x="2924" y="4400"/>
                      <a:pt x="2924" y="4599"/>
                    </a:cubicBezTo>
                    <a:cubicBezTo>
                      <a:pt x="2924" y="4599"/>
                      <a:pt x="3150" y="4800"/>
                      <a:pt x="3150" y="4800"/>
                    </a:cubicBezTo>
                    <a:cubicBezTo>
                      <a:pt x="3150" y="4800"/>
                      <a:pt x="3150" y="4999"/>
                      <a:pt x="3150" y="4999"/>
                    </a:cubicBezTo>
                    <a:cubicBezTo>
                      <a:pt x="3150" y="5200"/>
                      <a:pt x="3150" y="5200"/>
                      <a:pt x="2924" y="5200"/>
                    </a:cubicBezTo>
                    <a:cubicBezTo>
                      <a:pt x="2924" y="5399"/>
                      <a:pt x="2924" y="5399"/>
                      <a:pt x="2924" y="5399"/>
                    </a:cubicBezTo>
                    <a:cubicBezTo>
                      <a:pt x="2924" y="5600"/>
                      <a:pt x="2924" y="5600"/>
                      <a:pt x="2924" y="5799"/>
                    </a:cubicBezTo>
                    <a:cubicBezTo>
                      <a:pt x="2474" y="6200"/>
                      <a:pt x="2024" y="6400"/>
                      <a:pt x="1799" y="6599"/>
                    </a:cubicBezTo>
                    <a:cubicBezTo>
                      <a:pt x="2249" y="7000"/>
                      <a:pt x="2699" y="7599"/>
                      <a:pt x="2474" y="8000"/>
                    </a:cubicBezTo>
                    <a:cubicBezTo>
                      <a:pt x="2249" y="8200"/>
                      <a:pt x="2024" y="8200"/>
                      <a:pt x="2024" y="8399"/>
                    </a:cubicBezTo>
                    <a:cubicBezTo>
                      <a:pt x="2024" y="8399"/>
                      <a:pt x="2024" y="8399"/>
                      <a:pt x="2024" y="8600"/>
                    </a:cubicBezTo>
                    <a:cubicBezTo>
                      <a:pt x="2024" y="9199"/>
                      <a:pt x="1349" y="9400"/>
                      <a:pt x="449" y="9600"/>
                    </a:cubicBezTo>
                    <a:cubicBezTo>
                      <a:pt x="449" y="9800"/>
                      <a:pt x="449" y="9999"/>
                      <a:pt x="449" y="10400"/>
                    </a:cubicBezTo>
                    <a:cubicBezTo>
                      <a:pt x="224" y="10400"/>
                      <a:pt x="224" y="10600"/>
                      <a:pt x="224" y="10600"/>
                    </a:cubicBezTo>
                    <a:cubicBezTo>
                      <a:pt x="224" y="11000"/>
                      <a:pt x="224" y="11200"/>
                      <a:pt x="224" y="11600"/>
                    </a:cubicBezTo>
                    <a:cubicBezTo>
                      <a:pt x="224" y="11600"/>
                      <a:pt x="224" y="11600"/>
                      <a:pt x="224" y="1179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2" name="Shape">
                <a:extLst>
                  <a:ext uri="{FF2B5EF4-FFF2-40B4-BE49-F238E27FC236}">
                    <a16:creationId xmlns:a16="http://schemas.microsoft.com/office/drawing/2014/main" id="{B93D8A17-EC07-91DA-F61A-3A9E8F3AFB08}"/>
                  </a:ext>
                </a:extLst>
              </p:cNvPr>
              <p:cNvSpPr/>
              <p:nvPr/>
            </p:nvSpPr>
            <p:spPr>
              <a:xfrm>
                <a:off x="438764" y="24891"/>
                <a:ext cx="141565" cy="204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extrusionOk="0">
                    <a:moveTo>
                      <a:pt x="16864" y="944"/>
                    </a:moveTo>
                    <a:cubicBezTo>
                      <a:pt x="16864" y="944"/>
                      <a:pt x="16295" y="708"/>
                      <a:pt x="16106" y="708"/>
                    </a:cubicBezTo>
                    <a:cubicBezTo>
                      <a:pt x="15537" y="590"/>
                      <a:pt x="14969" y="354"/>
                      <a:pt x="14590" y="118"/>
                    </a:cubicBezTo>
                    <a:cubicBezTo>
                      <a:pt x="14590" y="118"/>
                      <a:pt x="14590" y="0"/>
                      <a:pt x="14211" y="0"/>
                    </a:cubicBezTo>
                    <a:cubicBezTo>
                      <a:pt x="14022" y="0"/>
                      <a:pt x="13643" y="0"/>
                      <a:pt x="13643" y="118"/>
                    </a:cubicBezTo>
                    <a:cubicBezTo>
                      <a:pt x="13264" y="354"/>
                      <a:pt x="12885" y="354"/>
                      <a:pt x="12316" y="354"/>
                    </a:cubicBezTo>
                    <a:cubicBezTo>
                      <a:pt x="12127" y="354"/>
                      <a:pt x="12127" y="354"/>
                      <a:pt x="12127" y="354"/>
                    </a:cubicBezTo>
                    <a:cubicBezTo>
                      <a:pt x="11748" y="354"/>
                      <a:pt x="11558" y="354"/>
                      <a:pt x="11558" y="354"/>
                    </a:cubicBezTo>
                    <a:cubicBezTo>
                      <a:pt x="11369" y="590"/>
                      <a:pt x="10990" y="826"/>
                      <a:pt x="10610" y="944"/>
                    </a:cubicBezTo>
                    <a:cubicBezTo>
                      <a:pt x="10421" y="1062"/>
                      <a:pt x="10231" y="1062"/>
                      <a:pt x="10231" y="1180"/>
                    </a:cubicBezTo>
                    <a:cubicBezTo>
                      <a:pt x="10231" y="1298"/>
                      <a:pt x="10231" y="1416"/>
                      <a:pt x="10231" y="1534"/>
                    </a:cubicBezTo>
                    <a:cubicBezTo>
                      <a:pt x="10231" y="1652"/>
                      <a:pt x="10421" y="1888"/>
                      <a:pt x="10421" y="2006"/>
                    </a:cubicBezTo>
                    <a:cubicBezTo>
                      <a:pt x="10421" y="2124"/>
                      <a:pt x="10421" y="2242"/>
                      <a:pt x="10231" y="2360"/>
                    </a:cubicBezTo>
                    <a:cubicBezTo>
                      <a:pt x="10042" y="2478"/>
                      <a:pt x="9852" y="2596"/>
                      <a:pt x="9284" y="2596"/>
                    </a:cubicBezTo>
                    <a:cubicBezTo>
                      <a:pt x="9284" y="2596"/>
                      <a:pt x="9284" y="2596"/>
                      <a:pt x="9094" y="2596"/>
                    </a:cubicBezTo>
                    <a:cubicBezTo>
                      <a:pt x="9094" y="2596"/>
                      <a:pt x="9094" y="2596"/>
                      <a:pt x="9094" y="2596"/>
                    </a:cubicBezTo>
                    <a:cubicBezTo>
                      <a:pt x="9094" y="2714"/>
                      <a:pt x="9094" y="2950"/>
                      <a:pt x="8715" y="3186"/>
                    </a:cubicBezTo>
                    <a:cubicBezTo>
                      <a:pt x="8715" y="3304"/>
                      <a:pt x="8526" y="3422"/>
                      <a:pt x="8147" y="3422"/>
                    </a:cubicBezTo>
                    <a:cubicBezTo>
                      <a:pt x="7768" y="3422"/>
                      <a:pt x="7578" y="3304"/>
                      <a:pt x="7578" y="3186"/>
                    </a:cubicBezTo>
                    <a:cubicBezTo>
                      <a:pt x="7389" y="3186"/>
                      <a:pt x="7389" y="3068"/>
                      <a:pt x="7389" y="3068"/>
                    </a:cubicBezTo>
                    <a:cubicBezTo>
                      <a:pt x="7200" y="3186"/>
                      <a:pt x="7200" y="3186"/>
                      <a:pt x="7010" y="3186"/>
                    </a:cubicBezTo>
                    <a:cubicBezTo>
                      <a:pt x="6821" y="3186"/>
                      <a:pt x="6442" y="3068"/>
                      <a:pt x="6252" y="3068"/>
                    </a:cubicBezTo>
                    <a:cubicBezTo>
                      <a:pt x="6252" y="2950"/>
                      <a:pt x="6063" y="2950"/>
                      <a:pt x="5873" y="2950"/>
                    </a:cubicBezTo>
                    <a:cubicBezTo>
                      <a:pt x="5873" y="3068"/>
                      <a:pt x="5494" y="3186"/>
                      <a:pt x="5115" y="3186"/>
                    </a:cubicBezTo>
                    <a:cubicBezTo>
                      <a:pt x="4736" y="3186"/>
                      <a:pt x="4357" y="3186"/>
                      <a:pt x="3789" y="3068"/>
                    </a:cubicBezTo>
                    <a:cubicBezTo>
                      <a:pt x="3600" y="3068"/>
                      <a:pt x="3410" y="3068"/>
                      <a:pt x="3221" y="2950"/>
                    </a:cubicBezTo>
                    <a:cubicBezTo>
                      <a:pt x="2652" y="2950"/>
                      <a:pt x="2084" y="2596"/>
                      <a:pt x="1705" y="2360"/>
                    </a:cubicBezTo>
                    <a:cubicBezTo>
                      <a:pt x="1515" y="2124"/>
                      <a:pt x="1136" y="1888"/>
                      <a:pt x="947" y="1888"/>
                    </a:cubicBezTo>
                    <a:cubicBezTo>
                      <a:pt x="757" y="1888"/>
                      <a:pt x="757" y="1888"/>
                      <a:pt x="757" y="2006"/>
                    </a:cubicBezTo>
                    <a:cubicBezTo>
                      <a:pt x="568" y="2006"/>
                      <a:pt x="568" y="2006"/>
                      <a:pt x="568" y="2006"/>
                    </a:cubicBezTo>
                    <a:cubicBezTo>
                      <a:pt x="568" y="2006"/>
                      <a:pt x="378" y="2006"/>
                      <a:pt x="378" y="2006"/>
                    </a:cubicBezTo>
                    <a:cubicBezTo>
                      <a:pt x="378" y="2006"/>
                      <a:pt x="378" y="2124"/>
                      <a:pt x="378" y="2124"/>
                    </a:cubicBezTo>
                    <a:cubicBezTo>
                      <a:pt x="189" y="2124"/>
                      <a:pt x="189" y="2124"/>
                      <a:pt x="189" y="2242"/>
                    </a:cubicBezTo>
                    <a:cubicBezTo>
                      <a:pt x="189" y="2242"/>
                      <a:pt x="189" y="2242"/>
                      <a:pt x="189" y="2242"/>
                    </a:cubicBezTo>
                    <a:cubicBezTo>
                      <a:pt x="0" y="2242"/>
                      <a:pt x="0" y="2242"/>
                      <a:pt x="0" y="2242"/>
                    </a:cubicBezTo>
                    <a:cubicBezTo>
                      <a:pt x="0" y="2242"/>
                      <a:pt x="0" y="2242"/>
                      <a:pt x="0" y="2242"/>
                    </a:cubicBezTo>
                    <a:cubicBezTo>
                      <a:pt x="378" y="2360"/>
                      <a:pt x="568" y="2478"/>
                      <a:pt x="757" y="2596"/>
                    </a:cubicBezTo>
                    <a:cubicBezTo>
                      <a:pt x="947" y="2714"/>
                      <a:pt x="1326" y="2950"/>
                      <a:pt x="1705" y="3068"/>
                    </a:cubicBezTo>
                    <a:cubicBezTo>
                      <a:pt x="1705" y="3068"/>
                      <a:pt x="1894" y="3186"/>
                      <a:pt x="2084" y="3186"/>
                    </a:cubicBezTo>
                    <a:cubicBezTo>
                      <a:pt x="2273" y="3304"/>
                      <a:pt x="2652" y="3304"/>
                      <a:pt x="2842" y="3422"/>
                    </a:cubicBezTo>
                    <a:cubicBezTo>
                      <a:pt x="4168" y="3777"/>
                      <a:pt x="5494" y="4013"/>
                      <a:pt x="5305" y="4603"/>
                    </a:cubicBezTo>
                    <a:cubicBezTo>
                      <a:pt x="5305" y="4603"/>
                      <a:pt x="5305" y="4721"/>
                      <a:pt x="5305" y="4839"/>
                    </a:cubicBezTo>
                    <a:cubicBezTo>
                      <a:pt x="5115" y="5075"/>
                      <a:pt x="5115" y="5547"/>
                      <a:pt x="5305" y="5547"/>
                    </a:cubicBezTo>
                    <a:cubicBezTo>
                      <a:pt x="5684" y="5783"/>
                      <a:pt x="5684" y="6137"/>
                      <a:pt x="5684" y="6373"/>
                    </a:cubicBezTo>
                    <a:cubicBezTo>
                      <a:pt x="5684" y="6491"/>
                      <a:pt x="5684" y="6727"/>
                      <a:pt x="5684" y="6727"/>
                    </a:cubicBezTo>
                    <a:cubicBezTo>
                      <a:pt x="6252" y="6963"/>
                      <a:pt x="6442" y="7436"/>
                      <a:pt x="6252" y="7790"/>
                    </a:cubicBezTo>
                    <a:cubicBezTo>
                      <a:pt x="6063" y="8144"/>
                      <a:pt x="5873" y="8262"/>
                      <a:pt x="5684" y="8380"/>
                    </a:cubicBezTo>
                    <a:cubicBezTo>
                      <a:pt x="5873" y="8380"/>
                      <a:pt x="5873" y="8616"/>
                      <a:pt x="6063" y="8616"/>
                    </a:cubicBezTo>
                    <a:cubicBezTo>
                      <a:pt x="6252" y="8734"/>
                      <a:pt x="6252" y="8734"/>
                      <a:pt x="6252" y="8852"/>
                    </a:cubicBezTo>
                    <a:cubicBezTo>
                      <a:pt x="6252" y="8852"/>
                      <a:pt x="6252" y="8852"/>
                      <a:pt x="6252" y="8852"/>
                    </a:cubicBezTo>
                    <a:cubicBezTo>
                      <a:pt x="6252" y="8852"/>
                      <a:pt x="6442" y="8970"/>
                      <a:pt x="6442" y="8970"/>
                    </a:cubicBezTo>
                    <a:cubicBezTo>
                      <a:pt x="6442" y="8970"/>
                      <a:pt x="6442" y="9088"/>
                      <a:pt x="6442" y="9088"/>
                    </a:cubicBezTo>
                    <a:cubicBezTo>
                      <a:pt x="6442" y="9088"/>
                      <a:pt x="6442" y="9206"/>
                      <a:pt x="6442" y="9206"/>
                    </a:cubicBezTo>
                    <a:cubicBezTo>
                      <a:pt x="6442" y="9206"/>
                      <a:pt x="6442" y="9206"/>
                      <a:pt x="6442" y="9324"/>
                    </a:cubicBezTo>
                    <a:cubicBezTo>
                      <a:pt x="6442" y="9324"/>
                      <a:pt x="6442" y="9324"/>
                      <a:pt x="6442" y="9324"/>
                    </a:cubicBezTo>
                    <a:cubicBezTo>
                      <a:pt x="6821" y="9324"/>
                      <a:pt x="7200" y="9442"/>
                      <a:pt x="7578" y="9560"/>
                    </a:cubicBezTo>
                    <a:cubicBezTo>
                      <a:pt x="7768" y="9678"/>
                      <a:pt x="7957" y="9678"/>
                      <a:pt x="7957" y="9678"/>
                    </a:cubicBezTo>
                    <a:cubicBezTo>
                      <a:pt x="8905" y="9914"/>
                      <a:pt x="8905" y="10386"/>
                      <a:pt x="9094" y="10740"/>
                    </a:cubicBezTo>
                    <a:cubicBezTo>
                      <a:pt x="9094" y="10859"/>
                      <a:pt x="9094" y="10859"/>
                      <a:pt x="9094" y="10977"/>
                    </a:cubicBezTo>
                    <a:cubicBezTo>
                      <a:pt x="9094" y="11331"/>
                      <a:pt x="9094" y="11449"/>
                      <a:pt x="8905" y="11567"/>
                    </a:cubicBezTo>
                    <a:cubicBezTo>
                      <a:pt x="8715" y="11685"/>
                      <a:pt x="8336" y="11803"/>
                      <a:pt x="7957" y="11567"/>
                    </a:cubicBezTo>
                    <a:cubicBezTo>
                      <a:pt x="7957" y="11567"/>
                      <a:pt x="7957" y="11567"/>
                      <a:pt x="7957" y="11567"/>
                    </a:cubicBezTo>
                    <a:cubicBezTo>
                      <a:pt x="7768" y="11567"/>
                      <a:pt x="7578" y="11685"/>
                      <a:pt x="7389" y="12039"/>
                    </a:cubicBezTo>
                    <a:cubicBezTo>
                      <a:pt x="7200" y="12747"/>
                      <a:pt x="5873" y="13573"/>
                      <a:pt x="4926" y="13573"/>
                    </a:cubicBezTo>
                    <a:cubicBezTo>
                      <a:pt x="4736" y="13573"/>
                      <a:pt x="4736" y="13691"/>
                      <a:pt x="4547" y="13809"/>
                    </a:cubicBezTo>
                    <a:cubicBezTo>
                      <a:pt x="4357" y="13927"/>
                      <a:pt x="4168" y="14163"/>
                      <a:pt x="3789" y="14163"/>
                    </a:cubicBezTo>
                    <a:cubicBezTo>
                      <a:pt x="3221" y="14281"/>
                      <a:pt x="2842" y="14400"/>
                      <a:pt x="2842" y="14636"/>
                    </a:cubicBezTo>
                    <a:cubicBezTo>
                      <a:pt x="2842" y="14872"/>
                      <a:pt x="2842" y="14990"/>
                      <a:pt x="2652" y="15108"/>
                    </a:cubicBezTo>
                    <a:cubicBezTo>
                      <a:pt x="2273" y="15344"/>
                      <a:pt x="1515" y="15344"/>
                      <a:pt x="947" y="15344"/>
                    </a:cubicBezTo>
                    <a:cubicBezTo>
                      <a:pt x="947" y="15344"/>
                      <a:pt x="947" y="15580"/>
                      <a:pt x="757" y="15580"/>
                    </a:cubicBezTo>
                    <a:cubicBezTo>
                      <a:pt x="757" y="15816"/>
                      <a:pt x="568" y="16052"/>
                      <a:pt x="189" y="16170"/>
                    </a:cubicBezTo>
                    <a:cubicBezTo>
                      <a:pt x="189" y="16170"/>
                      <a:pt x="189" y="16288"/>
                      <a:pt x="189" y="16288"/>
                    </a:cubicBezTo>
                    <a:cubicBezTo>
                      <a:pt x="189" y="16288"/>
                      <a:pt x="189" y="16406"/>
                      <a:pt x="378" y="16642"/>
                    </a:cubicBezTo>
                    <a:cubicBezTo>
                      <a:pt x="757" y="16878"/>
                      <a:pt x="757" y="17232"/>
                      <a:pt x="757" y="17350"/>
                    </a:cubicBezTo>
                    <a:cubicBezTo>
                      <a:pt x="757" y="17468"/>
                      <a:pt x="757" y="17586"/>
                      <a:pt x="757" y="17586"/>
                    </a:cubicBezTo>
                    <a:cubicBezTo>
                      <a:pt x="757" y="17586"/>
                      <a:pt x="757" y="17704"/>
                      <a:pt x="757" y="17704"/>
                    </a:cubicBezTo>
                    <a:cubicBezTo>
                      <a:pt x="1136" y="18059"/>
                      <a:pt x="1515" y="18649"/>
                      <a:pt x="1136" y="19239"/>
                    </a:cubicBezTo>
                    <a:cubicBezTo>
                      <a:pt x="757" y="19829"/>
                      <a:pt x="568" y="20183"/>
                      <a:pt x="378" y="20301"/>
                    </a:cubicBezTo>
                    <a:cubicBezTo>
                      <a:pt x="757" y="20301"/>
                      <a:pt x="947" y="20419"/>
                      <a:pt x="1136" y="20537"/>
                    </a:cubicBezTo>
                    <a:cubicBezTo>
                      <a:pt x="1515" y="20655"/>
                      <a:pt x="1894" y="20773"/>
                      <a:pt x="2084" y="20773"/>
                    </a:cubicBezTo>
                    <a:cubicBezTo>
                      <a:pt x="2084" y="20773"/>
                      <a:pt x="2273" y="20773"/>
                      <a:pt x="2273" y="20773"/>
                    </a:cubicBezTo>
                    <a:cubicBezTo>
                      <a:pt x="2652" y="20773"/>
                      <a:pt x="2842" y="21009"/>
                      <a:pt x="3031" y="21127"/>
                    </a:cubicBezTo>
                    <a:cubicBezTo>
                      <a:pt x="3221" y="21127"/>
                      <a:pt x="3221" y="21245"/>
                      <a:pt x="3221" y="21245"/>
                    </a:cubicBezTo>
                    <a:cubicBezTo>
                      <a:pt x="3410" y="21245"/>
                      <a:pt x="3600" y="21245"/>
                      <a:pt x="3600" y="21245"/>
                    </a:cubicBezTo>
                    <a:cubicBezTo>
                      <a:pt x="3978" y="21245"/>
                      <a:pt x="3978" y="21245"/>
                      <a:pt x="4168" y="21363"/>
                    </a:cubicBezTo>
                    <a:cubicBezTo>
                      <a:pt x="4547" y="21481"/>
                      <a:pt x="4736" y="21600"/>
                      <a:pt x="5684" y="21600"/>
                    </a:cubicBezTo>
                    <a:cubicBezTo>
                      <a:pt x="5873" y="21600"/>
                      <a:pt x="5873" y="21600"/>
                      <a:pt x="5873" y="21600"/>
                    </a:cubicBezTo>
                    <a:cubicBezTo>
                      <a:pt x="6631" y="21481"/>
                      <a:pt x="7957" y="21245"/>
                      <a:pt x="9284" y="21009"/>
                    </a:cubicBezTo>
                    <a:cubicBezTo>
                      <a:pt x="10421" y="20773"/>
                      <a:pt x="11748" y="20655"/>
                      <a:pt x="12506" y="20655"/>
                    </a:cubicBezTo>
                    <a:cubicBezTo>
                      <a:pt x="13074" y="20655"/>
                      <a:pt x="13643" y="20537"/>
                      <a:pt x="14022" y="20537"/>
                    </a:cubicBezTo>
                    <a:cubicBezTo>
                      <a:pt x="14211" y="20419"/>
                      <a:pt x="14211" y="20419"/>
                      <a:pt x="14211" y="20419"/>
                    </a:cubicBezTo>
                    <a:cubicBezTo>
                      <a:pt x="14401" y="20301"/>
                      <a:pt x="14401" y="20183"/>
                      <a:pt x="14590" y="20065"/>
                    </a:cubicBezTo>
                    <a:cubicBezTo>
                      <a:pt x="14590" y="20065"/>
                      <a:pt x="14590" y="20065"/>
                      <a:pt x="14590" y="20065"/>
                    </a:cubicBezTo>
                    <a:cubicBezTo>
                      <a:pt x="14779" y="19947"/>
                      <a:pt x="14969" y="19829"/>
                      <a:pt x="15158" y="19711"/>
                    </a:cubicBezTo>
                    <a:cubicBezTo>
                      <a:pt x="15537" y="19475"/>
                      <a:pt x="15916" y="19239"/>
                      <a:pt x="16485" y="19121"/>
                    </a:cubicBezTo>
                    <a:cubicBezTo>
                      <a:pt x="17243" y="18767"/>
                      <a:pt x="18001" y="18531"/>
                      <a:pt x="18379" y="18177"/>
                    </a:cubicBezTo>
                    <a:cubicBezTo>
                      <a:pt x="18569" y="17704"/>
                      <a:pt x="19327" y="17350"/>
                      <a:pt x="20085" y="17114"/>
                    </a:cubicBezTo>
                    <a:cubicBezTo>
                      <a:pt x="20653" y="16760"/>
                      <a:pt x="21222" y="16524"/>
                      <a:pt x="21411" y="16288"/>
                    </a:cubicBezTo>
                    <a:cubicBezTo>
                      <a:pt x="21600" y="16052"/>
                      <a:pt x="21600" y="15934"/>
                      <a:pt x="21032" y="15462"/>
                    </a:cubicBezTo>
                    <a:cubicBezTo>
                      <a:pt x="20653" y="15226"/>
                      <a:pt x="19895" y="14990"/>
                      <a:pt x="19327" y="14754"/>
                    </a:cubicBezTo>
                    <a:cubicBezTo>
                      <a:pt x="18758" y="14518"/>
                      <a:pt x="18190" y="14281"/>
                      <a:pt x="18190" y="14045"/>
                    </a:cubicBezTo>
                    <a:cubicBezTo>
                      <a:pt x="18190" y="13927"/>
                      <a:pt x="18190" y="13927"/>
                      <a:pt x="18190" y="13809"/>
                    </a:cubicBezTo>
                    <a:cubicBezTo>
                      <a:pt x="18379" y="13691"/>
                      <a:pt x="18758" y="13573"/>
                      <a:pt x="18948" y="13455"/>
                    </a:cubicBezTo>
                    <a:cubicBezTo>
                      <a:pt x="19137" y="13455"/>
                      <a:pt x="19327" y="13337"/>
                      <a:pt x="19327" y="13337"/>
                    </a:cubicBezTo>
                    <a:cubicBezTo>
                      <a:pt x="19516" y="13337"/>
                      <a:pt x="19516" y="13337"/>
                      <a:pt x="19516" y="13219"/>
                    </a:cubicBezTo>
                    <a:cubicBezTo>
                      <a:pt x="19516" y="13219"/>
                      <a:pt x="19327" y="13101"/>
                      <a:pt x="19137" y="12983"/>
                    </a:cubicBezTo>
                    <a:cubicBezTo>
                      <a:pt x="18758" y="12983"/>
                      <a:pt x="18569" y="12865"/>
                      <a:pt x="18379" y="12629"/>
                    </a:cubicBezTo>
                    <a:cubicBezTo>
                      <a:pt x="18001" y="12393"/>
                      <a:pt x="18379" y="12039"/>
                      <a:pt x="18569" y="11921"/>
                    </a:cubicBezTo>
                    <a:cubicBezTo>
                      <a:pt x="18569" y="11921"/>
                      <a:pt x="18379" y="11921"/>
                      <a:pt x="18379" y="11921"/>
                    </a:cubicBezTo>
                    <a:cubicBezTo>
                      <a:pt x="18001" y="11803"/>
                      <a:pt x="17622" y="11685"/>
                      <a:pt x="17622" y="11449"/>
                    </a:cubicBezTo>
                    <a:cubicBezTo>
                      <a:pt x="17432" y="11213"/>
                      <a:pt x="17811" y="11095"/>
                      <a:pt x="18001" y="11095"/>
                    </a:cubicBezTo>
                    <a:cubicBezTo>
                      <a:pt x="18001" y="11095"/>
                      <a:pt x="18001" y="11095"/>
                      <a:pt x="18001" y="11095"/>
                    </a:cubicBezTo>
                    <a:cubicBezTo>
                      <a:pt x="18001" y="10977"/>
                      <a:pt x="18001" y="10977"/>
                      <a:pt x="18001" y="10977"/>
                    </a:cubicBezTo>
                    <a:cubicBezTo>
                      <a:pt x="17811" y="10740"/>
                      <a:pt x="17432" y="10268"/>
                      <a:pt x="17811" y="9914"/>
                    </a:cubicBezTo>
                    <a:cubicBezTo>
                      <a:pt x="18001" y="9678"/>
                      <a:pt x="18379" y="9678"/>
                      <a:pt x="18569" y="9560"/>
                    </a:cubicBezTo>
                    <a:cubicBezTo>
                      <a:pt x="18569" y="9560"/>
                      <a:pt x="18569" y="9560"/>
                      <a:pt x="18758" y="9560"/>
                    </a:cubicBezTo>
                    <a:cubicBezTo>
                      <a:pt x="18569" y="9560"/>
                      <a:pt x="18569" y="9442"/>
                      <a:pt x="18569" y="9324"/>
                    </a:cubicBezTo>
                    <a:cubicBezTo>
                      <a:pt x="18001" y="8734"/>
                      <a:pt x="17243" y="8026"/>
                      <a:pt x="16674" y="7554"/>
                    </a:cubicBezTo>
                    <a:cubicBezTo>
                      <a:pt x="16674" y="7554"/>
                      <a:pt x="16674" y="7436"/>
                      <a:pt x="16485" y="7436"/>
                    </a:cubicBezTo>
                    <a:cubicBezTo>
                      <a:pt x="16485" y="7318"/>
                      <a:pt x="16485" y="7318"/>
                      <a:pt x="16485" y="7318"/>
                    </a:cubicBezTo>
                    <a:cubicBezTo>
                      <a:pt x="16485" y="7318"/>
                      <a:pt x="16485" y="7200"/>
                      <a:pt x="16295" y="7200"/>
                    </a:cubicBezTo>
                    <a:cubicBezTo>
                      <a:pt x="16295" y="7081"/>
                      <a:pt x="16295" y="7081"/>
                      <a:pt x="16295" y="6963"/>
                    </a:cubicBezTo>
                    <a:cubicBezTo>
                      <a:pt x="16485" y="6727"/>
                      <a:pt x="16864" y="6373"/>
                      <a:pt x="17243" y="6255"/>
                    </a:cubicBezTo>
                    <a:cubicBezTo>
                      <a:pt x="17243" y="6255"/>
                      <a:pt x="17243" y="6255"/>
                      <a:pt x="17432" y="6137"/>
                    </a:cubicBezTo>
                    <a:cubicBezTo>
                      <a:pt x="17811" y="6019"/>
                      <a:pt x="18379" y="5547"/>
                      <a:pt x="18379" y="5429"/>
                    </a:cubicBezTo>
                    <a:cubicBezTo>
                      <a:pt x="18379" y="5311"/>
                      <a:pt x="17432" y="4839"/>
                      <a:pt x="17053" y="4721"/>
                    </a:cubicBezTo>
                    <a:cubicBezTo>
                      <a:pt x="17053" y="4603"/>
                      <a:pt x="16864" y="4603"/>
                      <a:pt x="16864" y="4603"/>
                    </a:cubicBezTo>
                    <a:cubicBezTo>
                      <a:pt x="16485" y="4603"/>
                      <a:pt x="15916" y="4485"/>
                      <a:pt x="15537" y="4131"/>
                    </a:cubicBezTo>
                    <a:cubicBezTo>
                      <a:pt x="15537" y="4013"/>
                      <a:pt x="15348" y="3895"/>
                      <a:pt x="15348" y="3895"/>
                    </a:cubicBezTo>
                    <a:cubicBezTo>
                      <a:pt x="15158" y="3659"/>
                      <a:pt x="14969" y="3422"/>
                      <a:pt x="15348" y="3068"/>
                    </a:cubicBezTo>
                    <a:cubicBezTo>
                      <a:pt x="15537" y="2950"/>
                      <a:pt x="15537" y="2714"/>
                      <a:pt x="15537" y="2596"/>
                    </a:cubicBezTo>
                    <a:cubicBezTo>
                      <a:pt x="15537" y="2242"/>
                      <a:pt x="15916" y="2242"/>
                      <a:pt x="16106" y="2124"/>
                    </a:cubicBezTo>
                    <a:cubicBezTo>
                      <a:pt x="16295" y="2124"/>
                      <a:pt x="16295" y="2124"/>
                      <a:pt x="16295" y="2124"/>
                    </a:cubicBezTo>
                    <a:cubicBezTo>
                      <a:pt x="16485" y="2006"/>
                      <a:pt x="16485" y="1888"/>
                      <a:pt x="16485" y="1888"/>
                    </a:cubicBezTo>
                    <a:cubicBezTo>
                      <a:pt x="16485" y="1888"/>
                      <a:pt x="16485" y="1888"/>
                      <a:pt x="16485" y="1770"/>
                    </a:cubicBezTo>
                    <a:cubicBezTo>
                      <a:pt x="16674" y="1770"/>
                      <a:pt x="16674" y="1652"/>
                      <a:pt x="16864" y="1534"/>
                    </a:cubicBezTo>
                    <a:cubicBezTo>
                      <a:pt x="16864" y="1534"/>
                      <a:pt x="16864" y="1416"/>
                      <a:pt x="16864" y="1416"/>
                    </a:cubicBezTo>
                    <a:cubicBezTo>
                      <a:pt x="16864" y="1180"/>
                      <a:pt x="16864" y="1062"/>
                      <a:pt x="16864" y="94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3" name="Shape">
                <a:extLst>
                  <a:ext uri="{FF2B5EF4-FFF2-40B4-BE49-F238E27FC236}">
                    <a16:creationId xmlns:a16="http://schemas.microsoft.com/office/drawing/2014/main" id="{596B5C68-203F-9059-9382-E2682C41280E}"/>
                  </a:ext>
                </a:extLst>
              </p:cNvPr>
              <p:cNvSpPr/>
              <p:nvPr/>
            </p:nvSpPr>
            <p:spPr>
              <a:xfrm>
                <a:off x="78592" y="393367"/>
                <a:ext cx="178526" cy="134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41" y="21421"/>
                    </a:moveTo>
                    <a:cubicBezTo>
                      <a:pt x="12990" y="20885"/>
                      <a:pt x="12990" y="20528"/>
                      <a:pt x="13292" y="19993"/>
                    </a:cubicBezTo>
                    <a:cubicBezTo>
                      <a:pt x="13443" y="19457"/>
                      <a:pt x="14047" y="19100"/>
                      <a:pt x="14802" y="18922"/>
                    </a:cubicBezTo>
                    <a:cubicBezTo>
                      <a:pt x="14802" y="18922"/>
                      <a:pt x="14953" y="18922"/>
                      <a:pt x="15104" y="18922"/>
                    </a:cubicBezTo>
                    <a:cubicBezTo>
                      <a:pt x="16011" y="18922"/>
                      <a:pt x="17521" y="19457"/>
                      <a:pt x="18125" y="19814"/>
                    </a:cubicBezTo>
                    <a:cubicBezTo>
                      <a:pt x="18427" y="20171"/>
                      <a:pt x="19032" y="19993"/>
                      <a:pt x="19636" y="19100"/>
                    </a:cubicBezTo>
                    <a:cubicBezTo>
                      <a:pt x="20089" y="18565"/>
                      <a:pt x="20391" y="18386"/>
                      <a:pt x="20693" y="18208"/>
                    </a:cubicBezTo>
                    <a:cubicBezTo>
                      <a:pt x="20693" y="18208"/>
                      <a:pt x="20693" y="18208"/>
                      <a:pt x="20693" y="18208"/>
                    </a:cubicBezTo>
                    <a:cubicBezTo>
                      <a:pt x="20693" y="18208"/>
                      <a:pt x="20693" y="18029"/>
                      <a:pt x="20844" y="18029"/>
                    </a:cubicBezTo>
                    <a:cubicBezTo>
                      <a:pt x="20693" y="18029"/>
                      <a:pt x="20693" y="18029"/>
                      <a:pt x="20542" y="18029"/>
                    </a:cubicBezTo>
                    <a:cubicBezTo>
                      <a:pt x="20542" y="17851"/>
                      <a:pt x="20391" y="17851"/>
                      <a:pt x="20240" y="17851"/>
                    </a:cubicBezTo>
                    <a:cubicBezTo>
                      <a:pt x="19938" y="17851"/>
                      <a:pt x="19787" y="17672"/>
                      <a:pt x="19636" y="17315"/>
                    </a:cubicBezTo>
                    <a:cubicBezTo>
                      <a:pt x="19485" y="17137"/>
                      <a:pt x="19485" y="16780"/>
                      <a:pt x="19636" y="16423"/>
                    </a:cubicBezTo>
                    <a:cubicBezTo>
                      <a:pt x="19787" y="16423"/>
                      <a:pt x="19787" y="16244"/>
                      <a:pt x="19787" y="16244"/>
                    </a:cubicBezTo>
                    <a:cubicBezTo>
                      <a:pt x="19787" y="16423"/>
                      <a:pt x="19636" y="16244"/>
                      <a:pt x="19636" y="16244"/>
                    </a:cubicBezTo>
                    <a:cubicBezTo>
                      <a:pt x="19485" y="16066"/>
                      <a:pt x="19334" y="16066"/>
                      <a:pt x="19183" y="15709"/>
                    </a:cubicBezTo>
                    <a:cubicBezTo>
                      <a:pt x="19183" y="15709"/>
                      <a:pt x="19032" y="15352"/>
                      <a:pt x="19183" y="15173"/>
                    </a:cubicBezTo>
                    <a:cubicBezTo>
                      <a:pt x="19183" y="14816"/>
                      <a:pt x="19485" y="14816"/>
                      <a:pt x="19485" y="14816"/>
                    </a:cubicBezTo>
                    <a:cubicBezTo>
                      <a:pt x="19636" y="14816"/>
                      <a:pt x="19636" y="14816"/>
                      <a:pt x="19636" y="14816"/>
                    </a:cubicBezTo>
                    <a:cubicBezTo>
                      <a:pt x="19787" y="14638"/>
                      <a:pt x="19787" y="14638"/>
                      <a:pt x="19787" y="14638"/>
                    </a:cubicBezTo>
                    <a:cubicBezTo>
                      <a:pt x="19787" y="14638"/>
                      <a:pt x="19938" y="14459"/>
                      <a:pt x="19938" y="14459"/>
                    </a:cubicBezTo>
                    <a:cubicBezTo>
                      <a:pt x="19787" y="14280"/>
                      <a:pt x="19636" y="14102"/>
                      <a:pt x="19636" y="13745"/>
                    </a:cubicBezTo>
                    <a:cubicBezTo>
                      <a:pt x="19636" y="13745"/>
                      <a:pt x="19636" y="13745"/>
                      <a:pt x="19636" y="13745"/>
                    </a:cubicBezTo>
                    <a:cubicBezTo>
                      <a:pt x="19636" y="13209"/>
                      <a:pt x="19636" y="13209"/>
                      <a:pt x="19636" y="13209"/>
                    </a:cubicBezTo>
                    <a:cubicBezTo>
                      <a:pt x="19636" y="13031"/>
                      <a:pt x="19636" y="13031"/>
                      <a:pt x="19636" y="12852"/>
                    </a:cubicBezTo>
                    <a:cubicBezTo>
                      <a:pt x="19485" y="12852"/>
                      <a:pt x="19334" y="12674"/>
                      <a:pt x="19334" y="12317"/>
                    </a:cubicBezTo>
                    <a:cubicBezTo>
                      <a:pt x="19334" y="12317"/>
                      <a:pt x="19183" y="12317"/>
                      <a:pt x="19183" y="12495"/>
                    </a:cubicBezTo>
                    <a:cubicBezTo>
                      <a:pt x="19032" y="12674"/>
                      <a:pt x="18881" y="12852"/>
                      <a:pt x="18730" y="12852"/>
                    </a:cubicBezTo>
                    <a:cubicBezTo>
                      <a:pt x="18579" y="12852"/>
                      <a:pt x="18427" y="12674"/>
                      <a:pt x="18276" y="12674"/>
                    </a:cubicBezTo>
                    <a:cubicBezTo>
                      <a:pt x="18276" y="12495"/>
                      <a:pt x="18276" y="12495"/>
                      <a:pt x="18276" y="12138"/>
                    </a:cubicBezTo>
                    <a:cubicBezTo>
                      <a:pt x="18276" y="12138"/>
                      <a:pt x="18276" y="12138"/>
                      <a:pt x="18276" y="12138"/>
                    </a:cubicBezTo>
                    <a:cubicBezTo>
                      <a:pt x="18276" y="11960"/>
                      <a:pt x="18276" y="11960"/>
                      <a:pt x="18276" y="11781"/>
                    </a:cubicBezTo>
                    <a:cubicBezTo>
                      <a:pt x="18276" y="11603"/>
                      <a:pt x="18427" y="11603"/>
                      <a:pt x="18427" y="11424"/>
                    </a:cubicBezTo>
                    <a:cubicBezTo>
                      <a:pt x="18579" y="10889"/>
                      <a:pt x="18881" y="10532"/>
                      <a:pt x="19183" y="10175"/>
                    </a:cubicBezTo>
                    <a:cubicBezTo>
                      <a:pt x="19334" y="10175"/>
                      <a:pt x="19485" y="9996"/>
                      <a:pt x="19485" y="9818"/>
                    </a:cubicBezTo>
                    <a:cubicBezTo>
                      <a:pt x="19485" y="9639"/>
                      <a:pt x="19485" y="9639"/>
                      <a:pt x="19636" y="9461"/>
                    </a:cubicBezTo>
                    <a:cubicBezTo>
                      <a:pt x="19636" y="9461"/>
                      <a:pt x="19636" y="9461"/>
                      <a:pt x="19636" y="9461"/>
                    </a:cubicBezTo>
                    <a:cubicBezTo>
                      <a:pt x="19636" y="9461"/>
                      <a:pt x="19636" y="9282"/>
                      <a:pt x="19787" y="9282"/>
                    </a:cubicBezTo>
                    <a:cubicBezTo>
                      <a:pt x="19787" y="9282"/>
                      <a:pt x="19787" y="9282"/>
                      <a:pt x="19787" y="9282"/>
                    </a:cubicBezTo>
                    <a:cubicBezTo>
                      <a:pt x="19787" y="9282"/>
                      <a:pt x="19787" y="9282"/>
                      <a:pt x="19787" y="9104"/>
                    </a:cubicBezTo>
                    <a:cubicBezTo>
                      <a:pt x="19787" y="9104"/>
                      <a:pt x="19787" y="9104"/>
                      <a:pt x="19938" y="9104"/>
                    </a:cubicBezTo>
                    <a:cubicBezTo>
                      <a:pt x="19938" y="9104"/>
                      <a:pt x="19938" y="9104"/>
                      <a:pt x="19938" y="9104"/>
                    </a:cubicBezTo>
                    <a:cubicBezTo>
                      <a:pt x="19938" y="8925"/>
                      <a:pt x="19938" y="8925"/>
                      <a:pt x="20089" y="8925"/>
                    </a:cubicBezTo>
                    <a:cubicBezTo>
                      <a:pt x="20089" y="8925"/>
                      <a:pt x="20089" y="8925"/>
                      <a:pt x="20089" y="8925"/>
                    </a:cubicBezTo>
                    <a:cubicBezTo>
                      <a:pt x="20089" y="8925"/>
                      <a:pt x="20240" y="8925"/>
                      <a:pt x="20240" y="8925"/>
                    </a:cubicBezTo>
                    <a:cubicBezTo>
                      <a:pt x="20240" y="8747"/>
                      <a:pt x="20240" y="8747"/>
                      <a:pt x="20240" y="8747"/>
                    </a:cubicBezTo>
                    <a:cubicBezTo>
                      <a:pt x="20391" y="8747"/>
                      <a:pt x="20391" y="8747"/>
                      <a:pt x="20391" y="8747"/>
                    </a:cubicBezTo>
                    <a:cubicBezTo>
                      <a:pt x="20391" y="8747"/>
                      <a:pt x="20391" y="8747"/>
                      <a:pt x="20542" y="8747"/>
                    </a:cubicBezTo>
                    <a:cubicBezTo>
                      <a:pt x="20542" y="8747"/>
                      <a:pt x="20542" y="8747"/>
                      <a:pt x="20542" y="8747"/>
                    </a:cubicBezTo>
                    <a:cubicBezTo>
                      <a:pt x="20542" y="8747"/>
                      <a:pt x="20542" y="8747"/>
                      <a:pt x="20542" y="8747"/>
                    </a:cubicBezTo>
                    <a:cubicBezTo>
                      <a:pt x="20542" y="8747"/>
                      <a:pt x="20542" y="8747"/>
                      <a:pt x="20542" y="8747"/>
                    </a:cubicBezTo>
                    <a:cubicBezTo>
                      <a:pt x="20542" y="8568"/>
                      <a:pt x="20693" y="8390"/>
                      <a:pt x="20693" y="8211"/>
                    </a:cubicBezTo>
                    <a:cubicBezTo>
                      <a:pt x="20693" y="8033"/>
                      <a:pt x="20693" y="7854"/>
                      <a:pt x="20693" y="7854"/>
                    </a:cubicBezTo>
                    <a:cubicBezTo>
                      <a:pt x="20693" y="7854"/>
                      <a:pt x="20693" y="7854"/>
                      <a:pt x="20693" y="7854"/>
                    </a:cubicBezTo>
                    <a:cubicBezTo>
                      <a:pt x="20693" y="7676"/>
                      <a:pt x="20693" y="7676"/>
                      <a:pt x="20693" y="7497"/>
                    </a:cubicBezTo>
                    <a:cubicBezTo>
                      <a:pt x="20693" y="7319"/>
                      <a:pt x="20693" y="7319"/>
                      <a:pt x="20693" y="7319"/>
                    </a:cubicBezTo>
                    <a:cubicBezTo>
                      <a:pt x="20844" y="6783"/>
                      <a:pt x="20995" y="6247"/>
                      <a:pt x="21448" y="5712"/>
                    </a:cubicBezTo>
                    <a:cubicBezTo>
                      <a:pt x="21448" y="5712"/>
                      <a:pt x="21448" y="5712"/>
                      <a:pt x="21600" y="5533"/>
                    </a:cubicBezTo>
                    <a:cubicBezTo>
                      <a:pt x="21448" y="5533"/>
                      <a:pt x="21448" y="5533"/>
                      <a:pt x="21448" y="5533"/>
                    </a:cubicBezTo>
                    <a:cubicBezTo>
                      <a:pt x="21297" y="5533"/>
                      <a:pt x="21297" y="5533"/>
                      <a:pt x="21297" y="5533"/>
                    </a:cubicBezTo>
                    <a:cubicBezTo>
                      <a:pt x="21297" y="5533"/>
                      <a:pt x="21297" y="5533"/>
                      <a:pt x="21297" y="5533"/>
                    </a:cubicBezTo>
                    <a:cubicBezTo>
                      <a:pt x="21297" y="5533"/>
                      <a:pt x="21297" y="5533"/>
                      <a:pt x="21297" y="5533"/>
                    </a:cubicBezTo>
                    <a:cubicBezTo>
                      <a:pt x="21146" y="5533"/>
                      <a:pt x="20995" y="5533"/>
                      <a:pt x="20844" y="5355"/>
                    </a:cubicBezTo>
                    <a:cubicBezTo>
                      <a:pt x="20844" y="5355"/>
                      <a:pt x="20693" y="5176"/>
                      <a:pt x="20391" y="5176"/>
                    </a:cubicBezTo>
                    <a:cubicBezTo>
                      <a:pt x="19938" y="5176"/>
                      <a:pt x="19485" y="4998"/>
                      <a:pt x="19183" y="4462"/>
                    </a:cubicBezTo>
                    <a:cubicBezTo>
                      <a:pt x="19183" y="4462"/>
                      <a:pt x="19183" y="4462"/>
                      <a:pt x="19183" y="4462"/>
                    </a:cubicBezTo>
                    <a:cubicBezTo>
                      <a:pt x="19183" y="4462"/>
                      <a:pt x="19032" y="4462"/>
                      <a:pt x="18881" y="4462"/>
                    </a:cubicBezTo>
                    <a:cubicBezTo>
                      <a:pt x="18881" y="4462"/>
                      <a:pt x="18881" y="4462"/>
                      <a:pt x="18881" y="4462"/>
                    </a:cubicBezTo>
                    <a:cubicBezTo>
                      <a:pt x="18579" y="4284"/>
                      <a:pt x="18276" y="4284"/>
                      <a:pt x="17974" y="4284"/>
                    </a:cubicBezTo>
                    <a:cubicBezTo>
                      <a:pt x="17823" y="4284"/>
                      <a:pt x="17823" y="4284"/>
                      <a:pt x="17823" y="4284"/>
                    </a:cubicBezTo>
                    <a:cubicBezTo>
                      <a:pt x="17823" y="4284"/>
                      <a:pt x="17672" y="4284"/>
                      <a:pt x="17672" y="4284"/>
                    </a:cubicBezTo>
                    <a:cubicBezTo>
                      <a:pt x="17521" y="4284"/>
                      <a:pt x="17521" y="4284"/>
                      <a:pt x="17521" y="4284"/>
                    </a:cubicBezTo>
                    <a:cubicBezTo>
                      <a:pt x="17521" y="4284"/>
                      <a:pt x="17370" y="4284"/>
                      <a:pt x="17370" y="4284"/>
                    </a:cubicBezTo>
                    <a:cubicBezTo>
                      <a:pt x="17068" y="4105"/>
                      <a:pt x="17068" y="3927"/>
                      <a:pt x="16917" y="3748"/>
                    </a:cubicBezTo>
                    <a:cubicBezTo>
                      <a:pt x="16917" y="3748"/>
                      <a:pt x="16766" y="3570"/>
                      <a:pt x="16766" y="3570"/>
                    </a:cubicBezTo>
                    <a:cubicBezTo>
                      <a:pt x="16766" y="3570"/>
                      <a:pt x="16766" y="3570"/>
                      <a:pt x="16766" y="3570"/>
                    </a:cubicBezTo>
                    <a:cubicBezTo>
                      <a:pt x="16615" y="3570"/>
                      <a:pt x="16313" y="3570"/>
                      <a:pt x="16011" y="3213"/>
                    </a:cubicBezTo>
                    <a:cubicBezTo>
                      <a:pt x="16011" y="3034"/>
                      <a:pt x="16011" y="3034"/>
                      <a:pt x="16011" y="3034"/>
                    </a:cubicBezTo>
                    <a:cubicBezTo>
                      <a:pt x="16011" y="3034"/>
                      <a:pt x="16011" y="3034"/>
                      <a:pt x="16011" y="3034"/>
                    </a:cubicBezTo>
                    <a:cubicBezTo>
                      <a:pt x="16011" y="3034"/>
                      <a:pt x="16011" y="2856"/>
                      <a:pt x="16011" y="2856"/>
                    </a:cubicBezTo>
                    <a:cubicBezTo>
                      <a:pt x="16011" y="2856"/>
                      <a:pt x="16011" y="2856"/>
                      <a:pt x="16011" y="2856"/>
                    </a:cubicBezTo>
                    <a:cubicBezTo>
                      <a:pt x="15860" y="2856"/>
                      <a:pt x="15860" y="2856"/>
                      <a:pt x="15860" y="3034"/>
                    </a:cubicBezTo>
                    <a:cubicBezTo>
                      <a:pt x="15709" y="3034"/>
                      <a:pt x="15709" y="3034"/>
                      <a:pt x="15558" y="3034"/>
                    </a:cubicBezTo>
                    <a:cubicBezTo>
                      <a:pt x="15558" y="3034"/>
                      <a:pt x="15406" y="3213"/>
                      <a:pt x="15406" y="3213"/>
                    </a:cubicBezTo>
                    <a:cubicBezTo>
                      <a:pt x="15104" y="3213"/>
                      <a:pt x="14802" y="3034"/>
                      <a:pt x="14651" y="2142"/>
                    </a:cubicBezTo>
                    <a:cubicBezTo>
                      <a:pt x="14651" y="2142"/>
                      <a:pt x="14349" y="1963"/>
                      <a:pt x="14198" y="1785"/>
                    </a:cubicBezTo>
                    <a:cubicBezTo>
                      <a:pt x="14047" y="1785"/>
                      <a:pt x="13896" y="1785"/>
                      <a:pt x="13745" y="1606"/>
                    </a:cubicBezTo>
                    <a:cubicBezTo>
                      <a:pt x="13594" y="1606"/>
                      <a:pt x="13443" y="1428"/>
                      <a:pt x="13292" y="1249"/>
                    </a:cubicBezTo>
                    <a:cubicBezTo>
                      <a:pt x="13292" y="1071"/>
                      <a:pt x="13292" y="1071"/>
                      <a:pt x="13141" y="1071"/>
                    </a:cubicBezTo>
                    <a:cubicBezTo>
                      <a:pt x="13141" y="1071"/>
                      <a:pt x="12990" y="1071"/>
                      <a:pt x="12990" y="1071"/>
                    </a:cubicBezTo>
                    <a:cubicBezTo>
                      <a:pt x="12537" y="1071"/>
                      <a:pt x="12234" y="357"/>
                      <a:pt x="12234" y="0"/>
                    </a:cubicBezTo>
                    <a:cubicBezTo>
                      <a:pt x="12083" y="0"/>
                      <a:pt x="12083" y="0"/>
                      <a:pt x="12083" y="0"/>
                    </a:cubicBezTo>
                    <a:cubicBezTo>
                      <a:pt x="12083" y="0"/>
                      <a:pt x="11932" y="0"/>
                      <a:pt x="11932" y="0"/>
                    </a:cubicBezTo>
                    <a:cubicBezTo>
                      <a:pt x="11781" y="0"/>
                      <a:pt x="11781" y="0"/>
                      <a:pt x="11781" y="0"/>
                    </a:cubicBezTo>
                    <a:cubicBezTo>
                      <a:pt x="11630" y="0"/>
                      <a:pt x="11479" y="178"/>
                      <a:pt x="11328" y="357"/>
                    </a:cubicBezTo>
                    <a:cubicBezTo>
                      <a:pt x="11177" y="535"/>
                      <a:pt x="11026" y="892"/>
                      <a:pt x="11177" y="1428"/>
                    </a:cubicBezTo>
                    <a:cubicBezTo>
                      <a:pt x="11177" y="1785"/>
                      <a:pt x="11026" y="2320"/>
                      <a:pt x="10875" y="2499"/>
                    </a:cubicBezTo>
                    <a:cubicBezTo>
                      <a:pt x="10573" y="3034"/>
                      <a:pt x="9818" y="3213"/>
                      <a:pt x="9062" y="3213"/>
                    </a:cubicBezTo>
                    <a:cubicBezTo>
                      <a:pt x="8609" y="3213"/>
                      <a:pt x="8609" y="3391"/>
                      <a:pt x="8458" y="3748"/>
                    </a:cubicBezTo>
                    <a:cubicBezTo>
                      <a:pt x="8458" y="4105"/>
                      <a:pt x="8307" y="4284"/>
                      <a:pt x="8156" y="4641"/>
                    </a:cubicBezTo>
                    <a:cubicBezTo>
                      <a:pt x="8005" y="4641"/>
                      <a:pt x="7854" y="4819"/>
                      <a:pt x="7552" y="4819"/>
                    </a:cubicBezTo>
                    <a:cubicBezTo>
                      <a:pt x="6948" y="4819"/>
                      <a:pt x="5739" y="4284"/>
                      <a:pt x="5588" y="3570"/>
                    </a:cubicBezTo>
                    <a:cubicBezTo>
                      <a:pt x="5437" y="3570"/>
                      <a:pt x="5437" y="3570"/>
                      <a:pt x="5437" y="3570"/>
                    </a:cubicBezTo>
                    <a:cubicBezTo>
                      <a:pt x="5286" y="3570"/>
                      <a:pt x="4984" y="3570"/>
                      <a:pt x="4984" y="3748"/>
                    </a:cubicBezTo>
                    <a:cubicBezTo>
                      <a:pt x="4984" y="3748"/>
                      <a:pt x="4984" y="3748"/>
                      <a:pt x="4984" y="3927"/>
                    </a:cubicBezTo>
                    <a:cubicBezTo>
                      <a:pt x="5437" y="4462"/>
                      <a:pt x="5588" y="5176"/>
                      <a:pt x="5588" y="5712"/>
                    </a:cubicBezTo>
                    <a:cubicBezTo>
                      <a:pt x="5588" y="6069"/>
                      <a:pt x="5437" y="6426"/>
                      <a:pt x="5286" y="6604"/>
                    </a:cubicBezTo>
                    <a:cubicBezTo>
                      <a:pt x="4984" y="6783"/>
                      <a:pt x="4682" y="6783"/>
                      <a:pt x="4380" y="6604"/>
                    </a:cubicBezTo>
                    <a:cubicBezTo>
                      <a:pt x="4078" y="6426"/>
                      <a:pt x="3776" y="6426"/>
                      <a:pt x="3776" y="6604"/>
                    </a:cubicBezTo>
                    <a:cubicBezTo>
                      <a:pt x="3625" y="6604"/>
                      <a:pt x="3474" y="6783"/>
                      <a:pt x="3323" y="6783"/>
                    </a:cubicBezTo>
                    <a:cubicBezTo>
                      <a:pt x="3020" y="6783"/>
                      <a:pt x="2869" y="6426"/>
                      <a:pt x="2718" y="6247"/>
                    </a:cubicBezTo>
                    <a:cubicBezTo>
                      <a:pt x="2718" y="6247"/>
                      <a:pt x="2567" y="6069"/>
                      <a:pt x="2416" y="5890"/>
                    </a:cubicBezTo>
                    <a:cubicBezTo>
                      <a:pt x="2265" y="5890"/>
                      <a:pt x="2114" y="5890"/>
                      <a:pt x="1963" y="6069"/>
                    </a:cubicBezTo>
                    <a:cubicBezTo>
                      <a:pt x="1661" y="6069"/>
                      <a:pt x="1359" y="6247"/>
                      <a:pt x="906" y="6247"/>
                    </a:cubicBezTo>
                    <a:cubicBezTo>
                      <a:pt x="453" y="6069"/>
                      <a:pt x="0" y="6426"/>
                      <a:pt x="0" y="6426"/>
                    </a:cubicBezTo>
                    <a:cubicBezTo>
                      <a:pt x="0" y="6426"/>
                      <a:pt x="0" y="6604"/>
                      <a:pt x="0" y="6604"/>
                    </a:cubicBezTo>
                    <a:cubicBezTo>
                      <a:pt x="302" y="6961"/>
                      <a:pt x="302" y="7319"/>
                      <a:pt x="302" y="7497"/>
                    </a:cubicBezTo>
                    <a:cubicBezTo>
                      <a:pt x="151" y="7676"/>
                      <a:pt x="151" y="7854"/>
                      <a:pt x="302" y="7854"/>
                    </a:cubicBezTo>
                    <a:cubicBezTo>
                      <a:pt x="302" y="7854"/>
                      <a:pt x="755" y="8033"/>
                      <a:pt x="906" y="8033"/>
                    </a:cubicBezTo>
                    <a:cubicBezTo>
                      <a:pt x="1359" y="8211"/>
                      <a:pt x="1963" y="8211"/>
                      <a:pt x="2416" y="8568"/>
                    </a:cubicBezTo>
                    <a:cubicBezTo>
                      <a:pt x="2869" y="8925"/>
                      <a:pt x="3020" y="8925"/>
                      <a:pt x="3172" y="8925"/>
                    </a:cubicBezTo>
                    <a:cubicBezTo>
                      <a:pt x="3474" y="8925"/>
                      <a:pt x="3625" y="8925"/>
                      <a:pt x="3927" y="9104"/>
                    </a:cubicBezTo>
                    <a:cubicBezTo>
                      <a:pt x="4078" y="9282"/>
                      <a:pt x="4078" y="9282"/>
                      <a:pt x="4229" y="9282"/>
                    </a:cubicBezTo>
                    <a:cubicBezTo>
                      <a:pt x="4531" y="9461"/>
                      <a:pt x="4531" y="9639"/>
                      <a:pt x="4682" y="10353"/>
                    </a:cubicBezTo>
                    <a:cubicBezTo>
                      <a:pt x="4682" y="10889"/>
                      <a:pt x="5135" y="11424"/>
                      <a:pt x="5739" y="11603"/>
                    </a:cubicBezTo>
                    <a:cubicBezTo>
                      <a:pt x="6495" y="11960"/>
                      <a:pt x="6344" y="12495"/>
                      <a:pt x="6344" y="12852"/>
                    </a:cubicBezTo>
                    <a:cubicBezTo>
                      <a:pt x="6344" y="13031"/>
                      <a:pt x="6344" y="13209"/>
                      <a:pt x="6344" y="13388"/>
                    </a:cubicBezTo>
                    <a:cubicBezTo>
                      <a:pt x="6495" y="13923"/>
                      <a:pt x="6495" y="14459"/>
                      <a:pt x="6344" y="14995"/>
                    </a:cubicBezTo>
                    <a:cubicBezTo>
                      <a:pt x="6193" y="15352"/>
                      <a:pt x="6041" y="15709"/>
                      <a:pt x="6193" y="15887"/>
                    </a:cubicBezTo>
                    <a:cubicBezTo>
                      <a:pt x="6193" y="16601"/>
                      <a:pt x="5890" y="18565"/>
                      <a:pt x="5437" y="19636"/>
                    </a:cubicBezTo>
                    <a:cubicBezTo>
                      <a:pt x="5588" y="19636"/>
                      <a:pt x="5739" y="19636"/>
                      <a:pt x="5739" y="19636"/>
                    </a:cubicBezTo>
                    <a:cubicBezTo>
                      <a:pt x="5739" y="19636"/>
                      <a:pt x="5739" y="19814"/>
                      <a:pt x="5890" y="19814"/>
                    </a:cubicBezTo>
                    <a:cubicBezTo>
                      <a:pt x="5890" y="19814"/>
                      <a:pt x="6041" y="19814"/>
                      <a:pt x="6041" y="19993"/>
                    </a:cubicBezTo>
                    <a:cubicBezTo>
                      <a:pt x="6193" y="19993"/>
                      <a:pt x="6495" y="20171"/>
                      <a:pt x="6797" y="20350"/>
                    </a:cubicBezTo>
                    <a:cubicBezTo>
                      <a:pt x="7099" y="20528"/>
                      <a:pt x="7401" y="20707"/>
                      <a:pt x="7703" y="20885"/>
                    </a:cubicBezTo>
                    <a:cubicBezTo>
                      <a:pt x="7854" y="20885"/>
                      <a:pt x="8156" y="21064"/>
                      <a:pt x="8307" y="21064"/>
                    </a:cubicBezTo>
                    <a:cubicBezTo>
                      <a:pt x="8458" y="21064"/>
                      <a:pt x="8609" y="20885"/>
                      <a:pt x="8609" y="20885"/>
                    </a:cubicBezTo>
                    <a:cubicBezTo>
                      <a:pt x="8609" y="20707"/>
                      <a:pt x="8760" y="20350"/>
                      <a:pt x="9062" y="20350"/>
                    </a:cubicBezTo>
                    <a:cubicBezTo>
                      <a:pt x="9516" y="20350"/>
                      <a:pt x="9818" y="20885"/>
                      <a:pt x="9969" y="20885"/>
                    </a:cubicBezTo>
                    <a:cubicBezTo>
                      <a:pt x="10120" y="21064"/>
                      <a:pt x="10724" y="21242"/>
                      <a:pt x="11177" y="21421"/>
                    </a:cubicBezTo>
                    <a:cubicBezTo>
                      <a:pt x="11479" y="21421"/>
                      <a:pt x="11630" y="21421"/>
                      <a:pt x="11781" y="21421"/>
                    </a:cubicBezTo>
                    <a:cubicBezTo>
                      <a:pt x="11932" y="21600"/>
                      <a:pt x="12234" y="21600"/>
                      <a:pt x="12537" y="21600"/>
                    </a:cubicBezTo>
                    <a:cubicBezTo>
                      <a:pt x="12688" y="21600"/>
                      <a:pt x="12688" y="21600"/>
                      <a:pt x="12839" y="21600"/>
                    </a:cubicBezTo>
                    <a:cubicBezTo>
                      <a:pt x="12990" y="21421"/>
                      <a:pt x="12990" y="21421"/>
                      <a:pt x="13141" y="21421"/>
                    </a:cubicBezTo>
                    <a:cubicBezTo>
                      <a:pt x="13141" y="21421"/>
                      <a:pt x="13141" y="21421"/>
                      <a:pt x="13141" y="2142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4" name="Shape">
                <a:extLst>
                  <a:ext uri="{FF2B5EF4-FFF2-40B4-BE49-F238E27FC236}">
                    <a16:creationId xmlns:a16="http://schemas.microsoft.com/office/drawing/2014/main" id="{00E22FA1-9642-4F66-D7EF-57F71C8284EA}"/>
                  </a:ext>
                </a:extLst>
              </p:cNvPr>
              <p:cNvSpPr/>
              <p:nvPr/>
            </p:nvSpPr>
            <p:spPr>
              <a:xfrm>
                <a:off x="14573" y="510610"/>
                <a:ext cx="173832" cy="110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extrusionOk="0">
                    <a:moveTo>
                      <a:pt x="12897" y="1309"/>
                    </a:moveTo>
                    <a:cubicBezTo>
                      <a:pt x="12742" y="1309"/>
                      <a:pt x="12276" y="1309"/>
                      <a:pt x="11810" y="1090"/>
                    </a:cubicBezTo>
                    <a:cubicBezTo>
                      <a:pt x="11188" y="872"/>
                      <a:pt x="10566" y="872"/>
                      <a:pt x="9945" y="872"/>
                    </a:cubicBezTo>
                    <a:cubicBezTo>
                      <a:pt x="9479" y="872"/>
                      <a:pt x="8391" y="872"/>
                      <a:pt x="7148" y="872"/>
                    </a:cubicBezTo>
                    <a:cubicBezTo>
                      <a:pt x="6060" y="872"/>
                      <a:pt x="4817" y="654"/>
                      <a:pt x="4195" y="872"/>
                    </a:cubicBezTo>
                    <a:cubicBezTo>
                      <a:pt x="3418" y="872"/>
                      <a:pt x="2952" y="436"/>
                      <a:pt x="2641" y="218"/>
                    </a:cubicBezTo>
                    <a:cubicBezTo>
                      <a:pt x="2486" y="218"/>
                      <a:pt x="2330" y="0"/>
                      <a:pt x="2020" y="0"/>
                    </a:cubicBezTo>
                    <a:cubicBezTo>
                      <a:pt x="1864" y="0"/>
                      <a:pt x="1864" y="0"/>
                      <a:pt x="1709" y="436"/>
                    </a:cubicBezTo>
                    <a:cubicBezTo>
                      <a:pt x="1553" y="654"/>
                      <a:pt x="1398" y="1309"/>
                      <a:pt x="621" y="1309"/>
                    </a:cubicBezTo>
                    <a:cubicBezTo>
                      <a:pt x="310" y="1309"/>
                      <a:pt x="155" y="1527"/>
                      <a:pt x="0" y="1527"/>
                    </a:cubicBezTo>
                    <a:cubicBezTo>
                      <a:pt x="0" y="1745"/>
                      <a:pt x="155" y="1963"/>
                      <a:pt x="466" y="2399"/>
                    </a:cubicBezTo>
                    <a:cubicBezTo>
                      <a:pt x="932" y="2836"/>
                      <a:pt x="932" y="3490"/>
                      <a:pt x="932" y="4363"/>
                    </a:cubicBezTo>
                    <a:cubicBezTo>
                      <a:pt x="932" y="4363"/>
                      <a:pt x="932" y="4363"/>
                      <a:pt x="932" y="4363"/>
                    </a:cubicBezTo>
                    <a:cubicBezTo>
                      <a:pt x="932" y="4145"/>
                      <a:pt x="932" y="4145"/>
                      <a:pt x="932" y="4145"/>
                    </a:cubicBezTo>
                    <a:cubicBezTo>
                      <a:pt x="1087" y="4145"/>
                      <a:pt x="1087" y="4145"/>
                      <a:pt x="1087" y="4145"/>
                    </a:cubicBezTo>
                    <a:cubicBezTo>
                      <a:pt x="1087" y="4145"/>
                      <a:pt x="1087" y="4145"/>
                      <a:pt x="1243" y="4145"/>
                    </a:cubicBezTo>
                    <a:cubicBezTo>
                      <a:pt x="1243" y="3927"/>
                      <a:pt x="1243" y="3927"/>
                      <a:pt x="1243" y="3927"/>
                    </a:cubicBezTo>
                    <a:cubicBezTo>
                      <a:pt x="1243" y="3927"/>
                      <a:pt x="1243" y="3927"/>
                      <a:pt x="1243" y="3927"/>
                    </a:cubicBezTo>
                    <a:cubicBezTo>
                      <a:pt x="1398" y="3927"/>
                      <a:pt x="1398" y="3927"/>
                      <a:pt x="1398" y="3927"/>
                    </a:cubicBezTo>
                    <a:cubicBezTo>
                      <a:pt x="1709" y="3927"/>
                      <a:pt x="1864" y="4145"/>
                      <a:pt x="2020" y="4799"/>
                    </a:cubicBezTo>
                    <a:cubicBezTo>
                      <a:pt x="2020" y="4799"/>
                      <a:pt x="2330" y="4799"/>
                      <a:pt x="2486" y="4799"/>
                    </a:cubicBezTo>
                    <a:cubicBezTo>
                      <a:pt x="2797" y="4799"/>
                      <a:pt x="3107" y="4799"/>
                      <a:pt x="3107" y="5018"/>
                    </a:cubicBezTo>
                    <a:cubicBezTo>
                      <a:pt x="3107" y="5018"/>
                      <a:pt x="3263" y="4799"/>
                      <a:pt x="3263" y="4799"/>
                    </a:cubicBezTo>
                    <a:cubicBezTo>
                      <a:pt x="3418" y="4581"/>
                      <a:pt x="3729" y="4581"/>
                      <a:pt x="4040" y="4581"/>
                    </a:cubicBezTo>
                    <a:cubicBezTo>
                      <a:pt x="4040" y="4581"/>
                      <a:pt x="4040" y="4581"/>
                      <a:pt x="4040" y="4581"/>
                    </a:cubicBezTo>
                    <a:cubicBezTo>
                      <a:pt x="4040" y="4581"/>
                      <a:pt x="4040" y="4581"/>
                      <a:pt x="4040" y="4581"/>
                    </a:cubicBezTo>
                    <a:cubicBezTo>
                      <a:pt x="4351" y="4581"/>
                      <a:pt x="4661" y="4799"/>
                      <a:pt x="4661" y="5018"/>
                    </a:cubicBezTo>
                    <a:cubicBezTo>
                      <a:pt x="4817" y="5236"/>
                      <a:pt x="4817" y="5236"/>
                      <a:pt x="4817" y="5454"/>
                    </a:cubicBezTo>
                    <a:cubicBezTo>
                      <a:pt x="4817" y="5454"/>
                      <a:pt x="4817" y="5454"/>
                      <a:pt x="4972" y="5454"/>
                    </a:cubicBezTo>
                    <a:cubicBezTo>
                      <a:pt x="5128" y="5454"/>
                      <a:pt x="5283" y="5672"/>
                      <a:pt x="5438" y="5890"/>
                    </a:cubicBezTo>
                    <a:cubicBezTo>
                      <a:pt x="5438" y="6327"/>
                      <a:pt x="5283" y="6545"/>
                      <a:pt x="5128" y="6763"/>
                    </a:cubicBezTo>
                    <a:cubicBezTo>
                      <a:pt x="4972" y="6981"/>
                      <a:pt x="4661" y="7199"/>
                      <a:pt x="4506" y="7418"/>
                    </a:cubicBezTo>
                    <a:cubicBezTo>
                      <a:pt x="4351" y="7636"/>
                      <a:pt x="4195" y="7854"/>
                      <a:pt x="4040" y="7854"/>
                    </a:cubicBezTo>
                    <a:cubicBezTo>
                      <a:pt x="4040" y="7854"/>
                      <a:pt x="4195" y="8290"/>
                      <a:pt x="4195" y="8290"/>
                    </a:cubicBezTo>
                    <a:cubicBezTo>
                      <a:pt x="4351" y="8945"/>
                      <a:pt x="4506" y="9818"/>
                      <a:pt x="4195" y="10472"/>
                    </a:cubicBezTo>
                    <a:cubicBezTo>
                      <a:pt x="4040" y="10690"/>
                      <a:pt x="4040" y="10909"/>
                      <a:pt x="4040" y="11127"/>
                    </a:cubicBezTo>
                    <a:cubicBezTo>
                      <a:pt x="4040" y="11563"/>
                      <a:pt x="4195" y="11781"/>
                      <a:pt x="4040" y="11999"/>
                    </a:cubicBezTo>
                    <a:cubicBezTo>
                      <a:pt x="3884" y="12218"/>
                      <a:pt x="3729" y="12218"/>
                      <a:pt x="3574" y="12218"/>
                    </a:cubicBezTo>
                    <a:cubicBezTo>
                      <a:pt x="3418" y="12218"/>
                      <a:pt x="3418" y="12218"/>
                      <a:pt x="3263" y="12436"/>
                    </a:cubicBezTo>
                    <a:cubicBezTo>
                      <a:pt x="3263" y="12436"/>
                      <a:pt x="3263" y="12436"/>
                      <a:pt x="3418" y="12436"/>
                    </a:cubicBezTo>
                    <a:cubicBezTo>
                      <a:pt x="4040" y="13309"/>
                      <a:pt x="4195" y="13745"/>
                      <a:pt x="4040" y="14181"/>
                    </a:cubicBezTo>
                    <a:cubicBezTo>
                      <a:pt x="4040" y="14399"/>
                      <a:pt x="4040" y="14618"/>
                      <a:pt x="3729" y="14618"/>
                    </a:cubicBezTo>
                    <a:cubicBezTo>
                      <a:pt x="3574" y="14618"/>
                      <a:pt x="3418" y="15054"/>
                      <a:pt x="3418" y="15272"/>
                    </a:cubicBezTo>
                    <a:cubicBezTo>
                      <a:pt x="3418" y="15272"/>
                      <a:pt x="3574" y="15272"/>
                      <a:pt x="3574" y="15272"/>
                    </a:cubicBezTo>
                    <a:cubicBezTo>
                      <a:pt x="3884" y="15709"/>
                      <a:pt x="4195" y="16145"/>
                      <a:pt x="4195" y="16581"/>
                    </a:cubicBezTo>
                    <a:cubicBezTo>
                      <a:pt x="4195" y="16799"/>
                      <a:pt x="4040" y="17018"/>
                      <a:pt x="3729" y="17236"/>
                    </a:cubicBezTo>
                    <a:cubicBezTo>
                      <a:pt x="3263" y="17236"/>
                      <a:pt x="3263" y="17454"/>
                      <a:pt x="3263" y="18109"/>
                    </a:cubicBezTo>
                    <a:cubicBezTo>
                      <a:pt x="3263" y="18109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545"/>
                    </a:cubicBezTo>
                    <a:cubicBezTo>
                      <a:pt x="3263" y="18545"/>
                      <a:pt x="3263" y="18545"/>
                      <a:pt x="3263" y="18545"/>
                    </a:cubicBezTo>
                    <a:cubicBezTo>
                      <a:pt x="3263" y="18545"/>
                      <a:pt x="3263" y="18545"/>
                      <a:pt x="3263" y="18545"/>
                    </a:cubicBezTo>
                    <a:cubicBezTo>
                      <a:pt x="3729" y="18545"/>
                      <a:pt x="4040" y="18545"/>
                      <a:pt x="4195" y="18763"/>
                    </a:cubicBezTo>
                    <a:cubicBezTo>
                      <a:pt x="4661" y="18981"/>
                      <a:pt x="4817" y="19636"/>
                      <a:pt x="5128" y="20072"/>
                    </a:cubicBezTo>
                    <a:cubicBezTo>
                      <a:pt x="5438" y="20945"/>
                      <a:pt x="5749" y="21600"/>
                      <a:pt x="6215" y="21600"/>
                    </a:cubicBezTo>
                    <a:cubicBezTo>
                      <a:pt x="6215" y="21600"/>
                      <a:pt x="6215" y="21381"/>
                      <a:pt x="6215" y="21381"/>
                    </a:cubicBezTo>
                    <a:cubicBezTo>
                      <a:pt x="6215" y="21381"/>
                      <a:pt x="6215" y="20945"/>
                      <a:pt x="6371" y="20727"/>
                    </a:cubicBezTo>
                    <a:cubicBezTo>
                      <a:pt x="6682" y="20509"/>
                      <a:pt x="6837" y="20509"/>
                      <a:pt x="7303" y="20509"/>
                    </a:cubicBezTo>
                    <a:cubicBezTo>
                      <a:pt x="7458" y="20509"/>
                      <a:pt x="7458" y="20727"/>
                      <a:pt x="7614" y="20727"/>
                    </a:cubicBezTo>
                    <a:cubicBezTo>
                      <a:pt x="7769" y="20727"/>
                      <a:pt x="7769" y="20509"/>
                      <a:pt x="7925" y="20509"/>
                    </a:cubicBezTo>
                    <a:cubicBezTo>
                      <a:pt x="8235" y="20072"/>
                      <a:pt x="8546" y="19854"/>
                      <a:pt x="9323" y="19854"/>
                    </a:cubicBezTo>
                    <a:cubicBezTo>
                      <a:pt x="9634" y="19854"/>
                      <a:pt x="9945" y="19636"/>
                      <a:pt x="10256" y="19636"/>
                    </a:cubicBezTo>
                    <a:cubicBezTo>
                      <a:pt x="10722" y="19636"/>
                      <a:pt x="11188" y="19636"/>
                      <a:pt x="11499" y="19636"/>
                    </a:cubicBezTo>
                    <a:cubicBezTo>
                      <a:pt x="11654" y="19636"/>
                      <a:pt x="11654" y="19636"/>
                      <a:pt x="11654" y="19636"/>
                    </a:cubicBezTo>
                    <a:cubicBezTo>
                      <a:pt x="11810" y="19636"/>
                      <a:pt x="12276" y="19636"/>
                      <a:pt x="12431" y="18981"/>
                    </a:cubicBezTo>
                    <a:cubicBezTo>
                      <a:pt x="12587" y="18327"/>
                      <a:pt x="13364" y="17672"/>
                      <a:pt x="14141" y="17454"/>
                    </a:cubicBezTo>
                    <a:cubicBezTo>
                      <a:pt x="14296" y="17454"/>
                      <a:pt x="14451" y="17236"/>
                      <a:pt x="14451" y="16363"/>
                    </a:cubicBezTo>
                    <a:cubicBezTo>
                      <a:pt x="14451" y="16363"/>
                      <a:pt x="14451" y="16145"/>
                      <a:pt x="14451" y="16145"/>
                    </a:cubicBezTo>
                    <a:cubicBezTo>
                      <a:pt x="14451" y="15709"/>
                      <a:pt x="14917" y="15272"/>
                      <a:pt x="15384" y="14618"/>
                    </a:cubicBezTo>
                    <a:cubicBezTo>
                      <a:pt x="15539" y="14618"/>
                      <a:pt x="15694" y="14181"/>
                      <a:pt x="15850" y="14181"/>
                    </a:cubicBezTo>
                    <a:cubicBezTo>
                      <a:pt x="15694" y="14181"/>
                      <a:pt x="15694" y="13963"/>
                      <a:pt x="15694" y="13745"/>
                    </a:cubicBezTo>
                    <a:cubicBezTo>
                      <a:pt x="15539" y="12872"/>
                      <a:pt x="15228" y="11563"/>
                      <a:pt x="15850" y="10472"/>
                    </a:cubicBezTo>
                    <a:cubicBezTo>
                      <a:pt x="16161" y="9599"/>
                      <a:pt x="16627" y="9163"/>
                      <a:pt x="16782" y="8945"/>
                    </a:cubicBezTo>
                    <a:cubicBezTo>
                      <a:pt x="17093" y="8509"/>
                      <a:pt x="17248" y="8509"/>
                      <a:pt x="17248" y="8290"/>
                    </a:cubicBezTo>
                    <a:cubicBezTo>
                      <a:pt x="17248" y="6981"/>
                      <a:pt x="18492" y="6763"/>
                      <a:pt x="19113" y="6545"/>
                    </a:cubicBezTo>
                    <a:cubicBezTo>
                      <a:pt x="19579" y="6545"/>
                      <a:pt x="19890" y="6327"/>
                      <a:pt x="20201" y="5890"/>
                    </a:cubicBezTo>
                    <a:cubicBezTo>
                      <a:pt x="20356" y="5672"/>
                      <a:pt x="20667" y="5454"/>
                      <a:pt x="20978" y="5236"/>
                    </a:cubicBezTo>
                    <a:cubicBezTo>
                      <a:pt x="21289" y="5018"/>
                      <a:pt x="21600" y="4799"/>
                      <a:pt x="21444" y="3927"/>
                    </a:cubicBezTo>
                    <a:cubicBezTo>
                      <a:pt x="21444" y="3927"/>
                      <a:pt x="21289" y="3927"/>
                      <a:pt x="21133" y="4145"/>
                    </a:cubicBezTo>
                    <a:cubicBezTo>
                      <a:pt x="20978" y="4145"/>
                      <a:pt x="20978" y="4145"/>
                      <a:pt x="20823" y="4145"/>
                    </a:cubicBezTo>
                    <a:cubicBezTo>
                      <a:pt x="20512" y="4145"/>
                      <a:pt x="20201" y="3927"/>
                      <a:pt x="19890" y="3927"/>
                    </a:cubicBezTo>
                    <a:cubicBezTo>
                      <a:pt x="19735" y="3927"/>
                      <a:pt x="19579" y="3927"/>
                      <a:pt x="19269" y="3709"/>
                    </a:cubicBezTo>
                    <a:cubicBezTo>
                      <a:pt x="18492" y="3709"/>
                      <a:pt x="18025" y="3490"/>
                      <a:pt x="17715" y="3054"/>
                    </a:cubicBezTo>
                    <a:cubicBezTo>
                      <a:pt x="17559" y="3054"/>
                      <a:pt x="17404" y="2836"/>
                      <a:pt x="17404" y="2836"/>
                    </a:cubicBezTo>
                    <a:cubicBezTo>
                      <a:pt x="17248" y="3054"/>
                      <a:pt x="17093" y="3272"/>
                      <a:pt x="16782" y="3490"/>
                    </a:cubicBezTo>
                    <a:cubicBezTo>
                      <a:pt x="16627" y="3490"/>
                      <a:pt x="16627" y="3490"/>
                      <a:pt x="16471" y="3490"/>
                    </a:cubicBezTo>
                    <a:cubicBezTo>
                      <a:pt x="16161" y="3490"/>
                      <a:pt x="15850" y="3272"/>
                      <a:pt x="15539" y="3054"/>
                    </a:cubicBezTo>
                    <a:cubicBezTo>
                      <a:pt x="15384" y="2836"/>
                      <a:pt x="14917" y="2618"/>
                      <a:pt x="14607" y="2399"/>
                    </a:cubicBezTo>
                    <a:cubicBezTo>
                      <a:pt x="14296" y="2399"/>
                      <a:pt x="13985" y="2181"/>
                      <a:pt x="13830" y="1963"/>
                    </a:cubicBezTo>
                    <a:cubicBezTo>
                      <a:pt x="13830" y="1963"/>
                      <a:pt x="13830" y="1963"/>
                      <a:pt x="13674" y="1963"/>
                    </a:cubicBezTo>
                    <a:cubicBezTo>
                      <a:pt x="13674" y="1745"/>
                      <a:pt x="13519" y="1745"/>
                      <a:pt x="13364" y="1527"/>
                    </a:cubicBezTo>
                    <a:cubicBezTo>
                      <a:pt x="13208" y="1527"/>
                      <a:pt x="13053" y="1309"/>
                      <a:pt x="12897" y="130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5" name="Shape">
                <a:extLst>
                  <a:ext uri="{FF2B5EF4-FFF2-40B4-BE49-F238E27FC236}">
                    <a16:creationId xmlns:a16="http://schemas.microsoft.com/office/drawing/2014/main" id="{0D4D9EAB-FA15-106F-F142-C2E0B5BFBBC9}"/>
                  </a:ext>
                </a:extLst>
              </p:cNvPr>
              <p:cNvSpPr/>
              <p:nvPr/>
            </p:nvSpPr>
            <p:spPr>
              <a:xfrm>
                <a:off x="328942" y="461799"/>
                <a:ext cx="40599" cy="17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9"/>
                    </a:moveTo>
                    <a:cubicBezTo>
                      <a:pt x="21600" y="1349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0946" y="0"/>
                      <a:pt x="20946" y="0"/>
                      <a:pt x="20946" y="0"/>
                    </a:cubicBezTo>
                    <a:cubicBezTo>
                      <a:pt x="20946" y="0"/>
                      <a:pt x="20946" y="1349"/>
                      <a:pt x="20291" y="1349"/>
                    </a:cubicBezTo>
                    <a:cubicBezTo>
                      <a:pt x="20291" y="1349"/>
                      <a:pt x="20291" y="1349"/>
                      <a:pt x="20291" y="1349"/>
                    </a:cubicBezTo>
                    <a:cubicBezTo>
                      <a:pt x="19637" y="1349"/>
                      <a:pt x="19637" y="1349"/>
                      <a:pt x="19637" y="1349"/>
                    </a:cubicBezTo>
                    <a:cubicBezTo>
                      <a:pt x="18982" y="2699"/>
                      <a:pt x="18982" y="2699"/>
                      <a:pt x="18982" y="2699"/>
                    </a:cubicBezTo>
                    <a:cubicBezTo>
                      <a:pt x="18328" y="2699"/>
                      <a:pt x="18328" y="2699"/>
                      <a:pt x="18328" y="2699"/>
                    </a:cubicBezTo>
                    <a:cubicBezTo>
                      <a:pt x="17673" y="2699"/>
                      <a:pt x="17019" y="2699"/>
                      <a:pt x="16364" y="2699"/>
                    </a:cubicBezTo>
                    <a:cubicBezTo>
                      <a:pt x="15055" y="2699"/>
                      <a:pt x="13746" y="4050"/>
                      <a:pt x="13091" y="5399"/>
                    </a:cubicBezTo>
                    <a:cubicBezTo>
                      <a:pt x="11782" y="6750"/>
                      <a:pt x="11128" y="8100"/>
                      <a:pt x="10472" y="8100"/>
                    </a:cubicBezTo>
                    <a:cubicBezTo>
                      <a:pt x="9818" y="8100"/>
                      <a:pt x="8509" y="6750"/>
                      <a:pt x="7200" y="6750"/>
                    </a:cubicBezTo>
                    <a:cubicBezTo>
                      <a:pt x="5236" y="5399"/>
                      <a:pt x="3272" y="5399"/>
                      <a:pt x="1963" y="4050"/>
                    </a:cubicBezTo>
                    <a:cubicBezTo>
                      <a:pt x="1309" y="4050"/>
                      <a:pt x="654" y="4050"/>
                      <a:pt x="0" y="4050"/>
                    </a:cubicBezTo>
                    <a:cubicBezTo>
                      <a:pt x="0" y="4050"/>
                      <a:pt x="0" y="5399"/>
                      <a:pt x="0" y="5399"/>
                    </a:cubicBezTo>
                    <a:cubicBezTo>
                      <a:pt x="0" y="5399"/>
                      <a:pt x="0" y="6750"/>
                      <a:pt x="0" y="6750"/>
                    </a:cubicBezTo>
                    <a:cubicBezTo>
                      <a:pt x="0" y="8100"/>
                      <a:pt x="0" y="9450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2150"/>
                      <a:pt x="0" y="13500"/>
                      <a:pt x="0" y="14850"/>
                    </a:cubicBezTo>
                    <a:cubicBezTo>
                      <a:pt x="0" y="16200"/>
                      <a:pt x="0" y="16200"/>
                      <a:pt x="0" y="16200"/>
                    </a:cubicBezTo>
                    <a:cubicBezTo>
                      <a:pt x="0" y="17550"/>
                      <a:pt x="0" y="17550"/>
                      <a:pt x="0" y="17550"/>
                    </a:cubicBezTo>
                    <a:cubicBezTo>
                      <a:pt x="654" y="17550"/>
                      <a:pt x="1309" y="17550"/>
                      <a:pt x="1963" y="17550"/>
                    </a:cubicBezTo>
                    <a:cubicBezTo>
                      <a:pt x="2618" y="17550"/>
                      <a:pt x="3272" y="17550"/>
                      <a:pt x="3927" y="17550"/>
                    </a:cubicBezTo>
                    <a:cubicBezTo>
                      <a:pt x="5236" y="18900"/>
                      <a:pt x="5236" y="20250"/>
                      <a:pt x="5890" y="21600"/>
                    </a:cubicBezTo>
                    <a:cubicBezTo>
                      <a:pt x="5890" y="21600"/>
                      <a:pt x="5890" y="21600"/>
                      <a:pt x="5890" y="21600"/>
                    </a:cubicBezTo>
                    <a:cubicBezTo>
                      <a:pt x="5890" y="21600"/>
                      <a:pt x="5890" y="21600"/>
                      <a:pt x="5890" y="21600"/>
                    </a:cubicBezTo>
                    <a:cubicBezTo>
                      <a:pt x="5890" y="21600"/>
                      <a:pt x="6545" y="21600"/>
                      <a:pt x="6545" y="21600"/>
                    </a:cubicBezTo>
                    <a:cubicBezTo>
                      <a:pt x="6545" y="21600"/>
                      <a:pt x="7200" y="21600"/>
                      <a:pt x="7200" y="21600"/>
                    </a:cubicBezTo>
                    <a:cubicBezTo>
                      <a:pt x="7200" y="21600"/>
                      <a:pt x="7200" y="21600"/>
                      <a:pt x="7200" y="21600"/>
                    </a:cubicBezTo>
                    <a:cubicBezTo>
                      <a:pt x="7854" y="21600"/>
                      <a:pt x="7854" y="21600"/>
                      <a:pt x="7854" y="21600"/>
                    </a:cubicBezTo>
                    <a:cubicBezTo>
                      <a:pt x="7854" y="21600"/>
                      <a:pt x="7854" y="21600"/>
                      <a:pt x="7854" y="21600"/>
                    </a:cubicBezTo>
                    <a:cubicBezTo>
                      <a:pt x="8509" y="21600"/>
                      <a:pt x="8509" y="20250"/>
                      <a:pt x="8509" y="20250"/>
                    </a:cubicBezTo>
                    <a:cubicBezTo>
                      <a:pt x="8509" y="20250"/>
                      <a:pt x="8509" y="20250"/>
                      <a:pt x="8509" y="20250"/>
                    </a:cubicBezTo>
                    <a:cubicBezTo>
                      <a:pt x="8509" y="20250"/>
                      <a:pt x="8509" y="20250"/>
                      <a:pt x="8509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10472" y="20250"/>
                      <a:pt x="11782" y="20250"/>
                      <a:pt x="12437" y="20250"/>
                    </a:cubicBezTo>
                    <a:cubicBezTo>
                      <a:pt x="13091" y="20250"/>
                      <a:pt x="13091" y="21600"/>
                      <a:pt x="13746" y="21600"/>
                    </a:cubicBezTo>
                    <a:cubicBezTo>
                      <a:pt x="13746" y="18900"/>
                      <a:pt x="15055" y="14850"/>
                      <a:pt x="16364" y="13500"/>
                    </a:cubicBezTo>
                    <a:cubicBezTo>
                      <a:pt x="16364" y="13500"/>
                      <a:pt x="17019" y="13500"/>
                      <a:pt x="17019" y="12150"/>
                    </a:cubicBezTo>
                    <a:cubicBezTo>
                      <a:pt x="17019" y="10800"/>
                      <a:pt x="17019" y="6750"/>
                      <a:pt x="18982" y="6750"/>
                    </a:cubicBezTo>
                    <a:cubicBezTo>
                      <a:pt x="18982" y="6750"/>
                      <a:pt x="18982" y="6750"/>
                      <a:pt x="18982" y="5399"/>
                    </a:cubicBezTo>
                    <a:cubicBezTo>
                      <a:pt x="19637" y="5399"/>
                      <a:pt x="19637" y="5399"/>
                      <a:pt x="19637" y="5399"/>
                    </a:cubicBezTo>
                    <a:cubicBezTo>
                      <a:pt x="19637" y="5399"/>
                      <a:pt x="20291" y="5399"/>
                      <a:pt x="20291" y="4050"/>
                    </a:cubicBezTo>
                    <a:cubicBezTo>
                      <a:pt x="20291" y="4050"/>
                      <a:pt x="20946" y="4050"/>
                      <a:pt x="20946" y="4050"/>
                    </a:cubicBezTo>
                    <a:cubicBezTo>
                      <a:pt x="20946" y="2699"/>
                      <a:pt x="20946" y="2699"/>
                      <a:pt x="20946" y="2699"/>
                    </a:cubicBezTo>
                    <a:cubicBezTo>
                      <a:pt x="21600" y="2699"/>
                      <a:pt x="21600" y="2699"/>
                      <a:pt x="21600" y="1349"/>
                    </a:cubicBezTo>
                    <a:cubicBezTo>
                      <a:pt x="21600" y="1349"/>
                      <a:pt x="21600" y="1349"/>
                      <a:pt x="21600" y="134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6" name="Shape">
                <a:extLst>
                  <a:ext uri="{FF2B5EF4-FFF2-40B4-BE49-F238E27FC236}">
                    <a16:creationId xmlns:a16="http://schemas.microsoft.com/office/drawing/2014/main" id="{C9E37037-A497-4B0E-4358-CCBAEEC6D3E3}"/>
                  </a:ext>
                </a:extLst>
              </p:cNvPr>
              <p:cNvSpPr/>
              <p:nvPr/>
            </p:nvSpPr>
            <p:spPr>
              <a:xfrm>
                <a:off x="426793" y="540758"/>
                <a:ext cx="83800" cy="72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21277" y="0"/>
                      <a:pt x="21277" y="0"/>
                    </a:cubicBezTo>
                    <a:cubicBezTo>
                      <a:pt x="21277" y="0"/>
                      <a:pt x="21277" y="332"/>
                      <a:pt x="21277" y="332"/>
                    </a:cubicBezTo>
                    <a:cubicBezTo>
                      <a:pt x="21277" y="332"/>
                      <a:pt x="20955" y="332"/>
                      <a:pt x="20955" y="332"/>
                    </a:cubicBezTo>
                    <a:cubicBezTo>
                      <a:pt x="20955" y="664"/>
                      <a:pt x="20955" y="664"/>
                      <a:pt x="20955" y="996"/>
                    </a:cubicBezTo>
                    <a:cubicBezTo>
                      <a:pt x="20310" y="1661"/>
                      <a:pt x="19343" y="1661"/>
                      <a:pt x="19020" y="1661"/>
                    </a:cubicBezTo>
                    <a:cubicBezTo>
                      <a:pt x="19020" y="1661"/>
                      <a:pt x="19020" y="1661"/>
                      <a:pt x="19020" y="1661"/>
                    </a:cubicBezTo>
                    <a:cubicBezTo>
                      <a:pt x="18376" y="1661"/>
                      <a:pt x="16441" y="1661"/>
                      <a:pt x="15474" y="1329"/>
                    </a:cubicBezTo>
                    <a:cubicBezTo>
                      <a:pt x="15152" y="996"/>
                      <a:pt x="14829" y="996"/>
                      <a:pt x="14829" y="996"/>
                    </a:cubicBezTo>
                    <a:cubicBezTo>
                      <a:pt x="14829" y="996"/>
                      <a:pt x="14507" y="996"/>
                      <a:pt x="13217" y="996"/>
                    </a:cubicBezTo>
                    <a:cubicBezTo>
                      <a:pt x="12895" y="996"/>
                      <a:pt x="12573" y="996"/>
                      <a:pt x="12573" y="996"/>
                    </a:cubicBezTo>
                    <a:cubicBezTo>
                      <a:pt x="12250" y="996"/>
                      <a:pt x="12250" y="996"/>
                      <a:pt x="12250" y="996"/>
                    </a:cubicBezTo>
                    <a:cubicBezTo>
                      <a:pt x="11928" y="996"/>
                      <a:pt x="11928" y="996"/>
                      <a:pt x="11605" y="996"/>
                    </a:cubicBezTo>
                    <a:cubicBezTo>
                      <a:pt x="11605" y="996"/>
                      <a:pt x="11605" y="996"/>
                      <a:pt x="11283" y="996"/>
                    </a:cubicBezTo>
                    <a:cubicBezTo>
                      <a:pt x="11283" y="996"/>
                      <a:pt x="10961" y="996"/>
                      <a:pt x="10961" y="996"/>
                    </a:cubicBezTo>
                    <a:cubicBezTo>
                      <a:pt x="10961" y="996"/>
                      <a:pt x="10638" y="996"/>
                      <a:pt x="10638" y="996"/>
                    </a:cubicBezTo>
                    <a:cubicBezTo>
                      <a:pt x="10638" y="996"/>
                      <a:pt x="10638" y="996"/>
                      <a:pt x="10638" y="996"/>
                    </a:cubicBezTo>
                    <a:cubicBezTo>
                      <a:pt x="10638" y="996"/>
                      <a:pt x="10638" y="996"/>
                      <a:pt x="10316" y="996"/>
                    </a:cubicBezTo>
                    <a:cubicBezTo>
                      <a:pt x="10316" y="996"/>
                      <a:pt x="10316" y="1329"/>
                      <a:pt x="10316" y="1329"/>
                    </a:cubicBezTo>
                    <a:cubicBezTo>
                      <a:pt x="10316" y="1329"/>
                      <a:pt x="10316" y="1329"/>
                      <a:pt x="9994" y="1329"/>
                    </a:cubicBezTo>
                    <a:cubicBezTo>
                      <a:pt x="9994" y="1329"/>
                      <a:pt x="9994" y="1329"/>
                      <a:pt x="9994" y="1661"/>
                    </a:cubicBezTo>
                    <a:cubicBezTo>
                      <a:pt x="9994" y="1661"/>
                      <a:pt x="9671" y="1661"/>
                      <a:pt x="9671" y="1661"/>
                    </a:cubicBezTo>
                    <a:cubicBezTo>
                      <a:pt x="9671" y="1661"/>
                      <a:pt x="9671" y="1661"/>
                      <a:pt x="9349" y="1993"/>
                    </a:cubicBezTo>
                    <a:cubicBezTo>
                      <a:pt x="9349" y="1993"/>
                      <a:pt x="9349" y="1993"/>
                      <a:pt x="9026" y="1993"/>
                    </a:cubicBezTo>
                    <a:cubicBezTo>
                      <a:pt x="9026" y="1993"/>
                      <a:pt x="9026" y="1993"/>
                      <a:pt x="9026" y="1993"/>
                    </a:cubicBezTo>
                    <a:cubicBezTo>
                      <a:pt x="8704" y="2326"/>
                      <a:pt x="8704" y="2326"/>
                      <a:pt x="8704" y="2326"/>
                    </a:cubicBezTo>
                    <a:cubicBezTo>
                      <a:pt x="8382" y="2326"/>
                      <a:pt x="8382" y="2326"/>
                      <a:pt x="8382" y="2326"/>
                    </a:cubicBezTo>
                    <a:cubicBezTo>
                      <a:pt x="8382" y="2326"/>
                      <a:pt x="8059" y="2326"/>
                      <a:pt x="8059" y="2658"/>
                    </a:cubicBezTo>
                    <a:cubicBezTo>
                      <a:pt x="8059" y="2658"/>
                      <a:pt x="7737" y="2658"/>
                      <a:pt x="7737" y="2658"/>
                    </a:cubicBezTo>
                    <a:cubicBezTo>
                      <a:pt x="7737" y="2658"/>
                      <a:pt x="7737" y="2658"/>
                      <a:pt x="7414" y="2658"/>
                    </a:cubicBezTo>
                    <a:cubicBezTo>
                      <a:pt x="7414" y="2658"/>
                      <a:pt x="7414" y="2658"/>
                      <a:pt x="7414" y="2658"/>
                    </a:cubicBezTo>
                    <a:cubicBezTo>
                      <a:pt x="7092" y="2658"/>
                      <a:pt x="7092" y="2990"/>
                      <a:pt x="6770" y="2990"/>
                    </a:cubicBezTo>
                    <a:cubicBezTo>
                      <a:pt x="6770" y="2990"/>
                      <a:pt x="6770" y="2658"/>
                      <a:pt x="6770" y="2658"/>
                    </a:cubicBezTo>
                    <a:cubicBezTo>
                      <a:pt x="6770" y="2990"/>
                      <a:pt x="6447" y="2990"/>
                      <a:pt x="6447" y="2990"/>
                    </a:cubicBezTo>
                    <a:cubicBezTo>
                      <a:pt x="6447" y="3323"/>
                      <a:pt x="5802" y="3655"/>
                      <a:pt x="5158" y="3987"/>
                    </a:cubicBezTo>
                    <a:cubicBezTo>
                      <a:pt x="5158" y="3987"/>
                      <a:pt x="4835" y="3987"/>
                      <a:pt x="4835" y="3987"/>
                    </a:cubicBezTo>
                    <a:cubicBezTo>
                      <a:pt x="4513" y="3987"/>
                      <a:pt x="4513" y="3987"/>
                      <a:pt x="4513" y="3987"/>
                    </a:cubicBezTo>
                    <a:cubicBezTo>
                      <a:pt x="4513" y="3987"/>
                      <a:pt x="4513" y="3987"/>
                      <a:pt x="4513" y="3987"/>
                    </a:cubicBezTo>
                    <a:cubicBezTo>
                      <a:pt x="4191" y="3987"/>
                      <a:pt x="4191" y="3987"/>
                      <a:pt x="4191" y="3987"/>
                    </a:cubicBezTo>
                    <a:cubicBezTo>
                      <a:pt x="3868" y="3987"/>
                      <a:pt x="3868" y="3987"/>
                      <a:pt x="3546" y="3987"/>
                    </a:cubicBezTo>
                    <a:cubicBezTo>
                      <a:pt x="3546" y="3987"/>
                      <a:pt x="3223" y="3987"/>
                      <a:pt x="3223" y="3987"/>
                    </a:cubicBezTo>
                    <a:cubicBezTo>
                      <a:pt x="3223" y="3987"/>
                      <a:pt x="2901" y="3987"/>
                      <a:pt x="2901" y="3987"/>
                    </a:cubicBezTo>
                    <a:cubicBezTo>
                      <a:pt x="2901" y="4319"/>
                      <a:pt x="2901" y="4319"/>
                      <a:pt x="2901" y="4652"/>
                    </a:cubicBezTo>
                    <a:cubicBezTo>
                      <a:pt x="2901" y="4652"/>
                      <a:pt x="2901" y="4652"/>
                      <a:pt x="2579" y="4652"/>
                    </a:cubicBezTo>
                    <a:cubicBezTo>
                      <a:pt x="2579" y="4984"/>
                      <a:pt x="2579" y="4984"/>
                      <a:pt x="2579" y="4984"/>
                    </a:cubicBezTo>
                    <a:cubicBezTo>
                      <a:pt x="2579" y="5316"/>
                      <a:pt x="2256" y="5316"/>
                      <a:pt x="2256" y="5316"/>
                    </a:cubicBezTo>
                    <a:cubicBezTo>
                      <a:pt x="2256" y="5649"/>
                      <a:pt x="2256" y="5649"/>
                      <a:pt x="2256" y="5649"/>
                    </a:cubicBezTo>
                    <a:cubicBezTo>
                      <a:pt x="1934" y="5981"/>
                      <a:pt x="1934" y="5981"/>
                      <a:pt x="1611" y="6313"/>
                    </a:cubicBezTo>
                    <a:cubicBezTo>
                      <a:pt x="1611" y="6313"/>
                      <a:pt x="1611" y="6313"/>
                      <a:pt x="1611" y="6646"/>
                    </a:cubicBezTo>
                    <a:cubicBezTo>
                      <a:pt x="1611" y="6978"/>
                      <a:pt x="1289" y="7643"/>
                      <a:pt x="644" y="7643"/>
                    </a:cubicBezTo>
                    <a:cubicBezTo>
                      <a:pt x="322" y="7643"/>
                      <a:pt x="322" y="7975"/>
                      <a:pt x="322" y="7975"/>
                    </a:cubicBezTo>
                    <a:cubicBezTo>
                      <a:pt x="322" y="7975"/>
                      <a:pt x="322" y="7975"/>
                      <a:pt x="322" y="7975"/>
                    </a:cubicBezTo>
                    <a:cubicBezTo>
                      <a:pt x="322" y="7975"/>
                      <a:pt x="322" y="7975"/>
                      <a:pt x="322" y="8307"/>
                    </a:cubicBezTo>
                    <a:cubicBezTo>
                      <a:pt x="322" y="8307"/>
                      <a:pt x="322" y="8307"/>
                      <a:pt x="322" y="8307"/>
                    </a:cubicBezTo>
                    <a:cubicBezTo>
                      <a:pt x="322" y="8307"/>
                      <a:pt x="322" y="8640"/>
                      <a:pt x="322" y="8640"/>
                    </a:cubicBezTo>
                    <a:cubicBezTo>
                      <a:pt x="322" y="8640"/>
                      <a:pt x="322" y="8640"/>
                      <a:pt x="0" y="8640"/>
                    </a:cubicBezTo>
                    <a:cubicBezTo>
                      <a:pt x="0" y="8640"/>
                      <a:pt x="0" y="8640"/>
                      <a:pt x="0" y="8640"/>
                    </a:cubicBezTo>
                    <a:cubicBezTo>
                      <a:pt x="1289" y="9304"/>
                      <a:pt x="2256" y="10966"/>
                      <a:pt x="1934" y="12627"/>
                    </a:cubicBezTo>
                    <a:cubicBezTo>
                      <a:pt x="1934" y="12627"/>
                      <a:pt x="1934" y="12960"/>
                      <a:pt x="2256" y="12960"/>
                    </a:cubicBezTo>
                    <a:cubicBezTo>
                      <a:pt x="2579" y="13292"/>
                      <a:pt x="3223" y="13292"/>
                      <a:pt x="3546" y="12960"/>
                    </a:cubicBezTo>
                    <a:cubicBezTo>
                      <a:pt x="3868" y="12627"/>
                      <a:pt x="4191" y="12295"/>
                      <a:pt x="4835" y="12295"/>
                    </a:cubicBezTo>
                    <a:cubicBezTo>
                      <a:pt x="6125" y="12295"/>
                      <a:pt x="8059" y="13624"/>
                      <a:pt x="8059" y="14621"/>
                    </a:cubicBezTo>
                    <a:cubicBezTo>
                      <a:pt x="8059" y="14953"/>
                      <a:pt x="7737" y="15286"/>
                      <a:pt x="7092" y="15286"/>
                    </a:cubicBezTo>
                    <a:cubicBezTo>
                      <a:pt x="6770" y="15286"/>
                      <a:pt x="6447" y="15286"/>
                      <a:pt x="6125" y="15286"/>
                    </a:cubicBezTo>
                    <a:cubicBezTo>
                      <a:pt x="5158" y="15286"/>
                      <a:pt x="4191" y="14953"/>
                      <a:pt x="3868" y="15286"/>
                    </a:cubicBezTo>
                    <a:cubicBezTo>
                      <a:pt x="3546" y="15618"/>
                      <a:pt x="3546" y="15618"/>
                      <a:pt x="3546" y="15618"/>
                    </a:cubicBezTo>
                    <a:cubicBezTo>
                      <a:pt x="3546" y="15618"/>
                      <a:pt x="3868" y="15950"/>
                      <a:pt x="4191" y="16283"/>
                    </a:cubicBezTo>
                    <a:cubicBezTo>
                      <a:pt x="4513" y="16615"/>
                      <a:pt x="5158" y="17280"/>
                      <a:pt x="4835" y="18276"/>
                    </a:cubicBezTo>
                    <a:cubicBezTo>
                      <a:pt x="4835" y="18609"/>
                      <a:pt x="4835" y="18941"/>
                      <a:pt x="5158" y="19273"/>
                    </a:cubicBezTo>
                    <a:cubicBezTo>
                      <a:pt x="5480" y="19606"/>
                      <a:pt x="5802" y="19938"/>
                      <a:pt x="6125" y="19938"/>
                    </a:cubicBezTo>
                    <a:cubicBezTo>
                      <a:pt x="6770" y="19938"/>
                      <a:pt x="7737" y="20603"/>
                      <a:pt x="8382" y="20935"/>
                    </a:cubicBezTo>
                    <a:cubicBezTo>
                      <a:pt x="8382" y="21267"/>
                      <a:pt x="8704" y="21267"/>
                      <a:pt x="9026" y="21600"/>
                    </a:cubicBezTo>
                    <a:cubicBezTo>
                      <a:pt x="8704" y="21267"/>
                      <a:pt x="8704" y="20603"/>
                      <a:pt x="8382" y="20270"/>
                    </a:cubicBezTo>
                    <a:cubicBezTo>
                      <a:pt x="8059" y="19273"/>
                      <a:pt x="8059" y="18609"/>
                      <a:pt x="8382" y="18276"/>
                    </a:cubicBezTo>
                    <a:cubicBezTo>
                      <a:pt x="8382" y="17944"/>
                      <a:pt x="8704" y="17612"/>
                      <a:pt x="9026" y="17612"/>
                    </a:cubicBezTo>
                    <a:cubicBezTo>
                      <a:pt x="9349" y="17612"/>
                      <a:pt x="9349" y="17944"/>
                      <a:pt x="9671" y="17944"/>
                    </a:cubicBezTo>
                    <a:cubicBezTo>
                      <a:pt x="9994" y="17944"/>
                      <a:pt x="10316" y="17944"/>
                      <a:pt x="10638" y="17944"/>
                    </a:cubicBezTo>
                    <a:cubicBezTo>
                      <a:pt x="10638" y="17944"/>
                      <a:pt x="10638" y="17944"/>
                      <a:pt x="10961" y="17944"/>
                    </a:cubicBezTo>
                    <a:cubicBezTo>
                      <a:pt x="10961" y="17944"/>
                      <a:pt x="10316" y="17612"/>
                      <a:pt x="9671" y="17612"/>
                    </a:cubicBezTo>
                    <a:cubicBezTo>
                      <a:pt x="9671" y="17612"/>
                      <a:pt x="9671" y="17612"/>
                      <a:pt x="9671" y="17612"/>
                    </a:cubicBezTo>
                    <a:cubicBezTo>
                      <a:pt x="9026" y="17612"/>
                      <a:pt x="8704" y="17280"/>
                      <a:pt x="8704" y="16947"/>
                    </a:cubicBezTo>
                    <a:cubicBezTo>
                      <a:pt x="8382" y="16947"/>
                      <a:pt x="8382" y="16283"/>
                      <a:pt x="8704" y="15950"/>
                    </a:cubicBezTo>
                    <a:cubicBezTo>
                      <a:pt x="9026" y="15286"/>
                      <a:pt x="10316" y="14953"/>
                      <a:pt x="11283" y="15618"/>
                    </a:cubicBezTo>
                    <a:cubicBezTo>
                      <a:pt x="11928" y="15950"/>
                      <a:pt x="12250" y="15950"/>
                      <a:pt x="12573" y="15618"/>
                    </a:cubicBezTo>
                    <a:cubicBezTo>
                      <a:pt x="12895" y="15286"/>
                      <a:pt x="13217" y="15286"/>
                      <a:pt x="13217" y="15286"/>
                    </a:cubicBezTo>
                    <a:cubicBezTo>
                      <a:pt x="13217" y="14953"/>
                      <a:pt x="13540" y="14621"/>
                      <a:pt x="13217" y="14289"/>
                    </a:cubicBezTo>
                    <a:cubicBezTo>
                      <a:pt x="13217" y="13956"/>
                      <a:pt x="12895" y="13624"/>
                      <a:pt x="12250" y="13624"/>
                    </a:cubicBezTo>
                    <a:cubicBezTo>
                      <a:pt x="11605" y="13292"/>
                      <a:pt x="11283" y="13292"/>
                      <a:pt x="10961" y="13624"/>
                    </a:cubicBezTo>
                    <a:cubicBezTo>
                      <a:pt x="10961" y="13956"/>
                      <a:pt x="10638" y="13956"/>
                      <a:pt x="9994" y="13956"/>
                    </a:cubicBezTo>
                    <a:cubicBezTo>
                      <a:pt x="9671" y="13956"/>
                      <a:pt x="9349" y="13624"/>
                      <a:pt x="9026" y="13292"/>
                    </a:cubicBezTo>
                    <a:cubicBezTo>
                      <a:pt x="8704" y="12960"/>
                      <a:pt x="8382" y="12627"/>
                      <a:pt x="8382" y="11963"/>
                    </a:cubicBezTo>
                    <a:cubicBezTo>
                      <a:pt x="8382" y="11630"/>
                      <a:pt x="9026" y="11298"/>
                      <a:pt x="9349" y="11298"/>
                    </a:cubicBezTo>
                    <a:cubicBezTo>
                      <a:pt x="9671" y="10966"/>
                      <a:pt x="9994" y="10966"/>
                      <a:pt x="9994" y="10966"/>
                    </a:cubicBezTo>
                    <a:cubicBezTo>
                      <a:pt x="9994" y="10301"/>
                      <a:pt x="9026" y="9304"/>
                      <a:pt x="8382" y="8640"/>
                    </a:cubicBezTo>
                    <a:cubicBezTo>
                      <a:pt x="7737" y="7975"/>
                      <a:pt x="7414" y="7643"/>
                      <a:pt x="7092" y="6978"/>
                    </a:cubicBezTo>
                    <a:cubicBezTo>
                      <a:pt x="6447" y="6313"/>
                      <a:pt x="6770" y="5649"/>
                      <a:pt x="6770" y="5316"/>
                    </a:cubicBezTo>
                    <a:cubicBezTo>
                      <a:pt x="7092" y="4984"/>
                      <a:pt x="7737" y="4652"/>
                      <a:pt x="8704" y="4652"/>
                    </a:cubicBezTo>
                    <a:cubicBezTo>
                      <a:pt x="9349" y="4652"/>
                      <a:pt x="9671" y="4984"/>
                      <a:pt x="9994" y="5316"/>
                    </a:cubicBezTo>
                    <a:cubicBezTo>
                      <a:pt x="10316" y="5649"/>
                      <a:pt x="11283" y="5981"/>
                      <a:pt x="11928" y="5649"/>
                    </a:cubicBezTo>
                    <a:cubicBezTo>
                      <a:pt x="11928" y="5316"/>
                      <a:pt x="11928" y="5316"/>
                      <a:pt x="11928" y="5316"/>
                    </a:cubicBezTo>
                    <a:cubicBezTo>
                      <a:pt x="11605" y="4652"/>
                      <a:pt x="11283" y="3323"/>
                      <a:pt x="12895" y="2658"/>
                    </a:cubicBezTo>
                    <a:cubicBezTo>
                      <a:pt x="13217" y="2658"/>
                      <a:pt x="13540" y="2326"/>
                      <a:pt x="13862" y="2326"/>
                    </a:cubicBezTo>
                    <a:cubicBezTo>
                      <a:pt x="14829" y="2326"/>
                      <a:pt x="15152" y="2990"/>
                      <a:pt x="15474" y="3323"/>
                    </a:cubicBezTo>
                    <a:cubicBezTo>
                      <a:pt x="15474" y="3323"/>
                      <a:pt x="15474" y="3323"/>
                      <a:pt x="15474" y="3323"/>
                    </a:cubicBezTo>
                    <a:cubicBezTo>
                      <a:pt x="15474" y="3323"/>
                      <a:pt x="15474" y="3323"/>
                      <a:pt x="15474" y="2990"/>
                    </a:cubicBezTo>
                    <a:cubicBezTo>
                      <a:pt x="16119" y="2658"/>
                      <a:pt x="16764" y="1993"/>
                      <a:pt x="18053" y="1993"/>
                    </a:cubicBezTo>
                    <a:cubicBezTo>
                      <a:pt x="19020" y="1993"/>
                      <a:pt x="19665" y="2326"/>
                      <a:pt x="20310" y="2990"/>
                    </a:cubicBezTo>
                    <a:cubicBezTo>
                      <a:pt x="20310" y="2990"/>
                      <a:pt x="20310" y="2990"/>
                      <a:pt x="20310" y="2990"/>
                    </a:cubicBezTo>
                    <a:cubicBezTo>
                      <a:pt x="20310" y="2990"/>
                      <a:pt x="20632" y="2658"/>
                      <a:pt x="20632" y="2658"/>
                    </a:cubicBezTo>
                    <a:cubicBezTo>
                      <a:pt x="20632" y="2658"/>
                      <a:pt x="20632" y="2658"/>
                      <a:pt x="20632" y="2658"/>
                    </a:cubicBezTo>
                    <a:cubicBezTo>
                      <a:pt x="20632" y="2658"/>
                      <a:pt x="20632" y="2658"/>
                      <a:pt x="20632" y="2658"/>
                    </a:cubicBezTo>
                    <a:cubicBezTo>
                      <a:pt x="20632" y="1993"/>
                      <a:pt x="20955" y="1661"/>
                      <a:pt x="21277" y="1329"/>
                    </a:cubicBezTo>
                    <a:cubicBezTo>
                      <a:pt x="21600" y="996"/>
                      <a:pt x="21600" y="996"/>
                      <a:pt x="21600" y="664"/>
                    </a:cubicBezTo>
                    <a:cubicBezTo>
                      <a:pt x="21600" y="664"/>
                      <a:pt x="21600" y="332"/>
                      <a:pt x="21600" y="332"/>
                    </a:cubicBezTo>
                    <a:cubicBezTo>
                      <a:pt x="21600" y="332"/>
                      <a:pt x="21600" y="332"/>
                      <a:pt x="21600" y="332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7" name="Shape">
                <a:extLst>
                  <a:ext uri="{FF2B5EF4-FFF2-40B4-BE49-F238E27FC236}">
                    <a16:creationId xmlns:a16="http://schemas.microsoft.com/office/drawing/2014/main" id="{2F651AA5-7C52-0AF8-15E6-9CCCAF3AC4BB}"/>
                  </a:ext>
                </a:extLst>
              </p:cNvPr>
              <p:cNvSpPr/>
              <p:nvPr/>
            </p:nvSpPr>
            <p:spPr>
              <a:xfrm>
                <a:off x="-1" y="334985"/>
                <a:ext cx="54130" cy="46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4" h="21600" extrusionOk="0">
                    <a:moveTo>
                      <a:pt x="9600" y="514"/>
                    </a:moveTo>
                    <a:cubicBezTo>
                      <a:pt x="8639" y="514"/>
                      <a:pt x="8160" y="1028"/>
                      <a:pt x="7199" y="1542"/>
                    </a:cubicBezTo>
                    <a:cubicBezTo>
                      <a:pt x="6239" y="2057"/>
                      <a:pt x="4800" y="2057"/>
                      <a:pt x="3360" y="1542"/>
                    </a:cubicBezTo>
                    <a:cubicBezTo>
                      <a:pt x="2879" y="1542"/>
                      <a:pt x="1919" y="1542"/>
                      <a:pt x="1439" y="1542"/>
                    </a:cubicBezTo>
                    <a:cubicBezTo>
                      <a:pt x="1919" y="1542"/>
                      <a:pt x="1919" y="1542"/>
                      <a:pt x="1919" y="1542"/>
                    </a:cubicBezTo>
                    <a:cubicBezTo>
                      <a:pt x="2399" y="2571"/>
                      <a:pt x="3839" y="3600"/>
                      <a:pt x="2399" y="5657"/>
                    </a:cubicBezTo>
                    <a:cubicBezTo>
                      <a:pt x="1919" y="6171"/>
                      <a:pt x="1919" y="6171"/>
                      <a:pt x="1919" y="6171"/>
                    </a:cubicBezTo>
                    <a:cubicBezTo>
                      <a:pt x="1919" y="6171"/>
                      <a:pt x="2399" y="6685"/>
                      <a:pt x="2879" y="7200"/>
                    </a:cubicBezTo>
                    <a:cubicBezTo>
                      <a:pt x="3360" y="7200"/>
                      <a:pt x="3839" y="7714"/>
                      <a:pt x="4800" y="8228"/>
                    </a:cubicBezTo>
                    <a:cubicBezTo>
                      <a:pt x="5279" y="8742"/>
                      <a:pt x="5759" y="9771"/>
                      <a:pt x="5759" y="10285"/>
                    </a:cubicBezTo>
                    <a:cubicBezTo>
                      <a:pt x="5759" y="11315"/>
                      <a:pt x="5279" y="11829"/>
                      <a:pt x="4800" y="12343"/>
                    </a:cubicBezTo>
                    <a:cubicBezTo>
                      <a:pt x="3839" y="13372"/>
                      <a:pt x="3839" y="13372"/>
                      <a:pt x="3839" y="13886"/>
                    </a:cubicBezTo>
                    <a:cubicBezTo>
                      <a:pt x="3839" y="15943"/>
                      <a:pt x="1919" y="16972"/>
                      <a:pt x="959" y="17486"/>
                    </a:cubicBezTo>
                    <a:cubicBezTo>
                      <a:pt x="479" y="17486"/>
                      <a:pt x="0" y="18001"/>
                      <a:pt x="0" y="18001"/>
                    </a:cubicBezTo>
                    <a:cubicBezTo>
                      <a:pt x="0" y="18001"/>
                      <a:pt x="0" y="18515"/>
                      <a:pt x="479" y="19029"/>
                    </a:cubicBezTo>
                    <a:cubicBezTo>
                      <a:pt x="959" y="20058"/>
                      <a:pt x="2879" y="21600"/>
                      <a:pt x="4319" y="21600"/>
                    </a:cubicBezTo>
                    <a:cubicBezTo>
                      <a:pt x="6239" y="21600"/>
                      <a:pt x="10559" y="20058"/>
                      <a:pt x="12960" y="17486"/>
                    </a:cubicBezTo>
                    <a:cubicBezTo>
                      <a:pt x="14399" y="16458"/>
                      <a:pt x="15360" y="15943"/>
                      <a:pt x="16320" y="15943"/>
                    </a:cubicBezTo>
                    <a:cubicBezTo>
                      <a:pt x="16800" y="15943"/>
                      <a:pt x="17279" y="15943"/>
                      <a:pt x="17759" y="15943"/>
                    </a:cubicBezTo>
                    <a:cubicBezTo>
                      <a:pt x="18239" y="15943"/>
                      <a:pt x="18239" y="16458"/>
                      <a:pt x="18720" y="16458"/>
                    </a:cubicBezTo>
                    <a:cubicBezTo>
                      <a:pt x="18720" y="16458"/>
                      <a:pt x="18720" y="16458"/>
                      <a:pt x="18720" y="16458"/>
                    </a:cubicBezTo>
                    <a:cubicBezTo>
                      <a:pt x="19200" y="16458"/>
                      <a:pt x="19680" y="15943"/>
                      <a:pt x="20159" y="15943"/>
                    </a:cubicBezTo>
                    <a:cubicBezTo>
                      <a:pt x="21600" y="14915"/>
                      <a:pt x="20639" y="6171"/>
                      <a:pt x="19680" y="3600"/>
                    </a:cubicBezTo>
                    <a:cubicBezTo>
                      <a:pt x="19200" y="3600"/>
                      <a:pt x="19200" y="3085"/>
                      <a:pt x="19200" y="3085"/>
                    </a:cubicBezTo>
                    <a:cubicBezTo>
                      <a:pt x="19200" y="2571"/>
                      <a:pt x="19200" y="2571"/>
                      <a:pt x="18720" y="2571"/>
                    </a:cubicBezTo>
                    <a:cubicBezTo>
                      <a:pt x="18720" y="2571"/>
                      <a:pt x="18720" y="2571"/>
                      <a:pt x="18720" y="2057"/>
                    </a:cubicBezTo>
                    <a:cubicBezTo>
                      <a:pt x="18239" y="2057"/>
                      <a:pt x="18239" y="1542"/>
                      <a:pt x="17759" y="1542"/>
                    </a:cubicBezTo>
                    <a:cubicBezTo>
                      <a:pt x="17279" y="514"/>
                      <a:pt x="16800" y="514"/>
                      <a:pt x="16800" y="514"/>
                    </a:cubicBezTo>
                    <a:cubicBezTo>
                      <a:pt x="16800" y="514"/>
                      <a:pt x="16320" y="1028"/>
                      <a:pt x="16320" y="2057"/>
                    </a:cubicBezTo>
                    <a:cubicBezTo>
                      <a:pt x="16320" y="3085"/>
                      <a:pt x="15360" y="3600"/>
                      <a:pt x="14879" y="3600"/>
                    </a:cubicBezTo>
                    <a:cubicBezTo>
                      <a:pt x="14399" y="3600"/>
                      <a:pt x="13440" y="3085"/>
                      <a:pt x="12960" y="2571"/>
                    </a:cubicBezTo>
                    <a:cubicBezTo>
                      <a:pt x="12480" y="2571"/>
                      <a:pt x="11999" y="2057"/>
                      <a:pt x="11999" y="2057"/>
                    </a:cubicBezTo>
                    <a:cubicBezTo>
                      <a:pt x="11040" y="2057"/>
                      <a:pt x="10559" y="1542"/>
                      <a:pt x="10559" y="1028"/>
                    </a:cubicBezTo>
                    <a:cubicBezTo>
                      <a:pt x="10559" y="514"/>
                      <a:pt x="10559" y="514"/>
                      <a:pt x="10559" y="0"/>
                    </a:cubicBezTo>
                    <a:cubicBezTo>
                      <a:pt x="10559" y="0"/>
                      <a:pt x="10559" y="0"/>
                      <a:pt x="10559" y="0"/>
                    </a:cubicBezTo>
                    <a:cubicBezTo>
                      <a:pt x="10079" y="0"/>
                      <a:pt x="10079" y="514"/>
                      <a:pt x="9600" y="51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8" name="Shape">
                <a:extLst>
                  <a:ext uri="{FF2B5EF4-FFF2-40B4-BE49-F238E27FC236}">
                    <a16:creationId xmlns:a16="http://schemas.microsoft.com/office/drawing/2014/main" id="{B6A6B791-840F-99CB-D991-6DB46295CA3A}"/>
                  </a:ext>
                </a:extLst>
              </p:cNvPr>
              <p:cNvSpPr/>
              <p:nvPr/>
            </p:nvSpPr>
            <p:spPr>
              <a:xfrm>
                <a:off x="32789" y="320628"/>
                <a:ext cx="29670" cy="16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57" extrusionOk="0">
                    <a:moveTo>
                      <a:pt x="21600" y="14997"/>
                    </a:moveTo>
                    <a:cubicBezTo>
                      <a:pt x="21600" y="14997"/>
                      <a:pt x="21600" y="13557"/>
                      <a:pt x="21600" y="13557"/>
                    </a:cubicBezTo>
                    <a:cubicBezTo>
                      <a:pt x="21600" y="10676"/>
                      <a:pt x="18000" y="4916"/>
                      <a:pt x="15300" y="596"/>
                    </a:cubicBezTo>
                    <a:cubicBezTo>
                      <a:pt x="14400" y="-843"/>
                      <a:pt x="11700" y="596"/>
                      <a:pt x="9900" y="2036"/>
                    </a:cubicBezTo>
                    <a:cubicBezTo>
                      <a:pt x="8099" y="3476"/>
                      <a:pt x="7200" y="4916"/>
                      <a:pt x="5399" y="4916"/>
                    </a:cubicBezTo>
                    <a:cubicBezTo>
                      <a:pt x="5399" y="4916"/>
                      <a:pt x="5399" y="4916"/>
                      <a:pt x="5399" y="4916"/>
                    </a:cubicBezTo>
                    <a:cubicBezTo>
                      <a:pt x="5399" y="4916"/>
                      <a:pt x="5399" y="4916"/>
                      <a:pt x="5399" y="6356"/>
                    </a:cubicBezTo>
                    <a:cubicBezTo>
                      <a:pt x="5399" y="6356"/>
                      <a:pt x="5399" y="7797"/>
                      <a:pt x="4500" y="7797"/>
                    </a:cubicBezTo>
                    <a:cubicBezTo>
                      <a:pt x="4500" y="7797"/>
                      <a:pt x="4500" y="7797"/>
                      <a:pt x="4500" y="9237"/>
                    </a:cubicBezTo>
                    <a:cubicBezTo>
                      <a:pt x="4500" y="9237"/>
                      <a:pt x="4500" y="10676"/>
                      <a:pt x="3599" y="10676"/>
                    </a:cubicBezTo>
                    <a:cubicBezTo>
                      <a:pt x="3599" y="10676"/>
                      <a:pt x="3599" y="10676"/>
                      <a:pt x="3599" y="12116"/>
                    </a:cubicBezTo>
                    <a:cubicBezTo>
                      <a:pt x="3599" y="12116"/>
                      <a:pt x="2699" y="13557"/>
                      <a:pt x="2699" y="13557"/>
                    </a:cubicBezTo>
                    <a:cubicBezTo>
                      <a:pt x="1799" y="14997"/>
                      <a:pt x="899" y="16437"/>
                      <a:pt x="0" y="17877"/>
                    </a:cubicBezTo>
                    <a:cubicBezTo>
                      <a:pt x="899" y="19316"/>
                      <a:pt x="1799" y="19316"/>
                      <a:pt x="2699" y="20757"/>
                    </a:cubicBezTo>
                    <a:cubicBezTo>
                      <a:pt x="2699" y="20757"/>
                      <a:pt x="3599" y="20757"/>
                      <a:pt x="3599" y="20757"/>
                    </a:cubicBezTo>
                    <a:cubicBezTo>
                      <a:pt x="4500" y="19316"/>
                      <a:pt x="4500" y="19316"/>
                      <a:pt x="4500" y="17877"/>
                    </a:cubicBezTo>
                    <a:cubicBezTo>
                      <a:pt x="6300" y="12116"/>
                      <a:pt x="9900" y="12116"/>
                      <a:pt x="12600" y="17877"/>
                    </a:cubicBezTo>
                    <a:cubicBezTo>
                      <a:pt x="13500" y="19316"/>
                      <a:pt x="13500" y="19316"/>
                      <a:pt x="14400" y="20757"/>
                    </a:cubicBezTo>
                    <a:cubicBezTo>
                      <a:pt x="14400" y="20757"/>
                      <a:pt x="14400" y="20757"/>
                      <a:pt x="14400" y="20757"/>
                    </a:cubicBezTo>
                    <a:cubicBezTo>
                      <a:pt x="15300" y="19316"/>
                      <a:pt x="16200" y="19316"/>
                      <a:pt x="17100" y="17877"/>
                    </a:cubicBezTo>
                    <a:cubicBezTo>
                      <a:pt x="18900" y="17877"/>
                      <a:pt x="20700" y="16437"/>
                      <a:pt x="21600" y="1499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79" name="Shape">
                <a:extLst>
                  <a:ext uri="{FF2B5EF4-FFF2-40B4-BE49-F238E27FC236}">
                    <a16:creationId xmlns:a16="http://schemas.microsoft.com/office/drawing/2014/main" id="{07BCCF6C-95F4-BE2F-F7E1-B20DEBA6EB43}"/>
                  </a:ext>
                </a:extLst>
              </p:cNvPr>
              <p:cNvSpPr/>
              <p:nvPr/>
            </p:nvSpPr>
            <p:spPr>
              <a:xfrm>
                <a:off x="57252" y="259375"/>
                <a:ext cx="109819" cy="145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" y="3821"/>
                    </a:moveTo>
                    <a:cubicBezTo>
                      <a:pt x="1472" y="4153"/>
                      <a:pt x="1227" y="4320"/>
                      <a:pt x="981" y="4486"/>
                    </a:cubicBezTo>
                    <a:cubicBezTo>
                      <a:pt x="490" y="4818"/>
                      <a:pt x="245" y="4984"/>
                      <a:pt x="0" y="5316"/>
                    </a:cubicBezTo>
                    <a:cubicBezTo>
                      <a:pt x="0" y="5483"/>
                      <a:pt x="0" y="5483"/>
                      <a:pt x="490" y="5483"/>
                    </a:cubicBezTo>
                    <a:cubicBezTo>
                      <a:pt x="981" y="5649"/>
                      <a:pt x="1472" y="5649"/>
                      <a:pt x="1472" y="6147"/>
                    </a:cubicBezTo>
                    <a:cubicBezTo>
                      <a:pt x="1718" y="6313"/>
                      <a:pt x="1472" y="6480"/>
                      <a:pt x="1227" y="6646"/>
                    </a:cubicBezTo>
                    <a:cubicBezTo>
                      <a:pt x="1472" y="6812"/>
                      <a:pt x="1472" y="7144"/>
                      <a:pt x="1472" y="7310"/>
                    </a:cubicBezTo>
                    <a:cubicBezTo>
                      <a:pt x="1472" y="7643"/>
                      <a:pt x="1472" y="7643"/>
                      <a:pt x="1718" y="7643"/>
                    </a:cubicBezTo>
                    <a:cubicBezTo>
                      <a:pt x="1718" y="7643"/>
                      <a:pt x="1718" y="7643"/>
                      <a:pt x="1718" y="7643"/>
                    </a:cubicBezTo>
                    <a:cubicBezTo>
                      <a:pt x="2454" y="7643"/>
                      <a:pt x="2454" y="7310"/>
                      <a:pt x="2700" y="6978"/>
                    </a:cubicBezTo>
                    <a:cubicBezTo>
                      <a:pt x="2700" y="6646"/>
                      <a:pt x="2945" y="6313"/>
                      <a:pt x="3436" y="6313"/>
                    </a:cubicBezTo>
                    <a:cubicBezTo>
                      <a:pt x="3681" y="6313"/>
                      <a:pt x="3681" y="6313"/>
                      <a:pt x="3681" y="6313"/>
                    </a:cubicBezTo>
                    <a:cubicBezTo>
                      <a:pt x="3927" y="6313"/>
                      <a:pt x="3927" y="6313"/>
                      <a:pt x="3927" y="6480"/>
                    </a:cubicBezTo>
                    <a:cubicBezTo>
                      <a:pt x="4172" y="6646"/>
                      <a:pt x="4172" y="6812"/>
                      <a:pt x="4172" y="7144"/>
                    </a:cubicBezTo>
                    <a:cubicBezTo>
                      <a:pt x="4172" y="7310"/>
                      <a:pt x="3927" y="7476"/>
                      <a:pt x="4172" y="7643"/>
                    </a:cubicBezTo>
                    <a:cubicBezTo>
                      <a:pt x="4418" y="8307"/>
                      <a:pt x="3927" y="8806"/>
                      <a:pt x="3681" y="9304"/>
                    </a:cubicBezTo>
                    <a:cubicBezTo>
                      <a:pt x="3436" y="9304"/>
                      <a:pt x="3436" y="9470"/>
                      <a:pt x="3190" y="9636"/>
                    </a:cubicBezTo>
                    <a:cubicBezTo>
                      <a:pt x="3436" y="9636"/>
                      <a:pt x="3681" y="9636"/>
                      <a:pt x="4172" y="9636"/>
                    </a:cubicBezTo>
                    <a:cubicBezTo>
                      <a:pt x="5154" y="9636"/>
                      <a:pt x="5890" y="9470"/>
                      <a:pt x="6381" y="9304"/>
                    </a:cubicBezTo>
                    <a:cubicBezTo>
                      <a:pt x="7118" y="8806"/>
                      <a:pt x="7854" y="8806"/>
                      <a:pt x="8100" y="9304"/>
                    </a:cubicBezTo>
                    <a:cubicBezTo>
                      <a:pt x="8345" y="9636"/>
                      <a:pt x="8100" y="9969"/>
                      <a:pt x="7854" y="10301"/>
                    </a:cubicBezTo>
                    <a:cubicBezTo>
                      <a:pt x="7609" y="10467"/>
                      <a:pt x="7609" y="10633"/>
                      <a:pt x="7609" y="10633"/>
                    </a:cubicBezTo>
                    <a:cubicBezTo>
                      <a:pt x="7609" y="10800"/>
                      <a:pt x="7854" y="10800"/>
                      <a:pt x="8100" y="10967"/>
                    </a:cubicBezTo>
                    <a:cubicBezTo>
                      <a:pt x="8590" y="11133"/>
                      <a:pt x="9081" y="11133"/>
                      <a:pt x="9327" y="11465"/>
                    </a:cubicBezTo>
                    <a:cubicBezTo>
                      <a:pt x="9327" y="11631"/>
                      <a:pt x="9081" y="11964"/>
                      <a:pt x="9081" y="12130"/>
                    </a:cubicBezTo>
                    <a:cubicBezTo>
                      <a:pt x="8836" y="12296"/>
                      <a:pt x="8836" y="12628"/>
                      <a:pt x="8836" y="12961"/>
                    </a:cubicBezTo>
                    <a:cubicBezTo>
                      <a:pt x="8836" y="13127"/>
                      <a:pt x="8836" y="13459"/>
                      <a:pt x="8836" y="13791"/>
                    </a:cubicBezTo>
                    <a:cubicBezTo>
                      <a:pt x="8590" y="14124"/>
                      <a:pt x="7609" y="14290"/>
                      <a:pt x="6872" y="14290"/>
                    </a:cubicBezTo>
                    <a:cubicBezTo>
                      <a:pt x="5890" y="14290"/>
                      <a:pt x="5400" y="14124"/>
                      <a:pt x="5154" y="13957"/>
                    </a:cubicBezTo>
                    <a:cubicBezTo>
                      <a:pt x="5400" y="14290"/>
                      <a:pt x="4909" y="14622"/>
                      <a:pt x="4663" y="14788"/>
                    </a:cubicBezTo>
                    <a:cubicBezTo>
                      <a:pt x="4663" y="14954"/>
                      <a:pt x="4418" y="14954"/>
                      <a:pt x="4418" y="15121"/>
                    </a:cubicBezTo>
                    <a:cubicBezTo>
                      <a:pt x="4418" y="15121"/>
                      <a:pt x="4663" y="15121"/>
                      <a:pt x="4663" y="15121"/>
                    </a:cubicBezTo>
                    <a:cubicBezTo>
                      <a:pt x="5154" y="15287"/>
                      <a:pt x="5890" y="15453"/>
                      <a:pt x="5890" y="15785"/>
                    </a:cubicBezTo>
                    <a:cubicBezTo>
                      <a:pt x="6136" y="16616"/>
                      <a:pt x="4418" y="17114"/>
                      <a:pt x="2945" y="17447"/>
                    </a:cubicBezTo>
                    <a:cubicBezTo>
                      <a:pt x="2945" y="17447"/>
                      <a:pt x="2945" y="17447"/>
                      <a:pt x="2700" y="17447"/>
                    </a:cubicBezTo>
                    <a:cubicBezTo>
                      <a:pt x="2945" y="17613"/>
                      <a:pt x="3190" y="17613"/>
                      <a:pt x="3436" y="17613"/>
                    </a:cubicBezTo>
                    <a:cubicBezTo>
                      <a:pt x="3436" y="17613"/>
                      <a:pt x="3681" y="17613"/>
                      <a:pt x="3681" y="17613"/>
                    </a:cubicBezTo>
                    <a:cubicBezTo>
                      <a:pt x="4172" y="17281"/>
                      <a:pt x="4663" y="17613"/>
                      <a:pt x="4909" y="17613"/>
                    </a:cubicBezTo>
                    <a:cubicBezTo>
                      <a:pt x="5154" y="17779"/>
                      <a:pt x="5154" y="17779"/>
                      <a:pt x="5645" y="17779"/>
                    </a:cubicBezTo>
                    <a:cubicBezTo>
                      <a:pt x="6136" y="17779"/>
                      <a:pt x="6381" y="17945"/>
                      <a:pt x="6872" y="18111"/>
                    </a:cubicBezTo>
                    <a:cubicBezTo>
                      <a:pt x="7363" y="18111"/>
                      <a:pt x="7854" y="18277"/>
                      <a:pt x="8345" y="18111"/>
                    </a:cubicBezTo>
                    <a:cubicBezTo>
                      <a:pt x="8590" y="18111"/>
                      <a:pt x="8836" y="17945"/>
                      <a:pt x="9081" y="17945"/>
                    </a:cubicBezTo>
                    <a:cubicBezTo>
                      <a:pt x="9572" y="17945"/>
                      <a:pt x="9818" y="18277"/>
                      <a:pt x="9818" y="18277"/>
                    </a:cubicBezTo>
                    <a:cubicBezTo>
                      <a:pt x="10063" y="18610"/>
                      <a:pt x="9572" y="18776"/>
                      <a:pt x="9081" y="19108"/>
                    </a:cubicBezTo>
                    <a:cubicBezTo>
                      <a:pt x="8590" y="19441"/>
                      <a:pt x="7854" y="19441"/>
                      <a:pt x="7609" y="19441"/>
                    </a:cubicBezTo>
                    <a:cubicBezTo>
                      <a:pt x="7363" y="19441"/>
                      <a:pt x="7118" y="19441"/>
                      <a:pt x="6872" y="19441"/>
                    </a:cubicBezTo>
                    <a:cubicBezTo>
                      <a:pt x="6627" y="19441"/>
                      <a:pt x="6627" y="19441"/>
                      <a:pt x="6381" y="19441"/>
                    </a:cubicBezTo>
                    <a:cubicBezTo>
                      <a:pt x="6136" y="19441"/>
                      <a:pt x="5890" y="19441"/>
                      <a:pt x="5890" y="19441"/>
                    </a:cubicBezTo>
                    <a:cubicBezTo>
                      <a:pt x="5154" y="19773"/>
                      <a:pt x="3436" y="20936"/>
                      <a:pt x="2700" y="21600"/>
                    </a:cubicBezTo>
                    <a:cubicBezTo>
                      <a:pt x="3190" y="21434"/>
                      <a:pt x="3436" y="21268"/>
                      <a:pt x="3927" y="21102"/>
                    </a:cubicBezTo>
                    <a:cubicBezTo>
                      <a:pt x="4909" y="20770"/>
                      <a:pt x="5400" y="20936"/>
                      <a:pt x="5890" y="21268"/>
                    </a:cubicBezTo>
                    <a:cubicBezTo>
                      <a:pt x="6136" y="21268"/>
                      <a:pt x="6136" y="21268"/>
                      <a:pt x="6136" y="21268"/>
                    </a:cubicBezTo>
                    <a:cubicBezTo>
                      <a:pt x="6136" y="21268"/>
                      <a:pt x="6381" y="21102"/>
                      <a:pt x="6381" y="21102"/>
                    </a:cubicBezTo>
                    <a:cubicBezTo>
                      <a:pt x="6627" y="20770"/>
                      <a:pt x="6872" y="20437"/>
                      <a:pt x="7363" y="20437"/>
                    </a:cubicBezTo>
                    <a:cubicBezTo>
                      <a:pt x="7609" y="20437"/>
                      <a:pt x="7609" y="20437"/>
                      <a:pt x="7609" y="20437"/>
                    </a:cubicBezTo>
                    <a:cubicBezTo>
                      <a:pt x="7609" y="20437"/>
                      <a:pt x="7854" y="20437"/>
                      <a:pt x="8100" y="20437"/>
                    </a:cubicBezTo>
                    <a:cubicBezTo>
                      <a:pt x="8345" y="20271"/>
                      <a:pt x="8836" y="20271"/>
                      <a:pt x="9572" y="20271"/>
                    </a:cubicBezTo>
                    <a:cubicBezTo>
                      <a:pt x="10309" y="20437"/>
                      <a:pt x="10801" y="20271"/>
                      <a:pt x="11291" y="19939"/>
                    </a:cubicBezTo>
                    <a:cubicBezTo>
                      <a:pt x="11291" y="19939"/>
                      <a:pt x="11537" y="19773"/>
                      <a:pt x="11782" y="19773"/>
                    </a:cubicBezTo>
                    <a:cubicBezTo>
                      <a:pt x="12273" y="19773"/>
                      <a:pt x="12764" y="19939"/>
                      <a:pt x="13010" y="20105"/>
                    </a:cubicBezTo>
                    <a:cubicBezTo>
                      <a:pt x="13255" y="20105"/>
                      <a:pt x="13500" y="20271"/>
                      <a:pt x="13500" y="20271"/>
                    </a:cubicBezTo>
                    <a:cubicBezTo>
                      <a:pt x="14237" y="19939"/>
                      <a:pt x="15955" y="19773"/>
                      <a:pt x="16691" y="19773"/>
                    </a:cubicBezTo>
                    <a:cubicBezTo>
                      <a:pt x="16937" y="19773"/>
                      <a:pt x="16937" y="19773"/>
                      <a:pt x="16937" y="19773"/>
                    </a:cubicBezTo>
                    <a:cubicBezTo>
                      <a:pt x="16937" y="19773"/>
                      <a:pt x="16937" y="19773"/>
                      <a:pt x="16937" y="19773"/>
                    </a:cubicBezTo>
                    <a:cubicBezTo>
                      <a:pt x="17673" y="19773"/>
                      <a:pt x="19391" y="19441"/>
                      <a:pt x="20128" y="18942"/>
                    </a:cubicBezTo>
                    <a:cubicBezTo>
                      <a:pt x="19882" y="18942"/>
                      <a:pt x="19882" y="18942"/>
                      <a:pt x="19637" y="19108"/>
                    </a:cubicBezTo>
                    <a:cubicBezTo>
                      <a:pt x="19146" y="19108"/>
                      <a:pt x="18655" y="18942"/>
                      <a:pt x="18655" y="18776"/>
                    </a:cubicBezTo>
                    <a:cubicBezTo>
                      <a:pt x="18410" y="18277"/>
                      <a:pt x="18655" y="17779"/>
                      <a:pt x="19391" y="17281"/>
                    </a:cubicBezTo>
                    <a:cubicBezTo>
                      <a:pt x="19637" y="17281"/>
                      <a:pt x="19882" y="17114"/>
                      <a:pt x="20128" y="16948"/>
                    </a:cubicBezTo>
                    <a:cubicBezTo>
                      <a:pt x="20864" y="16616"/>
                      <a:pt x="21600" y="16284"/>
                      <a:pt x="21600" y="15785"/>
                    </a:cubicBezTo>
                    <a:cubicBezTo>
                      <a:pt x="21600" y="15619"/>
                      <a:pt x="21600" y="15619"/>
                      <a:pt x="21355" y="15453"/>
                    </a:cubicBezTo>
                    <a:cubicBezTo>
                      <a:pt x="20864" y="15287"/>
                      <a:pt x="20128" y="14954"/>
                      <a:pt x="19637" y="14954"/>
                    </a:cubicBezTo>
                    <a:cubicBezTo>
                      <a:pt x="19637" y="14954"/>
                      <a:pt x="19637" y="14954"/>
                      <a:pt x="19637" y="14954"/>
                    </a:cubicBezTo>
                    <a:cubicBezTo>
                      <a:pt x="19146" y="15619"/>
                      <a:pt x="17919" y="15619"/>
                      <a:pt x="17428" y="14954"/>
                    </a:cubicBezTo>
                    <a:cubicBezTo>
                      <a:pt x="16937" y="14456"/>
                      <a:pt x="17182" y="14124"/>
                      <a:pt x="17428" y="13957"/>
                    </a:cubicBezTo>
                    <a:cubicBezTo>
                      <a:pt x="16937" y="13791"/>
                      <a:pt x="16937" y="13625"/>
                      <a:pt x="16691" y="13459"/>
                    </a:cubicBezTo>
                    <a:cubicBezTo>
                      <a:pt x="16691" y="13293"/>
                      <a:pt x="16201" y="12961"/>
                      <a:pt x="16446" y="12628"/>
                    </a:cubicBezTo>
                    <a:cubicBezTo>
                      <a:pt x="16446" y="12296"/>
                      <a:pt x="15710" y="10800"/>
                      <a:pt x="14728" y="10800"/>
                    </a:cubicBezTo>
                    <a:cubicBezTo>
                      <a:pt x="13255" y="10467"/>
                      <a:pt x="12764" y="9304"/>
                      <a:pt x="12519" y="8473"/>
                    </a:cubicBezTo>
                    <a:cubicBezTo>
                      <a:pt x="12519" y="8473"/>
                      <a:pt x="12519" y="8307"/>
                      <a:pt x="12519" y="8141"/>
                    </a:cubicBezTo>
                    <a:cubicBezTo>
                      <a:pt x="12519" y="7975"/>
                      <a:pt x="12273" y="7975"/>
                      <a:pt x="12028" y="7975"/>
                    </a:cubicBezTo>
                    <a:cubicBezTo>
                      <a:pt x="11537" y="7809"/>
                      <a:pt x="11046" y="7809"/>
                      <a:pt x="10801" y="7310"/>
                    </a:cubicBezTo>
                    <a:cubicBezTo>
                      <a:pt x="10554" y="7144"/>
                      <a:pt x="10309" y="7144"/>
                      <a:pt x="9818" y="7144"/>
                    </a:cubicBezTo>
                    <a:cubicBezTo>
                      <a:pt x="9572" y="7144"/>
                      <a:pt x="9327" y="7144"/>
                      <a:pt x="9081" y="7144"/>
                    </a:cubicBezTo>
                    <a:cubicBezTo>
                      <a:pt x="8836" y="7144"/>
                      <a:pt x="8836" y="7310"/>
                      <a:pt x="8590" y="7310"/>
                    </a:cubicBezTo>
                    <a:cubicBezTo>
                      <a:pt x="8345" y="7144"/>
                      <a:pt x="8100" y="7144"/>
                      <a:pt x="7854" y="6978"/>
                    </a:cubicBezTo>
                    <a:cubicBezTo>
                      <a:pt x="7609" y="6480"/>
                      <a:pt x="8590" y="5815"/>
                      <a:pt x="9327" y="5483"/>
                    </a:cubicBezTo>
                    <a:cubicBezTo>
                      <a:pt x="10063" y="5150"/>
                      <a:pt x="11046" y="3156"/>
                      <a:pt x="11291" y="2492"/>
                    </a:cubicBezTo>
                    <a:cubicBezTo>
                      <a:pt x="11046" y="2492"/>
                      <a:pt x="10309" y="2326"/>
                      <a:pt x="9081" y="2326"/>
                    </a:cubicBezTo>
                    <a:cubicBezTo>
                      <a:pt x="7854" y="2326"/>
                      <a:pt x="7118" y="2492"/>
                      <a:pt x="6872" y="2492"/>
                    </a:cubicBezTo>
                    <a:cubicBezTo>
                      <a:pt x="6136" y="2824"/>
                      <a:pt x="5154" y="2492"/>
                      <a:pt x="4909" y="1993"/>
                    </a:cubicBezTo>
                    <a:cubicBezTo>
                      <a:pt x="4909" y="1661"/>
                      <a:pt x="5154" y="1495"/>
                      <a:pt x="5400" y="1329"/>
                    </a:cubicBezTo>
                    <a:cubicBezTo>
                      <a:pt x="6136" y="1163"/>
                      <a:pt x="7118" y="332"/>
                      <a:pt x="7363" y="166"/>
                    </a:cubicBezTo>
                    <a:cubicBezTo>
                      <a:pt x="7363" y="0"/>
                      <a:pt x="7363" y="0"/>
                      <a:pt x="7363" y="0"/>
                    </a:cubicBezTo>
                    <a:cubicBezTo>
                      <a:pt x="7363" y="0"/>
                      <a:pt x="7118" y="0"/>
                      <a:pt x="7118" y="0"/>
                    </a:cubicBezTo>
                    <a:cubicBezTo>
                      <a:pt x="6627" y="332"/>
                      <a:pt x="5645" y="332"/>
                      <a:pt x="3927" y="166"/>
                    </a:cubicBezTo>
                    <a:cubicBezTo>
                      <a:pt x="3681" y="0"/>
                      <a:pt x="3436" y="0"/>
                      <a:pt x="3190" y="166"/>
                    </a:cubicBezTo>
                    <a:cubicBezTo>
                      <a:pt x="2945" y="498"/>
                      <a:pt x="2700" y="996"/>
                      <a:pt x="2700" y="1329"/>
                    </a:cubicBezTo>
                    <a:cubicBezTo>
                      <a:pt x="2700" y="1827"/>
                      <a:pt x="2209" y="1993"/>
                      <a:pt x="1963" y="2326"/>
                    </a:cubicBezTo>
                    <a:cubicBezTo>
                      <a:pt x="1718" y="2326"/>
                      <a:pt x="1472" y="2492"/>
                      <a:pt x="1472" y="2492"/>
                    </a:cubicBezTo>
                    <a:cubicBezTo>
                      <a:pt x="1718" y="2824"/>
                      <a:pt x="1472" y="2990"/>
                      <a:pt x="1472" y="3323"/>
                    </a:cubicBezTo>
                    <a:cubicBezTo>
                      <a:pt x="1227" y="3323"/>
                      <a:pt x="981" y="3489"/>
                      <a:pt x="981" y="3489"/>
                    </a:cubicBezTo>
                    <a:cubicBezTo>
                      <a:pt x="981" y="3489"/>
                      <a:pt x="1227" y="3655"/>
                      <a:pt x="1472" y="382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0" name="Shape">
                <a:extLst>
                  <a:ext uri="{FF2B5EF4-FFF2-40B4-BE49-F238E27FC236}">
                    <a16:creationId xmlns:a16="http://schemas.microsoft.com/office/drawing/2014/main" id="{70505DBC-F53F-B48D-B377-8AD1E685158D}"/>
                  </a:ext>
                </a:extLst>
              </p:cNvPr>
              <p:cNvSpPr/>
              <p:nvPr/>
            </p:nvSpPr>
            <p:spPr>
              <a:xfrm>
                <a:off x="260759" y="277082"/>
                <a:ext cx="35396" cy="47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4" h="21600" extrusionOk="0">
                    <a:moveTo>
                      <a:pt x="9991" y="19089"/>
                    </a:moveTo>
                    <a:cubicBezTo>
                      <a:pt x="9991" y="18587"/>
                      <a:pt x="10736" y="18084"/>
                      <a:pt x="12226" y="18084"/>
                    </a:cubicBezTo>
                    <a:cubicBezTo>
                      <a:pt x="13715" y="18084"/>
                      <a:pt x="15950" y="19089"/>
                      <a:pt x="16695" y="19089"/>
                    </a:cubicBezTo>
                    <a:cubicBezTo>
                      <a:pt x="17439" y="19591"/>
                      <a:pt x="18184" y="20094"/>
                      <a:pt x="18929" y="20094"/>
                    </a:cubicBezTo>
                    <a:cubicBezTo>
                      <a:pt x="19674" y="20094"/>
                      <a:pt x="20419" y="19591"/>
                      <a:pt x="20419" y="19591"/>
                    </a:cubicBezTo>
                    <a:cubicBezTo>
                      <a:pt x="20419" y="19089"/>
                      <a:pt x="19674" y="17582"/>
                      <a:pt x="18929" y="17080"/>
                    </a:cubicBezTo>
                    <a:cubicBezTo>
                      <a:pt x="18184" y="17582"/>
                      <a:pt x="17439" y="18084"/>
                      <a:pt x="16695" y="18084"/>
                    </a:cubicBezTo>
                    <a:cubicBezTo>
                      <a:pt x="15205" y="18084"/>
                      <a:pt x="13715" y="17080"/>
                      <a:pt x="13715" y="16577"/>
                    </a:cubicBezTo>
                    <a:cubicBezTo>
                      <a:pt x="12226" y="15573"/>
                      <a:pt x="13715" y="14568"/>
                      <a:pt x="14460" y="13563"/>
                    </a:cubicBezTo>
                    <a:cubicBezTo>
                      <a:pt x="15205" y="13061"/>
                      <a:pt x="15205" y="12559"/>
                      <a:pt x="15950" y="12056"/>
                    </a:cubicBezTo>
                    <a:cubicBezTo>
                      <a:pt x="15950" y="11052"/>
                      <a:pt x="18184" y="10548"/>
                      <a:pt x="19674" y="10548"/>
                    </a:cubicBezTo>
                    <a:cubicBezTo>
                      <a:pt x="19674" y="10548"/>
                      <a:pt x="20419" y="10548"/>
                      <a:pt x="21164" y="10548"/>
                    </a:cubicBezTo>
                    <a:cubicBezTo>
                      <a:pt x="20419" y="10046"/>
                      <a:pt x="19674" y="9544"/>
                      <a:pt x="18184" y="9041"/>
                    </a:cubicBezTo>
                    <a:cubicBezTo>
                      <a:pt x="16695" y="8539"/>
                      <a:pt x="15950" y="7032"/>
                      <a:pt x="15950" y="6530"/>
                    </a:cubicBezTo>
                    <a:cubicBezTo>
                      <a:pt x="15950" y="5023"/>
                      <a:pt x="15950" y="4018"/>
                      <a:pt x="17439" y="3516"/>
                    </a:cubicBezTo>
                    <a:cubicBezTo>
                      <a:pt x="18184" y="3013"/>
                      <a:pt x="18929" y="502"/>
                      <a:pt x="18184" y="0"/>
                    </a:cubicBezTo>
                    <a:cubicBezTo>
                      <a:pt x="18184" y="0"/>
                      <a:pt x="18184" y="0"/>
                      <a:pt x="17439" y="0"/>
                    </a:cubicBezTo>
                    <a:cubicBezTo>
                      <a:pt x="16695" y="0"/>
                      <a:pt x="14460" y="502"/>
                      <a:pt x="14460" y="1506"/>
                    </a:cubicBezTo>
                    <a:cubicBezTo>
                      <a:pt x="14460" y="4018"/>
                      <a:pt x="11481" y="4018"/>
                      <a:pt x="9991" y="4018"/>
                    </a:cubicBezTo>
                    <a:cubicBezTo>
                      <a:pt x="10736" y="4520"/>
                      <a:pt x="10736" y="5525"/>
                      <a:pt x="9246" y="6530"/>
                    </a:cubicBezTo>
                    <a:cubicBezTo>
                      <a:pt x="9246" y="7032"/>
                      <a:pt x="8501" y="7032"/>
                      <a:pt x="7757" y="7032"/>
                    </a:cubicBezTo>
                    <a:cubicBezTo>
                      <a:pt x="6267" y="7032"/>
                      <a:pt x="5522" y="6530"/>
                      <a:pt x="5522" y="6027"/>
                    </a:cubicBezTo>
                    <a:cubicBezTo>
                      <a:pt x="4777" y="5525"/>
                      <a:pt x="4032" y="5023"/>
                      <a:pt x="3288" y="5023"/>
                    </a:cubicBezTo>
                    <a:cubicBezTo>
                      <a:pt x="3288" y="5023"/>
                      <a:pt x="3288" y="5023"/>
                      <a:pt x="3288" y="5023"/>
                    </a:cubicBezTo>
                    <a:cubicBezTo>
                      <a:pt x="2543" y="5023"/>
                      <a:pt x="2543" y="6027"/>
                      <a:pt x="1798" y="7032"/>
                    </a:cubicBezTo>
                    <a:cubicBezTo>
                      <a:pt x="1798" y="7534"/>
                      <a:pt x="1053" y="8037"/>
                      <a:pt x="308" y="8539"/>
                    </a:cubicBezTo>
                    <a:cubicBezTo>
                      <a:pt x="-436" y="9544"/>
                      <a:pt x="308" y="12559"/>
                      <a:pt x="1053" y="14066"/>
                    </a:cubicBezTo>
                    <a:cubicBezTo>
                      <a:pt x="1053" y="14568"/>
                      <a:pt x="1053" y="14568"/>
                      <a:pt x="1053" y="14568"/>
                    </a:cubicBezTo>
                    <a:cubicBezTo>
                      <a:pt x="1053" y="15070"/>
                      <a:pt x="1798" y="15573"/>
                      <a:pt x="2543" y="16577"/>
                    </a:cubicBezTo>
                    <a:cubicBezTo>
                      <a:pt x="3288" y="17080"/>
                      <a:pt x="4777" y="18587"/>
                      <a:pt x="4032" y="20094"/>
                    </a:cubicBezTo>
                    <a:cubicBezTo>
                      <a:pt x="4032" y="20094"/>
                      <a:pt x="4032" y="20596"/>
                      <a:pt x="4777" y="21098"/>
                    </a:cubicBezTo>
                    <a:cubicBezTo>
                      <a:pt x="4777" y="21098"/>
                      <a:pt x="4777" y="21098"/>
                      <a:pt x="4777" y="21098"/>
                    </a:cubicBezTo>
                    <a:cubicBezTo>
                      <a:pt x="5522" y="21098"/>
                      <a:pt x="5522" y="21098"/>
                      <a:pt x="6267" y="21098"/>
                    </a:cubicBezTo>
                    <a:cubicBezTo>
                      <a:pt x="6267" y="21098"/>
                      <a:pt x="6267" y="21098"/>
                      <a:pt x="6267" y="21098"/>
                    </a:cubicBezTo>
                    <a:cubicBezTo>
                      <a:pt x="7012" y="21098"/>
                      <a:pt x="7757" y="21098"/>
                      <a:pt x="7757" y="21098"/>
                    </a:cubicBezTo>
                    <a:cubicBezTo>
                      <a:pt x="7757" y="21098"/>
                      <a:pt x="8501" y="21098"/>
                      <a:pt x="8501" y="21098"/>
                    </a:cubicBezTo>
                    <a:cubicBezTo>
                      <a:pt x="8501" y="21098"/>
                      <a:pt x="9246" y="21098"/>
                      <a:pt x="9991" y="21098"/>
                    </a:cubicBezTo>
                    <a:cubicBezTo>
                      <a:pt x="9991" y="21098"/>
                      <a:pt x="9991" y="21098"/>
                      <a:pt x="9991" y="21098"/>
                    </a:cubicBezTo>
                    <a:cubicBezTo>
                      <a:pt x="10736" y="21600"/>
                      <a:pt x="10736" y="21600"/>
                      <a:pt x="11481" y="21600"/>
                    </a:cubicBezTo>
                    <a:cubicBezTo>
                      <a:pt x="11481" y="21600"/>
                      <a:pt x="11481" y="21600"/>
                      <a:pt x="11481" y="21600"/>
                    </a:cubicBezTo>
                    <a:cubicBezTo>
                      <a:pt x="10736" y="20596"/>
                      <a:pt x="9991" y="20094"/>
                      <a:pt x="9991" y="1908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1" name="Shape">
                <a:extLst>
                  <a:ext uri="{FF2B5EF4-FFF2-40B4-BE49-F238E27FC236}">
                    <a16:creationId xmlns:a16="http://schemas.microsoft.com/office/drawing/2014/main" id="{0C8BFD12-C115-3F49-9125-04E6E9BC3D12}"/>
                  </a:ext>
                </a:extLst>
              </p:cNvPr>
              <p:cNvSpPr/>
              <p:nvPr/>
            </p:nvSpPr>
            <p:spPr>
              <a:xfrm>
                <a:off x="307082" y="48339"/>
                <a:ext cx="169679" cy="266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99" y="0"/>
                    </a:moveTo>
                    <a:cubicBezTo>
                      <a:pt x="16041" y="0"/>
                      <a:pt x="16041" y="0"/>
                      <a:pt x="16041" y="0"/>
                    </a:cubicBezTo>
                    <a:cubicBezTo>
                      <a:pt x="15723" y="0"/>
                      <a:pt x="15564" y="271"/>
                      <a:pt x="15564" y="632"/>
                    </a:cubicBezTo>
                    <a:cubicBezTo>
                      <a:pt x="15564" y="903"/>
                      <a:pt x="15247" y="1084"/>
                      <a:pt x="14770" y="1084"/>
                    </a:cubicBezTo>
                    <a:cubicBezTo>
                      <a:pt x="14452" y="1084"/>
                      <a:pt x="14135" y="1084"/>
                      <a:pt x="13817" y="903"/>
                    </a:cubicBezTo>
                    <a:cubicBezTo>
                      <a:pt x="13658" y="903"/>
                      <a:pt x="13499" y="813"/>
                      <a:pt x="13182" y="903"/>
                    </a:cubicBezTo>
                    <a:cubicBezTo>
                      <a:pt x="12864" y="903"/>
                      <a:pt x="12547" y="903"/>
                      <a:pt x="12070" y="813"/>
                    </a:cubicBezTo>
                    <a:cubicBezTo>
                      <a:pt x="12070" y="723"/>
                      <a:pt x="12070" y="723"/>
                      <a:pt x="12070" y="723"/>
                    </a:cubicBezTo>
                    <a:cubicBezTo>
                      <a:pt x="12070" y="813"/>
                      <a:pt x="12070" y="994"/>
                      <a:pt x="12070" y="1084"/>
                    </a:cubicBezTo>
                    <a:cubicBezTo>
                      <a:pt x="12070" y="1174"/>
                      <a:pt x="12070" y="1265"/>
                      <a:pt x="12070" y="1355"/>
                    </a:cubicBezTo>
                    <a:cubicBezTo>
                      <a:pt x="12070" y="1807"/>
                      <a:pt x="10958" y="1807"/>
                      <a:pt x="10482" y="1807"/>
                    </a:cubicBezTo>
                    <a:cubicBezTo>
                      <a:pt x="10005" y="1807"/>
                      <a:pt x="9370" y="1988"/>
                      <a:pt x="9370" y="2169"/>
                    </a:cubicBezTo>
                    <a:cubicBezTo>
                      <a:pt x="9370" y="2440"/>
                      <a:pt x="9211" y="2620"/>
                      <a:pt x="9052" y="2711"/>
                    </a:cubicBezTo>
                    <a:cubicBezTo>
                      <a:pt x="8894" y="2801"/>
                      <a:pt x="8894" y="2801"/>
                      <a:pt x="8894" y="2892"/>
                    </a:cubicBezTo>
                    <a:cubicBezTo>
                      <a:pt x="9052" y="2982"/>
                      <a:pt x="9211" y="3253"/>
                      <a:pt x="8258" y="3615"/>
                    </a:cubicBezTo>
                    <a:cubicBezTo>
                      <a:pt x="8258" y="3705"/>
                      <a:pt x="7941" y="3886"/>
                      <a:pt x="7782" y="3976"/>
                    </a:cubicBezTo>
                    <a:cubicBezTo>
                      <a:pt x="7623" y="4157"/>
                      <a:pt x="7623" y="4247"/>
                      <a:pt x="7464" y="4338"/>
                    </a:cubicBezTo>
                    <a:cubicBezTo>
                      <a:pt x="7464" y="4338"/>
                      <a:pt x="7464" y="4428"/>
                      <a:pt x="7464" y="4428"/>
                    </a:cubicBezTo>
                    <a:cubicBezTo>
                      <a:pt x="7464" y="4518"/>
                      <a:pt x="7464" y="4789"/>
                      <a:pt x="6988" y="4970"/>
                    </a:cubicBezTo>
                    <a:cubicBezTo>
                      <a:pt x="6670" y="5061"/>
                      <a:pt x="6352" y="5061"/>
                      <a:pt x="6035" y="5151"/>
                    </a:cubicBezTo>
                    <a:cubicBezTo>
                      <a:pt x="5876" y="5151"/>
                      <a:pt x="5717" y="5151"/>
                      <a:pt x="5717" y="5151"/>
                    </a:cubicBezTo>
                    <a:cubicBezTo>
                      <a:pt x="5717" y="5151"/>
                      <a:pt x="5717" y="5332"/>
                      <a:pt x="5717" y="5422"/>
                    </a:cubicBezTo>
                    <a:cubicBezTo>
                      <a:pt x="5717" y="5603"/>
                      <a:pt x="5717" y="5784"/>
                      <a:pt x="5717" y="5964"/>
                    </a:cubicBezTo>
                    <a:cubicBezTo>
                      <a:pt x="5717" y="6416"/>
                      <a:pt x="5082" y="6868"/>
                      <a:pt x="4447" y="7320"/>
                    </a:cubicBezTo>
                    <a:cubicBezTo>
                      <a:pt x="4288" y="7410"/>
                      <a:pt x="4288" y="7501"/>
                      <a:pt x="4288" y="7501"/>
                    </a:cubicBezTo>
                    <a:cubicBezTo>
                      <a:pt x="4447" y="7501"/>
                      <a:pt x="4447" y="7501"/>
                      <a:pt x="4764" y="7591"/>
                    </a:cubicBezTo>
                    <a:cubicBezTo>
                      <a:pt x="4923" y="7591"/>
                      <a:pt x="5082" y="7682"/>
                      <a:pt x="5082" y="7772"/>
                    </a:cubicBezTo>
                    <a:cubicBezTo>
                      <a:pt x="5241" y="7953"/>
                      <a:pt x="5082" y="8133"/>
                      <a:pt x="4923" y="8405"/>
                    </a:cubicBezTo>
                    <a:cubicBezTo>
                      <a:pt x="4764" y="8585"/>
                      <a:pt x="4605" y="8676"/>
                      <a:pt x="4129" y="8676"/>
                    </a:cubicBezTo>
                    <a:cubicBezTo>
                      <a:pt x="3970" y="8676"/>
                      <a:pt x="3811" y="8676"/>
                      <a:pt x="3494" y="8585"/>
                    </a:cubicBezTo>
                    <a:cubicBezTo>
                      <a:pt x="3494" y="8585"/>
                      <a:pt x="3494" y="8585"/>
                      <a:pt x="3335" y="8585"/>
                    </a:cubicBezTo>
                    <a:cubicBezTo>
                      <a:pt x="3335" y="8585"/>
                      <a:pt x="3335" y="8585"/>
                      <a:pt x="3335" y="8585"/>
                    </a:cubicBezTo>
                    <a:cubicBezTo>
                      <a:pt x="3017" y="8585"/>
                      <a:pt x="2382" y="8766"/>
                      <a:pt x="1905" y="9128"/>
                    </a:cubicBezTo>
                    <a:cubicBezTo>
                      <a:pt x="1429" y="9579"/>
                      <a:pt x="1588" y="9851"/>
                      <a:pt x="1747" y="10031"/>
                    </a:cubicBezTo>
                    <a:cubicBezTo>
                      <a:pt x="1905" y="10212"/>
                      <a:pt x="1905" y="10302"/>
                      <a:pt x="1747" y="10483"/>
                    </a:cubicBezTo>
                    <a:cubicBezTo>
                      <a:pt x="1747" y="10574"/>
                      <a:pt x="1747" y="10664"/>
                      <a:pt x="1588" y="10754"/>
                    </a:cubicBezTo>
                    <a:cubicBezTo>
                      <a:pt x="1588" y="10845"/>
                      <a:pt x="1747" y="10935"/>
                      <a:pt x="1747" y="11025"/>
                    </a:cubicBezTo>
                    <a:cubicBezTo>
                      <a:pt x="2064" y="11387"/>
                      <a:pt x="1905" y="11568"/>
                      <a:pt x="1905" y="11748"/>
                    </a:cubicBezTo>
                    <a:cubicBezTo>
                      <a:pt x="1747" y="11839"/>
                      <a:pt x="1747" y="11929"/>
                      <a:pt x="1747" y="12020"/>
                    </a:cubicBezTo>
                    <a:cubicBezTo>
                      <a:pt x="1747" y="12110"/>
                      <a:pt x="1905" y="12200"/>
                      <a:pt x="2223" y="12291"/>
                    </a:cubicBezTo>
                    <a:cubicBezTo>
                      <a:pt x="2382" y="12381"/>
                      <a:pt x="2858" y="12471"/>
                      <a:pt x="2858" y="12743"/>
                    </a:cubicBezTo>
                    <a:cubicBezTo>
                      <a:pt x="3017" y="13014"/>
                      <a:pt x="2858" y="13194"/>
                      <a:pt x="2699" y="13285"/>
                    </a:cubicBezTo>
                    <a:cubicBezTo>
                      <a:pt x="2541" y="13466"/>
                      <a:pt x="2223" y="13466"/>
                      <a:pt x="2064" y="13466"/>
                    </a:cubicBezTo>
                    <a:cubicBezTo>
                      <a:pt x="2064" y="13556"/>
                      <a:pt x="2064" y="13646"/>
                      <a:pt x="2223" y="13646"/>
                    </a:cubicBezTo>
                    <a:cubicBezTo>
                      <a:pt x="2699" y="13827"/>
                      <a:pt x="2541" y="14641"/>
                      <a:pt x="2382" y="14821"/>
                    </a:cubicBezTo>
                    <a:cubicBezTo>
                      <a:pt x="2223" y="15092"/>
                      <a:pt x="1747" y="15092"/>
                      <a:pt x="1429" y="15092"/>
                    </a:cubicBezTo>
                    <a:cubicBezTo>
                      <a:pt x="1429" y="15092"/>
                      <a:pt x="1270" y="15092"/>
                      <a:pt x="1270" y="15092"/>
                    </a:cubicBezTo>
                    <a:cubicBezTo>
                      <a:pt x="1270" y="15273"/>
                      <a:pt x="1111" y="15454"/>
                      <a:pt x="1111" y="15544"/>
                    </a:cubicBezTo>
                    <a:cubicBezTo>
                      <a:pt x="952" y="15725"/>
                      <a:pt x="952" y="15815"/>
                      <a:pt x="952" y="15815"/>
                    </a:cubicBezTo>
                    <a:cubicBezTo>
                      <a:pt x="952" y="15906"/>
                      <a:pt x="952" y="15996"/>
                      <a:pt x="952" y="16087"/>
                    </a:cubicBezTo>
                    <a:cubicBezTo>
                      <a:pt x="952" y="16448"/>
                      <a:pt x="794" y="16719"/>
                      <a:pt x="317" y="16719"/>
                    </a:cubicBezTo>
                    <a:cubicBezTo>
                      <a:pt x="317" y="16719"/>
                      <a:pt x="317" y="16719"/>
                      <a:pt x="317" y="16719"/>
                    </a:cubicBezTo>
                    <a:cubicBezTo>
                      <a:pt x="317" y="16719"/>
                      <a:pt x="317" y="16719"/>
                      <a:pt x="317" y="16719"/>
                    </a:cubicBezTo>
                    <a:cubicBezTo>
                      <a:pt x="317" y="16719"/>
                      <a:pt x="317" y="16719"/>
                      <a:pt x="158" y="16719"/>
                    </a:cubicBezTo>
                    <a:cubicBezTo>
                      <a:pt x="158" y="16719"/>
                      <a:pt x="158" y="16719"/>
                      <a:pt x="0" y="16629"/>
                    </a:cubicBezTo>
                    <a:cubicBezTo>
                      <a:pt x="0" y="16629"/>
                      <a:pt x="0" y="16629"/>
                      <a:pt x="0" y="16629"/>
                    </a:cubicBezTo>
                    <a:cubicBezTo>
                      <a:pt x="0" y="16990"/>
                      <a:pt x="158" y="17261"/>
                      <a:pt x="635" y="17442"/>
                    </a:cubicBezTo>
                    <a:cubicBezTo>
                      <a:pt x="1111" y="17623"/>
                      <a:pt x="1111" y="17894"/>
                      <a:pt x="1111" y="18075"/>
                    </a:cubicBezTo>
                    <a:cubicBezTo>
                      <a:pt x="1111" y="18256"/>
                      <a:pt x="1111" y="18436"/>
                      <a:pt x="1270" y="18527"/>
                    </a:cubicBezTo>
                    <a:cubicBezTo>
                      <a:pt x="1588" y="18707"/>
                      <a:pt x="1747" y="18888"/>
                      <a:pt x="1747" y="19069"/>
                    </a:cubicBezTo>
                    <a:cubicBezTo>
                      <a:pt x="1905" y="19250"/>
                      <a:pt x="1905" y="19340"/>
                      <a:pt x="2223" y="19430"/>
                    </a:cubicBezTo>
                    <a:cubicBezTo>
                      <a:pt x="2858" y="19792"/>
                      <a:pt x="3017" y="19973"/>
                      <a:pt x="2699" y="20425"/>
                    </a:cubicBezTo>
                    <a:cubicBezTo>
                      <a:pt x="2699" y="20425"/>
                      <a:pt x="2699" y="20425"/>
                      <a:pt x="2699" y="20425"/>
                    </a:cubicBezTo>
                    <a:cubicBezTo>
                      <a:pt x="2699" y="20425"/>
                      <a:pt x="2699" y="20425"/>
                      <a:pt x="2699" y="20425"/>
                    </a:cubicBezTo>
                    <a:cubicBezTo>
                      <a:pt x="2699" y="20425"/>
                      <a:pt x="2699" y="20515"/>
                      <a:pt x="2699" y="20515"/>
                    </a:cubicBezTo>
                    <a:cubicBezTo>
                      <a:pt x="2858" y="20515"/>
                      <a:pt x="3176" y="20605"/>
                      <a:pt x="3176" y="20786"/>
                    </a:cubicBezTo>
                    <a:cubicBezTo>
                      <a:pt x="3176" y="20876"/>
                      <a:pt x="3176" y="20967"/>
                      <a:pt x="3176" y="21148"/>
                    </a:cubicBezTo>
                    <a:cubicBezTo>
                      <a:pt x="3176" y="21238"/>
                      <a:pt x="3176" y="21509"/>
                      <a:pt x="3176" y="21600"/>
                    </a:cubicBezTo>
                    <a:cubicBezTo>
                      <a:pt x="3176" y="21600"/>
                      <a:pt x="3335" y="21600"/>
                      <a:pt x="3494" y="21509"/>
                    </a:cubicBezTo>
                    <a:cubicBezTo>
                      <a:pt x="3652" y="21509"/>
                      <a:pt x="3970" y="21509"/>
                      <a:pt x="4288" y="21509"/>
                    </a:cubicBezTo>
                    <a:cubicBezTo>
                      <a:pt x="4447" y="21509"/>
                      <a:pt x="4605" y="21419"/>
                      <a:pt x="4605" y="21419"/>
                    </a:cubicBezTo>
                    <a:cubicBezTo>
                      <a:pt x="4605" y="21419"/>
                      <a:pt x="4605" y="21328"/>
                      <a:pt x="4605" y="21238"/>
                    </a:cubicBezTo>
                    <a:cubicBezTo>
                      <a:pt x="4605" y="21148"/>
                      <a:pt x="4605" y="21057"/>
                      <a:pt x="4605" y="21057"/>
                    </a:cubicBezTo>
                    <a:cubicBezTo>
                      <a:pt x="4605" y="20786"/>
                      <a:pt x="5082" y="20696"/>
                      <a:pt x="5241" y="20696"/>
                    </a:cubicBezTo>
                    <a:cubicBezTo>
                      <a:pt x="5241" y="20696"/>
                      <a:pt x="5241" y="20696"/>
                      <a:pt x="5241" y="20605"/>
                    </a:cubicBezTo>
                    <a:cubicBezTo>
                      <a:pt x="5399" y="20515"/>
                      <a:pt x="5717" y="20334"/>
                      <a:pt x="6194" y="20334"/>
                    </a:cubicBezTo>
                    <a:cubicBezTo>
                      <a:pt x="6511" y="20334"/>
                      <a:pt x="6829" y="20425"/>
                      <a:pt x="7147" y="20515"/>
                    </a:cubicBezTo>
                    <a:cubicBezTo>
                      <a:pt x="7147" y="20515"/>
                      <a:pt x="7305" y="20515"/>
                      <a:pt x="7305" y="20515"/>
                    </a:cubicBezTo>
                    <a:cubicBezTo>
                      <a:pt x="7623" y="20515"/>
                      <a:pt x="7623" y="20244"/>
                      <a:pt x="7782" y="20153"/>
                    </a:cubicBezTo>
                    <a:cubicBezTo>
                      <a:pt x="7782" y="19882"/>
                      <a:pt x="8099" y="19882"/>
                      <a:pt x="8099" y="19882"/>
                    </a:cubicBezTo>
                    <a:cubicBezTo>
                      <a:pt x="8417" y="19882"/>
                      <a:pt x="8576" y="19973"/>
                      <a:pt x="8735" y="20063"/>
                    </a:cubicBezTo>
                    <a:cubicBezTo>
                      <a:pt x="8894" y="19973"/>
                      <a:pt x="9052" y="19792"/>
                      <a:pt x="9211" y="19611"/>
                    </a:cubicBezTo>
                    <a:cubicBezTo>
                      <a:pt x="8894" y="19702"/>
                      <a:pt x="8576" y="19702"/>
                      <a:pt x="8417" y="19611"/>
                    </a:cubicBezTo>
                    <a:cubicBezTo>
                      <a:pt x="8258" y="19340"/>
                      <a:pt x="8735" y="18617"/>
                      <a:pt x="8735" y="18617"/>
                    </a:cubicBezTo>
                    <a:cubicBezTo>
                      <a:pt x="8894" y="18436"/>
                      <a:pt x="8894" y="17984"/>
                      <a:pt x="8894" y="17713"/>
                    </a:cubicBezTo>
                    <a:cubicBezTo>
                      <a:pt x="8894" y="17442"/>
                      <a:pt x="8894" y="17352"/>
                      <a:pt x="9052" y="17261"/>
                    </a:cubicBezTo>
                    <a:cubicBezTo>
                      <a:pt x="9052" y="17081"/>
                      <a:pt x="9211" y="16629"/>
                      <a:pt x="10164" y="16448"/>
                    </a:cubicBezTo>
                    <a:cubicBezTo>
                      <a:pt x="10800" y="16358"/>
                      <a:pt x="11594" y="15996"/>
                      <a:pt x="11594" y="15815"/>
                    </a:cubicBezTo>
                    <a:cubicBezTo>
                      <a:pt x="11435" y="15635"/>
                      <a:pt x="11911" y="15454"/>
                      <a:pt x="12229" y="15183"/>
                    </a:cubicBezTo>
                    <a:cubicBezTo>
                      <a:pt x="12388" y="15092"/>
                      <a:pt x="12705" y="15002"/>
                      <a:pt x="12705" y="14912"/>
                    </a:cubicBezTo>
                    <a:cubicBezTo>
                      <a:pt x="12547" y="14821"/>
                      <a:pt x="11594" y="14189"/>
                      <a:pt x="11117" y="14008"/>
                    </a:cubicBezTo>
                    <a:cubicBezTo>
                      <a:pt x="10958" y="14008"/>
                      <a:pt x="10641" y="14008"/>
                      <a:pt x="10482" y="14008"/>
                    </a:cubicBezTo>
                    <a:cubicBezTo>
                      <a:pt x="10164" y="14008"/>
                      <a:pt x="9847" y="14008"/>
                      <a:pt x="9847" y="13827"/>
                    </a:cubicBezTo>
                    <a:cubicBezTo>
                      <a:pt x="9688" y="13827"/>
                      <a:pt x="9688" y="13737"/>
                      <a:pt x="9688" y="13646"/>
                    </a:cubicBezTo>
                    <a:cubicBezTo>
                      <a:pt x="9688" y="13556"/>
                      <a:pt x="9688" y="13194"/>
                      <a:pt x="9529" y="12562"/>
                    </a:cubicBezTo>
                    <a:cubicBezTo>
                      <a:pt x="9370" y="12381"/>
                      <a:pt x="9688" y="12110"/>
                      <a:pt x="9847" y="11929"/>
                    </a:cubicBezTo>
                    <a:cubicBezTo>
                      <a:pt x="10005" y="11748"/>
                      <a:pt x="10164" y="11658"/>
                      <a:pt x="10164" y="11568"/>
                    </a:cubicBezTo>
                    <a:cubicBezTo>
                      <a:pt x="10164" y="11477"/>
                      <a:pt x="10164" y="11477"/>
                      <a:pt x="10164" y="11477"/>
                    </a:cubicBezTo>
                    <a:cubicBezTo>
                      <a:pt x="10164" y="11206"/>
                      <a:pt x="10164" y="10754"/>
                      <a:pt x="10800" y="10574"/>
                    </a:cubicBezTo>
                    <a:cubicBezTo>
                      <a:pt x="10958" y="10574"/>
                      <a:pt x="10958" y="10574"/>
                      <a:pt x="10958" y="10483"/>
                    </a:cubicBezTo>
                    <a:cubicBezTo>
                      <a:pt x="11117" y="10393"/>
                      <a:pt x="11276" y="10212"/>
                      <a:pt x="11752" y="10122"/>
                    </a:cubicBezTo>
                    <a:cubicBezTo>
                      <a:pt x="11911" y="10122"/>
                      <a:pt x="11911" y="10031"/>
                      <a:pt x="12070" y="9851"/>
                    </a:cubicBezTo>
                    <a:cubicBezTo>
                      <a:pt x="12229" y="9670"/>
                      <a:pt x="12388" y="9489"/>
                      <a:pt x="12864" y="9308"/>
                    </a:cubicBezTo>
                    <a:cubicBezTo>
                      <a:pt x="13182" y="9308"/>
                      <a:pt x="13341" y="9218"/>
                      <a:pt x="13658" y="9128"/>
                    </a:cubicBezTo>
                    <a:cubicBezTo>
                      <a:pt x="13817" y="9037"/>
                      <a:pt x="14135" y="8947"/>
                      <a:pt x="14611" y="8766"/>
                    </a:cubicBezTo>
                    <a:cubicBezTo>
                      <a:pt x="15564" y="8495"/>
                      <a:pt x="16994" y="7953"/>
                      <a:pt x="17152" y="7682"/>
                    </a:cubicBezTo>
                    <a:cubicBezTo>
                      <a:pt x="17152" y="7682"/>
                      <a:pt x="17152" y="7591"/>
                      <a:pt x="16994" y="7501"/>
                    </a:cubicBezTo>
                    <a:cubicBezTo>
                      <a:pt x="16835" y="7320"/>
                      <a:pt x="16358" y="6958"/>
                      <a:pt x="17152" y="6687"/>
                    </a:cubicBezTo>
                    <a:cubicBezTo>
                      <a:pt x="17470" y="6507"/>
                      <a:pt x="17470" y="6416"/>
                      <a:pt x="17470" y="6235"/>
                    </a:cubicBezTo>
                    <a:cubicBezTo>
                      <a:pt x="17470" y="6145"/>
                      <a:pt x="17470" y="5874"/>
                      <a:pt x="17947" y="5784"/>
                    </a:cubicBezTo>
                    <a:cubicBezTo>
                      <a:pt x="18264" y="5693"/>
                      <a:pt x="18423" y="5603"/>
                      <a:pt x="18741" y="5422"/>
                    </a:cubicBezTo>
                    <a:cubicBezTo>
                      <a:pt x="18900" y="5332"/>
                      <a:pt x="18900" y="5332"/>
                      <a:pt x="18900" y="5332"/>
                    </a:cubicBezTo>
                    <a:cubicBezTo>
                      <a:pt x="19217" y="5151"/>
                      <a:pt x="19535" y="5151"/>
                      <a:pt x="19694" y="5151"/>
                    </a:cubicBezTo>
                    <a:cubicBezTo>
                      <a:pt x="19852" y="5151"/>
                      <a:pt x="19852" y="5151"/>
                      <a:pt x="20011" y="5151"/>
                    </a:cubicBezTo>
                    <a:cubicBezTo>
                      <a:pt x="20329" y="5151"/>
                      <a:pt x="20647" y="5241"/>
                      <a:pt x="20964" y="5151"/>
                    </a:cubicBezTo>
                    <a:cubicBezTo>
                      <a:pt x="21123" y="5151"/>
                      <a:pt x="21441" y="5151"/>
                      <a:pt x="21600" y="5151"/>
                    </a:cubicBezTo>
                    <a:cubicBezTo>
                      <a:pt x="21600" y="5151"/>
                      <a:pt x="21600" y="5151"/>
                      <a:pt x="21600" y="5151"/>
                    </a:cubicBezTo>
                    <a:cubicBezTo>
                      <a:pt x="21600" y="5061"/>
                      <a:pt x="21600" y="5061"/>
                      <a:pt x="21600" y="5061"/>
                    </a:cubicBezTo>
                    <a:cubicBezTo>
                      <a:pt x="21600" y="5061"/>
                      <a:pt x="21600" y="5061"/>
                      <a:pt x="21600" y="5061"/>
                    </a:cubicBezTo>
                    <a:cubicBezTo>
                      <a:pt x="21600" y="4970"/>
                      <a:pt x="21600" y="4970"/>
                      <a:pt x="21441" y="4970"/>
                    </a:cubicBezTo>
                    <a:cubicBezTo>
                      <a:pt x="21441" y="4880"/>
                      <a:pt x="20805" y="4518"/>
                      <a:pt x="20964" y="4338"/>
                    </a:cubicBezTo>
                    <a:cubicBezTo>
                      <a:pt x="20964" y="4247"/>
                      <a:pt x="21123" y="4157"/>
                      <a:pt x="21441" y="4157"/>
                    </a:cubicBezTo>
                    <a:cubicBezTo>
                      <a:pt x="21441" y="4157"/>
                      <a:pt x="21441" y="3976"/>
                      <a:pt x="21441" y="3795"/>
                    </a:cubicBezTo>
                    <a:cubicBezTo>
                      <a:pt x="21441" y="3705"/>
                      <a:pt x="21441" y="3615"/>
                      <a:pt x="21282" y="3615"/>
                    </a:cubicBezTo>
                    <a:cubicBezTo>
                      <a:pt x="20964" y="3524"/>
                      <a:pt x="20964" y="3163"/>
                      <a:pt x="20964" y="2982"/>
                    </a:cubicBezTo>
                    <a:cubicBezTo>
                      <a:pt x="20964" y="2892"/>
                      <a:pt x="20964" y="2711"/>
                      <a:pt x="20964" y="2711"/>
                    </a:cubicBezTo>
                    <a:cubicBezTo>
                      <a:pt x="20329" y="2530"/>
                      <a:pt x="20488" y="2078"/>
                      <a:pt x="20647" y="1717"/>
                    </a:cubicBezTo>
                    <a:cubicBezTo>
                      <a:pt x="20647" y="1626"/>
                      <a:pt x="20647" y="1626"/>
                      <a:pt x="20647" y="1536"/>
                    </a:cubicBezTo>
                    <a:cubicBezTo>
                      <a:pt x="20647" y="1446"/>
                      <a:pt x="19535" y="1174"/>
                      <a:pt x="19058" y="994"/>
                    </a:cubicBezTo>
                    <a:cubicBezTo>
                      <a:pt x="18741" y="994"/>
                      <a:pt x="18582" y="903"/>
                      <a:pt x="18264" y="903"/>
                    </a:cubicBezTo>
                    <a:cubicBezTo>
                      <a:pt x="17788" y="723"/>
                      <a:pt x="17311" y="542"/>
                      <a:pt x="16994" y="361"/>
                    </a:cubicBezTo>
                    <a:cubicBezTo>
                      <a:pt x="16835" y="271"/>
                      <a:pt x="16676" y="180"/>
                      <a:pt x="16358" y="90"/>
                    </a:cubicBezTo>
                    <a:cubicBezTo>
                      <a:pt x="16358" y="90"/>
                      <a:pt x="16199" y="0"/>
                      <a:pt x="16199" y="0"/>
                    </a:cubicBezTo>
                    <a:cubicBezTo>
                      <a:pt x="16199" y="0"/>
                      <a:pt x="16199" y="0"/>
                      <a:pt x="16199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2" name="Shape">
                <a:extLst>
                  <a:ext uri="{FF2B5EF4-FFF2-40B4-BE49-F238E27FC236}">
                    <a16:creationId xmlns:a16="http://schemas.microsoft.com/office/drawing/2014/main" id="{390FFAD7-A5D3-7399-3B7A-BCD0A5F4D55B}"/>
                  </a:ext>
                </a:extLst>
              </p:cNvPr>
              <p:cNvSpPr/>
              <p:nvPr/>
            </p:nvSpPr>
            <p:spPr>
              <a:xfrm>
                <a:off x="471554" y="240711"/>
                <a:ext cx="59858" cy="33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18450" y="21178"/>
                    </a:moveTo>
                    <a:cubicBezTo>
                      <a:pt x="18450" y="21178"/>
                      <a:pt x="18450" y="21178"/>
                      <a:pt x="18450" y="20459"/>
                    </a:cubicBezTo>
                    <a:cubicBezTo>
                      <a:pt x="18900" y="20459"/>
                      <a:pt x="18900" y="20459"/>
                      <a:pt x="18900" y="20459"/>
                    </a:cubicBezTo>
                    <a:cubicBezTo>
                      <a:pt x="18900" y="19739"/>
                      <a:pt x="18900" y="19739"/>
                      <a:pt x="19350" y="19739"/>
                    </a:cubicBezTo>
                    <a:cubicBezTo>
                      <a:pt x="19350" y="19739"/>
                      <a:pt x="19350" y="19739"/>
                      <a:pt x="19350" y="19739"/>
                    </a:cubicBezTo>
                    <a:cubicBezTo>
                      <a:pt x="19350" y="19739"/>
                      <a:pt x="19350" y="19739"/>
                      <a:pt x="19350" y="19739"/>
                    </a:cubicBezTo>
                    <a:cubicBezTo>
                      <a:pt x="19350" y="19019"/>
                      <a:pt x="19800" y="19019"/>
                      <a:pt x="20250" y="18299"/>
                    </a:cubicBezTo>
                    <a:cubicBezTo>
                      <a:pt x="20250" y="18299"/>
                      <a:pt x="20250" y="18299"/>
                      <a:pt x="20250" y="18299"/>
                    </a:cubicBezTo>
                    <a:cubicBezTo>
                      <a:pt x="20250" y="18299"/>
                      <a:pt x="20250" y="18299"/>
                      <a:pt x="20250" y="18299"/>
                    </a:cubicBezTo>
                    <a:cubicBezTo>
                      <a:pt x="19350" y="16859"/>
                      <a:pt x="19350" y="16139"/>
                      <a:pt x="18900" y="13979"/>
                    </a:cubicBezTo>
                    <a:cubicBezTo>
                      <a:pt x="18900" y="12539"/>
                      <a:pt x="18900" y="11819"/>
                      <a:pt x="18900" y="11819"/>
                    </a:cubicBezTo>
                    <a:cubicBezTo>
                      <a:pt x="18900" y="10378"/>
                      <a:pt x="18450" y="9658"/>
                      <a:pt x="18900" y="8938"/>
                    </a:cubicBezTo>
                    <a:cubicBezTo>
                      <a:pt x="18900" y="7498"/>
                      <a:pt x="19350" y="6778"/>
                      <a:pt x="19800" y="6058"/>
                    </a:cubicBezTo>
                    <a:cubicBezTo>
                      <a:pt x="19800" y="5338"/>
                      <a:pt x="20250" y="5338"/>
                      <a:pt x="20700" y="3898"/>
                    </a:cubicBezTo>
                    <a:cubicBezTo>
                      <a:pt x="20700" y="3178"/>
                      <a:pt x="21150" y="2458"/>
                      <a:pt x="21600" y="1738"/>
                    </a:cubicBezTo>
                    <a:cubicBezTo>
                      <a:pt x="21600" y="1738"/>
                      <a:pt x="21600" y="1738"/>
                      <a:pt x="21600" y="1738"/>
                    </a:cubicBezTo>
                    <a:cubicBezTo>
                      <a:pt x="21600" y="1738"/>
                      <a:pt x="21600" y="1738"/>
                      <a:pt x="21600" y="1738"/>
                    </a:cubicBezTo>
                    <a:cubicBezTo>
                      <a:pt x="21600" y="1738"/>
                      <a:pt x="21600" y="1738"/>
                      <a:pt x="21600" y="1738"/>
                    </a:cubicBezTo>
                    <a:cubicBezTo>
                      <a:pt x="20250" y="2458"/>
                      <a:pt x="18450" y="1738"/>
                      <a:pt x="16650" y="1018"/>
                    </a:cubicBezTo>
                    <a:cubicBezTo>
                      <a:pt x="14850" y="298"/>
                      <a:pt x="13050" y="-422"/>
                      <a:pt x="11700" y="298"/>
                    </a:cubicBezTo>
                    <a:cubicBezTo>
                      <a:pt x="10800" y="298"/>
                      <a:pt x="9900" y="298"/>
                      <a:pt x="8550" y="1018"/>
                    </a:cubicBezTo>
                    <a:cubicBezTo>
                      <a:pt x="6749" y="1018"/>
                      <a:pt x="3599" y="1738"/>
                      <a:pt x="2699" y="2458"/>
                    </a:cubicBezTo>
                    <a:cubicBezTo>
                      <a:pt x="2249" y="3898"/>
                      <a:pt x="1349" y="4618"/>
                      <a:pt x="449" y="4618"/>
                    </a:cubicBezTo>
                    <a:cubicBezTo>
                      <a:pt x="449" y="5338"/>
                      <a:pt x="0" y="5338"/>
                      <a:pt x="0" y="5338"/>
                    </a:cubicBezTo>
                    <a:cubicBezTo>
                      <a:pt x="899" y="6778"/>
                      <a:pt x="899" y="8218"/>
                      <a:pt x="899" y="8938"/>
                    </a:cubicBezTo>
                    <a:cubicBezTo>
                      <a:pt x="449" y="9658"/>
                      <a:pt x="449" y="10378"/>
                      <a:pt x="899" y="10378"/>
                    </a:cubicBezTo>
                    <a:cubicBezTo>
                      <a:pt x="2249" y="13259"/>
                      <a:pt x="2249" y="13259"/>
                      <a:pt x="3150" y="12539"/>
                    </a:cubicBezTo>
                    <a:cubicBezTo>
                      <a:pt x="4049" y="12539"/>
                      <a:pt x="5399" y="13259"/>
                      <a:pt x="5850" y="14699"/>
                    </a:cubicBezTo>
                    <a:cubicBezTo>
                      <a:pt x="5850" y="14699"/>
                      <a:pt x="5850" y="15419"/>
                      <a:pt x="5850" y="16139"/>
                    </a:cubicBezTo>
                    <a:cubicBezTo>
                      <a:pt x="5850" y="16139"/>
                      <a:pt x="5850" y="16139"/>
                      <a:pt x="5850" y="16139"/>
                    </a:cubicBezTo>
                    <a:cubicBezTo>
                      <a:pt x="6300" y="16139"/>
                      <a:pt x="6300" y="16139"/>
                      <a:pt x="6749" y="16139"/>
                    </a:cubicBezTo>
                    <a:cubicBezTo>
                      <a:pt x="6749" y="16139"/>
                      <a:pt x="7200" y="16139"/>
                      <a:pt x="7200" y="16139"/>
                    </a:cubicBezTo>
                    <a:cubicBezTo>
                      <a:pt x="7650" y="16139"/>
                      <a:pt x="8099" y="16139"/>
                      <a:pt x="8099" y="16139"/>
                    </a:cubicBezTo>
                    <a:cubicBezTo>
                      <a:pt x="9449" y="16139"/>
                      <a:pt x="9900" y="16139"/>
                      <a:pt x="10350" y="16139"/>
                    </a:cubicBezTo>
                    <a:cubicBezTo>
                      <a:pt x="10350" y="16859"/>
                      <a:pt x="10350" y="16859"/>
                      <a:pt x="10350" y="16859"/>
                    </a:cubicBezTo>
                    <a:cubicBezTo>
                      <a:pt x="13500" y="20459"/>
                      <a:pt x="14400" y="21178"/>
                      <a:pt x="14400" y="21178"/>
                    </a:cubicBezTo>
                    <a:cubicBezTo>
                      <a:pt x="14400" y="21178"/>
                      <a:pt x="14850" y="21178"/>
                      <a:pt x="14850" y="21178"/>
                    </a:cubicBezTo>
                    <a:cubicBezTo>
                      <a:pt x="14850" y="21178"/>
                      <a:pt x="14850" y="20459"/>
                      <a:pt x="14850" y="20459"/>
                    </a:cubicBezTo>
                    <a:cubicBezTo>
                      <a:pt x="14850" y="20459"/>
                      <a:pt x="14850" y="20459"/>
                      <a:pt x="15300" y="20459"/>
                    </a:cubicBezTo>
                    <a:cubicBezTo>
                      <a:pt x="15300" y="20459"/>
                      <a:pt x="15300" y="20459"/>
                      <a:pt x="15300" y="20459"/>
                    </a:cubicBezTo>
                    <a:cubicBezTo>
                      <a:pt x="16200" y="20459"/>
                      <a:pt x="17100" y="21178"/>
                      <a:pt x="18450" y="2117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3" name="Shape">
                <a:extLst>
                  <a:ext uri="{FF2B5EF4-FFF2-40B4-BE49-F238E27FC236}">
                    <a16:creationId xmlns:a16="http://schemas.microsoft.com/office/drawing/2014/main" id="{3B778549-91A9-CC85-009C-E8E67CA1532C}"/>
                  </a:ext>
                </a:extLst>
              </p:cNvPr>
              <p:cNvSpPr/>
              <p:nvPr/>
            </p:nvSpPr>
            <p:spPr>
              <a:xfrm>
                <a:off x="218080" y="-5"/>
                <a:ext cx="357572" cy="264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2" extrusionOk="0">
                    <a:moveTo>
                      <a:pt x="13141" y="3560"/>
                    </a:moveTo>
                    <a:cubicBezTo>
                      <a:pt x="13216" y="3469"/>
                      <a:pt x="13216" y="3469"/>
                      <a:pt x="13292" y="3379"/>
                    </a:cubicBezTo>
                    <a:cubicBezTo>
                      <a:pt x="13292" y="3379"/>
                      <a:pt x="13292" y="3379"/>
                      <a:pt x="13292" y="3379"/>
                    </a:cubicBezTo>
                    <a:cubicBezTo>
                      <a:pt x="13292" y="3288"/>
                      <a:pt x="13367" y="3288"/>
                      <a:pt x="13443" y="3198"/>
                    </a:cubicBezTo>
                    <a:cubicBezTo>
                      <a:pt x="13443" y="3198"/>
                      <a:pt x="13443" y="3198"/>
                      <a:pt x="13443" y="3198"/>
                    </a:cubicBezTo>
                    <a:cubicBezTo>
                      <a:pt x="13518" y="3198"/>
                      <a:pt x="13518" y="3198"/>
                      <a:pt x="13594" y="3108"/>
                    </a:cubicBezTo>
                    <a:cubicBezTo>
                      <a:pt x="13594" y="3108"/>
                      <a:pt x="13594" y="3108"/>
                      <a:pt x="13594" y="3108"/>
                    </a:cubicBezTo>
                    <a:cubicBezTo>
                      <a:pt x="13669" y="3108"/>
                      <a:pt x="13745" y="3108"/>
                      <a:pt x="13745" y="3108"/>
                    </a:cubicBezTo>
                    <a:cubicBezTo>
                      <a:pt x="13972" y="3198"/>
                      <a:pt x="14123" y="3379"/>
                      <a:pt x="14274" y="3560"/>
                    </a:cubicBezTo>
                    <a:cubicBezTo>
                      <a:pt x="14425" y="3740"/>
                      <a:pt x="14576" y="3921"/>
                      <a:pt x="14727" y="3921"/>
                    </a:cubicBezTo>
                    <a:cubicBezTo>
                      <a:pt x="14802" y="4011"/>
                      <a:pt x="14878" y="4011"/>
                      <a:pt x="14953" y="4011"/>
                    </a:cubicBezTo>
                    <a:cubicBezTo>
                      <a:pt x="15180" y="4102"/>
                      <a:pt x="15331" y="4102"/>
                      <a:pt x="15406" y="4102"/>
                    </a:cubicBezTo>
                    <a:cubicBezTo>
                      <a:pt x="15406" y="4102"/>
                      <a:pt x="15482" y="4102"/>
                      <a:pt x="15482" y="4102"/>
                    </a:cubicBezTo>
                    <a:cubicBezTo>
                      <a:pt x="15558" y="3921"/>
                      <a:pt x="15784" y="3921"/>
                      <a:pt x="16011" y="4011"/>
                    </a:cubicBezTo>
                    <a:cubicBezTo>
                      <a:pt x="16086" y="4011"/>
                      <a:pt x="16162" y="4102"/>
                      <a:pt x="16237" y="4102"/>
                    </a:cubicBezTo>
                    <a:cubicBezTo>
                      <a:pt x="16237" y="4011"/>
                      <a:pt x="16313" y="4011"/>
                      <a:pt x="16313" y="4011"/>
                    </a:cubicBezTo>
                    <a:cubicBezTo>
                      <a:pt x="16464" y="4011"/>
                      <a:pt x="16539" y="4192"/>
                      <a:pt x="16615" y="4283"/>
                    </a:cubicBezTo>
                    <a:cubicBezTo>
                      <a:pt x="16615" y="4283"/>
                      <a:pt x="16615" y="4283"/>
                      <a:pt x="16615" y="4283"/>
                    </a:cubicBezTo>
                    <a:cubicBezTo>
                      <a:pt x="16615" y="4283"/>
                      <a:pt x="16615" y="4283"/>
                      <a:pt x="16615" y="4283"/>
                    </a:cubicBezTo>
                    <a:cubicBezTo>
                      <a:pt x="16690" y="4192"/>
                      <a:pt x="16690" y="4011"/>
                      <a:pt x="16690" y="3921"/>
                    </a:cubicBezTo>
                    <a:cubicBezTo>
                      <a:pt x="16690" y="3831"/>
                      <a:pt x="16766" y="3650"/>
                      <a:pt x="16993" y="3650"/>
                    </a:cubicBezTo>
                    <a:cubicBezTo>
                      <a:pt x="17068" y="3650"/>
                      <a:pt x="17068" y="3650"/>
                      <a:pt x="17144" y="3650"/>
                    </a:cubicBezTo>
                    <a:cubicBezTo>
                      <a:pt x="17219" y="3650"/>
                      <a:pt x="17219" y="3650"/>
                      <a:pt x="17219" y="3650"/>
                    </a:cubicBezTo>
                    <a:cubicBezTo>
                      <a:pt x="17219" y="3560"/>
                      <a:pt x="17219" y="3379"/>
                      <a:pt x="17144" y="3288"/>
                    </a:cubicBezTo>
                    <a:cubicBezTo>
                      <a:pt x="17144" y="3198"/>
                      <a:pt x="17144" y="3017"/>
                      <a:pt x="17144" y="2927"/>
                    </a:cubicBezTo>
                    <a:cubicBezTo>
                      <a:pt x="17144" y="2656"/>
                      <a:pt x="17370" y="2475"/>
                      <a:pt x="17446" y="2385"/>
                    </a:cubicBezTo>
                    <a:cubicBezTo>
                      <a:pt x="17521" y="2385"/>
                      <a:pt x="17672" y="2294"/>
                      <a:pt x="17672" y="2294"/>
                    </a:cubicBezTo>
                    <a:cubicBezTo>
                      <a:pt x="17672" y="1933"/>
                      <a:pt x="17974" y="1933"/>
                      <a:pt x="18201" y="1933"/>
                    </a:cubicBezTo>
                    <a:cubicBezTo>
                      <a:pt x="18276" y="1933"/>
                      <a:pt x="18276" y="1933"/>
                      <a:pt x="18276" y="1933"/>
                    </a:cubicBezTo>
                    <a:cubicBezTo>
                      <a:pt x="18427" y="1933"/>
                      <a:pt x="18503" y="1933"/>
                      <a:pt x="18579" y="1842"/>
                    </a:cubicBezTo>
                    <a:cubicBezTo>
                      <a:pt x="18654" y="1752"/>
                      <a:pt x="18805" y="1662"/>
                      <a:pt x="19032" y="1662"/>
                    </a:cubicBezTo>
                    <a:cubicBezTo>
                      <a:pt x="19258" y="1662"/>
                      <a:pt x="19409" y="1752"/>
                      <a:pt x="19485" y="1933"/>
                    </a:cubicBezTo>
                    <a:cubicBezTo>
                      <a:pt x="19560" y="2023"/>
                      <a:pt x="19711" y="2114"/>
                      <a:pt x="19862" y="2204"/>
                    </a:cubicBezTo>
                    <a:cubicBezTo>
                      <a:pt x="20089" y="2385"/>
                      <a:pt x="20316" y="2475"/>
                      <a:pt x="20391" y="2746"/>
                    </a:cubicBezTo>
                    <a:cubicBezTo>
                      <a:pt x="20391" y="2746"/>
                      <a:pt x="20391" y="2837"/>
                      <a:pt x="20391" y="2927"/>
                    </a:cubicBezTo>
                    <a:cubicBezTo>
                      <a:pt x="20391" y="2927"/>
                      <a:pt x="20391" y="2927"/>
                      <a:pt x="20391" y="2927"/>
                    </a:cubicBezTo>
                    <a:cubicBezTo>
                      <a:pt x="20391" y="2927"/>
                      <a:pt x="20467" y="2927"/>
                      <a:pt x="20467" y="2927"/>
                    </a:cubicBezTo>
                    <a:cubicBezTo>
                      <a:pt x="20467" y="2927"/>
                      <a:pt x="20467" y="2927"/>
                      <a:pt x="20467" y="2927"/>
                    </a:cubicBezTo>
                    <a:cubicBezTo>
                      <a:pt x="20542" y="2927"/>
                      <a:pt x="20618" y="2927"/>
                      <a:pt x="20618" y="2927"/>
                    </a:cubicBezTo>
                    <a:cubicBezTo>
                      <a:pt x="20693" y="2927"/>
                      <a:pt x="20769" y="2837"/>
                      <a:pt x="20844" y="2746"/>
                    </a:cubicBezTo>
                    <a:cubicBezTo>
                      <a:pt x="20920" y="2746"/>
                      <a:pt x="20920" y="2656"/>
                      <a:pt x="20920" y="2656"/>
                    </a:cubicBezTo>
                    <a:cubicBezTo>
                      <a:pt x="20844" y="2656"/>
                      <a:pt x="20769" y="2656"/>
                      <a:pt x="20693" y="2565"/>
                    </a:cubicBezTo>
                    <a:cubicBezTo>
                      <a:pt x="20618" y="2475"/>
                      <a:pt x="20618" y="2385"/>
                      <a:pt x="20618" y="2294"/>
                    </a:cubicBezTo>
                    <a:cubicBezTo>
                      <a:pt x="20542" y="2294"/>
                      <a:pt x="20391" y="2114"/>
                      <a:pt x="20316" y="2114"/>
                    </a:cubicBezTo>
                    <a:cubicBezTo>
                      <a:pt x="20165" y="2023"/>
                      <a:pt x="20089" y="1933"/>
                      <a:pt x="20013" y="1842"/>
                    </a:cubicBezTo>
                    <a:cubicBezTo>
                      <a:pt x="20013" y="1752"/>
                      <a:pt x="20013" y="1662"/>
                      <a:pt x="20089" y="1662"/>
                    </a:cubicBezTo>
                    <a:cubicBezTo>
                      <a:pt x="20165" y="1481"/>
                      <a:pt x="20467" y="1481"/>
                      <a:pt x="20693" y="1662"/>
                    </a:cubicBezTo>
                    <a:cubicBezTo>
                      <a:pt x="20844" y="1752"/>
                      <a:pt x="20844" y="1752"/>
                      <a:pt x="21071" y="1481"/>
                    </a:cubicBezTo>
                    <a:cubicBezTo>
                      <a:pt x="21222" y="1300"/>
                      <a:pt x="21448" y="1300"/>
                      <a:pt x="21524" y="1300"/>
                    </a:cubicBezTo>
                    <a:cubicBezTo>
                      <a:pt x="21600" y="1300"/>
                      <a:pt x="21600" y="1300"/>
                      <a:pt x="21600" y="1300"/>
                    </a:cubicBezTo>
                    <a:cubicBezTo>
                      <a:pt x="21524" y="1210"/>
                      <a:pt x="21448" y="1210"/>
                      <a:pt x="21448" y="1119"/>
                    </a:cubicBezTo>
                    <a:cubicBezTo>
                      <a:pt x="21297" y="1119"/>
                      <a:pt x="21222" y="1029"/>
                      <a:pt x="21222" y="939"/>
                    </a:cubicBezTo>
                    <a:cubicBezTo>
                      <a:pt x="21146" y="848"/>
                      <a:pt x="20920" y="668"/>
                      <a:pt x="20693" y="758"/>
                    </a:cubicBezTo>
                    <a:cubicBezTo>
                      <a:pt x="20693" y="758"/>
                      <a:pt x="20618" y="758"/>
                      <a:pt x="20542" y="758"/>
                    </a:cubicBezTo>
                    <a:cubicBezTo>
                      <a:pt x="20391" y="758"/>
                      <a:pt x="20316" y="668"/>
                      <a:pt x="20240" y="577"/>
                    </a:cubicBezTo>
                    <a:cubicBezTo>
                      <a:pt x="20165" y="487"/>
                      <a:pt x="20165" y="487"/>
                      <a:pt x="20165" y="487"/>
                    </a:cubicBezTo>
                    <a:cubicBezTo>
                      <a:pt x="20165" y="487"/>
                      <a:pt x="20089" y="487"/>
                      <a:pt x="20089" y="487"/>
                    </a:cubicBezTo>
                    <a:cubicBezTo>
                      <a:pt x="19938" y="487"/>
                      <a:pt x="19711" y="668"/>
                      <a:pt x="19711" y="848"/>
                    </a:cubicBezTo>
                    <a:cubicBezTo>
                      <a:pt x="19711" y="1391"/>
                      <a:pt x="19334" y="1391"/>
                      <a:pt x="19183" y="1210"/>
                    </a:cubicBezTo>
                    <a:cubicBezTo>
                      <a:pt x="19183" y="1119"/>
                      <a:pt x="19183" y="939"/>
                      <a:pt x="19258" y="848"/>
                    </a:cubicBezTo>
                    <a:cubicBezTo>
                      <a:pt x="19258" y="848"/>
                      <a:pt x="19258" y="758"/>
                      <a:pt x="19258" y="668"/>
                    </a:cubicBezTo>
                    <a:cubicBezTo>
                      <a:pt x="19183" y="668"/>
                      <a:pt x="19183" y="577"/>
                      <a:pt x="19183" y="487"/>
                    </a:cubicBezTo>
                    <a:cubicBezTo>
                      <a:pt x="19258" y="396"/>
                      <a:pt x="19258" y="216"/>
                      <a:pt x="19409" y="216"/>
                    </a:cubicBezTo>
                    <a:cubicBezTo>
                      <a:pt x="19409" y="216"/>
                      <a:pt x="19409" y="216"/>
                      <a:pt x="19409" y="125"/>
                    </a:cubicBezTo>
                    <a:cubicBezTo>
                      <a:pt x="19334" y="35"/>
                      <a:pt x="19258" y="35"/>
                      <a:pt x="19107" y="35"/>
                    </a:cubicBezTo>
                    <a:cubicBezTo>
                      <a:pt x="18881" y="-55"/>
                      <a:pt x="18805" y="125"/>
                      <a:pt x="18730" y="125"/>
                    </a:cubicBezTo>
                    <a:cubicBezTo>
                      <a:pt x="18730" y="216"/>
                      <a:pt x="18730" y="306"/>
                      <a:pt x="18730" y="306"/>
                    </a:cubicBezTo>
                    <a:cubicBezTo>
                      <a:pt x="18730" y="306"/>
                      <a:pt x="18805" y="487"/>
                      <a:pt x="18730" y="668"/>
                    </a:cubicBezTo>
                    <a:cubicBezTo>
                      <a:pt x="18654" y="939"/>
                      <a:pt x="18352" y="1391"/>
                      <a:pt x="18050" y="1391"/>
                    </a:cubicBezTo>
                    <a:cubicBezTo>
                      <a:pt x="17974" y="1391"/>
                      <a:pt x="17974" y="1300"/>
                      <a:pt x="17899" y="1300"/>
                    </a:cubicBezTo>
                    <a:cubicBezTo>
                      <a:pt x="17823" y="1119"/>
                      <a:pt x="17823" y="939"/>
                      <a:pt x="17899" y="668"/>
                    </a:cubicBezTo>
                    <a:cubicBezTo>
                      <a:pt x="17899" y="577"/>
                      <a:pt x="17899" y="487"/>
                      <a:pt x="17974" y="487"/>
                    </a:cubicBezTo>
                    <a:cubicBezTo>
                      <a:pt x="17899" y="487"/>
                      <a:pt x="17823" y="577"/>
                      <a:pt x="17672" y="758"/>
                    </a:cubicBezTo>
                    <a:cubicBezTo>
                      <a:pt x="17597" y="939"/>
                      <a:pt x="17521" y="1029"/>
                      <a:pt x="17446" y="1119"/>
                    </a:cubicBezTo>
                    <a:cubicBezTo>
                      <a:pt x="17144" y="1481"/>
                      <a:pt x="16993" y="1752"/>
                      <a:pt x="16766" y="1842"/>
                    </a:cubicBezTo>
                    <a:cubicBezTo>
                      <a:pt x="16690" y="1842"/>
                      <a:pt x="16690" y="1842"/>
                      <a:pt x="16690" y="1842"/>
                    </a:cubicBezTo>
                    <a:cubicBezTo>
                      <a:pt x="16615" y="1842"/>
                      <a:pt x="16464" y="1752"/>
                      <a:pt x="16464" y="1571"/>
                    </a:cubicBezTo>
                    <a:cubicBezTo>
                      <a:pt x="16388" y="1391"/>
                      <a:pt x="16539" y="1029"/>
                      <a:pt x="16841" y="848"/>
                    </a:cubicBezTo>
                    <a:cubicBezTo>
                      <a:pt x="16917" y="758"/>
                      <a:pt x="16993" y="577"/>
                      <a:pt x="17068" y="396"/>
                    </a:cubicBezTo>
                    <a:cubicBezTo>
                      <a:pt x="17144" y="216"/>
                      <a:pt x="17219" y="35"/>
                      <a:pt x="17370" y="35"/>
                    </a:cubicBezTo>
                    <a:cubicBezTo>
                      <a:pt x="17370" y="35"/>
                      <a:pt x="17370" y="35"/>
                      <a:pt x="17295" y="35"/>
                    </a:cubicBezTo>
                    <a:cubicBezTo>
                      <a:pt x="17219" y="-55"/>
                      <a:pt x="17144" y="35"/>
                      <a:pt x="17068" y="216"/>
                    </a:cubicBezTo>
                    <a:cubicBezTo>
                      <a:pt x="17068" y="306"/>
                      <a:pt x="16993" y="306"/>
                      <a:pt x="16993" y="396"/>
                    </a:cubicBezTo>
                    <a:cubicBezTo>
                      <a:pt x="16841" y="487"/>
                      <a:pt x="16615" y="487"/>
                      <a:pt x="16464" y="396"/>
                    </a:cubicBezTo>
                    <a:cubicBezTo>
                      <a:pt x="16388" y="396"/>
                      <a:pt x="16388" y="396"/>
                      <a:pt x="16388" y="396"/>
                    </a:cubicBezTo>
                    <a:cubicBezTo>
                      <a:pt x="16313" y="396"/>
                      <a:pt x="16313" y="396"/>
                      <a:pt x="16313" y="487"/>
                    </a:cubicBezTo>
                    <a:cubicBezTo>
                      <a:pt x="16237" y="487"/>
                      <a:pt x="16237" y="487"/>
                      <a:pt x="16237" y="487"/>
                    </a:cubicBezTo>
                    <a:cubicBezTo>
                      <a:pt x="16313" y="577"/>
                      <a:pt x="16313" y="758"/>
                      <a:pt x="16313" y="848"/>
                    </a:cubicBezTo>
                    <a:cubicBezTo>
                      <a:pt x="16237" y="939"/>
                      <a:pt x="16162" y="1029"/>
                      <a:pt x="16086" y="1029"/>
                    </a:cubicBezTo>
                    <a:cubicBezTo>
                      <a:pt x="16011" y="1029"/>
                      <a:pt x="15860" y="1029"/>
                      <a:pt x="15784" y="848"/>
                    </a:cubicBezTo>
                    <a:cubicBezTo>
                      <a:pt x="15784" y="758"/>
                      <a:pt x="15784" y="758"/>
                      <a:pt x="15784" y="758"/>
                    </a:cubicBezTo>
                    <a:cubicBezTo>
                      <a:pt x="15709" y="758"/>
                      <a:pt x="15558" y="848"/>
                      <a:pt x="15482" y="1029"/>
                    </a:cubicBezTo>
                    <a:cubicBezTo>
                      <a:pt x="15406" y="1119"/>
                      <a:pt x="15331" y="1210"/>
                      <a:pt x="15331" y="1300"/>
                    </a:cubicBezTo>
                    <a:cubicBezTo>
                      <a:pt x="15331" y="1391"/>
                      <a:pt x="15406" y="1571"/>
                      <a:pt x="15406" y="1662"/>
                    </a:cubicBezTo>
                    <a:cubicBezTo>
                      <a:pt x="15331" y="1933"/>
                      <a:pt x="15255" y="2023"/>
                      <a:pt x="15104" y="2114"/>
                    </a:cubicBezTo>
                    <a:cubicBezTo>
                      <a:pt x="15029" y="2114"/>
                      <a:pt x="15029" y="2114"/>
                      <a:pt x="15029" y="2114"/>
                    </a:cubicBezTo>
                    <a:cubicBezTo>
                      <a:pt x="14802" y="2114"/>
                      <a:pt x="14727" y="1842"/>
                      <a:pt x="14727" y="1571"/>
                    </a:cubicBezTo>
                    <a:cubicBezTo>
                      <a:pt x="14727" y="1571"/>
                      <a:pt x="14727" y="1571"/>
                      <a:pt x="14727" y="1481"/>
                    </a:cubicBezTo>
                    <a:cubicBezTo>
                      <a:pt x="14727" y="1481"/>
                      <a:pt x="14727" y="1571"/>
                      <a:pt x="14727" y="1571"/>
                    </a:cubicBezTo>
                    <a:cubicBezTo>
                      <a:pt x="14651" y="1662"/>
                      <a:pt x="14576" y="1752"/>
                      <a:pt x="14349" y="1752"/>
                    </a:cubicBezTo>
                    <a:cubicBezTo>
                      <a:pt x="14274" y="1752"/>
                      <a:pt x="14123" y="1752"/>
                      <a:pt x="14047" y="1662"/>
                    </a:cubicBezTo>
                    <a:cubicBezTo>
                      <a:pt x="14047" y="1571"/>
                      <a:pt x="13896" y="1571"/>
                      <a:pt x="13745" y="1571"/>
                    </a:cubicBezTo>
                    <a:cubicBezTo>
                      <a:pt x="13820" y="1662"/>
                      <a:pt x="13820" y="1662"/>
                      <a:pt x="13820" y="1662"/>
                    </a:cubicBezTo>
                    <a:cubicBezTo>
                      <a:pt x="14047" y="1752"/>
                      <a:pt x="14123" y="1842"/>
                      <a:pt x="14198" y="2023"/>
                    </a:cubicBezTo>
                    <a:cubicBezTo>
                      <a:pt x="14198" y="2114"/>
                      <a:pt x="14198" y="2114"/>
                      <a:pt x="14198" y="2114"/>
                    </a:cubicBezTo>
                    <a:cubicBezTo>
                      <a:pt x="14123" y="2204"/>
                      <a:pt x="14123" y="2204"/>
                      <a:pt x="14123" y="2204"/>
                    </a:cubicBezTo>
                    <a:cubicBezTo>
                      <a:pt x="14047" y="2294"/>
                      <a:pt x="13972" y="2294"/>
                      <a:pt x="13820" y="2204"/>
                    </a:cubicBezTo>
                    <a:cubicBezTo>
                      <a:pt x="13745" y="2204"/>
                      <a:pt x="13745" y="2114"/>
                      <a:pt x="13669" y="2114"/>
                    </a:cubicBezTo>
                    <a:cubicBezTo>
                      <a:pt x="13594" y="2204"/>
                      <a:pt x="13443" y="2204"/>
                      <a:pt x="13216" y="2023"/>
                    </a:cubicBezTo>
                    <a:cubicBezTo>
                      <a:pt x="13292" y="2114"/>
                      <a:pt x="13216" y="2204"/>
                      <a:pt x="13216" y="2294"/>
                    </a:cubicBezTo>
                    <a:cubicBezTo>
                      <a:pt x="13216" y="2385"/>
                      <a:pt x="13216" y="2385"/>
                      <a:pt x="13216" y="2475"/>
                    </a:cubicBezTo>
                    <a:cubicBezTo>
                      <a:pt x="13216" y="2927"/>
                      <a:pt x="12839" y="2927"/>
                      <a:pt x="12688" y="2656"/>
                    </a:cubicBezTo>
                    <a:cubicBezTo>
                      <a:pt x="12612" y="2565"/>
                      <a:pt x="12612" y="2385"/>
                      <a:pt x="12612" y="2294"/>
                    </a:cubicBezTo>
                    <a:cubicBezTo>
                      <a:pt x="12537" y="2294"/>
                      <a:pt x="12461" y="2294"/>
                      <a:pt x="12386" y="2385"/>
                    </a:cubicBezTo>
                    <a:cubicBezTo>
                      <a:pt x="12310" y="2475"/>
                      <a:pt x="12310" y="2475"/>
                      <a:pt x="12234" y="2475"/>
                    </a:cubicBezTo>
                    <a:cubicBezTo>
                      <a:pt x="12159" y="2475"/>
                      <a:pt x="12159" y="2475"/>
                      <a:pt x="12159" y="2475"/>
                    </a:cubicBezTo>
                    <a:cubicBezTo>
                      <a:pt x="12083" y="2385"/>
                      <a:pt x="12083" y="2385"/>
                      <a:pt x="12083" y="2385"/>
                    </a:cubicBezTo>
                    <a:cubicBezTo>
                      <a:pt x="12008" y="2294"/>
                      <a:pt x="12083" y="2204"/>
                      <a:pt x="12083" y="2023"/>
                    </a:cubicBezTo>
                    <a:cubicBezTo>
                      <a:pt x="12083" y="1933"/>
                      <a:pt x="12159" y="1752"/>
                      <a:pt x="12083" y="1752"/>
                    </a:cubicBezTo>
                    <a:cubicBezTo>
                      <a:pt x="12083" y="1752"/>
                      <a:pt x="12008" y="1752"/>
                      <a:pt x="11932" y="1752"/>
                    </a:cubicBezTo>
                    <a:cubicBezTo>
                      <a:pt x="11857" y="1842"/>
                      <a:pt x="11781" y="1842"/>
                      <a:pt x="11706" y="1933"/>
                    </a:cubicBezTo>
                    <a:cubicBezTo>
                      <a:pt x="11630" y="1933"/>
                      <a:pt x="11630" y="1933"/>
                      <a:pt x="11630" y="1933"/>
                    </a:cubicBezTo>
                    <a:cubicBezTo>
                      <a:pt x="11630" y="1933"/>
                      <a:pt x="11555" y="1933"/>
                      <a:pt x="11555" y="1933"/>
                    </a:cubicBezTo>
                    <a:cubicBezTo>
                      <a:pt x="11706" y="2114"/>
                      <a:pt x="11706" y="2294"/>
                      <a:pt x="11630" y="2475"/>
                    </a:cubicBezTo>
                    <a:cubicBezTo>
                      <a:pt x="11630" y="2565"/>
                      <a:pt x="11479" y="2656"/>
                      <a:pt x="11328" y="2656"/>
                    </a:cubicBezTo>
                    <a:cubicBezTo>
                      <a:pt x="11253" y="2656"/>
                      <a:pt x="11253" y="2656"/>
                      <a:pt x="11253" y="2656"/>
                    </a:cubicBezTo>
                    <a:cubicBezTo>
                      <a:pt x="11253" y="2656"/>
                      <a:pt x="11253" y="2656"/>
                      <a:pt x="11253" y="2656"/>
                    </a:cubicBezTo>
                    <a:cubicBezTo>
                      <a:pt x="11253" y="2746"/>
                      <a:pt x="11177" y="2927"/>
                      <a:pt x="11177" y="2927"/>
                    </a:cubicBezTo>
                    <a:cubicBezTo>
                      <a:pt x="11102" y="3017"/>
                      <a:pt x="11026" y="3108"/>
                      <a:pt x="10951" y="3108"/>
                    </a:cubicBezTo>
                    <a:cubicBezTo>
                      <a:pt x="10800" y="3108"/>
                      <a:pt x="10648" y="3017"/>
                      <a:pt x="10648" y="2837"/>
                    </a:cubicBezTo>
                    <a:cubicBezTo>
                      <a:pt x="10648" y="2837"/>
                      <a:pt x="10573" y="2837"/>
                      <a:pt x="10573" y="2837"/>
                    </a:cubicBezTo>
                    <a:cubicBezTo>
                      <a:pt x="10497" y="2837"/>
                      <a:pt x="10346" y="2837"/>
                      <a:pt x="10346" y="2927"/>
                    </a:cubicBezTo>
                    <a:cubicBezTo>
                      <a:pt x="10271" y="3017"/>
                      <a:pt x="10195" y="3108"/>
                      <a:pt x="10120" y="3198"/>
                    </a:cubicBezTo>
                    <a:cubicBezTo>
                      <a:pt x="10044" y="3288"/>
                      <a:pt x="9969" y="3288"/>
                      <a:pt x="9969" y="3379"/>
                    </a:cubicBezTo>
                    <a:cubicBezTo>
                      <a:pt x="10044" y="3288"/>
                      <a:pt x="10195" y="3288"/>
                      <a:pt x="10346" y="3288"/>
                    </a:cubicBezTo>
                    <a:cubicBezTo>
                      <a:pt x="10422" y="3379"/>
                      <a:pt x="10573" y="3469"/>
                      <a:pt x="10497" y="3740"/>
                    </a:cubicBezTo>
                    <a:cubicBezTo>
                      <a:pt x="10497" y="3740"/>
                      <a:pt x="10497" y="3740"/>
                      <a:pt x="10497" y="3740"/>
                    </a:cubicBezTo>
                    <a:cubicBezTo>
                      <a:pt x="10648" y="3831"/>
                      <a:pt x="10648" y="4102"/>
                      <a:pt x="10648" y="4192"/>
                    </a:cubicBezTo>
                    <a:cubicBezTo>
                      <a:pt x="10573" y="4373"/>
                      <a:pt x="10346" y="4463"/>
                      <a:pt x="10195" y="4283"/>
                    </a:cubicBezTo>
                    <a:cubicBezTo>
                      <a:pt x="10120" y="4192"/>
                      <a:pt x="10120" y="4102"/>
                      <a:pt x="10044" y="4102"/>
                    </a:cubicBezTo>
                    <a:cubicBezTo>
                      <a:pt x="10044" y="4102"/>
                      <a:pt x="10044" y="4192"/>
                      <a:pt x="10044" y="4192"/>
                    </a:cubicBezTo>
                    <a:cubicBezTo>
                      <a:pt x="9969" y="4463"/>
                      <a:pt x="9893" y="4463"/>
                      <a:pt x="9818" y="4463"/>
                    </a:cubicBezTo>
                    <a:cubicBezTo>
                      <a:pt x="9667" y="4463"/>
                      <a:pt x="9591" y="4373"/>
                      <a:pt x="9440" y="4102"/>
                    </a:cubicBezTo>
                    <a:cubicBezTo>
                      <a:pt x="9440" y="4102"/>
                      <a:pt x="9440" y="4102"/>
                      <a:pt x="9440" y="4102"/>
                    </a:cubicBezTo>
                    <a:cubicBezTo>
                      <a:pt x="9440" y="4102"/>
                      <a:pt x="9365" y="4102"/>
                      <a:pt x="9365" y="4102"/>
                    </a:cubicBezTo>
                    <a:cubicBezTo>
                      <a:pt x="9289" y="4283"/>
                      <a:pt x="9213" y="4373"/>
                      <a:pt x="9062" y="4373"/>
                    </a:cubicBezTo>
                    <a:cubicBezTo>
                      <a:pt x="9062" y="4373"/>
                      <a:pt x="8987" y="4373"/>
                      <a:pt x="8987" y="4283"/>
                    </a:cubicBezTo>
                    <a:cubicBezTo>
                      <a:pt x="8836" y="4192"/>
                      <a:pt x="8836" y="4011"/>
                      <a:pt x="8911" y="3831"/>
                    </a:cubicBezTo>
                    <a:cubicBezTo>
                      <a:pt x="8911" y="3921"/>
                      <a:pt x="8836" y="3921"/>
                      <a:pt x="8836" y="3921"/>
                    </a:cubicBezTo>
                    <a:cubicBezTo>
                      <a:pt x="8685" y="4102"/>
                      <a:pt x="8534" y="4192"/>
                      <a:pt x="8383" y="4283"/>
                    </a:cubicBezTo>
                    <a:cubicBezTo>
                      <a:pt x="8383" y="4283"/>
                      <a:pt x="8383" y="4283"/>
                      <a:pt x="8383" y="4283"/>
                    </a:cubicBezTo>
                    <a:cubicBezTo>
                      <a:pt x="8383" y="4373"/>
                      <a:pt x="8383" y="4373"/>
                      <a:pt x="8383" y="4373"/>
                    </a:cubicBezTo>
                    <a:cubicBezTo>
                      <a:pt x="8383" y="4554"/>
                      <a:pt x="8232" y="4644"/>
                      <a:pt x="8156" y="4734"/>
                    </a:cubicBezTo>
                    <a:cubicBezTo>
                      <a:pt x="8156" y="4734"/>
                      <a:pt x="8156" y="4734"/>
                      <a:pt x="8156" y="4734"/>
                    </a:cubicBezTo>
                    <a:cubicBezTo>
                      <a:pt x="8383" y="4644"/>
                      <a:pt x="8534" y="4644"/>
                      <a:pt x="8609" y="4734"/>
                    </a:cubicBezTo>
                    <a:cubicBezTo>
                      <a:pt x="8685" y="4734"/>
                      <a:pt x="8760" y="4734"/>
                      <a:pt x="8760" y="4734"/>
                    </a:cubicBezTo>
                    <a:cubicBezTo>
                      <a:pt x="8760" y="4734"/>
                      <a:pt x="8836" y="4734"/>
                      <a:pt x="8911" y="4644"/>
                    </a:cubicBezTo>
                    <a:cubicBezTo>
                      <a:pt x="9062" y="4463"/>
                      <a:pt x="9213" y="4373"/>
                      <a:pt x="9289" y="4373"/>
                    </a:cubicBezTo>
                    <a:cubicBezTo>
                      <a:pt x="9440" y="4373"/>
                      <a:pt x="9516" y="4463"/>
                      <a:pt x="9667" y="4554"/>
                    </a:cubicBezTo>
                    <a:cubicBezTo>
                      <a:pt x="9742" y="4644"/>
                      <a:pt x="9742" y="4734"/>
                      <a:pt x="9742" y="4734"/>
                    </a:cubicBezTo>
                    <a:cubicBezTo>
                      <a:pt x="9742" y="4915"/>
                      <a:pt x="9667" y="5006"/>
                      <a:pt x="9667" y="5096"/>
                    </a:cubicBezTo>
                    <a:cubicBezTo>
                      <a:pt x="9591" y="5096"/>
                      <a:pt x="9591" y="5096"/>
                      <a:pt x="9591" y="5096"/>
                    </a:cubicBezTo>
                    <a:cubicBezTo>
                      <a:pt x="9742" y="5277"/>
                      <a:pt x="9667" y="5457"/>
                      <a:pt x="9667" y="5457"/>
                    </a:cubicBezTo>
                    <a:cubicBezTo>
                      <a:pt x="9667" y="5638"/>
                      <a:pt x="9516" y="5729"/>
                      <a:pt x="9365" y="5729"/>
                    </a:cubicBezTo>
                    <a:cubicBezTo>
                      <a:pt x="9289" y="5729"/>
                      <a:pt x="9213" y="5729"/>
                      <a:pt x="9213" y="5638"/>
                    </a:cubicBezTo>
                    <a:cubicBezTo>
                      <a:pt x="9138" y="5638"/>
                      <a:pt x="9138" y="5548"/>
                      <a:pt x="9138" y="5457"/>
                    </a:cubicBezTo>
                    <a:cubicBezTo>
                      <a:pt x="9138" y="5367"/>
                      <a:pt x="9062" y="5277"/>
                      <a:pt x="9062" y="5277"/>
                    </a:cubicBezTo>
                    <a:cubicBezTo>
                      <a:pt x="8987" y="5457"/>
                      <a:pt x="8836" y="5819"/>
                      <a:pt x="8534" y="5819"/>
                    </a:cubicBezTo>
                    <a:cubicBezTo>
                      <a:pt x="8458" y="5819"/>
                      <a:pt x="8307" y="6090"/>
                      <a:pt x="8307" y="6361"/>
                    </a:cubicBezTo>
                    <a:cubicBezTo>
                      <a:pt x="8307" y="6723"/>
                      <a:pt x="8156" y="6723"/>
                      <a:pt x="8081" y="6723"/>
                    </a:cubicBezTo>
                    <a:cubicBezTo>
                      <a:pt x="8081" y="6723"/>
                      <a:pt x="8005" y="6723"/>
                      <a:pt x="8005" y="6723"/>
                    </a:cubicBezTo>
                    <a:cubicBezTo>
                      <a:pt x="8005" y="6723"/>
                      <a:pt x="8005" y="6723"/>
                      <a:pt x="8005" y="6723"/>
                    </a:cubicBezTo>
                    <a:cubicBezTo>
                      <a:pt x="7930" y="7175"/>
                      <a:pt x="7476" y="7807"/>
                      <a:pt x="7174" y="8078"/>
                    </a:cubicBezTo>
                    <a:cubicBezTo>
                      <a:pt x="7023" y="8259"/>
                      <a:pt x="7023" y="8350"/>
                      <a:pt x="7099" y="8440"/>
                    </a:cubicBezTo>
                    <a:cubicBezTo>
                      <a:pt x="7099" y="8530"/>
                      <a:pt x="7174" y="8621"/>
                      <a:pt x="7099" y="8801"/>
                    </a:cubicBezTo>
                    <a:cubicBezTo>
                      <a:pt x="7023" y="8982"/>
                      <a:pt x="6872" y="9073"/>
                      <a:pt x="6721" y="9073"/>
                    </a:cubicBezTo>
                    <a:cubicBezTo>
                      <a:pt x="6646" y="9073"/>
                      <a:pt x="6570" y="9073"/>
                      <a:pt x="6495" y="9073"/>
                    </a:cubicBezTo>
                    <a:cubicBezTo>
                      <a:pt x="6495" y="8982"/>
                      <a:pt x="6419" y="8982"/>
                      <a:pt x="6344" y="8982"/>
                    </a:cubicBezTo>
                    <a:cubicBezTo>
                      <a:pt x="6344" y="9073"/>
                      <a:pt x="6344" y="9163"/>
                      <a:pt x="6419" y="9253"/>
                    </a:cubicBezTo>
                    <a:cubicBezTo>
                      <a:pt x="6419" y="9434"/>
                      <a:pt x="6419" y="9796"/>
                      <a:pt x="6268" y="9976"/>
                    </a:cubicBezTo>
                    <a:cubicBezTo>
                      <a:pt x="6193" y="9976"/>
                      <a:pt x="6193" y="10067"/>
                      <a:pt x="6268" y="10247"/>
                    </a:cubicBezTo>
                    <a:cubicBezTo>
                      <a:pt x="6268" y="10338"/>
                      <a:pt x="6344" y="10428"/>
                      <a:pt x="6344" y="10519"/>
                    </a:cubicBezTo>
                    <a:cubicBezTo>
                      <a:pt x="6344" y="10609"/>
                      <a:pt x="6268" y="10790"/>
                      <a:pt x="6041" y="10790"/>
                    </a:cubicBezTo>
                    <a:cubicBezTo>
                      <a:pt x="6041" y="10790"/>
                      <a:pt x="5966" y="10699"/>
                      <a:pt x="5890" y="10699"/>
                    </a:cubicBezTo>
                    <a:cubicBezTo>
                      <a:pt x="5815" y="10699"/>
                      <a:pt x="5815" y="10699"/>
                      <a:pt x="5739" y="10699"/>
                    </a:cubicBezTo>
                    <a:cubicBezTo>
                      <a:pt x="5664" y="10880"/>
                      <a:pt x="5437" y="10970"/>
                      <a:pt x="5286" y="10970"/>
                    </a:cubicBezTo>
                    <a:cubicBezTo>
                      <a:pt x="5362" y="11061"/>
                      <a:pt x="5437" y="11151"/>
                      <a:pt x="5588" y="11332"/>
                    </a:cubicBezTo>
                    <a:cubicBezTo>
                      <a:pt x="5739" y="11422"/>
                      <a:pt x="5739" y="11603"/>
                      <a:pt x="5739" y="11693"/>
                    </a:cubicBezTo>
                    <a:cubicBezTo>
                      <a:pt x="5664" y="11784"/>
                      <a:pt x="5513" y="11874"/>
                      <a:pt x="5437" y="11874"/>
                    </a:cubicBezTo>
                    <a:cubicBezTo>
                      <a:pt x="5286" y="11874"/>
                      <a:pt x="5211" y="11784"/>
                      <a:pt x="5135" y="11693"/>
                    </a:cubicBezTo>
                    <a:cubicBezTo>
                      <a:pt x="5060" y="11784"/>
                      <a:pt x="4984" y="11784"/>
                      <a:pt x="4984" y="11874"/>
                    </a:cubicBezTo>
                    <a:cubicBezTo>
                      <a:pt x="4833" y="11965"/>
                      <a:pt x="4682" y="12055"/>
                      <a:pt x="4531" y="12145"/>
                    </a:cubicBezTo>
                    <a:cubicBezTo>
                      <a:pt x="4380" y="12145"/>
                      <a:pt x="4380" y="12326"/>
                      <a:pt x="4304" y="12416"/>
                    </a:cubicBezTo>
                    <a:cubicBezTo>
                      <a:pt x="4304" y="12507"/>
                      <a:pt x="4229" y="12778"/>
                      <a:pt x="4002" y="12778"/>
                    </a:cubicBezTo>
                    <a:cubicBezTo>
                      <a:pt x="3927" y="12778"/>
                      <a:pt x="3927" y="12778"/>
                      <a:pt x="3851" y="13049"/>
                    </a:cubicBezTo>
                    <a:cubicBezTo>
                      <a:pt x="3851" y="13230"/>
                      <a:pt x="3776" y="13411"/>
                      <a:pt x="3625" y="13501"/>
                    </a:cubicBezTo>
                    <a:cubicBezTo>
                      <a:pt x="3625" y="13591"/>
                      <a:pt x="3549" y="13591"/>
                      <a:pt x="3474" y="13591"/>
                    </a:cubicBezTo>
                    <a:cubicBezTo>
                      <a:pt x="3323" y="13591"/>
                      <a:pt x="3247" y="13411"/>
                      <a:pt x="3247" y="13320"/>
                    </a:cubicBezTo>
                    <a:cubicBezTo>
                      <a:pt x="3172" y="13139"/>
                      <a:pt x="3172" y="13139"/>
                      <a:pt x="3096" y="13139"/>
                    </a:cubicBezTo>
                    <a:cubicBezTo>
                      <a:pt x="3020" y="13139"/>
                      <a:pt x="3020" y="13139"/>
                      <a:pt x="3020" y="13139"/>
                    </a:cubicBezTo>
                    <a:cubicBezTo>
                      <a:pt x="3020" y="13139"/>
                      <a:pt x="3020" y="13230"/>
                      <a:pt x="3096" y="13411"/>
                    </a:cubicBezTo>
                    <a:cubicBezTo>
                      <a:pt x="3172" y="13411"/>
                      <a:pt x="3247" y="13591"/>
                      <a:pt x="3172" y="13682"/>
                    </a:cubicBezTo>
                    <a:cubicBezTo>
                      <a:pt x="3096" y="13862"/>
                      <a:pt x="3020" y="13862"/>
                      <a:pt x="2869" y="13862"/>
                    </a:cubicBezTo>
                    <a:cubicBezTo>
                      <a:pt x="2794" y="13862"/>
                      <a:pt x="2718" y="13862"/>
                      <a:pt x="2643" y="13953"/>
                    </a:cubicBezTo>
                    <a:cubicBezTo>
                      <a:pt x="2492" y="14134"/>
                      <a:pt x="2265" y="14224"/>
                      <a:pt x="2114" y="14224"/>
                    </a:cubicBezTo>
                    <a:cubicBezTo>
                      <a:pt x="2039" y="14224"/>
                      <a:pt x="1963" y="14224"/>
                      <a:pt x="1888" y="14224"/>
                    </a:cubicBezTo>
                    <a:cubicBezTo>
                      <a:pt x="1963" y="14224"/>
                      <a:pt x="1963" y="14224"/>
                      <a:pt x="1963" y="14314"/>
                    </a:cubicBezTo>
                    <a:cubicBezTo>
                      <a:pt x="2114" y="14314"/>
                      <a:pt x="2265" y="14405"/>
                      <a:pt x="2265" y="14495"/>
                    </a:cubicBezTo>
                    <a:cubicBezTo>
                      <a:pt x="2341" y="14586"/>
                      <a:pt x="2341" y="14676"/>
                      <a:pt x="2265" y="14766"/>
                    </a:cubicBezTo>
                    <a:cubicBezTo>
                      <a:pt x="2190" y="14857"/>
                      <a:pt x="2114" y="14857"/>
                      <a:pt x="1963" y="14857"/>
                    </a:cubicBezTo>
                    <a:cubicBezTo>
                      <a:pt x="1812" y="14857"/>
                      <a:pt x="1586" y="14857"/>
                      <a:pt x="1359" y="14766"/>
                    </a:cubicBezTo>
                    <a:cubicBezTo>
                      <a:pt x="1359" y="14766"/>
                      <a:pt x="1359" y="14857"/>
                      <a:pt x="1359" y="14857"/>
                    </a:cubicBezTo>
                    <a:cubicBezTo>
                      <a:pt x="1283" y="15037"/>
                      <a:pt x="1208" y="15218"/>
                      <a:pt x="981" y="15128"/>
                    </a:cubicBezTo>
                    <a:cubicBezTo>
                      <a:pt x="906" y="15128"/>
                      <a:pt x="755" y="15218"/>
                      <a:pt x="679" y="15218"/>
                    </a:cubicBezTo>
                    <a:cubicBezTo>
                      <a:pt x="679" y="15309"/>
                      <a:pt x="679" y="15309"/>
                      <a:pt x="679" y="15309"/>
                    </a:cubicBezTo>
                    <a:cubicBezTo>
                      <a:pt x="830" y="15489"/>
                      <a:pt x="830" y="15580"/>
                      <a:pt x="755" y="15670"/>
                    </a:cubicBezTo>
                    <a:cubicBezTo>
                      <a:pt x="755" y="15670"/>
                      <a:pt x="679" y="15851"/>
                      <a:pt x="528" y="15851"/>
                    </a:cubicBezTo>
                    <a:cubicBezTo>
                      <a:pt x="377" y="15851"/>
                      <a:pt x="302" y="15760"/>
                      <a:pt x="151" y="15670"/>
                    </a:cubicBezTo>
                    <a:cubicBezTo>
                      <a:pt x="151" y="15760"/>
                      <a:pt x="75" y="15851"/>
                      <a:pt x="0" y="16032"/>
                    </a:cubicBezTo>
                    <a:cubicBezTo>
                      <a:pt x="0" y="16122"/>
                      <a:pt x="151" y="16212"/>
                      <a:pt x="151" y="16212"/>
                    </a:cubicBezTo>
                    <a:cubicBezTo>
                      <a:pt x="302" y="16303"/>
                      <a:pt x="377" y="16393"/>
                      <a:pt x="377" y="16574"/>
                    </a:cubicBezTo>
                    <a:cubicBezTo>
                      <a:pt x="377" y="16664"/>
                      <a:pt x="302" y="16664"/>
                      <a:pt x="226" y="16755"/>
                    </a:cubicBezTo>
                    <a:cubicBezTo>
                      <a:pt x="377" y="16845"/>
                      <a:pt x="377" y="16935"/>
                      <a:pt x="377" y="17026"/>
                    </a:cubicBezTo>
                    <a:cubicBezTo>
                      <a:pt x="377" y="17206"/>
                      <a:pt x="226" y="17387"/>
                      <a:pt x="75" y="17478"/>
                    </a:cubicBezTo>
                    <a:cubicBezTo>
                      <a:pt x="75" y="17478"/>
                      <a:pt x="75" y="17568"/>
                      <a:pt x="151" y="17658"/>
                    </a:cubicBezTo>
                    <a:cubicBezTo>
                      <a:pt x="302" y="17839"/>
                      <a:pt x="151" y="18020"/>
                      <a:pt x="75" y="18110"/>
                    </a:cubicBezTo>
                    <a:cubicBezTo>
                      <a:pt x="0" y="18201"/>
                      <a:pt x="0" y="18201"/>
                      <a:pt x="75" y="18291"/>
                    </a:cubicBezTo>
                    <a:cubicBezTo>
                      <a:pt x="75" y="18291"/>
                      <a:pt x="151" y="18291"/>
                      <a:pt x="151" y="18291"/>
                    </a:cubicBezTo>
                    <a:cubicBezTo>
                      <a:pt x="151" y="18291"/>
                      <a:pt x="151" y="18291"/>
                      <a:pt x="151" y="18291"/>
                    </a:cubicBezTo>
                    <a:cubicBezTo>
                      <a:pt x="226" y="18291"/>
                      <a:pt x="226" y="18291"/>
                      <a:pt x="302" y="18291"/>
                    </a:cubicBezTo>
                    <a:cubicBezTo>
                      <a:pt x="377" y="18291"/>
                      <a:pt x="453" y="18291"/>
                      <a:pt x="528" y="18472"/>
                    </a:cubicBezTo>
                    <a:cubicBezTo>
                      <a:pt x="528" y="18472"/>
                      <a:pt x="679" y="18381"/>
                      <a:pt x="906" y="18110"/>
                    </a:cubicBezTo>
                    <a:cubicBezTo>
                      <a:pt x="981" y="18020"/>
                      <a:pt x="1057" y="18020"/>
                      <a:pt x="1132" y="18020"/>
                    </a:cubicBezTo>
                    <a:cubicBezTo>
                      <a:pt x="1283" y="18020"/>
                      <a:pt x="1434" y="18201"/>
                      <a:pt x="1434" y="18381"/>
                    </a:cubicBezTo>
                    <a:cubicBezTo>
                      <a:pt x="1434" y="18652"/>
                      <a:pt x="1283" y="18743"/>
                      <a:pt x="1132" y="18743"/>
                    </a:cubicBezTo>
                    <a:cubicBezTo>
                      <a:pt x="1132" y="18743"/>
                      <a:pt x="1132" y="18743"/>
                      <a:pt x="1132" y="18743"/>
                    </a:cubicBezTo>
                    <a:cubicBezTo>
                      <a:pt x="1057" y="18743"/>
                      <a:pt x="906" y="18833"/>
                      <a:pt x="906" y="18833"/>
                    </a:cubicBezTo>
                    <a:cubicBezTo>
                      <a:pt x="830" y="18924"/>
                      <a:pt x="830" y="18924"/>
                      <a:pt x="830" y="18924"/>
                    </a:cubicBezTo>
                    <a:cubicBezTo>
                      <a:pt x="906" y="19104"/>
                      <a:pt x="830" y="19195"/>
                      <a:pt x="830" y="19285"/>
                    </a:cubicBezTo>
                    <a:cubicBezTo>
                      <a:pt x="679" y="19375"/>
                      <a:pt x="453" y="19375"/>
                      <a:pt x="302" y="19195"/>
                    </a:cubicBezTo>
                    <a:cubicBezTo>
                      <a:pt x="302" y="19195"/>
                      <a:pt x="226" y="19104"/>
                      <a:pt x="226" y="19014"/>
                    </a:cubicBezTo>
                    <a:cubicBezTo>
                      <a:pt x="226" y="19014"/>
                      <a:pt x="226" y="19104"/>
                      <a:pt x="226" y="19104"/>
                    </a:cubicBezTo>
                    <a:cubicBezTo>
                      <a:pt x="377" y="19285"/>
                      <a:pt x="302" y="19556"/>
                      <a:pt x="226" y="19647"/>
                    </a:cubicBezTo>
                    <a:cubicBezTo>
                      <a:pt x="226" y="19737"/>
                      <a:pt x="151" y="19737"/>
                      <a:pt x="151" y="19737"/>
                    </a:cubicBezTo>
                    <a:cubicBezTo>
                      <a:pt x="226" y="19737"/>
                      <a:pt x="302" y="19737"/>
                      <a:pt x="377" y="19647"/>
                    </a:cubicBezTo>
                    <a:cubicBezTo>
                      <a:pt x="453" y="19466"/>
                      <a:pt x="604" y="19375"/>
                      <a:pt x="679" y="19375"/>
                    </a:cubicBezTo>
                    <a:cubicBezTo>
                      <a:pt x="906" y="19375"/>
                      <a:pt x="981" y="19556"/>
                      <a:pt x="1057" y="19737"/>
                    </a:cubicBezTo>
                    <a:cubicBezTo>
                      <a:pt x="1132" y="19737"/>
                      <a:pt x="1132" y="19827"/>
                      <a:pt x="1132" y="20008"/>
                    </a:cubicBezTo>
                    <a:cubicBezTo>
                      <a:pt x="1057" y="20098"/>
                      <a:pt x="981" y="20098"/>
                      <a:pt x="906" y="20098"/>
                    </a:cubicBezTo>
                    <a:cubicBezTo>
                      <a:pt x="906" y="20098"/>
                      <a:pt x="906" y="20098"/>
                      <a:pt x="906" y="20189"/>
                    </a:cubicBezTo>
                    <a:cubicBezTo>
                      <a:pt x="906" y="20189"/>
                      <a:pt x="906" y="20189"/>
                      <a:pt x="906" y="20189"/>
                    </a:cubicBezTo>
                    <a:cubicBezTo>
                      <a:pt x="906" y="20550"/>
                      <a:pt x="755" y="20550"/>
                      <a:pt x="604" y="20550"/>
                    </a:cubicBezTo>
                    <a:cubicBezTo>
                      <a:pt x="528" y="20550"/>
                      <a:pt x="528" y="20550"/>
                      <a:pt x="528" y="20641"/>
                    </a:cubicBezTo>
                    <a:cubicBezTo>
                      <a:pt x="528" y="20731"/>
                      <a:pt x="1057" y="21093"/>
                      <a:pt x="1283" y="21183"/>
                    </a:cubicBezTo>
                    <a:cubicBezTo>
                      <a:pt x="1434" y="21183"/>
                      <a:pt x="1510" y="21273"/>
                      <a:pt x="1586" y="21364"/>
                    </a:cubicBezTo>
                    <a:cubicBezTo>
                      <a:pt x="1737" y="21454"/>
                      <a:pt x="1963" y="21545"/>
                      <a:pt x="2265" y="21454"/>
                    </a:cubicBezTo>
                    <a:cubicBezTo>
                      <a:pt x="2643" y="21454"/>
                      <a:pt x="3625" y="20370"/>
                      <a:pt x="3700" y="20189"/>
                    </a:cubicBezTo>
                    <a:cubicBezTo>
                      <a:pt x="3851" y="20008"/>
                      <a:pt x="4002" y="20008"/>
                      <a:pt x="4002" y="20008"/>
                    </a:cubicBezTo>
                    <a:cubicBezTo>
                      <a:pt x="4078" y="20008"/>
                      <a:pt x="4078" y="20008"/>
                      <a:pt x="4153" y="20008"/>
                    </a:cubicBezTo>
                    <a:cubicBezTo>
                      <a:pt x="4229" y="20008"/>
                      <a:pt x="4304" y="20008"/>
                      <a:pt x="4380" y="20008"/>
                    </a:cubicBezTo>
                    <a:cubicBezTo>
                      <a:pt x="4380" y="19918"/>
                      <a:pt x="4380" y="19827"/>
                      <a:pt x="4455" y="19647"/>
                    </a:cubicBezTo>
                    <a:cubicBezTo>
                      <a:pt x="4455" y="19466"/>
                      <a:pt x="4455" y="19285"/>
                      <a:pt x="4606" y="19195"/>
                    </a:cubicBezTo>
                    <a:cubicBezTo>
                      <a:pt x="4606" y="19195"/>
                      <a:pt x="4606" y="19195"/>
                      <a:pt x="4606" y="19195"/>
                    </a:cubicBezTo>
                    <a:cubicBezTo>
                      <a:pt x="4682" y="19195"/>
                      <a:pt x="4682" y="19195"/>
                      <a:pt x="4682" y="19195"/>
                    </a:cubicBezTo>
                    <a:cubicBezTo>
                      <a:pt x="4833" y="19195"/>
                      <a:pt x="4909" y="19375"/>
                      <a:pt x="4984" y="19556"/>
                    </a:cubicBezTo>
                    <a:cubicBezTo>
                      <a:pt x="4984" y="19647"/>
                      <a:pt x="5060" y="19737"/>
                      <a:pt x="5060" y="19827"/>
                    </a:cubicBezTo>
                    <a:cubicBezTo>
                      <a:pt x="5211" y="19827"/>
                      <a:pt x="5286" y="20008"/>
                      <a:pt x="5362" y="20189"/>
                    </a:cubicBezTo>
                    <a:cubicBezTo>
                      <a:pt x="5362" y="20189"/>
                      <a:pt x="5437" y="20189"/>
                      <a:pt x="5437" y="20279"/>
                    </a:cubicBezTo>
                    <a:cubicBezTo>
                      <a:pt x="5513" y="20098"/>
                      <a:pt x="5513" y="19918"/>
                      <a:pt x="5513" y="19737"/>
                    </a:cubicBezTo>
                    <a:cubicBezTo>
                      <a:pt x="5513" y="19647"/>
                      <a:pt x="5588" y="19556"/>
                      <a:pt x="5588" y="19375"/>
                    </a:cubicBezTo>
                    <a:cubicBezTo>
                      <a:pt x="5588" y="19285"/>
                      <a:pt x="5664" y="19104"/>
                      <a:pt x="5664" y="19014"/>
                    </a:cubicBezTo>
                    <a:cubicBezTo>
                      <a:pt x="5664" y="18924"/>
                      <a:pt x="5664" y="18833"/>
                      <a:pt x="5664" y="18743"/>
                    </a:cubicBezTo>
                    <a:cubicBezTo>
                      <a:pt x="5739" y="18652"/>
                      <a:pt x="5890" y="18652"/>
                      <a:pt x="6041" y="18652"/>
                    </a:cubicBezTo>
                    <a:cubicBezTo>
                      <a:pt x="6117" y="18652"/>
                      <a:pt x="6193" y="18652"/>
                      <a:pt x="6268" y="18562"/>
                    </a:cubicBezTo>
                    <a:cubicBezTo>
                      <a:pt x="6268" y="18472"/>
                      <a:pt x="6268" y="18020"/>
                      <a:pt x="6268" y="17929"/>
                    </a:cubicBezTo>
                    <a:cubicBezTo>
                      <a:pt x="6117" y="17839"/>
                      <a:pt x="6041" y="17658"/>
                      <a:pt x="6041" y="17478"/>
                    </a:cubicBezTo>
                    <a:cubicBezTo>
                      <a:pt x="6041" y="17387"/>
                      <a:pt x="6041" y="17387"/>
                      <a:pt x="6041" y="17297"/>
                    </a:cubicBezTo>
                    <a:cubicBezTo>
                      <a:pt x="6041" y="17206"/>
                      <a:pt x="6193" y="17116"/>
                      <a:pt x="6268" y="17116"/>
                    </a:cubicBezTo>
                    <a:cubicBezTo>
                      <a:pt x="6344" y="17116"/>
                      <a:pt x="6344" y="17026"/>
                      <a:pt x="6419" y="17026"/>
                    </a:cubicBezTo>
                    <a:cubicBezTo>
                      <a:pt x="6495" y="16935"/>
                      <a:pt x="6495" y="16845"/>
                      <a:pt x="6419" y="16755"/>
                    </a:cubicBezTo>
                    <a:cubicBezTo>
                      <a:pt x="6419" y="16664"/>
                      <a:pt x="6419" y="16574"/>
                      <a:pt x="6268" y="16483"/>
                    </a:cubicBezTo>
                    <a:cubicBezTo>
                      <a:pt x="6117" y="16393"/>
                      <a:pt x="5890" y="16303"/>
                      <a:pt x="5890" y="16032"/>
                    </a:cubicBezTo>
                    <a:cubicBezTo>
                      <a:pt x="5890" y="15851"/>
                      <a:pt x="5890" y="15670"/>
                      <a:pt x="5966" y="15580"/>
                    </a:cubicBezTo>
                    <a:cubicBezTo>
                      <a:pt x="5966" y="15399"/>
                      <a:pt x="6041" y="15309"/>
                      <a:pt x="5966" y="15128"/>
                    </a:cubicBezTo>
                    <a:cubicBezTo>
                      <a:pt x="5815" y="14766"/>
                      <a:pt x="5890" y="14495"/>
                      <a:pt x="5890" y="14314"/>
                    </a:cubicBezTo>
                    <a:cubicBezTo>
                      <a:pt x="5966" y="14224"/>
                      <a:pt x="5966" y="14134"/>
                      <a:pt x="5966" y="14043"/>
                    </a:cubicBezTo>
                    <a:cubicBezTo>
                      <a:pt x="5815" y="13772"/>
                      <a:pt x="5739" y="13411"/>
                      <a:pt x="6041" y="12868"/>
                    </a:cubicBezTo>
                    <a:cubicBezTo>
                      <a:pt x="6268" y="12326"/>
                      <a:pt x="6797" y="12055"/>
                      <a:pt x="7023" y="12145"/>
                    </a:cubicBezTo>
                    <a:cubicBezTo>
                      <a:pt x="7099" y="12145"/>
                      <a:pt x="7099" y="12145"/>
                      <a:pt x="7174" y="12145"/>
                    </a:cubicBezTo>
                    <a:cubicBezTo>
                      <a:pt x="7250" y="12236"/>
                      <a:pt x="7401" y="12326"/>
                      <a:pt x="7401" y="12145"/>
                    </a:cubicBezTo>
                    <a:cubicBezTo>
                      <a:pt x="7552" y="11965"/>
                      <a:pt x="7552" y="11874"/>
                      <a:pt x="7476" y="11874"/>
                    </a:cubicBezTo>
                    <a:cubicBezTo>
                      <a:pt x="7401" y="11784"/>
                      <a:pt x="7174" y="11693"/>
                      <a:pt x="7174" y="11513"/>
                    </a:cubicBezTo>
                    <a:cubicBezTo>
                      <a:pt x="7174" y="11513"/>
                      <a:pt x="7099" y="11422"/>
                      <a:pt x="7099" y="11422"/>
                    </a:cubicBezTo>
                    <a:cubicBezTo>
                      <a:pt x="7099" y="11332"/>
                      <a:pt x="7174" y="11151"/>
                      <a:pt x="7250" y="11061"/>
                    </a:cubicBezTo>
                    <a:cubicBezTo>
                      <a:pt x="7476" y="10609"/>
                      <a:pt x="7779" y="10157"/>
                      <a:pt x="7779" y="9796"/>
                    </a:cubicBezTo>
                    <a:cubicBezTo>
                      <a:pt x="7779" y="9705"/>
                      <a:pt x="7779" y="9524"/>
                      <a:pt x="7779" y="9344"/>
                    </a:cubicBezTo>
                    <a:cubicBezTo>
                      <a:pt x="7779" y="9163"/>
                      <a:pt x="7779" y="8982"/>
                      <a:pt x="7854" y="8801"/>
                    </a:cubicBezTo>
                    <a:cubicBezTo>
                      <a:pt x="8005" y="8711"/>
                      <a:pt x="8081" y="8711"/>
                      <a:pt x="8232" y="8711"/>
                    </a:cubicBezTo>
                    <a:cubicBezTo>
                      <a:pt x="8307" y="8621"/>
                      <a:pt x="8458" y="8621"/>
                      <a:pt x="8534" y="8621"/>
                    </a:cubicBezTo>
                    <a:cubicBezTo>
                      <a:pt x="8609" y="8530"/>
                      <a:pt x="8609" y="8530"/>
                      <a:pt x="8609" y="8350"/>
                    </a:cubicBezTo>
                    <a:cubicBezTo>
                      <a:pt x="8609" y="8259"/>
                      <a:pt x="8609" y="8169"/>
                      <a:pt x="8685" y="7988"/>
                    </a:cubicBezTo>
                    <a:cubicBezTo>
                      <a:pt x="8685" y="7988"/>
                      <a:pt x="8760" y="7898"/>
                      <a:pt x="8836" y="7717"/>
                    </a:cubicBezTo>
                    <a:cubicBezTo>
                      <a:pt x="8911" y="7536"/>
                      <a:pt x="8987" y="7355"/>
                      <a:pt x="9138" y="7265"/>
                    </a:cubicBezTo>
                    <a:cubicBezTo>
                      <a:pt x="9213" y="7175"/>
                      <a:pt x="9365" y="6994"/>
                      <a:pt x="9289" y="6994"/>
                    </a:cubicBezTo>
                    <a:cubicBezTo>
                      <a:pt x="9213" y="6723"/>
                      <a:pt x="9289" y="6542"/>
                      <a:pt x="9365" y="6452"/>
                    </a:cubicBezTo>
                    <a:cubicBezTo>
                      <a:pt x="9440" y="6361"/>
                      <a:pt x="9516" y="6180"/>
                      <a:pt x="9516" y="6090"/>
                    </a:cubicBezTo>
                    <a:cubicBezTo>
                      <a:pt x="9516" y="5638"/>
                      <a:pt x="9969" y="5367"/>
                      <a:pt x="10346" y="5367"/>
                    </a:cubicBezTo>
                    <a:cubicBezTo>
                      <a:pt x="10724" y="5367"/>
                      <a:pt x="10800" y="5277"/>
                      <a:pt x="10800" y="5277"/>
                    </a:cubicBezTo>
                    <a:cubicBezTo>
                      <a:pt x="10800" y="5186"/>
                      <a:pt x="10800" y="5096"/>
                      <a:pt x="10800" y="5006"/>
                    </a:cubicBezTo>
                    <a:cubicBezTo>
                      <a:pt x="10800" y="4915"/>
                      <a:pt x="10800" y="4825"/>
                      <a:pt x="10800" y="4644"/>
                    </a:cubicBezTo>
                    <a:cubicBezTo>
                      <a:pt x="10800" y="4554"/>
                      <a:pt x="10800" y="4463"/>
                      <a:pt x="10875" y="4373"/>
                    </a:cubicBezTo>
                    <a:cubicBezTo>
                      <a:pt x="10951" y="4283"/>
                      <a:pt x="11102" y="4283"/>
                      <a:pt x="11253" y="4373"/>
                    </a:cubicBezTo>
                    <a:cubicBezTo>
                      <a:pt x="11404" y="4463"/>
                      <a:pt x="11555" y="4463"/>
                      <a:pt x="11630" y="4463"/>
                    </a:cubicBezTo>
                    <a:cubicBezTo>
                      <a:pt x="11781" y="4373"/>
                      <a:pt x="12008" y="4373"/>
                      <a:pt x="12159" y="4554"/>
                    </a:cubicBezTo>
                    <a:cubicBezTo>
                      <a:pt x="12234" y="4644"/>
                      <a:pt x="12310" y="4644"/>
                      <a:pt x="12386" y="4644"/>
                    </a:cubicBezTo>
                    <a:cubicBezTo>
                      <a:pt x="12386" y="4644"/>
                      <a:pt x="12461" y="4644"/>
                      <a:pt x="12461" y="4554"/>
                    </a:cubicBezTo>
                    <a:cubicBezTo>
                      <a:pt x="12461" y="4011"/>
                      <a:pt x="12612" y="3560"/>
                      <a:pt x="12990" y="3560"/>
                    </a:cubicBezTo>
                    <a:cubicBezTo>
                      <a:pt x="12990" y="3560"/>
                      <a:pt x="13065" y="3560"/>
                      <a:pt x="13065" y="3560"/>
                    </a:cubicBezTo>
                    <a:cubicBezTo>
                      <a:pt x="13065" y="3560"/>
                      <a:pt x="13065" y="3560"/>
                      <a:pt x="13065" y="3560"/>
                    </a:cubicBezTo>
                    <a:cubicBezTo>
                      <a:pt x="13141" y="3560"/>
                      <a:pt x="13141" y="3560"/>
                      <a:pt x="13141" y="3560"/>
                    </a:cubicBezTo>
                    <a:cubicBezTo>
                      <a:pt x="13141" y="3560"/>
                      <a:pt x="13141" y="3560"/>
                      <a:pt x="13141" y="356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4" name="Shape">
                <a:extLst>
                  <a:ext uri="{FF2B5EF4-FFF2-40B4-BE49-F238E27FC236}">
                    <a16:creationId xmlns:a16="http://schemas.microsoft.com/office/drawing/2014/main" id="{7A6DEECC-EB98-9DC4-F473-BA9A671CA037}"/>
                  </a:ext>
                </a:extLst>
              </p:cNvPr>
              <p:cNvSpPr/>
              <p:nvPr/>
            </p:nvSpPr>
            <p:spPr>
              <a:xfrm>
                <a:off x="433559" y="318714"/>
                <a:ext cx="24465" cy="1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00" extrusionOk="0">
                    <a:moveTo>
                      <a:pt x="20519" y="14400"/>
                    </a:moveTo>
                    <a:cubicBezTo>
                      <a:pt x="21600" y="12601"/>
                      <a:pt x="21600" y="10801"/>
                      <a:pt x="21600" y="8999"/>
                    </a:cubicBezTo>
                    <a:cubicBezTo>
                      <a:pt x="20519" y="8999"/>
                      <a:pt x="18360" y="7200"/>
                      <a:pt x="17279" y="7200"/>
                    </a:cubicBezTo>
                    <a:cubicBezTo>
                      <a:pt x="17279" y="7200"/>
                      <a:pt x="16199" y="7200"/>
                      <a:pt x="15120" y="7200"/>
                    </a:cubicBezTo>
                    <a:cubicBezTo>
                      <a:pt x="12959" y="7200"/>
                      <a:pt x="9719" y="3600"/>
                      <a:pt x="7560" y="0"/>
                    </a:cubicBezTo>
                    <a:cubicBezTo>
                      <a:pt x="7560" y="0"/>
                      <a:pt x="7560" y="0"/>
                      <a:pt x="7560" y="0"/>
                    </a:cubicBezTo>
                    <a:cubicBezTo>
                      <a:pt x="7560" y="0"/>
                      <a:pt x="7560" y="0"/>
                      <a:pt x="6479" y="0"/>
                    </a:cubicBezTo>
                    <a:cubicBezTo>
                      <a:pt x="6479" y="0"/>
                      <a:pt x="6479" y="0"/>
                      <a:pt x="6479" y="0"/>
                    </a:cubicBezTo>
                    <a:cubicBezTo>
                      <a:pt x="6479" y="5400"/>
                      <a:pt x="4319" y="7200"/>
                      <a:pt x="3239" y="8999"/>
                    </a:cubicBezTo>
                    <a:cubicBezTo>
                      <a:pt x="2159" y="8999"/>
                      <a:pt x="2159" y="8999"/>
                      <a:pt x="2159" y="8999"/>
                    </a:cubicBezTo>
                    <a:cubicBezTo>
                      <a:pt x="3239" y="12601"/>
                      <a:pt x="2159" y="14400"/>
                      <a:pt x="2159" y="16200"/>
                    </a:cubicBezTo>
                    <a:cubicBezTo>
                      <a:pt x="2159" y="18000"/>
                      <a:pt x="1079" y="18000"/>
                      <a:pt x="0" y="19800"/>
                    </a:cubicBezTo>
                    <a:cubicBezTo>
                      <a:pt x="0" y="19800"/>
                      <a:pt x="0" y="19800"/>
                      <a:pt x="0" y="19800"/>
                    </a:cubicBezTo>
                    <a:cubicBezTo>
                      <a:pt x="5399" y="19800"/>
                      <a:pt x="12959" y="21600"/>
                      <a:pt x="18360" y="19800"/>
                    </a:cubicBezTo>
                    <a:cubicBezTo>
                      <a:pt x="18360" y="19800"/>
                      <a:pt x="18360" y="19800"/>
                      <a:pt x="18360" y="19800"/>
                    </a:cubicBezTo>
                    <a:cubicBezTo>
                      <a:pt x="19439" y="19800"/>
                      <a:pt x="19439" y="19800"/>
                      <a:pt x="20519" y="19800"/>
                    </a:cubicBezTo>
                    <a:cubicBezTo>
                      <a:pt x="20519" y="19800"/>
                      <a:pt x="20519" y="19800"/>
                      <a:pt x="20519" y="19800"/>
                    </a:cubicBezTo>
                    <a:cubicBezTo>
                      <a:pt x="20519" y="19800"/>
                      <a:pt x="20519" y="19800"/>
                      <a:pt x="20519" y="19800"/>
                    </a:cubicBezTo>
                    <a:cubicBezTo>
                      <a:pt x="20519" y="18000"/>
                      <a:pt x="20519" y="16200"/>
                      <a:pt x="20519" y="144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5" name="Shape">
                <a:extLst>
                  <a:ext uri="{FF2B5EF4-FFF2-40B4-BE49-F238E27FC236}">
                    <a16:creationId xmlns:a16="http://schemas.microsoft.com/office/drawing/2014/main" id="{586E4B72-A173-912A-5512-906169C3C484}"/>
                  </a:ext>
                </a:extLst>
              </p:cNvPr>
              <p:cNvSpPr/>
              <p:nvPr/>
            </p:nvSpPr>
            <p:spPr>
              <a:xfrm>
                <a:off x="261280" y="551764"/>
                <a:ext cx="18739" cy="28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0" h="21315" extrusionOk="0">
                    <a:moveTo>
                      <a:pt x="6750" y="13839"/>
                    </a:moveTo>
                    <a:cubicBezTo>
                      <a:pt x="5399" y="17162"/>
                      <a:pt x="6750" y="20485"/>
                      <a:pt x="8099" y="21315"/>
                    </a:cubicBezTo>
                    <a:cubicBezTo>
                      <a:pt x="8099" y="21315"/>
                      <a:pt x="8099" y="21315"/>
                      <a:pt x="8099" y="21315"/>
                    </a:cubicBezTo>
                    <a:cubicBezTo>
                      <a:pt x="12150" y="18823"/>
                      <a:pt x="13500" y="18823"/>
                      <a:pt x="16200" y="17992"/>
                    </a:cubicBezTo>
                    <a:cubicBezTo>
                      <a:pt x="17550" y="17992"/>
                      <a:pt x="17550" y="17992"/>
                      <a:pt x="18899" y="17162"/>
                    </a:cubicBezTo>
                    <a:cubicBezTo>
                      <a:pt x="20250" y="16331"/>
                      <a:pt x="20250" y="13008"/>
                      <a:pt x="20250" y="10515"/>
                    </a:cubicBezTo>
                    <a:cubicBezTo>
                      <a:pt x="20250" y="8022"/>
                      <a:pt x="20250" y="4699"/>
                      <a:pt x="20250" y="3038"/>
                    </a:cubicBezTo>
                    <a:cubicBezTo>
                      <a:pt x="21600" y="2207"/>
                      <a:pt x="20250" y="1376"/>
                      <a:pt x="20250" y="1376"/>
                    </a:cubicBezTo>
                    <a:cubicBezTo>
                      <a:pt x="18899" y="-285"/>
                      <a:pt x="13500" y="-285"/>
                      <a:pt x="10800" y="545"/>
                    </a:cubicBezTo>
                    <a:cubicBezTo>
                      <a:pt x="9449" y="2207"/>
                      <a:pt x="6750" y="2207"/>
                      <a:pt x="4049" y="2207"/>
                    </a:cubicBezTo>
                    <a:cubicBezTo>
                      <a:pt x="4049" y="2207"/>
                      <a:pt x="2699" y="2207"/>
                      <a:pt x="1349" y="2207"/>
                    </a:cubicBezTo>
                    <a:cubicBezTo>
                      <a:pt x="1349" y="2207"/>
                      <a:pt x="1349" y="2207"/>
                      <a:pt x="0" y="2207"/>
                    </a:cubicBezTo>
                    <a:cubicBezTo>
                      <a:pt x="0" y="2207"/>
                      <a:pt x="1349" y="3868"/>
                      <a:pt x="2699" y="4699"/>
                    </a:cubicBezTo>
                    <a:cubicBezTo>
                      <a:pt x="5399" y="7191"/>
                      <a:pt x="8099" y="10515"/>
                      <a:pt x="6750" y="1383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6" name="Shape">
                <a:extLst>
                  <a:ext uri="{FF2B5EF4-FFF2-40B4-BE49-F238E27FC236}">
                    <a16:creationId xmlns:a16="http://schemas.microsoft.com/office/drawing/2014/main" id="{626DA209-65D7-7DBF-48F1-59CDB447F51B}"/>
                  </a:ext>
                </a:extLst>
              </p:cNvPr>
              <p:cNvSpPr/>
              <p:nvPr/>
            </p:nvSpPr>
            <p:spPr>
              <a:xfrm>
                <a:off x="243063" y="458449"/>
                <a:ext cx="155098" cy="133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23" y="1079"/>
                    </a:moveTo>
                    <a:cubicBezTo>
                      <a:pt x="11323" y="1079"/>
                      <a:pt x="11149" y="1079"/>
                      <a:pt x="11149" y="1079"/>
                    </a:cubicBezTo>
                    <a:cubicBezTo>
                      <a:pt x="11149" y="1079"/>
                      <a:pt x="11149" y="899"/>
                      <a:pt x="10975" y="899"/>
                    </a:cubicBezTo>
                    <a:cubicBezTo>
                      <a:pt x="10975" y="899"/>
                      <a:pt x="10975" y="899"/>
                      <a:pt x="10800" y="899"/>
                    </a:cubicBezTo>
                    <a:cubicBezTo>
                      <a:pt x="10800" y="899"/>
                      <a:pt x="10800" y="899"/>
                      <a:pt x="10800" y="899"/>
                    </a:cubicBezTo>
                    <a:cubicBezTo>
                      <a:pt x="10800" y="899"/>
                      <a:pt x="10800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451" y="719"/>
                      <a:pt x="10277" y="359"/>
                      <a:pt x="10277" y="179"/>
                    </a:cubicBezTo>
                    <a:cubicBezTo>
                      <a:pt x="10277" y="0"/>
                      <a:pt x="10277" y="0"/>
                      <a:pt x="10103" y="0"/>
                    </a:cubicBezTo>
                    <a:cubicBezTo>
                      <a:pt x="10103" y="0"/>
                      <a:pt x="9929" y="0"/>
                      <a:pt x="9754" y="0"/>
                    </a:cubicBezTo>
                    <a:cubicBezTo>
                      <a:pt x="9406" y="0"/>
                      <a:pt x="9058" y="179"/>
                      <a:pt x="9058" y="179"/>
                    </a:cubicBezTo>
                    <a:cubicBezTo>
                      <a:pt x="8883" y="179"/>
                      <a:pt x="8883" y="359"/>
                      <a:pt x="8709" y="359"/>
                    </a:cubicBezTo>
                    <a:cubicBezTo>
                      <a:pt x="8361" y="539"/>
                      <a:pt x="8187" y="719"/>
                      <a:pt x="7838" y="719"/>
                    </a:cubicBezTo>
                    <a:cubicBezTo>
                      <a:pt x="7664" y="719"/>
                      <a:pt x="7490" y="719"/>
                      <a:pt x="7490" y="539"/>
                    </a:cubicBezTo>
                    <a:cubicBezTo>
                      <a:pt x="7490" y="539"/>
                      <a:pt x="7490" y="539"/>
                      <a:pt x="7490" y="539"/>
                    </a:cubicBezTo>
                    <a:cubicBezTo>
                      <a:pt x="7316" y="719"/>
                      <a:pt x="7316" y="719"/>
                      <a:pt x="7316" y="719"/>
                    </a:cubicBezTo>
                    <a:cubicBezTo>
                      <a:pt x="7316" y="1079"/>
                      <a:pt x="6967" y="1439"/>
                      <a:pt x="6619" y="1439"/>
                    </a:cubicBezTo>
                    <a:cubicBezTo>
                      <a:pt x="6619" y="1439"/>
                      <a:pt x="6619" y="1439"/>
                      <a:pt x="6445" y="1259"/>
                    </a:cubicBezTo>
                    <a:cubicBezTo>
                      <a:pt x="6445" y="1259"/>
                      <a:pt x="6445" y="1259"/>
                      <a:pt x="6445" y="1259"/>
                    </a:cubicBezTo>
                    <a:cubicBezTo>
                      <a:pt x="6445" y="1619"/>
                      <a:pt x="6096" y="1979"/>
                      <a:pt x="5748" y="1979"/>
                    </a:cubicBezTo>
                    <a:cubicBezTo>
                      <a:pt x="5400" y="1979"/>
                      <a:pt x="5225" y="1799"/>
                      <a:pt x="5051" y="1799"/>
                    </a:cubicBezTo>
                    <a:cubicBezTo>
                      <a:pt x="5051" y="1799"/>
                      <a:pt x="4877" y="1799"/>
                      <a:pt x="4877" y="1979"/>
                    </a:cubicBezTo>
                    <a:cubicBezTo>
                      <a:pt x="4877" y="2159"/>
                      <a:pt x="4877" y="2339"/>
                      <a:pt x="4877" y="2339"/>
                    </a:cubicBezTo>
                    <a:cubicBezTo>
                      <a:pt x="4703" y="2519"/>
                      <a:pt x="4703" y="2519"/>
                      <a:pt x="4703" y="2519"/>
                    </a:cubicBezTo>
                    <a:cubicBezTo>
                      <a:pt x="4703" y="3059"/>
                      <a:pt x="4354" y="3059"/>
                      <a:pt x="4180" y="3059"/>
                    </a:cubicBezTo>
                    <a:cubicBezTo>
                      <a:pt x="4180" y="3059"/>
                      <a:pt x="4180" y="3059"/>
                      <a:pt x="4180" y="3059"/>
                    </a:cubicBezTo>
                    <a:cubicBezTo>
                      <a:pt x="4180" y="3059"/>
                      <a:pt x="4180" y="3059"/>
                      <a:pt x="4180" y="3059"/>
                    </a:cubicBezTo>
                    <a:cubicBezTo>
                      <a:pt x="4180" y="3059"/>
                      <a:pt x="4180" y="3059"/>
                      <a:pt x="4180" y="3059"/>
                    </a:cubicBezTo>
                    <a:cubicBezTo>
                      <a:pt x="4006" y="3059"/>
                      <a:pt x="3832" y="3059"/>
                      <a:pt x="3658" y="2879"/>
                    </a:cubicBezTo>
                    <a:cubicBezTo>
                      <a:pt x="3483" y="2699"/>
                      <a:pt x="3309" y="2339"/>
                      <a:pt x="2961" y="1979"/>
                    </a:cubicBezTo>
                    <a:cubicBezTo>
                      <a:pt x="2961" y="1979"/>
                      <a:pt x="2961" y="1799"/>
                      <a:pt x="2961" y="1799"/>
                    </a:cubicBezTo>
                    <a:cubicBezTo>
                      <a:pt x="2961" y="1799"/>
                      <a:pt x="2961" y="1799"/>
                      <a:pt x="2961" y="1799"/>
                    </a:cubicBezTo>
                    <a:cubicBezTo>
                      <a:pt x="2612" y="2339"/>
                      <a:pt x="2438" y="3059"/>
                      <a:pt x="1916" y="3059"/>
                    </a:cubicBezTo>
                    <a:cubicBezTo>
                      <a:pt x="1916" y="3059"/>
                      <a:pt x="1741" y="3059"/>
                      <a:pt x="1741" y="3059"/>
                    </a:cubicBezTo>
                    <a:cubicBezTo>
                      <a:pt x="1741" y="3059"/>
                      <a:pt x="1741" y="3059"/>
                      <a:pt x="1741" y="3059"/>
                    </a:cubicBezTo>
                    <a:cubicBezTo>
                      <a:pt x="1567" y="3059"/>
                      <a:pt x="1567" y="3059"/>
                      <a:pt x="1393" y="3059"/>
                    </a:cubicBezTo>
                    <a:cubicBezTo>
                      <a:pt x="1393" y="3059"/>
                      <a:pt x="1393" y="3059"/>
                      <a:pt x="1393" y="3059"/>
                    </a:cubicBezTo>
                    <a:cubicBezTo>
                      <a:pt x="1219" y="3059"/>
                      <a:pt x="1219" y="3059"/>
                      <a:pt x="1045" y="3059"/>
                    </a:cubicBezTo>
                    <a:cubicBezTo>
                      <a:pt x="1045" y="3059"/>
                      <a:pt x="870" y="3059"/>
                      <a:pt x="870" y="3059"/>
                    </a:cubicBezTo>
                    <a:cubicBezTo>
                      <a:pt x="870" y="3059"/>
                      <a:pt x="696" y="3059"/>
                      <a:pt x="522" y="3059"/>
                    </a:cubicBezTo>
                    <a:cubicBezTo>
                      <a:pt x="522" y="3059"/>
                      <a:pt x="522" y="3059"/>
                      <a:pt x="522" y="3059"/>
                    </a:cubicBezTo>
                    <a:cubicBezTo>
                      <a:pt x="522" y="3239"/>
                      <a:pt x="522" y="3239"/>
                      <a:pt x="522" y="3239"/>
                    </a:cubicBezTo>
                    <a:cubicBezTo>
                      <a:pt x="522" y="3239"/>
                      <a:pt x="522" y="3419"/>
                      <a:pt x="522" y="3419"/>
                    </a:cubicBezTo>
                    <a:cubicBezTo>
                      <a:pt x="522" y="3419"/>
                      <a:pt x="522" y="3419"/>
                      <a:pt x="522" y="3419"/>
                    </a:cubicBezTo>
                    <a:cubicBezTo>
                      <a:pt x="696" y="3599"/>
                      <a:pt x="870" y="3779"/>
                      <a:pt x="870" y="3959"/>
                    </a:cubicBezTo>
                    <a:cubicBezTo>
                      <a:pt x="870" y="4319"/>
                      <a:pt x="522" y="4679"/>
                      <a:pt x="174" y="4859"/>
                    </a:cubicBezTo>
                    <a:cubicBezTo>
                      <a:pt x="174" y="4859"/>
                      <a:pt x="0" y="5040"/>
                      <a:pt x="0" y="5040"/>
                    </a:cubicBezTo>
                    <a:cubicBezTo>
                      <a:pt x="0" y="5040"/>
                      <a:pt x="174" y="5040"/>
                      <a:pt x="174" y="5220"/>
                    </a:cubicBezTo>
                    <a:cubicBezTo>
                      <a:pt x="522" y="5399"/>
                      <a:pt x="870" y="5760"/>
                      <a:pt x="522" y="6300"/>
                    </a:cubicBezTo>
                    <a:cubicBezTo>
                      <a:pt x="522" y="6300"/>
                      <a:pt x="522" y="6300"/>
                      <a:pt x="348" y="6479"/>
                    </a:cubicBezTo>
                    <a:cubicBezTo>
                      <a:pt x="348" y="6479"/>
                      <a:pt x="348" y="6479"/>
                      <a:pt x="522" y="6659"/>
                    </a:cubicBezTo>
                    <a:cubicBezTo>
                      <a:pt x="522" y="6659"/>
                      <a:pt x="522" y="6659"/>
                      <a:pt x="696" y="6659"/>
                    </a:cubicBezTo>
                    <a:cubicBezTo>
                      <a:pt x="696" y="6659"/>
                      <a:pt x="870" y="6659"/>
                      <a:pt x="1045" y="6840"/>
                    </a:cubicBezTo>
                    <a:cubicBezTo>
                      <a:pt x="1393" y="6840"/>
                      <a:pt x="1741" y="6840"/>
                      <a:pt x="1916" y="7020"/>
                    </a:cubicBezTo>
                    <a:cubicBezTo>
                      <a:pt x="1916" y="7199"/>
                      <a:pt x="1916" y="7380"/>
                      <a:pt x="1916" y="7560"/>
                    </a:cubicBezTo>
                    <a:cubicBezTo>
                      <a:pt x="1916" y="7560"/>
                      <a:pt x="1916" y="7560"/>
                      <a:pt x="1916" y="7560"/>
                    </a:cubicBezTo>
                    <a:cubicBezTo>
                      <a:pt x="1916" y="7560"/>
                      <a:pt x="2090" y="7560"/>
                      <a:pt x="2090" y="7560"/>
                    </a:cubicBezTo>
                    <a:cubicBezTo>
                      <a:pt x="2264" y="7380"/>
                      <a:pt x="2264" y="7380"/>
                      <a:pt x="2438" y="7199"/>
                    </a:cubicBezTo>
                    <a:cubicBezTo>
                      <a:pt x="2612" y="6840"/>
                      <a:pt x="2787" y="6479"/>
                      <a:pt x="3483" y="6300"/>
                    </a:cubicBezTo>
                    <a:cubicBezTo>
                      <a:pt x="3658" y="6300"/>
                      <a:pt x="3832" y="6119"/>
                      <a:pt x="4006" y="6119"/>
                    </a:cubicBezTo>
                    <a:cubicBezTo>
                      <a:pt x="5225" y="6119"/>
                      <a:pt x="6270" y="7020"/>
                      <a:pt x="6619" y="7560"/>
                    </a:cubicBezTo>
                    <a:cubicBezTo>
                      <a:pt x="6793" y="7739"/>
                      <a:pt x="6793" y="7920"/>
                      <a:pt x="6967" y="7920"/>
                    </a:cubicBezTo>
                    <a:cubicBezTo>
                      <a:pt x="7141" y="8280"/>
                      <a:pt x="7316" y="8459"/>
                      <a:pt x="7316" y="8999"/>
                    </a:cubicBezTo>
                    <a:cubicBezTo>
                      <a:pt x="7490" y="9360"/>
                      <a:pt x="7664" y="10260"/>
                      <a:pt x="9058" y="11160"/>
                    </a:cubicBezTo>
                    <a:cubicBezTo>
                      <a:pt x="9929" y="11700"/>
                      <a:pt x="10451" y="12240"/>
                      <a:pt x="10800" y="12780"/>
                    </a:cubicBezTo>
                    <a:cubicBezTo>
                      <a:pt x="11149" y="13140"/>
                      <a:pt x="11497" y="13320"/>
                      <a:pt x="11671" y="13500"/>
                    </a:cubicBezTo>
                    <a:cubicBezTo>
                      <a:pt x="12020" y="13680"/>
                      <a:pt x="12194" y="13680"/>
                      <a:pt x="12542" y="13860"/>
                    </a:cubicBezTo>
                    <a:cubicBezTo>
                      <a:pt x="12891" y="13860"/>
                      <a:pt x="13413" y="14040"/>
                      <a:pt x="13762" y="14400"/>
                    </a:cubicBezTo>
                    <a:cubicBezTo>
                      <a:pt x="14110" y="14940"/>
                      <a:pt x="14633" y="15300"/>
                      <a:pt x="15330" y="15480"/>
                    </a:cubicBezTo>
                    <a:cubicBezTo>
                      <a:pt x="15678" y="15660"/>
                      <a:pt x="15852" y="16020"/>
                      <a:pt x="16026" y="16200"/>
                    </a:cubicBezTo>
                    <a:cubicBezTo>
                      <a:pt x="16200" y="16560"/>
                      <a:pt x="16375" y="16740"/>
                      <a:pt x="16549" y="16740"/>
                    </a:cubicBezTo>
                    <a:cubicBezTo>
                      <a:pt x="17246" y="16740"/>
                      <a:pt x="17246" y="17280"/>
                      <a:pt x="17246" y="17640"/>
                    </a:cubicBezTo>
                    <a:cubicBezTo>
                      <a:pt x="17246" y="17820"/>
                      <a:pt x="17420" y="17820"/>
                      <a:pt x="17420" y="18000"/>
                    </a:cubicBezTo>
                    <a:cubicBezTo>
                      <a:pt x="17942" y="18720"/>
                      <a:pt x="18117" y="19979"/>
                      <a:pt x="17594" y="20700"/>
                    </a:cubicBezTo>
                    <a:cubicBezTo>
                      <a:pt x="17420" y="20880"/>
                      <a:pt x="17420" y="21420"/>
                      <a:pt x="17420" y="21600"/>
                    </a:cubicBezTo>
                    <a:cubicBezTo>
                      <a:pt x="17594" y="21240"/>
                      <a:pt x="17942" y="20700"/>
                      <a:pt x="17942" y="20340"/>
                    </a:cubicBezTo>
                    <a:cubicBezTo>
                      <a:pt x="18117" y="19800"/>
                      <a:pt x="18291" y="19620"/>
                      <a:pt x="18639" y="19440"/>
                    </a:cubicBezTo>
                    <a:cubicBezTo>
                      <a:pt x="18813" y="19260"/>
                      <a:pt x="18988" y="19260"/>
                      <a:pt x="19162" y="18900"/>
                    </a:cubicBezTo>
                    <a:cubicBezTo>
                      <a:pt x="19162" y="18900"/>
                      <a:pt x="19162" y="18900"/>
                      <a:pt x="19162" y="18900"/>
                    </a:cubicBezTo>
                    <a:cubicBezTo>
                      <a:pt x="19162" y="18900"/>
                      <a:pt x="18988" y="18720"/>
                      <a:pt x="18988" y="18720"/>
                    </a:cubicBezTo>
                    <a:cubicBezTo>
                      <a:pt x="18639" y="18540"/>
                      <a:pt x="18291" y="18180"/>
                      <a:pt x="18291" y="17640"/>
                    </a:cubicBezTo>
                    <a:cubicBezTo>
                      <a:pt x="18117" y="17280"/>
                      <a:pt x="18291" y="16920"/>
                      <a:pt x="18465" y="16740"/>
                    </a:cubicBezTo>
                    <a:cubicBezTo>
                      <a:pt x="18813" y="16020"/>
                      <a:pt x="19859" y="15840"/>
                      <a:pt x="20555" y="16380"/>
                    </a:cubicBezTo>
                    <a:cubicBezTo>
                      <a:pt x="20730" y="16560"/>
                      <a:pt x="20904" y="16560"/>
                      <a:pt x="21078" y="16740"/>
                    </a:cubicBezTo>
                    <a:cubicBezTo>
                      <a:pt x="21252" y="16740"/>
                      <a:pt x="21426" y="16920"/>
                      <a:pt x="21600" y="17100"/>
                    </a:cubicBezTo>
                    <a:cubicBezTo>
                      <a:pt x="21600" y="16920"/>
                      <a:pt x="21600" y="16920"/>
                      <a:pt x="21600" y="16740"/>
                    </a:cubicBezTo>
                    <a:cubicBezTo>
                      <a:pt x="21600" y="16200"/>
                      <a:pt x="19510" y="15120"/>
                      <a:pt x="18639" y="14760"/>
                    </a:cubicBezTo>
                    <a:cubicBezTo>
                      <a:pt x="18291" y="14580"/>
                      <a:pt x="18117" y="14400"/>
                      <a:pt x="17942" y="14219"/>
                    </a:cubicBezTo>
                    <a:cubicBezTo>
                      <a:pt x="17420" y="14040"/>
                      <a:pt x="17246" y="13680"/>
                      <a:pt x="17246" y="13500"/>
                    </a:cubicBezTo>
                    <a:cubicBezTo>
                      <a:pt x="17071" y="13140"/>
                      <a:pt x="17071" y="13140"/>
                      <a:pt x="16723" y="13140"/>
                    </a:cubicBezTo>
                    <a:cubicBezTo>
                      <a:pt x="16549" y="13140"/>
                      <a:pt x="16549" y="13140"/>
                      <a:pt x="16549" y="13140"/>
                    </a:cubicBezTo>
                    <a:cubicBezTo>
                      <a:pt x="15155" y="13140"/>
                      <a:pt x="13588" y="11520"/>
                      <a:pt x="13239" y="9540"/>
                    </a:cubicBezTo>
                    <a:cubicBezTo>
                      <a:pt x="13065" y="8640"/>
                      <a:pt x="12368" y="8280"/>
                      <a:pt x="11671" y="7920"/>
                    </a:cubicBezTo>
                    <a:cubicBezTo>
                      <a:pt x="11149" y="7560"/>
                      <a:pt x="10625" y="7380"/>
                      <a:pt x="10451" y="6840"/>
                    </a:cubicBezTo>
                    <a:cubicBezTo>
                      <a:pt x="10103" y="6119"/>
                      <a:pt x="10277" y="5579"/>
                      <a:pt x="10451" y="5399"/>
                    </a:cubicBezTo>
                    <a:cubicBezTo>
                      <a:pt x="10625" y="5040"/>
                      <a:pt x="10625" y="5040"/>
                      <a:pt x="10451" y="4679"/>
                    </a:cubicBezTo>
                    <a:cubicBezTo>
                      <a:pt x="10451" y="4499"/>
                      <a:pt x="10451" y="4319"/>
                      <a:pt x="10451" y="3959"/>
                    </a:cubicBezTo>
                    <a:cubicBezTo>
                      <a:pt x="10625" y="3599"/>
                      <a:pt x="10975" y="3419"/>
                      <a:pt x="11323" y="3239"/>
                    </a:cubicBezTo>
                    <a:cubicBezTo>
                      <a:pt x="11323" y="3059"/>
                      <a:pt x="11323" y="2879"/>
                      <a:pt x="11323" y="2879"/>
                    </a:cubicBezTo>
                    <a:cubicBezTo>
                      <a:pt x="11323" y="2699"/>
                      <a:pt x="11323" y="2699"/>
                      <a:pt x="11323" y="2699"/>
                    </a:cubicBezTo>
                    <a:cubicBezTo>
                      <a:pt x="11323" y="2519"/>
                      <a:pt x="11323" y="2159"/>
                      <a:pt x="11323" y="1979"/>
                    </a:cubicBezTo>
                    <a:cubicBezTo>
                      <a:pt x="11323" y="1979"/>
                      <a:pt x="11323" y="1979"/>
                      <a:pt x="11323" y="1799"/>
                    </a:cubicBezTo>
                    <a:cubicBezTo>
                      <a:pt x="11323" y="1619"/>
                      <a:pt x="11323" y="1439"/>
                      <a:pt x="11323" y="1439"/>
                    </a:cubicBezTo>
                    <a:cubicBezTo>
                      <a:pt x="11323" y="1259"/>
                      <a:pt x="11323" y="1259"/>
                      <a:pt x="11323" y="1259"/>
                    </a:cubicBezTo>
                    <a:cubicBezTo>
                      <a:pt x="11323" y="1079"/>
                      <a:pt x="11323" y="1079"/>
                      <a:pt x="11323" y="1079"/>
                    </a:cubicBezTo>
                    <a:cubicBezTo>
                      <a:pt x="11323" y="1079"/>
                      <a:pt x="11323" y="1079"/>
                      <a:pt x="11323" y="107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7" name="Shape">
                <a:extLst>
                  <a:ext uri="{FF2B5EF4-FFF2-40B4-BE49-F238E27FC236}">
                    <a16:creationId xmlns:a16="http://schemas.microsoft.com/office/drawing/2014/main" id="{85637703-7908-F240-7640-1E6DC72CB31E}"/>
                  </a:ext>
                </a:extLst>
              </p:cNvPr>
              <p:cNvSpPr/>
              <p:nvPr/>
            </p:nvSpPr>
            <p:spPr>
              <a:xfrm>
                <a:off x="323737" y="594355"/>
                <a:ext cx="33833" cy="19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00" y="18000"/>
                    </a:moveTo>
                    <a:cubicBezTo>
                      <a:pt x="19200" y="18000"/>
                      <a:pt x="19200" y="16800"/>
                      <a:pt x="19200" y="12000"/>
                    </a:cubicBezTo>
                    <a:cubicBezTo>
                      <a:pt x="18400" y="7199"/>
                      <a:pt x="20800" y="2399"/>
                      <a:pt x="21600" y="0"/>
                    </a:cubicBezTo>
                    <a:cubicBezTo>
                      <a:pt x="20800" y="0"/>
                      <a:pt x="19200" y="0"/>
                      <a:pt x="17601" y="1199"/>
                    </a:cubicBezTo>
                    <a:cubicBezTo>
                      <a:pt x="12000" y="2399"/>
                      <a:pt x="8800" y="3599"/>
                      <a:pt x="5600" y="1199"/>
                    </a:cubicBezTo>
                    <a:cubicBezTo>
                      <a:pt x="4800" y="0"/>
                      <a:pt x="4800" y="0"/>
                      <a:pt x="4000" y="0"/>
                    </a:cubicBezTo>
                    <a:cubicBezTo>
                      <a:pt x="2400" y="0"/>
                      <a:pt x="0" y="2399"/>
                      <a:pt x="0" y="3599"/>
                    </a:cubicBezTo>
                    <a:cubicBezTo>
                      <a:pt x="0" y="3599"/>
                      <a:pt x="1600" y="5999"/>
                      <a:pt x="8000" y="9599"/>
                    </a:cubicBezTo>
                    <a:cubicBezTo>
                      <a:pt x="12800" y="10800"/>
                      <a:pt x="14400" y="14400"/>
                      <a:pt x="16001" y="16800"/>
                    </a:cubicBezTo>
                    <a:cubicBezTo>
                      <a:pt x="16800" y="18000"/>
                      <a:pt x="17601" y="19200"/>
                      <a:pt x="18400" y="19200"/>
                    </a:cubicBezTo>
                    <a:cubicBezTo>
                      <a:pt x="18400" y="21600"/>
                      <a:pt x="18400" y="21600"/>
                      <a:pt x="18400" y="21600"/>
                    </a:cubicBezTo>
                    <a:cubicBezTo>
                      <a:pt x="18400" y="21600"/>
                      <a:pt x="18400" y="21600"/>
                      <a:pt x="18400" y="21600"/>
                    </a:cubicBezTo>
                    <a:cubicBezTo>
                      <a:pt x="18400" y="19200"/>
                      <a:pt x="18400" y="19200"/>
                      <a:pt x="18400" y="19200"/>
                    </a:cubicBezTo>
                    <a:cubicBezTo>
                      <a:pt x="19200" y="19200"/>
                      <a:pt x="19200" y="18000"/>
                      <a:pt x="19200" y="180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88" name="Shape">
                <a:extLst>
                  <a:ext uri="{FF2B5EF4-FFF2-40B4-BE49-F238E27FC236}">
                    <a16:creationId xmlns:a16="http://schemas.microsoft.com/office/drawing/2014/main" id="{BFE28681-78B4-A328-DA70-45817A14D0EA}"/>
                  </a:ext>
                </a:extLst>
              </p:cNvPr>
              <p:cNvSpPr/>
              <p:nvPr/>
            </p:nvSpPr>
            <p:spPr>
              <a:xfrm>
                <a:off x="407535" y="472326"/>
                <a:ext cx="49448" cy="5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79" y="19938"/>
                    </a:moveTo>
                    <a:cubicBezTo>
                      <a:pt x="7560" y="20353"/>
                      <a:pt x="9180" y="21184"/>
                      <a:pt x="10259" y="21600"/>
                    </a:cubicBezTo>
                    <a:cubicBezTo>
                      <a:pt x="10259" y="21600"/>
                      <a:pt x="10800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1339" y="21600"/>
                      <a:pt x="11879" y="21184"/>
                      <a:pt x="11879" y="21184"/>
                    </a:cubicBezTo>
                    <a:cubicBezTo>
                      <a:pt x="11879" y="21184"/>
                      <a:pt x="11879" y="21184"/>
                      <a:pt x="11879" y="21184"/>
                    </a:cubicBezTo>
                    <a:cubicBezTo>
                      <a:pt x="12419" y="21184"/>
                      <a:pt x="12959" y="21184"/>
                      <a:pt x="12959" y="21184"/>
                    </a:cubicBezTo>
                    <a:cubicBezTo>
                      <a:pt x="12959" y="21184"/>
                      <a:pt x="13499" y="21184"/>
                      <a:pt x="13499" y="21184"/>
                    </a:cubicBezTo>
                    <a:cubicBezTo>
                      <a:pt x="13499" y="21184"/>
                      <a:pt x="14039" y="21184"/>
                      <a:pt x="14580" y="20769"/>
                    </a:cubicBezTo>
                    <a:cubicBezTo>
                      <a:pt x="14580" y="20769"/>
                      <a:pt x="14580" y="20769"/>
                      <a:pt x="15120" y="20769"/>
                    </a:cubicBezTo>
                    <a:cubicBezTo>
                      <a:pt x="15120" y="20769"/>
                      <a:pt x="15659" y="20769"/>
                      <a:pt x="15659" y="20769"/>
                    </a:cubicBezTo>
                    <a:cubicBezTo>
                      <a:pt x="15659" y="20769"/>
                      <a:pt x="16199" y="20769"/>
                      <a:pt x="16199" y="20769"/>
                    </a:cubicBezTo>
                    <a:cubicBezTo>
                      <a:pt x="16739" y="20769"/>
                      <a:pt x="16739" y="20769"/>
                      <a:pt x="17279" y="20769"/>
                    </a:cubicBezTo>
                    <a:cubicBezTo>
                      <a:pt x="17279" y="20353"/>
                      <a:pt x="17820" y="20353"/>
                      <a:pt x="17820" y="20353"/>
                    </a:cubicBezTo>
                    <a:cubicBezTo>
                      <a:pt x="17820" y="20353"/>
                      <a:pt x="18360" y="20353"/>
                      <a:pt x="18360" y="20353"/>
                    </a:cubicBezTo>
                    <a:cubicBezTo>
                      <a:pt x="18899" y="20353"/>
                      <a:pt x="18899" y="20353"/>
                      <a:pt x="18899" y="20353"/>
                    </a:cubicBezTo>
                    <a:cubicBezTo>
                      <a:pt x="19439" y="20353"/>
                      <a:pt x="19439" y="20353"/>
                      <a:pt x="19439" y="20353"/>
                    </a:cubicBezTo>
                    <a:cubicBezTo>
                      <a:pt x="19439" y="20353"/>
                      <a:pt x="19439" y="20353"/>
                      <a:pt x="19439" y="19938"/>
                    </a:cubicBezTo>
                    <a:cubicBezTo>
                      <a:pt x="19439" y="19938"/>
                      <a:pt x="19439" y="19938"/>
                      <a:pt x="19439" y="19938"/>
                    </a:cubicBezTo>
                    <a:cubicBezTo>
                      <a:pt x="19439" y="19938"/>
                      <a:pt x="19439" y="19938"/>
                      <a:pt x="19439" y="19523"/>
                    </a:cubicBezTo>
                    <a:cubicBezTo>
                      <a:pt x="19439" y="19107"/>
                      <a:pt x="19979" y="18276"/>
                      <a:pt x="20519" y="17861"/>
                    </a:cubicBezTo>
                    <a:cubicBezTo>
                      <a:pt x="21060" y="17446"/>
                      <a:pt x="21060" y="17030"/>
                      <a:pt x="21600" y="17030"/>
                    </a:cubicBezTo>
                    <a:cubicBezTo>
                      <a:pt x="21600" y="16615"/>
                      <a:pt x="20519" y="15784"/>
                      <a:pt x="19979" y="15369"/>
                    </a:cubicBezTo>
                    <a:cubicBezTo>
                      <a:pt x="18899" y="14538"/>
                      <a:pt x="18360" y="13707"/>
                      <a:pt x="18899" y="12876"/>
                    </a:cubicBezTo>
                    <a:cubicBezTo>
                      <a:pt x="18899" y="12046"/>
                      <a:pt x="19439" y="11215"/>
                      <a:pt x="19979" y="10800"/>
                    </a:cubicBezTo>
                    <a:cubicBezTo>
                      <a:pt x="19979" y="10800"/>
                      <a:pt x="19979" y="10384"/>
                      <a:pt x="19979" y="10384"/>
                    </a:cubicBezTo>
                    <a:cubicBezTo>
                      <a:pt x="19979" y="10384"/>
                      <a:pt x="19979" y="10384"/>
                      <a:pt x="19979" y="10384"/>
                    </a:cubicBezTo>
                    <a:cubicBezTo>
                      <a:pt x="19979" y="9969"/>
                      <a:pt x="19979" y="9553"/>
                      <a:pt x="19979" y="9138"/>
                    </a:cubicBezTo>
                    <a:cubicBezTo>
                      <a:pt x="18899" y="8723"/>
                      <a:pt x="16199" y="8723"/>
                      <a:pt x="15120" y="8307"/>
                    </a:cubicBezTo>
                    <a:cubicBezTo>
                      <a:pt x="14580" y="8307"/>
                      <a:pt x="14039" y="8307"/>
                      <a:pt x="14039" y="8307"/>
                    </a:cubicBezTo>
                    <a:cubicBezTo>
                      <a:pt x="12419" y="7892"/>
                      <a:pt x="12959" y="6646"/>
                      <a:pt x="12959" y="6230"/>
                    </a:cubicBezTo>
                    <a:cubicBezTo>
                      <a:pt x="12959" y="5815"/>
                      <a:pt x="12959" y="5399"/>
                      <a:pt x="12959" y="5399"/>
                    </a:cubicBezTo>
                    <a:cubicBezTo>
                      <a:pt x="11339" y="5399"/>
                      <a:pt x="10259" y="4153"/>
                      <a:pt x="10259" y="2907"/>
                    </a:cubicBezTo>
                    <a:cubicBezTo>
                      <a:pt x="10259" y="2907"/>
                      <a:pt x="10259" y="2907"/>
                      <a:pt x="10259" y="2492"/>
                    </a:cubicBezTo>
                    <a:cubicBezTo>
                      <a:pt x="9719" y="2492"/>
                      <a:pt x="9719" y="2076"/>
                      <a:pt x="9180" y="1661"/>
                    </a:cubicBezTo>
                    <a:cubicBezTo>
                      <a:pt x="9180" y="1661"/>
                      <a:pt x="9180" y="1661"/>
                      <a:pt x="9180" y="1661"/>
                    </a:cubicBezTo>
                    <a:cubicBezTo>
                      <a:pt x="9180" y="1661"/>
                      <a:pt x="8639" y="1661"/>
                      <a:pt x="8639" y="1246"/>
                    </a:cubicBezTo>
                    <a:cubicBezTo>
                      <a:pt x="8639" y="1246"/>
                      <a:pt x="8639" y="1246"/>
                      <a:pt x="8639" y="1246"/>
                    </a:cubicBezTo>
                    <a:cubicBezTo>
                      <a:pt x="8639" y="830"/>
                      <a:pt x="8099" y="830"/>
                      <a:pt x="8099" y="830"/>
                    </a:cubicBezTo>
                    <a:cubicBezTo>
                      <a:pt x="8099" y="830"/>
                      <a:pt x="8099" y="830"/>
                      <a:pt x="8099" y="830"/>
                    </a:cubicBezTo>
                    <a:cubicBezTo>
                      <a:pt x="8099" y="830"/>
                      <a:pt x="8099" y="830"/>
                      <a:pt x="8099" y="830"/>
                    </a:cubicBezTo>
                    <a:cubicBezTo>
                      <a:pt x="7560" y="415"/>
                      <a:pt x="7560" y="415"/>
                      <a:pt x="7560" y="415"/>
                    </a:cubicBezTo>
                    <a:cubicBezTo>
                      <a:pt x="6479" y="415"/>
                      <a:pt x="5399" y="0"/>
                      <a:pt x="4859" y="0"/>
                    </a:cubicBezTo>
                    <a:cubicBezTo>
                      <a:pt x="4319" y="415"/>
                      <a:pt x="1619" y="830"/>
                      <a:pt x="0" y="1246"/>
                    </a:cubicBezTo>
                    <a:cubicBezTo>
                      <a:pt x="0" y="1246"/>
                      <a:pt x="0" y="1246"/>
                      <a:pt x="0" y="1246"/>
                    </a:cubicBezTo>
                    <a:cubicBezTo>
                      <a:pt x="0" y="1661"/>
                      <a:pt x="0" y="1661"/>
                      <a:pt x="0" y="2076"/>
                    </a:cubicBezTo>
                    <a:cubicBezTo>
                      <a:pt x="0" y="2076"/>
                      <a:pt x="0" y="2076"/>
                      <a:pt x="0" y="2076"/>
                    </a:cubicBezTo>
                    <a:cubicBezTo>
                      <a:pt x="0" y="2076"/>
                      <a:pt x="0" y="2076"/>
                      <a:pt x="0" y="2492"/>
                    </a:cubicBezTo>
                    <a:cubicBezTo>
                      <a:pt x="0" y="2492"/>
                      <a:pt x="0" y="2492"/>
                      <a:pt x="0" y="2492"/>
                    </a:cubicBezTo>
                    <a:cubicBezTo>
                      <a:pt x="539" y="2492"/>
                      <a:pt x="539" y="2492"/>
                      <a:pt x="539" y="2492"/>
                    </a:cubicBezTo>
                    <a:cubicBezTo>
                      <a:pt x="539" y="2492"/>
                      <a:pt x="539" y="2492"/>
                      <a:pt x="539" y="2492"/>
                    </a:cubicBezTo>
                    <a:cubicBezTo>
                      <a:pt x="539" y="2492"/>
                      <a:pt x="539" y="2907"/>
                      <a:pt x="539" y="2907"/>
                    </a:cubicBezTo>
                    <a:cubicBezTo>
                      <a:pt x="2699" y="3323"/>
                      <a:pt x="2699" y="4569"/>
                      <a:pt x="2699" y="5399"/>
                    </a:cubicBezTo>
                    <a:cubicBezTo>
                      <a:pt x="2699" y="5815"/>
                      <a:pt x="2699" y="6230"/>
                      <a:pt x="3239" y="6646"/>
                    </a:cubicBezTo>
                    <a:cubicBezTo>
                      <a:pt x="3239" y="6646"/>
                      <a:pt x="3239" y="6646"/>
                      <a:pt x="3239" y="7061"/>
                    </a:cubicBezTo>
                    <a:cubicBezTo>
                      <a:pt x="3239" y="7061"/>
                      <a:pt x="3239" y="7061"/>
                      <a:pt x="3239" y="7061"/>
                    </a:cubicBezTo>
                    <a:cubicBezTo>
                      <a:pt x="3239" y="7061"/>
                      <a:pt x="3239" y="7476"/>
                      <a:pt x="3239" y="7476"/>
                    </a:cubicBezTo>
                    <a:cubicBezTo>
                      <a:pt x="3239" y="7476"/>
                      <a:pt x="3239" y="7476"/>
                      <a:pt x="3239" y="7476"/>
                    </a:cubicBezTo>
                    <a:cubicBezTo>
                      <a:pt x="3239" y="7892"/>
                      <a:pt x="3239" y="7892"/>
                      <a:pt x="3239" y="7892"/>
                    </a:cubicBezTo>
                    <a:cubicBezTo>
                      <a:pt x="3239" y="7892"/>
                      <a:pt x="3239" y="7892"/>
                      <a:pt x="3239" y="7892"/>
                    </a:cubicBezTo>
                    <a:cubicBezTo>
                      <a:pt x="3779" y="9553"/>
                      <a:pt x="3779" y="9553"/>
                      <a:pt x="3779" y="9553"/>
                    </a:cubicBezTo>
                    <a:cubicBezTo>
                      <a:pt x="3779" y="9553"/>
                      <a:pt x="3779" y="9553"/>
                      <a:pt x="3779" y="9553"/>
                    </a:cubicBezTo>
                    <a:cubicBezTo>
                      <a:pt x="3779" y="10384"/>
                      <a:pt x="3779" y="11215"/>
                      <a:pt x="3779" y="12046"/>
                    </a:cubicBezTo>
                    <a:cubicBezTo>
                      <a:pt x="3239" y="12046"/>
                      <a:pt x="3239" y="12461"/>
                      <a:pt x="3239" y="12461"/>
                    </a:cubicBezTo>
                    <a:cubicBezTo>
                      <a:pt x="3239" y="12876"/>
                      <a:pt x="3239" y="12876"/>
                      <a:pt x="3239" y="12876"/>
                    </a:cubicBezTo>
                    <a:cubicBezTo>
                      <a:pt x="3239" y="13292"/>
                      <a:pt x="3239" y="13292"/>
                      <a:pt x="3239" y="13292"/>
                    </a:cubicBezTo>
                    <a:cubicBezTo>
                      <a:pt x="3239" y="13707"/>
                      <a:pt x="3239" y="13707"/>
                      <a:pt x="3239" y="14123"/>
                    </a:cubicBezTo>
                    <a:cubicBezTo>
                      <a:pt x="3239" y="14123"/>
                      <a:pt x="3239" y="14123"/>
                      <a:pt x="3239" y="14123"/>
                    </a:cubicBezTo>
                    <a:cubicBezTo>
                      <a:pt x="2699" y="14123"/>
                      <a:pt x="2699" y="14538"/>
                      <a:pt x="2699" y="14538"/>
                    </a:cubicBezTo>
                    <a:cubicBezTo>
                      <a:pt x="2699" y="14538"/>
                      <a:pt x="2699" y="14538"/>
                      <a:pt x="2699" y="14538"/>
                    </a:cubicBezTo>
                    <a:cubicBezTo>
                      <a:pt x="2699" y="14538"/>
                      <a:pt x="2699" y="14538"/>
                      <a:pt x="2699" y="14538"/>
                    </a:cubicBezTo>
                    <a:cubicBezTo>
                      <a:pt x="2159" y="14953"/>
                      <a:pt x="2159" y="14953"/>
                      <a:pt x="2159" y="14953"/>
                    </a:cubicBezTo>
                    <a:cubicBezTo>
                      <a:pt x="2159" y="14953"/>
                      <a:pt x="2159" y="14953"/>
                      <a:pt x="2159" y="14953"/>
                    </a:cubicBezTo>
                    <a:cubicBezTo>
                      <a:pt x="2159" y="14953"/>
                      <a:pt x="2159" y="14953"/>
                      <a:pt x="2159" y="14953"/>
                    </a:cubicBezTo>
                    <a:cubicBezTo>
                      <a:pt x="1619" y="14953"/>
                      <a:pt x="1619" y="14953"/>
                      <a:pt x="1619" y="14953"/>
                    </a:cubicBezTo>
                    <a:cubicBezTo>
                      <a:pt x="1619" y="14953"/>
                      <a:pt x="1079" y="15369"/>
                      <a:pt x="1079" y="15784"/>
                    </a:cubicBezTo>
                    <a:cubicBezTo>
                      <a:pt x="1079" y="15784"/>
                      <a:pt x="1079" y="15784"/>
                      <a:pt x="1079" y="16200"/>
                    </a:cubicBezTo>
                    <a:cubicBezTo>
                      <a:pt x="1079" y="16200"/>
                      <a:pt x="1619" y="16200"/>
                      <a:pt x="1619" y="16200"/>
                    </a:cubicBezTo>
                    <a:cubicBezTo>
                      <a:pt x="1619" y="16615"/>
                      <a:pt x="2159" y="16615"/>
                      <a:pt x="2159" y="17030"/>
                    </a:cubicBezTo>
                    <a:cubicBezTo>
                      <a:pt x="2159" y="17030"/>
                      <a:pt x="2699" y="17446"/>
                      <a:pt x="2699" y="17446"/>
                    </a:cubicBezTo>
                    <a:cubicBezTo>
                      <a:pt x="3239" y="17861"/>
                      <a:pt x="3239" y="17861"/>
                      <a:pt x="3779" y="18276"/>
                    </a:cubicBezTo>
                    <a:cubicBezTo>
                      <a:pt x="3779" y="18276"/>
                      <a:pt x="3779" y="18692"/>
                      <a:pt x="4319" y="18692"/>
                    </a:cubicBezTo>
                    <a:cubicBezTo>
                      <a:pt x="4319" y="18692"/>
                      <a:pt x="4319" y="19107"/>
                      <a:pt x="4859" y="19107"/>
                    </a:cubicBezTo>
                    <a:cubicBezTo>
                      <a:pt x="4859" y="19107"/>
                      <a:pt x="5399" y="19523"/>
                      <a:pt x="6479" y="1993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</p:grpSp>
        <p:grpSp>
          <p:nvGrpSpPr>
            <p:cNvPr id="8" name="Group">
              <a:extLst>
                <a:ext uri="{FF2B5EF4-FFF2-40B4-BE49-F238E27FC236}">
                  <a16:creationId xmlns:a16="http://schemas.microsoft.com/office/drawing/2014/main" id="{593AB5B9-4641-AB0B-68F1-AE3C0FCCAF5D}"/>
                </a:ext>
              </a:extLst>
            </p:cNvPr>
            <p:cNvGrpSpPr/>
            <p:nvPr/>
          </p:nvGrpSpPr>
          <p:grpSpPr>
            <a:xfrm>
              <a:off x="2169349" y="1178641"/>
              <a:ext cx="949362" cy="947995"/>
              <a:chOff x="-1" y="-1"/>
              <a:chExt cx="949360" cy="947993"/>
            </a:xfrm>
          </p:grpSpPr>
          <p:grpSp>
            <p:nvGrpSpPr>
              <p:cNvPr id="351" name="Group">
                <a:extLst>
                  <a:ext uri="{FF2B5EF4-FFF2-40B4-BE49-F238E27FC236}">
                    <a16:creationId xmlns:a16="http://schemas.microsoft.com/office/drawing/2014/main" id="{7434BD5D-A007-1CC3-C6B6-D861633F7E52}"/>
                  </a:ext>
                </a:extLst>
              </p:cNvPr>
              <p:cNvGrpSpPr/>
              <p:nvPr/>
            </p:nvGrpSpPr>
            <p:grpSpPr>
              <a:xfrm>
                <a:off x="-2" y="-2"/>
                <a:ext cx="949361" cy="947994"/>
                <a:chOff x="-1" y="0"/>
                <a:chExt cx="949360" cy="947993"/>
              </a:xfrm>
            </p:grpSpPr>
            <p:sp>
              <p:nvSpPr>
                <p:cNvPr id="678" name="Shape">
                  <a:extLst>
                    <a:ext uri="{FF2B5EF4-FFF2-40B4-BE49-F238E27FC236}">
                      <a16:creationId xmlns:a16="http://schemas.microsoft.com/office/drawing/2014/main" id="{A2D94696-798D-9753-0267-F2900C7C2D22}"/>
                    </a:ext>
                  </a:extLst>
                </p:cNvPr>
                <p:cNvSpPr/>
                <p:nvPr/>
              </p:nvSpPr>
              <p:spPr>
                <a:xfrm>
                  <a:off x="557434" y="716991"/>
                  <a:ext cx="22382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0400" y="0"/>
                        <a:pt x="20400" y="0"/>
                        <a:pt x="19200" y="0"/>
                      </a:cubicBezTo>
                      <a:cubicBezTo>
                        <a:pt x="19200" y="0"/>
                        <a:pt x="19200" y="0"/>
                        <a:pt x="19200" y="0"/>
                      </a:cubicBezTo>
                      <a:cubicBezTo>
                        <a:pt x="18000" y="0"/>
                        <a:pt x="18000" y="0"/>
                        <a:pt x="16800" y="0"/>
                      </a:cubicBezTo>
                      <a:cubicBezTo>
                        <a:pt x="13200" y="0"/>
                        <a:pt x="8400" y="0"/>
                        <a:pt x="4800" y="3600"/>
                      </a:cubicBezTo>
                      <a:cubicBezTo>
                        <a:pt x="4800" y="3600"/>
                        <a:pt x="4800" y="3600"/>
                        <a:pt x="3600" y="3600"/>
                      </a:cubicBezTo>
                      <a:cubicBezTo>
                        <a:pt x="3600" y="3600"/>
                        <a:pt x="3600" y="3600"/>
                        <a:pt x="2400" y="3600"/>
                      </a:cubicBezTo>
                      <a:cubicBezTo>
                        <a:pt x="2400" y="3600"/>
                        <a:pt x="2400" y="3600"/>
                        <a:pt x="1200" y="3600"/>
                      </a:cubicBezTo>
                      <a:cubicBezTo>
                        <a:pt x="1200" y="3600"/>
                        <a:pt x="1200" y="3600"/>
                        <a:pt x="1200" y="3600"/>
                      </a:cubicBezTo>
                      <a:cubicBezTo>
                        <a:pt x="1200" y="7200"/>
                        <a:pt x="0" y="7200"/>
                        <a:pt x="0" y="7200"/>
                      </a:cubicBezTo>
                      <a:cubicBezTo>
                        <a:pt x="0" y="7200"/>
                        <a:pt x="0" y="7200"/>
                        <a:pt x="0" y="7200"/>
                      </a:cubicBezTo>
                      <a:cubicBezTo>
                        <a:pt x="1200" y="10800"/>
                        <a:pt x="2400" y="10800"/>
                        <a:pt x="3600" y="14400"/>
                      </a:cubicBezTo>
                      <a:cubicBezTo>
                        <a:pt x="3600" y="18000"/>
                        <a:pt x="4800" y="18000"/>
                        <a:pt x="4800" y="21600"/>
                      </a:cubicBezTo>
                      <a:cubicBezTo>
                        <a:pt x="7200" y="14400"/>
                        <a:pt x="10800" y="3600"/>
                        <a:pt x="15600" y="3600"/>
                      </a:cubicBezTo>
                      <a:cubicBezTo>
                        <a:pt x="15600" y="3600"/>
                        <a:pt x="16800" y="3600"/>
                        <a:pt x="16800" y="3600"/>
                      </a:cubicBezTo>
                      <a:cubicBezTo>
                        <a:pt x="16800" y="3600"/>
                        <a:pt x="16800" y="3600"/>
                        <a:pt x="18000" y="3600"/>
                      </a:cubicBezTo>
                      <a:cubicBezTo>
                        <a:pt x="18000" y="3600"/>
                        <a:pt x="18000" y="3600"/>
                        <a:pt x="19200" y="3600"/>
                      </a:cubicBezTo>
                      <a:cubicBezTo>
                        <a:pt x="19200" y="3600"/>
                        <a:pt x="19200" y="0"/>
                        <a:pt x="19200" y="0"/>
                      </a:cubicBezTo>
                      <a:cubicBezTo>
                        <a:pt x="19200" y="0"/>
                        <a:pt x="20400" y="0"/>
                        <a:pt x="20400" y="0"/>
                      </a:cubicBezTo>
                      <a:cubicBezTo>
                        <a:pt x="204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79" name="Shape">
                  <a:extLst>
                    <a:ext uri="{FF2B5EF4-FFF2-40B4-BE49-F238E27FC236}">
                      <a16:creationId xmlns:a16="http://schemas.microsoft.com/office/drawing/2014/main" id="{060E91BB-AD2A-855B-946E-ACF508DB7F2A}"/>
                    </a:ext>
                  </a:extLst>
                </p:cNvPr>
                <p:cNvSpPr/>
                <p:nvPr/>
              </p:nvSpPr>
              <p:spPr>
                <a:xfrm>
                  <a:off x="407536" y="711112"/>
                  <a:ext cx="135841" cy="1531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250" y="9078"/>
                      </a:moveTo>
                      <a:cubicBezTo>
                        <a:pt x="16250" y="8608"/>
                        <a:pt x="17043" y="8452"/>
                        <a:pt x="17637" y="8452"/>
                      </a:cubicBezTo>
                      <a:cubicBezTo>
                        <a:pt x="17835" y="8452"/>
                        <a:pt x="18430" y="8452"/>
                        <a:pt x="18628" y="8295"/>
                      </a:cubicBezTo>
                      <a:cubicBezTo>
                        <a:pt x="18628" y="2034"/>
                        <a:pt x="18628" y="2034"/>
                        <a:pt x="18628" y="2034"/>
                      </a:cubicBezTo>
                      <a:cubicBezTo>
                        <a:pt x="19024" y="2034"/>
                        <a:pt x="19024" y="2034"/>
                        <a:pt x="19024" y="2034"/>
                      </a:cubicBezTo>
                      <a:cubicBezTo>
                        <a:pt x="19619" y="1878"/>
                        <a:pt x="20610" y="1878"/>
                        <a:pt x="21006" y="1721"/>
                      </a:cubicBezTo>
                      <a:cubicBezTo>
                        <a:pt x="21006" y="1721"/>
                        <a:pt x="21204" y="1721"/>
                        <a:pt x="21600" y="1565"/>
                      </a:cubicBezTo>
                      <a:cubicBezTo>
                        <a:pt x="21600" y="1565"/>
                        <a:pt x="21600" y="1565"/>
                        <a:pt x="21600" y="1565"/>
                      </a:cubicBezTo>
                      <a:cubicBezTo>
                        <a:pt x="21600" y="1565"/>
                        <a:pt x="21600" y="1565"/>
                        <a:pt x="21600" y="1565"/>
                      </a:cubicBezTo>
                      <a:cubicBezTo>
                        <a:pt x="21402" y="1565"/>
                        <a:pt x="21204" y="1565"/>
                        <a:pt x="21204" y="1565"/>
                      </a:cubicBezTo>
                      <a:cubicBezTo>
                        <a:pt x="21006" y="1565"/>
                        <a:pt x="21006" y="1565"/>
                        <a:pt x="21006" y="1565"/>
                      </a:cubicBezTo>
                      <a:cubicBezTo>
                        <a:pt x="20808" y="1565"/>
                        <a:pt x="20610" y="1565"/>
                        <a:pt x="20412" y="1565"/>
                      </a:cubicBezTo>
                      <a:cubicBezTo>
                        <a:pt x="20015" y="1565"/>
                        <a:pt x="19619" y="1565"/>
                        <a:pt x="19421" y="1408"/>
                      </a:cubicBezTo>
                      <a:cubicBezTo>
                        <a:pt x="19421" y="1408"/>
                        <a:pt x="19024" y="1408"/>
                        <a:pt x="18034" y="1408"/>
                      </a:cubicBezTo>
                      <a:cubicBezTo>
                        <a:pt x="16448" y="1408"/>
                        <a:pt x="14665" y="1565"/>
                        <a:pt x="14665" y="1565"/>
                      </a:cubicBezTo>
                      <a:cubicBezTo>
                        <a:pt x="14467" y="1565"/>
                        <a:pt x="14467" y="1565"/>
                        <a:pt x="14467" y="1565"/>
                      </a:cubicBezTo>
                      <a:cubicBezTo>
                        <a:pt x="13674" y="939"/>
                        <a:pt x="13674" y="939"/>
                        <a:pt x="13674" y="939"/>
                      </a:cubicBezTo>
                      <a:cubicBezTo>
                        <a:pt x="6143" y="939"/>
                        <a:pt x="6143" y="939"/>
                        <a:pt x="6143" y="939"/>
                      </a:cubicBezTo>
                      <a:cubicBezTo>
                        <a:pt x="5350" y="939"/>
                        <a:pt x="4755" y="782"/>
                        <a:pt x="3963" y="469"/>
                      </a:cubicBezTo>
                      <a:cubicBezTo>
                        <a:pt x="3368" y="156"/>
                        <a:pt x="2774" y="156"/>
                        <a:pt x="2179" y="313"/>
                      </a:cubicBezTo>
                      <a:cubicBezTo>
                        <a:pt x="1981" y="313"/>
                        <a:pt x="1981" y="469"/>
                        <a:pt x="1981" y="469"/>
                      </a:cubicBezTo>
                      <a:cubicBezTo>
                        <a:pt x="1783" y="469"/>
                        <a:pt x="1783" y="469"/>
                        <a:pt x="1783" y="469"/>
                      </a:cubicBezTo>
                      <a:cubicBezTo>
                        <a:pt x="1387" y="469"/>
                        <a:pt x="1188" y="313"/>
                        <a:pt x="1188" y="156"/>
                      </a:cubicBezTo>
                      <a:cubicBezTo>
                        <a:pt x="990" y="156"/>
                        <a:pt x="990" y="156"/>
                        <a:pt x="990" y="0"/>
                      </a:cubicBezTo>
                      <a:cubicBezTo>
                        <a:pt x="990" y="0"/>
                        <a:pt x="990" y="0"/>
                        <a:pt x="990" y="0"/>
                      </a:cubicBezTo>
                      <a:cubicBezTo>
                        <a:pt x="792" y="0"/>
                        <a:pt x="594" y="313"/>
                        <a:pt x="594" y="313"/>
                      </a:cubicBezTo>
                      <a:cubicBezTo>
                        <a:pt x="594" y="469"/>
                        <a:pt x="594" y="469"/>
                        <a:pt x="594" y="469"/>
                      </a:cubicBezTo>
                      <a:cubicBezTo>
                        <a:pt x="0" y="469"/>
                        <a:pt x="0" y="469"/>
                        <a:pt x="0" y="469"/>
                      </a:cubicBezTo>
                      <a:cubicBezTo>
                        <a:pt x="0" y="939"/>
                        <a:pt x="396" y="1721"/>
                        <a:pt x="1188" y="2347"/>
                      </a:cubicBezTo>
                      <a:cubicBezTo>
                        <a:pt x="1981" y="3286"/>
                        <a:pt x="2774" y="4852"/>
                        <a:pt x="3368" y="6104"/>
                      </a:cubicBezTo>
                      <a:cubicBezTo>
                        <a:pt x="3566" y="6730"/>
                        <a:pt x="4161" y="7513"/>
                        <a:pt x="4557" y="8139"/>
                      </a:cubicBezTo>
                      <a:cubicBezTo>
                        <a:pt x="4954" y="8765"/>
                        <a:pt x="5350" y="9234"/>
                        <a:pt x="5548" y="9860"/>
                      </a:cubicBezTo>
                      <a:cubicBezTo>
                        <a:pt x="5746" y="10330"/>
                        <a:pt x="5746" y="10957"/>
                        <a:pt x="5746" y="11583"/>
                      </a:cubicBezTo>
                      <a:cubicBezTo>
                        <a:pt x="5548" y="12053"/>
                        <a:pt x="5548" y="12522"/>
                        <a:pt x="5746" y="12679"/>
                      </a:cubicBezTo>
                      <a:cubicBezTo>
                        <a:pt x="6143" y="13305"/>
                        <a:pt x="6341" y="14244"/>
                        <a:pt x="6539" y="15496"/>
                      </a:cubicBezTo>
                      <a:cubicBezTo>
                        <a:pt x="6539" y="15809"/>
                        <a:pt x="6539" y="15966"/>
                        <a:pt x="6539" y="16279"/>
                      </a:cubicBezTo>
                      <a:cubicBezTo>
                        <a:pt x="6737" y="17374"/>
                        <a:pt x="6935" y="18940"/>
                        <a:pt x="7926" y="19722"/>
                      </a:cubicBezTo>
                      <a:cubicBezTo>
                        <a:pt x="8322" y="20035"/>
                        <a:pt x="8719" y="20505"/>
                        <a:pt x="9313" y="20974"/>
                      </a:cubicBezTo>
                      <a:cubicBezTo>
                        <a:pt x="9313" y="20974"/>
                        <a:pt x="9511" y="20974"/>
                        <a:pt x="9511" y="20974"/>
                      </a:cubicBezTo>
                      <a:cubicBezTo>
                        <a:pt x="9710" y="20661"/>
                        <a:pt x="10304" y="20035"/>
                        <a:pt x="10900" y="20035"/>
                      </a:cubicBezTo>
                      <a:cubicBezTo>
                        <a:pt x="11098" y="20035"/>
                        <a:pt x="11296" y="20192"/>
                        <a:pt x="11494" y="20348"/>
                      </a:cubicBezTo>
                      <a:cubicBezTo>
                        <a:pt x="11692" y="20661"/>
                        <a:pt x="11890" y="20818"/>
                        <a:pt x="11890" y="21131"/>
                      </a:cubicBezTo>
                      <a:cubicBezTo>
                        <a:pt x="12089" y="21444"/>
                        <a:pt x="12089" y="21600"/>
                        <a:pt x="12485" y="21600"/>
                      </a:cubicBezTo>
                      <a:cubicBezTo>
                        <a:pt x="12683" y="21600"/>
                        <a:pt x="13079" y="21600"/>
                        <a:pt x="13476" y="21600"/>
                      </a:cubicBezTo>
                      <a:cubicBezTo>
                        <a:pt x="13872" y="21600"/>
                        <a:pt x="14268" y="21600"/>
                        <a:pt x="14467" y="21600"/>
                      </a:cubicBezTo>
                      <a:cubicBezTo>
                        <a:pt x="14665" y="21600"/>
                        <a:pt x="14665" y="21600"/>
                        <a:pt x="14665" y="21600"/>
                      </a:cubicBezTo>
                      <a:cubicBezTo>
                        <a:pt x="14863" y="21600"/>
                        <a:pt x="15061" y="21600"/>
                        <a:pt x="15061" y="21600"/>
                      </a:cubicBezTo>
                      <a:cubicBezTo>
                        <a:pt x="15061" y="21444"/>
                        <a:pt x="15259" y="21287"/>
                        <a:pt x="15656" y="21131"/>
                      </a:cubicBezTo>
                      <a:cubicBezTo>
                        <a:pt x="15854" y="20974"/>
                        <a:pt x="16250" y="20818"/>
                        <a:pt x="16250" y="20661"/>
                      </a:cubicBezTo>
                      <a:cubicBezTo>
                        <a:pt x="16250" y="14400"/>
                        <a:pt x="16250" y="14400"/>
                        <a:pt x="16250" y="14400"/>
                      </a:cubicBezTo>
                      <a:cubicBezTo>
                        <a:pt x="16250" y="13774"/>
                        <a:pt x="16250" y="13774"/>
                        <a:pt x="16250" y="13774"/>
                      </a:cubicBezTo>
                      <a:lnTo>
                        <a:pt x="16250" y="907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80" name="Shape">
                  <a:extLst>
                    <a:ext uri="{FF2B5EF4-FFF2-40B4-BE49-F238E27FC236}">
                      <a16:creationId xmlns:a16="http://schemas.microsoft.com/office/drawing/2014/main" id="{3430BDA5-7106-0A17-0165-FC63CA32859C}"/>
                    </a:ext>
                  </a:extLst>
                </p:cNvPr>
                <p:cNvSpPr/>
                <p:nvPr/>
              </p:nvSpPr>
              <p:spPr>
                <a:xfrm>
                  <a:off x="587622" y="693406"/>
                  <a:ext cx="103058" cy="83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710" y="287"/>
                      </a:moveTo>
                      <a:cubicBezTo>
                        <a:pt x="10669" y="575"/>
                        <a:pt x="10669" y="863"/>
                        <a:pt x="10669" y="1151"/>
                      </a:cubicBezTo>
                      <a:cubicBezTo>
                        <a:pt x="10669" y="2303"/>
                        <a:pt x="8587" y="3743"/>
                        <a:pt x="7546" y="4031"/>
                      </a:cubicBezTo>
                      <a:cubicBezTo>
                        <a:pt x="7026" y="4319"/>
                        <a:pt x="6245" y="5183"/>
                        <a:pt x="5985" y="6047"/>
                      </a:cubicBezTo>
                      <a:cubicBezTo>
                        <a:pt x="5204" y="6911"/>
                        <a:pt x="4944" y="7488"/>
                        <a:pt x="4684" y="7776"/>
                      </a:cubicBezTo>
                      <a:cubicBezTo>
                        <a:pt x="4424" y="7776"/>
                        <a:pt x="4163" y="7776"/>
                        <a:pt x="3903" y="7776"/>
                      </a:cubicBezTo>
                      <a:cubicBezTo>
                        <a:pt x="3122" y="7776"/>
                        <a:pt x="2342" y="7488"/>
                        <a:pt x="1561" y="7200"/>
                      </a:cubicBezTo>
                      <a:cubicBezTo>
                        <a:pt x="1040" y="7200"/>
                        <a:pt x="780" y="7200"/>
                        <a:pt x="520" y="7200"/>
                      </a:cubicBezTo>
                      <a:cubicBezTo>
                        <a:pt x="520" y="7200"/>
                        <a:pt x="260" y="7200"/>
                        <a:pt x="0" y="7200"/>
                      </a:cubicBezTo>
                      <a:cubicBezTo>
                        <a:pt x="0" y="7200"/>
                        <a:pt x="260" y="7488"/>
                        <a:pt x="260" y="7488"/>
                      </a:cubicBezTo>
                      <a:cubicBezTo>
                        <a:pt x="260" y="7488"/>
                        <a:pt x="260" y="7488"/>
                        <a:pt x="260" y="7488"/>
                      </a:cubicBezTo>
                      <a:cubicBezTo>
                        <a:pt x="520" y="7776"/>
                        <a:pt x="520" y="7776"/>
                        <a:pt x="520" y="7776"/>
                      </a:cubicBezTo>
                      <a:cubicBezTo>
                        <a:pt x="520" y="7776"/>
                        <a:pt x="520" y="7776"/>
                        <a:pt x="780" y="7776"/>
                      </a:cubicBezTo>
                      <a:cubicBezTo>
                        <a:pt x="780" y="8064"/>
                        <a:pt x="780" y="8064"/>
                        <a:pt x="780" y="8064"/>
                      </a:cubicBezTo>
                      <a:cubicBezTo>
                        <a:pt x="780" y="8064"/>
                        <a:pt x="780" y="8064"/>
                        <a:pt x="780" y="8064"/>
                      </a:cubicBezTo>
                      <a:cubicBezTo>
                        <a:pt x="1301" y="8064"/>
                        <a:pt x="1561" y="8640"/>
                        <a:pt x="1821" y="9792"/>
                      </a:cubicBezTo>
                      <a:cubicBezTo>
                        <a:pt x="1821" y="10368"/>
                        <a:pt x="2342" y="11807"/>
                        <a:pt x="2602" y="12095"/>
                      </a:cubicBezTo>
                      <a:cubicBezTo>
                        <a:pt x="3383" y="12383"/>
                        <a:pt x="5985" y="13535"/>
                        <a:pt x="5985" y="14688"/>
                      </a:cubicBezTo>
                      <a:cubicBezTo>
                        <a:pt x="5985" y="14976"/>
                        <a:pt x="5985" y="15264"/>
                        <a:pt x="6245" y="15264"/>
                      </a:cubicBezTo>
                      <a:cubicBezTo>
                        <a:pt x="6506" y="15840"/>
                        <a:pt x="7026" y="16416"/>
                        <a:pt x="7026" y="17280"/>
                      </a:cubicBezTo>
                      <a:cubicBezTo>
                        <a:pt x="7026" y="17568"/>
                        <a:pt x="7286" y="17856"/>
                        <a:pt x="7546" y="18432"/>
                      </a:cubicBezTo>
                      <a:cubicBezTo>
                        <a:pt x="7807" y="18720"/>
                        <a:pt x="8067" y="18720"/>
                        <a:pt x="8327" y="18720"/>
                      </a:cubicBezTo>
                      <a:cubicBezTo>
                        <a:pt x="8327" y="19008"/>
                        <a:pt x="8587" y="19008"/>
                        <a:pt x="8587" y="19008"/>
                      </a:cubicBezTo>
                      <a:cubicBezTo>
                        <a:pt x="8848" y="19008"/>
                        <a:pt x="8848" y="19008"/>
                        <a:pt x="8848" y="19008"/>
                      </a:cubicBezTo>
                      <a:cubicBezTo>
                        <a:pt x="9108" y="19008"/>
                        <a:pt x="9108" y="19008"/>
                        <a:pt x="9368" y="19008"/>
                      </a:cubicBezTo>
                      <a:cubicBezTo>
                        <a:pt x="9368" y="19008"/>
                        <a:pt x="9368" y="19008"/>
                        <a:pt x="9628" y="19008"/>
                      </a:cubicBezTo>
                      <a:cubicBezTo>
                        <a:pt x="9628" y="19008"/>
                        <a:pt x="9628" y="19008"/>
                        <a:pt x="9889" y="19008"/>
                      </a:cubicBezTo>
                      <a:cubicBezTo>
                        <a:pt x="9889" y="19008"/>
                        <a:pt x="9889" y="19008"/>
                        <a:pt x="9889" y="19008"/>
                      </a:cubicBezTo>
                      <a:cubicBezTo>
                        <a:pt x="10149" y="19008"/>
                        <a:pt x="10149" y="19296"/>
                        <a:pt x="10149" y="19296"/>
                      </a:cubicBezTo>
                      <a:cubicBezTo>
                        <a:pt x="10409" y="19296"/>
                        <a:pt x="10409" y="19296"/>
                        <a:pt x="10409" y="19296"/>
                      </a:cubicBezTo>
                      <a:cubicBezTo>
                        <a:pt x="10409" y="19296"/>
                        <a:pt x="10409" y="19296"/>
                        <a:pt x="10409" y="19296"/>
                      </a:cubicBezTo>
                      <a:cubicBezTo>
                        <a:pt x="10669" y="19296"/>
                        <a:pt x="10669" y="19584"/>
                        <a:pt x="10669" y="19584"/>
                      </a:cubicBezTo>
                      <a:cubicBezTo>
                        <a:pt x="10669" y="19584"/>
                        <a:pt x="10669" y="19584"/>
                        <a:pt x="10669" y="19584"/>
                      </a:cubicBezTo>
                      <a:cubicBezTo>
                        <a:pt x="10669" y="19584"/>
                        <a:pt x="10669" y="19584"/>
                        <a:pt x="10669" y="19584"/>
                      </a:cubicBezTo>
                      <a:cubicBezTo>
                        <a:pt x="10930" y="19296"/>
                        <a:pt x="10930" y="19296"/>
                        <a:pt x="10930" y="19296"/>
                      </a:cubicBezTo>
                      <a:cubicBezTo>
                        <a:pt x="11190" y="20448"/>
                        <a:pt x="11190" y="20448"/>
                        <a:pt x="11190" y="20448"/>
                      </a:cubicBezTo>
                      <a:cubicBezTo>
                        <a:pt x="11190" y="20448"/>
                        <a:pt x="11190" y="20448"/>
                        <a:pt x="11190" y="20448"/>
                      </a:cubicBezTo>
                      <a:cubicBezTo>
                        <a:pt x="11190" y="20448"/>
                        <a:pt x="11190" y="20448"/>
                        <a:pt x="11190" y="20448"/>
                      </a:cubicBezTo>
                      <a:cubicBezTo>
                        <a:pt x="11450" y="20448"/>
                        <a:pt x="11710" y="20448"/>
                        <a:pt x="11971" y="20448"/>
                      </a:cubicBezTo>
                      <a:cubicBezTo>
                        <a:pt x="12231" y="20448"/>
                        <a:pt x="12751" y="20448"/>
                        <a:pt x="13012" y="20736"/>
                      </a:cubicBezTo>
                      <a:cubicBezTo>
                        <a:pt x="13012" y="20736"/>
                        <a:pt x="13012" y="20736"/>
                        <a:pt x="13012" y="20736"/>
                      </a:cubicBezTo>
                      <a:cubicBezTo>
                        <a:pt x="13272" y="20736"/>
                        <a:pt x="13272" y="20736"/>
                        <a:pt x="13532" y="20736"/>
                      </a:cubicBezTo>
                      <a:cubicBezTo>
                        <a:pt x="13532" y="20736"/>
                        <a:pt x="13532" y="20736"/>
                        <a:pt x="13532" y="20736"/>
                      </a:cubicBezTo>
                      <a:cubicBezTo>
                        <a:pt x="13792" y="21024"/>
                        <a:pt x="13792" y="21024"/>
                        <a:pt x="13792" y="21024"/>
                      </a:cubicBezTo>
                      <a:cubicBezTo>
                        <a:pt x="14053" y="21312"/>
                        <a:pt x="14833" y="21312"/>
                        <a:pt x="15354" y="21312"/>
                      </a:cubicBezTo>
                      <a:cubicBezTo>
                        <a:pt x="15874" y="21312"/>
                        <a:pt x="16395" y="21312"/>
                        <a:pt x="16655" y="21600"/>
                      </a:cubicBezTo>
                      <a:cubicBezTo>
                        <a:pt x="16915" y="21312"/>
                        <a:pt x="17175" y="21024"/>
                        <a:pt x="17436" y="20736"/>
                      </a:cubicBezTo>
                      <a:cubicBezTo>
                        <a:pt x="18216" y="19872"/>
                        <a:pt x="18997" y="19008"/>
                        <a:pt x="19257" y="18432"/>
                      </a:cubicBezTo>
                      <a:cubicBezTo>
                        <a:pt x="19518" y="18144"/>
                        <a:pt x="19778" y="17568"/>
                        <a:pt x="19778" y="16992"/>
                      </a:cubicBezTo>
                      <a:cubicBezTo>
                        <a:pt x="19778" y="16128"/>
                        <a:pt x="19778" y="15552"/>
                        <a:pt x="20298" y="15264"/>
                      </a:cubicBezTo>
                      <a:cubicBezTo>
                        <a:pt x="20559" y="14976"/>
                        <a:pt x="21339" y="14112"/>
                        <a:pt x="21600" y="13535"/>
                      </a:cubicBezTo>
                      <a:cubicBezTo>
                        <a:pt x="21339" y="13247"/>
                        <a:pt x="21339" y="12959"/>
                        <a:pt x="21339" y="12383"/>
                      </a:cubicBezTo>
                      <a:cubicBezTo>
                        <a:pt x="21079" y="12095"/>
                        <a:pt x="21079" y="11519"/>
                        <a:pt x="20819" y="11231"/>
                      </a:cubicBezTo>
                      <a:cubicBezTo>
                        <a:pt x="20038" y="10368"/>
                        <a:pt x="20559" y="9504"/>
                        <a:pt x="20819" y="9216"/>
                      </a:cubicBezTo>
                      <a:cubicBezTo>
                        <a:pt x="21339" y="8928"/>
                        <a:pt x="21600" y="8352"/>
                        <a:pt x="21339" y="8064"/>
                      </a:cubicBezTo>
                      <a:cubicBezTo>
                        <a:pt x="21339" y="7200"/>
                        <a:pt x="21339" y="6335"/>
                        <a:pt x="21339" y="5471"/>
                      </a:cubicBezTo>
                      <a:cubicBezTo>
                        <a:pt x="21600" y="4607"/>
                        <a:pt x="21600" y="3743"/>
                        <a:pt x="21339" y="3167"/>
                      </a:cubicBezTo>
                      <a:cubicBezTo>
                        <a:pt x="21339" y="3167"/>
                        <a:pt x="21079" y="3167"/>
                        <a:pt x="20819" y="3167"/>
                      </a:cubicBezTo>
                      <a:cubicBezTo>
                        <a:pt x="20038" y="2879"/>
                        <a:pt x="18997" y="2591"/>
                        <a:pt x="18216" y="2015"/>
                      </a:cubicBezTo>
                      <a:cubicBezTo>
                        <a:pt x="17175" y="1439"/>
                        <a:pt x="15354" y="1151"/>
                        <a:pt x="14573" y="1151"/>
                      </a:cubicBezTo>
                      <a:cubicBezTo>
                        <a:pt x="14313" y="1151"/>
                        <a:pt x="14313" y="1151"/>
                        <a:pt x="14313" y="1151"/>
                      </a:cubicBezTo>
                      <a:cubicBezTo>
                        <a:pt x="13792" y="0"/>
                        <a:pt x="13792" y="0"/>
                        <a:pt x="13792" y="0"/>
                      </a:cubicBezTo>
                      <a:lnTo>
                        <a:pt x="11710" y="28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81" name="Shape">
                  <a:extLst>
                    <a:ext uri="{FF2B5EF4-FFF2-40B4-BE49-F238E27FC236}">
                      <a16:creationId xmlns:a16="http://schemas.microsoft.com/office/drawing/2014/main" id="{EF7F45F9-3505-2B20-F644-45AD5CDADED3}"/>
                    </a:ext>
                  </a:extLst>
                </p:cNvPr>
                <p:cNvSpPr/>
                <p:nvPr/>
              </p:nvSpPr>
              <p:spPr>
                <a:xfrm>
                  <a:off x="514755" y="722596"/>
                  <a:ext cx="121275" cy="1138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9646"/>
                      </a:moveTo>
                      <a:cubicBezTo>
                        <a:pt x="21600" y="9646"/>
                        <a:pt x="21600" y="9436"/>
                        <a:pt x="21377" y="9436"/>
                      </a:cubicBezTo>
                      <a:cubicBezTo>
                        <a:pt x="21377" y="9436"/>
                        <a:pt x="21377" y="9436"/>
                        <a:pt x="21377" y="9436"/>
                      </a:cubicBezTo>
                      <a:cubicBezTo>
                        <a:pt x="21377" y="9436"/>
                        <a:pt x="21377" y="9436"/>
                        <a:pt x="21377" y="9436"/>
                      </a:cubicBezTo>
                      <a:cubicBezTo>
                        <a:pt x="21377" y="9227"/>
                        <a:pt x="21377" y="9227"/>
                        <a:pt x="21377" y="9227"/>
                      </a:cubicBezTo>
                      <a:cubicBezTo>
                        <a:pt x="21377" y="9227"/>
                        <a:pt x="21377" y="9227"/>
                        <a:pt x="21154" y="9227"/>
                      </a:cubicBezTo>
                      <a:cubicBezTo>
                        <a:pt x="21154" y="9227"/>
                        <a:pt x="21154" y="9227"/>
                        <a:pt x="21154" y="9227"/>
                      </a:cubicBezTo>
                      <a:cubicBezTo>
                        <a:pt x="21154" y="9227"/>
                        <a:pt x="21154" y="9227"/>
                        <a:pt x="21154" y="9227"/>
                      </a:cubicBezTo>
                      <a:cubicBezTo>
                        <a:pt x="20931" y="9227"/>
                        <a:pt x="20931" y="9227"/>
                        <a:pt x="20931" y="9227"/>
                      </a:cubicBezTo>
                      <a:cubicBezTo>
                        <a:pt x="20931" y="9227"/>
                        <a:pt x="20709" y="9227"/>
                        <a:pt x="20709" y="9227"/>
                      </a:cubicBezTo>
                      <a:cubicBezTo>
                        <a:pt x="20709" y="9227"/>
                        <a:pt x="20486" y="9227"/>
                        <a:pt x="20486" y="9227"/>
                      </a:cubicBezTo>
                      <a:cubicBezTo>
                        <a:pt x="20263" y="9227"/>
                        <a:pt x="20263" y="9227"/>
                        <a:pt x="20263" y="9227"/>
                      </a:cubicBezTo>
                      <a:cubicBezTo>
                        <a:pt x="20263" y="9227"/>
                        <a:pt x="20263" y="9227"/>
                        <a:pt x="20263" y="9227"/>
                      </a:cubicBezTo>
                      <a:cubicBezTo>
                        <a:pt x="20263" y="9227"/>
                        <a:pt x="20263" y="9227"/>
                        <a:pt x="20263" y="9227"/>
                      </a:cubicBezTo>
                      <a:cubicBezTo>
                        <a:pt x="19818" y="9227"/>
                        <a:pt x="19150" y="8807"/>
                        <a:pt x="18705" y="8388"/>
                      </a:cubicBezTo>
                      <a:cubicBezTo>
                        <a:pt x="18705" y="8388"/>
                        <a:pt x="18705" y="8388"/>
                        <a:pt x="18705" y="8388"/>
                      </a:cubicBezTo>
                      <a:cubicBezTo>
                        <a:pt x="18482" y="8178"/>
                        <a:pt x="18482" y="8178"/>
                        <a:pt x="18482" y="8178"/>
                      </a:cubicBezTo>
                      <a:cubicBezTo>
                        <a:pt x="18482" y="8178"/>
                        <a:pt x="18482" y="7968"/>
                        <a:pt x="18259" y="7968"/>
                      </a:cubicBezTo>
                      <a:cubicBezTo>
                        <a:pt x="18259" y="7968"/>
                        <a:pt x="18259" y="7759"/>
                        <a:pt x="18259" y="7759"/>
                      </a:cubicBezTo>
                      <a:cubicBezTo>
                        <a:pt x="18259" y="7759"/>
                        <a:pt x="18259" y="7549"/>
                        <a:pt x="18259" y="7549"/>
                      </a:cubicBezTo>
                      <a:cubicBezTo>
                        <a:pt x="18037" y="7549"/>
                        <a:pt x="18037" y="7549"/>
                        <a:pt x="18037" y="7339"/>
                      </a:cubicBezTo>
                      <a:cubicBezTo>
                        <a:pt x="18037" y="7339"/>
                        <a:pt x="18037" y="7130"/>
                        <a:pt x="18037" y="7130"/>
                      </a:cubicBezTo>
                      <a:cubicBezTo>
                        <a:pt x="18037" y="6920"/>
                        <a:pt x="17814" y="6500"/>
                        <a:pt x="17591" y="6291"/>
                      </a:cubicBezTo>
                      <a:cubicBezTo>
                        <a:pt x="17369" y="5871"/>
                        <a:pt x="17146" y="5662"/>
                        <a:pt x="17146" y="5242"/>
                      </a:cubicBezTo>
                      <a:cubicBezTo>
                        <a:pt x="16923" y="5033"/>
                        <a:pt x="16032" y="4403"/>
                        <a:pt x="14696" y="3984"/>
                      </a:cubicBezTo>
                      <a:cubicBezTo>
                        <a:pt x="14028" y="3774"/>
                        <a:pt x="13806" y="2726"/>
                        <a:pt x="13583" y="1887"/>
                      </a:cubicBezTo>
                      <a:cubicBezTo>
                        <a:pt x="13583" y="1677"/>
                        <a:pt x="13360" y="1258"/>
                        <a:pt x="13360" y="1258"/>
                      </a:cubicBezTo>
                      <a:cubicBezTo>
                        <a:pt x="13360" y="1258"/>
                        <a:pt x="13138" y="1048"/>
                        <a:pt x="13138" y="1048"/>
                      </a:cubicBezTo>
                      <a:cubicBezTo>
                        <a:pt x="12915" y="1048"/>
                        <a:pt x="12915" y="1048"/>
                        <a:pt x="12915" y="1048"/>
                      </a:cubicBezTo>
                      <a:cubicBezTo>
                        <a:pt x="12915" y="838"/>
                        <a:pt x="12692" y="838"/>
                        <a:pt x="12692" y="629"/>
                      </a:cubicBezTo>
                      <a:cubicBezTo>
                        <a:pt x="12692" y="629"/>
                        <a:pt x="12692" y="629"/>
                        <a:pt x="12470" y="629"/>
                      </a:cubicBezTo>
                      <a:cubicBezTo>
                        <a:pt x="12470" y="629"/>
                        <a:pt x="12470" y="419"/>
                        <a:pt x="12247" y="419"/>
                      </a:cubicBezTo>
                      <a:cubicBezTo>
                        <a:pt x="12247" y="419"/>
                        <a:pt x="12247" y="209"/>
                        <a:pt x="12247" y="209"/>
                      </a:cubicBezTo>
                      <a:cubicBezTo>
                        <a:pt x="12247" y="209"/>
                        <a:pt x="12024" y="0"/>
                        <a:pt x="12024" y="0"/>
                      </a:cubicBezTo>
                      <a:cubicBezTo>
                        <a:pt x="12024" y="0"/>
                        <a:pt x="12024" y="0"/>
                        <a:pt x="12024" y="0"/>
                      </a:cubicBezTo>
                      <a:cubicBezTo>
                        <a:pt x="12024" y="0"/>
                        <a:pt x="12024" y="0"/>
                        <a:pt x="12024" y="0"/>
                      </a:cubicBezTo>
                      <a:cubicBezTo>
                        <a:pt x="11802" y="0"/>
                        <a:pt x="11802" y="0"/>
                        <a:pt x="11579" y="0"/>
                      </a:cubicBezTo>
                      <a:cubicBezTo>
                        <a:pt x="11579" y="0"/>
                        <a:pt x="11356" y="0"/>
                        <a:pt x="11356" y="0"/>
                      </a:cubicBezTo>
                      <a:cubicBezTo>
                        <a:pt x="11356" y="0"/>
                        <a:pt x="11356" y="0"/>
                        <a:pt x="11134" y="209"/>
                      </a:cubicBezTo>
                      <a:cubicBezTo>
                        <a:pt x="11134" y="209"/>
                        <a:pt x="11134" y="209"/>
                        <a:pt x="10911" y="209"/>
                      </a:cubicBezTo>
                      <a:cubicBezTo>
                        <a:pt x="10911" y="209"/>
                        <a:pt x="10911" y="209"/>
                        <a:pt x="10911" y="209"/>
                      </a:cubicBezTo>
                      <a:cubicBezTo>
                        <a:pt x="10688" y="209"/>
                        <a:pt x="10688" y="209"/>
                        <a:pt x="10465" y="209"/>
                      </a:cubicBezTo>
                      <a:cubicBezTo>
                        <a:pt x="10020" y="209"/>
                        <a:pt x="9352" y="629"/>
                        <a:pt x="9129" y="1048"/>
                      </a:cubicBezTo>
                      <a:cubicBezTo>
                        <a:pt x="8907" y="1258"/>
                        <a:pt x="8684" y="1258"/>
                        <a:pt x="8461" y="1258"/>
                      </a:cubicBezTo>
                      <a:cubicBezTo>
                        <a:pt x="8239" y="1258"/>
                        <a:pt x="7793" y="1048"/>
                        <a:pt x="7571" y="629"/>
                      </a:cubicBezTo>
                      <a:cubicBezTo>
                        <a:pt x="7348" y="419"/>
                        <a:pt x="7125" y="419"/>
                        <a:pt x="7125" y="209"/>
                      </a:cubicBezTo>
                      <a:cubicBezTo>
                        <a:pt x="6680" y="209"/>
                        <a:pt x="6012" y="629"/>
                        <a:pt x="5344" y="838"/>
                      </a:cubicBezTo>
                      <a:cubicBezTo>
                        <a:pt x="5121" y="838"/>
                        <a:pt x="4898" y="1048"/>
                        <a:pt x="4676" y="1048"/>
                      </a:cubicBezTo>
                      <a:cubicBezTo>
                        <a:pt x="4230" y="1258"/>
                        <a:pt x="3117" y="1258"/>
                        <a:pt x="2672" y="1258"/>
                      </a:cubicBezTo>
                      <a:cubicBezTo>
                        <a:pt x="2672" y="9017"/>
                        <a:pt x="2672" y="9017"/>
                        <a:pt x="2672" y="9017"/>
                      </a:cubicBezTo>
                      <a:cubicBezTo>
                        <a:pt x="2672" y="10066"/>
                        <a:pt x="1558" y="10066"/>
                        <a:pt x="668" y="10066"/>
                      </a:cubicBezTo>
                      <a:cubicBezTo>
                        <a:pt x="445" y="10066"/>
                        <a:pt x="222" y="10066"/>
                        <a:pt x="0" y="10066"/>
                      </a:cubicBezTo>
                      <a:cubicBezTo>
                        <a:pt x="0" y="16566"/>
                        <a:pt x="0" y="16566"/>
                        <a:pt x="0" y="16566"/>
                      </a:cubicBezTo>
                      <a:cubicBezTo>
                        <a:pt x="222" y="16566"/>
                        <a:pt x="222" y="16776"/>
                        <a:pt x="222" y="16776"/>
                      </a:cubicBezTo>
                      <a:cubicBezTo>
                        <a:pt x="222" y="16776"/>
                        <a:pt x="445" y="16776"/>
                        <a:pt x="445" y="16776"/>
                      </a:cubicBezTo>
                      <a:cubicBezTo>
                        <a:pt x="445" y="16776"/>
                        <a:pt x="668" y="16986"/>
                        <a:pt x="668" y="16986"/>
                      </a:cubicBezTo>
                      <a:cubicBezTo>
                        <a:pt x="668" y="16986"/>
                        <a:pt x="668" y="16986"/>
                        <a:pt x="890" y="16986"/>
                      </a:cubicBezTo>
                      <a:cubicBezTo>
                        <a:pt x="890" y="16986"/>
                        <a:pt x="890" y="17196"/>
                        <a:pt x="890" y="17196"/>
                      </a:cubicBezTo>
                      <a:cubicBezTo>
                        <a:pt x="1113" y="17196"/>
                        <a:pt x="1113" y="17196"/>
                        <a:pt x="1113" y="17196"/>
                      </a:cubicBezTo>
                      <a:cubicBezTo>
                        <a:pt x="1113" y="17405"/>
                        <a:pt x="1113" y="17405"/>
                        <a:pt x="1336" y="17615"/>
                      </a:cubicBezTo>
                      <a:cubicBezTo>
                        <a:pt x="1336" y="17615"/>
                        <a:pt x="1336" y="17615"/>
                        <a:pt x="1336" y="17615"/>
                      </a:cubicBezTo>
                      <a:cubicBezTo>
                        <a:pt x="2004" y="19083"/>
                        <a:pt x="2226" y="19922"/>
                        <a:pt x="2004" y="20551"/>
                      </a:cubicBezTo>
                      <a:cubicBezTo>
                        <a:pt x="2004" y="20761"/>
                        <a:pt x="1781" y="20970"/>
                        <a:pt x="1558" y="20970"/>
                      </a:cubicBezTo>
                      <a:cubicBezTo>
                        <a:pt x="1558" y="20970"/>
                        <a:pt x="1558" y="21180"/>
                        <a:pt x="1558" y="21180"/>
                      </a:cubicBezTo>
                      <a:cubicBezTo>
                        <a:pt x="1558" y="21390"/>
                        <a:pt x="1558" y="21390"/>
                        <a:pt x="1558" y="21600"/>
                      </a:cubicBezTo>
                      <a:cubicBezTo>
                        <a:pt x="1558" y="21600"/>
                        <a:pt x="1558" y="21600"/>
                        <a:pt x="1558" y="21600"/>
                      </a:cubicBezTo>
                      <a:cubicBezTo>
                        <a:pt x="1558" y="21600"/>
                        <a:pt x="1558" y="21600"/>
                        <a:pt x="1558" y="21600"/>
                      </a:cubicBezTo>
                      <a:cubicBezTo>
                        <a:pt x="1781" y="21600"/>
                        <a:pt x="2004" y="21600"/>
                        <a:pt x="2449" y="21600"/>
                      </a:cubicBezTo>
                      <a:cubicBezTo>
                        <a:pt x="2894" y="21600"/>
                        <a:pt x="3562" y="21600"/>
                        <a:pt x="3785" y="21600"/>
                      </a:cubicBezTo>
                      <a:cubicBezTo>
                        <a:pt x="4008" y="21390"/>
                        <a:pt x="4230" y="21180"/>
                        <a:pt x="4453" y="20761"/>
                      </a:cubicBezTo>
                      <a:cubicBezTo>
                        <a:pt x="4898" y="20341"/>
                        <a:pt x="6012" y="19502"/>
                        <a:pt x="6012" y="19293"/>
                      </a:cubicBezTo>
                      <a:cubicBezTo>
                        <a:pt x="6235" y="17615"/>
                        <a:pt x="7125" y="16986"/>
                        <a:pt x="8239" y="17825"/>
                      </a:cubicBezTo>
                      <a:cubicBezTo>
                        <a:pt x="8684" y="17825"/>
                        <a:pt x="8684" y="17825"/>
                        <a:pt x="8684" y="17825"/>
                      </a:cubicBezTo>
                      <a:cubicBezTo>
                        <a:pt x="9352" y="18244"/>
                        <a:pt x="9575" y="18454"/>
                        <a:pt x="10020" y="18454"/>
                      </a:cubicBezTo>
                      <a:cubicBezTo>
                        <a:pt x="10243" y="18664"/>
                        <a:pt x="10465" y="18664"/>
                        <a:pt x="11134" y="18664"/>
                      </a:cubicBezTo>
                      <a:cubicBezTo>
                        <a:pt x="12692" y="18664"/>
                        <a:pt x="12915" y="18454"/>
                        <a:pt x="12915" y="17825"/>
                      </a:cubicBezTo>
                      <a:cubicBezTo>
                        <a:pt x="13138" y="17615"/>
                        <a:pt x="13138" y="17405"/>
                        <a:pt x="13138" y="17196"/>
                      </a:cubicBezTo>
                      <a:cubicBezTo>
                        <a:pt x="13138" y="16566"/>
                        <a:pt x="13360" y="15728"/>
                        <a:pt x="14474" y="15728"/>
                      </a:cubicBezTo>
                      <a:cubicBezTo>
                        <a:pt x="15142" y="15728"/>
                        <a:pt x="16032" y="15099"/>
                        <a:pt x="16032" y="14679"/>
                      </a:cubicBezTo>
                      <a:cubicBezTo>
                        <a:pt x="16032" y="13840"/>
                        <a:pt x="16701" y="12792"/>
                        <a:pt x="17591" y="12792"/>
                      </a:cubicBezTo>
                      <a:cubicBezTo>
                        <a:pt x="18037" y="12792"/>
                        <a:pt x="19150" y="12163"/>
                        <a:pt x="19150" y="11743"/>
                      </a:cubicBezTo>
                      <a:cubicBezTo>
                        <a:pt x="19373" y="10904"/>
                        <a:pt x="20041" y="10904"/>
                        <a:pt x="20486" y="10695"/>
                      </a:cubicBezTo>
                      <a:cubicBezTo>
                        <a:pt x="20486" y="10695"/>
                        <a:pt x="20709" y="10695"/>
                        <a:pt x="20931" y="10695"/>
                      </a:cubicBezTo>
                      <a:cubicBezTo>
                        <a:pt x="20931" y="10485"/>
                        <a:pt x="20931" y="10485"/>
                        <a:pt x="20931" y="10485"/>
                      </a:cubicBezTo>
                      <a:cubicBezTo>
                        <a:pt x="20931" y="10485"/>
                        <a:pt x="20931" y="10485"/>
                        <a:pt x="20931" y="10485"/>
                      </a:cubicBezTo>
                      <a:cubicBezTo>
                        <a:pt x="20931" y="10275"/>
                        <a:pt x="21154" y="10275"/>
                        <a:pt x="21154" y="10275"/>
                      </a:cubicBezTo>
                      <a:cubicBezTo>
                        <a:pt x="21154" y="10275"/>
                        <a:pt x="21154" y="10066"/>
                        <a:pt x="21154" y="10066"/>
                      </a:cubicBezTo>
                      <a:cubicBezTo>
                        <a:pt x="21377" y="10066"/>
                        <a:pt x="21377" y="10066"/>
                        <a:pt x="21377" y="9856"/>
                      </a:cubicBezTo>
                      <a:cubicBezTo>
                        <a:pt x="21377" y="9856"/>
                        <a:pt x="21377" y="9856"/>
                        <a:pt x="21377" y="9856"/>
                      </a:cubicBezTo>
                      <a:cubicBezTo>
                        <a:pt x="21600" y="9646"/>
                        <a:pt x="21600" y="9646"/>
                        <a:pt x="21600" y="9646"/>
                      </a:cubicBezTo>
                      <a:cubicBezTo>
                        <a:pt x="21600" y="9646"/>
                        <a:pt x="21600" y="9646"/>
                        <a:pt x="21600" y="964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682" name="Shape">
                  <a:extLst>
                    <a:ext uri="{FF2B5EF4-FFF2-40B4-BE49-F238E27FC236}">
                      <a16:creationId xmlns:a16="http://schemas.microsoft.com/office/drawing/2014/main" id="{3104CCCF-8E7D-BB2D-0B27-23111FF1F08E}"/>
                    </a:ext>
                  </a:extLst>
                </p:cNvPr>
                <p:cNvGrpSpPr/>
                <p:nvPr/>
              </p:nvGrpSpPr>
              <p:grpSpPr>
                <a:xfrm>
                  <a:off x="573017" y="719474"/>
                  <a:ext cx="9435" cy="7206"/>
                  <a:chOff x="0" y="0"/>
                  <a:chExt cx="9434" cy="7205"/>
                </a:xfrm>
              </p:grpSpPr>
              <p:sp>
                <p:nvSpPr>
                  <p:cNvPr id="847" name="Line">
                    <a:extLst>
                      <a:ext uri="{FF2B5EF4-FFF2-40B4-BE49-F238E27FC236}">
                        <a16:creationId xmlns:a16="http://schemas.microsoft.com/office/drawing/2014/main" id="{72D83E34-3DC2-A75C-88DB-20FB0689029D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8" name="Line">
                    <a:extLst>
                      <a:ext uri="{FF2B5EF4-FFF2-40B4-BE49-F238E27FC236}">
                        <a16:creationId xmlns:a16="http://schemas.microsoft.com/office/drawing/2014/main" id="{72BDD57A-5341-7EA1-4448-5CD3B4434B70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683" name="Shape">
                  <a:extLst>
                    <a:ext uri="{FF2B5EF4-FFF2-40B4-BE49-F238E27FC236}">
                      <a16:creationId xmlns:a16="http://schemas.microsoft.com/office/drawing/2014/main" id="{C53DC7B6-EA04-2EF3-81C4-8C3B7965BD28}"/>
                    </a:ext>
                  </a:extLst>
                </p:cNvPr>
                <p:cNvGrpSpPr/>
                <p:nvPr/>
              </p:nvGrpSpPr>
              <p:grpSpPr>
                <a:xfrm>
                  <a:off x="579783" y="721060"/>
                  <a:ext cx="9435" cy="8821"/>
                  <a:chOff x="0" y="0"/>
                  <a:chExt cx="9433" cy="8819"/>
                </a:xfrm>
              </p:grpSpPr>
              <p:sp>
                <p:nvSpPr>
                  <p:cNvPr id="845" name="Line">
                    <a:extLst>
                      <a:ext uri="{FF2B5EF4-FFF2-40B4-BE49-F238E27FC236}">
                        <a16:creationId xmlns:a16="http://schemas.microsoft.com/office/drawing/2014/main" id="{EE3699C9-4352-8373-DF06-9C355D69915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46" name="Line">
                    <a:extLst>
                      <a:ext uri="{FF2B5EF4-FFF2-40B4-BE49-F238E27FC236}">
                        <a16:creationId xmlns:a16="http://schemas.microsoft.com/office/drawing/2014/main" id="{CD1FD8B8-5DA7-CB26-6C02-F3753B38A5F0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684" name="Shape">
                  <a:extLst>
                    <a:ext uri="{FF2B5EF4-FFF2-40B4-BE49-F238E27FC236}">
                      <a16:creationId xmlns:a16="http://schemas.microsoft.com/office/drawing/2014/main" id="{91751DF7-DED1-4C35-2DB1-406A15D66EF5}"/>
                    </a:ext>
                  </a:extLst>
                </p:cNvPr>
                <p:cNvGrpSpPr/>
                <p:nvPr/>
              </p:nvGrpSpPr>
              <p:grpSpPr>
                <a:xfrm>
                  <a:off x="582386" y="722735"/>
                  <a:ext cx="9435" cy="8820"/>
                  <a:chOff x="0" y="0"/>
                  <a:chExt cx="9434" cy="8819"/>
                </a:xfrm>
              </p:grpSpPr>
              <p:sp>
                <p:nvSpPr>
                  <p:cNvPr id="843" name="Line">
                    <a:extLst>
                      <a:ext uri="{FF2B5EF4-FFF2-40B4-BE49-F238E27FC236}">
                        <a16:creationId xmlns:a16="http://schemas.microsoft.com/office/drawing/2014/main" id="{0AFE95B0-4BFE-337A-6181-7FD10256002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0800"/>
                          <a:pt x="0" y="108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44" name="Line">
                    <a:extLst>
                      <a:ext uri="{FF2B5EF4-FFF2-40B4-BE49-F238E27FC236}">
                        <a16:creationId xmlns:a16="http://schemas.microsoft.com/office/drawing/2014/main" id="{7EFBB218-506E-93CD-9809-08D3F5CBB95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10800"/>
                          <a:pt x="21600" y="108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685" name="Shape">
                  <a:extLst>
                    <a:ext uri="{FF2B5EF4-FFF2-40B4-BE49-F238E27FC236}">
                      <a16:creationId xmlns:a16="http://schemas.microsoft.com/office/drawing/2014/main" id="{4A7E14B6-B5C4-3052-1772-35164E88C363}"/>
                    </a:ext>
                  </a:extLst>
                </p:cNvPr>
                <p:cNvGrpSpPr/>
                <p:nvPr/>
              </p:nvGrpSpPr>
              <p:grpSpPr>
                <a:xfrm>
                  <a:off x="584468" y="725216"/>
                  <a:ext cx="9434" cy="7207"/>
                  <a:chOff x="0" y="0"/>
                  <a:chExt cx="9433" cy="7205"/>
                </a:xfrm>
              </p:grpSpPr>
              <p:sp>
                <p:nvSpPr>
                  <p:cNvPr id="841" name="Line">
                    <a:extLst>
                      <a:ext uri="{FF2B5EF4-FFF2-40B4-BE49-F238E27FC236}">
                        <a16:creationId xmlns:a16="http://schemas.microsoft.com/office/drawing/2014/main" id="{CDB24810-2E44-ABAF-627E-A5FA44B7341C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2" name="Line">
                    <a:extLst>
                      <a:ext uri="{FF2B5EF4-FFF2-40B4-BE49-F238E27FC236}">
                        <a16:creationId xmlns:a16="http://schemas.microsoft.com/office/drawing/2014/main" id="{CE04F7AB-D17C-94E1-D8D7-06045F9335C3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3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686" name="Shape">
                  <a:extLst>
                    <a:ext uri="{FF2B5EF4-FFF2-40B4-BE49-F238E27FC236}">
                      <a16:creationId xmlns:a16="http://schemas.microsoft.com/office/drawing/2014/main" id="{A555CAB7-26E1-631B-C6C3-A049D7C7AC7A}"/>
                    </a:ext>
                  </a:extLst>
                </p:cNvPr>
                <p:cNvGrpSpPr/>
                <p:nvPr/>
              </p:nvGrpSpPr>
              <p:grpSpPr>
                <a:xfrm>
                  <a:off x="578222" y="719474"/>
                  <a:ext cx="9435" cy="7206"/>
                  <a:chOff x="0" y="0"/>
                  <a:chExt cx="9434" cy="7205"/>
                </a:xfrm>
              </p:grpSpPr>
              <p:sp>
                <p:nvSpPr>
                  <p:cNvPr id="839" name="Line">
                    <a:extLst>
                      <a:ext uri="{FF2B5EF4-FFF2-40B4-BE49-F238E27FC236}">
                        <a16:creationId xmlns:a16="http://schemas.microsoft.com/office/drawing/2014/main" id="{C73103CA-F213-BFDA-4BE4-EE7AD7260F78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0" name="Line">
                    <a:extLst>
                      <a:ext uri="{FF2B5EF4-FFF2-40B4-BE49-F238E27FC236}">
                        <a16:creationId xmlns:a16="http://schemas.microsoft.com/office/drawing/2014/main" id="{71D283E5-A7FA-EC87-64EF-7E6461F2164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687" name="Shape">
                  <a:extLst>
                    <a:ext uri="{FF2B5EF4-FFF2-40B4-BE49-F238E27FC236}">
                      <a16:creationId xmlns:a16="http://schemas.microsoft.com/office/drawing/2014/main" id="{C7B64989-1CEE-3626-93FA-1B0F1929D05C}"/>
                    </a:ext>
                  </a:extLst>
                </p:cNvPr>
                <p:cNvGrpSpPr/>
                <p:nvPr/>
              </p:nvGrpSpPr>
              <p:grpSpPr>
                <a:xfrm>
                  <a:off x="612575" y="756950"/>
                  <a:ext cx="9434" cy="8821"/>
                  <a:chOff x="0" y="0"/>
                  <a:chExt cx="9433" cy="8819"/>
                </a:xfrm>
              </p:grpSpPr>
              <p:sp>
                <p:nvSpPr>
                  <p:cNvPr id="837" name="Line">
                    <a:extLst>
                      <a:ext uri="{FF2B5EF4-FFF2-40B4-BE49-F238E27FC236}">
                        <a16:creationId xmlns:a16="http://schemas.microsoft.com/office/drawing/2014/main" id="{7B68E2A9-C373-6949-AD9D-6C3081DA0C7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216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38" name="Line">
                    <a:extLst>
                      <a:ext uri="{FF2B5EF4-FFF2-40B4-BE49-F238E27FC236}">
                        <a16:creationId xmlns:a16="http://schemas.microsoft.com/office/drawing/2014/main" id="{C42A5A06-7CF2-3DCD-BDE3-6F856481C2D9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21600"/>
                          <a:pt x="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688" name="Shape">
                  <a:extLst>
                    <a:ext uri="{FF2B5EF4-FFF2-40B4-BE49-F238E27FC236}">
                      <a16:creationId xmlns:a16="http://schemas.microsoft.com/office/drawing/2014/main" id="{A98AA726-BCD8-AA5F-BD3B-81B08DC85BD4}"/>
                    </a:ext>
                  </a:extLst>
                </p:cNvPr>
                <p:cNvGrpSpPr/>
                <p:nvPr/>
              </p:nvGrpSpPr>
              <p:grpSpPr>
                <a:xfrm>
                  <a:off x="613615" y="762542"/>
                  <a:ext cx="9435" cy="7207"/>
                  <a:chOff x="0" y="0"/>
                  <a:chExt cx="9434" cy="7205"/>
                </a:xfrm>
              </p:grpSpPr>
              <p:sp>
                <p:nvSpPr>
                  <p:cNvPr id="835" name="Line">
                    <a:extLst>
                      <a:ext uri="{FF2B5EF4-FFF2-40B4-BE49-F238E27FC236}">
                        <a16:creationId xmlns:a16="http://schemas.microsoft.com/office/drawing/2014/main" id="{F886AB2D-7988-950B-41C9-699D552B1EC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836" name="Line">
                    <a:extLst>
                      <a:ext uri="{FF2B5EF4-FFF2-40B4-BE49-F238E27FC236}">
                        <a16:creationId xmlns:a16="http://schemas.microsoft.com/office/drawing/2014/main" id="{11016149-C3EA-1626-4959-6B904E9011BA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689" name="Shape">
                  <a:extLst>
                    <a:ext uri="{FF2B5EF4-FFF2-40B4-BE49-F238E27FC236}">
                      <a16:creationId xmlns:a16="http://schemas.microsoft.com/office/drawing/2014/main" id="{C95AB666-5C89-1A71-BF01-5E606DD62821}"/>
                    </a:ext>
                  </a:extLst>
                </p:cNvPr>
                <p:cNvSpPr/>
                <p:nvPr/>
              </p:nvSpPr>
              <p:spPr>
                <a:xfrm>
                  <a:off x="663612" y="825962"/>
                  <a:ext cx="13014" cy="1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637" y="4319"/>
                      </a:moveTo>
                      <a:cubicBezTo>
                        <a:pt x="19637" y="4319"/>
                        <a:pt x="17673" y="2879"/>
                        <a:pt x="17673" y="2879"/>
                      </a:cubicBezTo>
                      <a:cubicBezTo>
                        <a:pt x="15710" y="1439"/>
                        <a:pt x="11782" y="0"/>
                        <a:pt x="11782" y="0"/>
                      </a:cubicBezTo>
                      <a:cubicBezTo>
                        <a:pt x="7854" y="1439"/>
                        <a:pt x="0" y="7199"/>
                        <a:pt x="0" y="10079"/>
                      </a:cubicBezTo>
                      <a:cubicBezTo>
                        <a:pt x="0" y="11519"/>
                        <a:pt x="5890" y="21600"/>
                        <a:pt x="9818" y="21600"/>
                      </a:cubicBezTo>
                      <a:cubicBezTo>
                        <a:pt x="11782" y="21600"/>
                        <a:pt x="11782" y="21600"/>
                        <a:pt x="13746" y="21600"/>
                      </a:cubicBezTo>
                      <a:cubicBezTo>
                        <a:pt x="17673" y="21600"/>
                        <a:pt x="17673" y="21600"/>
                        <a:pt x="17673" y="20160"/>
                      </a:cubicBezTo>
                      <a:cubicBezTo>
                        <a:pt x="17673" y="20160"/>
                        <a:pt x="17673" y="18719"/>
                        <a:pt x="19637" y="18719"/>
                      </a:cubicBezTo>
                      <a:cubicBezTo>
                        <a:pt x="19637" y="18719"/>
                        <a:pt x="19637" y="17279"/>
                        <a:pt x="19637" y="17279"/>
                      </a:cubicBezTo>
                      <a:cubicBezTo>
                        <a:pt x="19637" y="17279"/>
                        <a:pt x="19637" y="15839"/>
                        <a:pt x="21600" y="15839"/>
                      </a:cubicBezTo>
                      <a:cubicBezTo>
                        <a:pt x="21600" y="15839"/>
                        <a:pt x="21600" y="15839"/>
                        <a:pt x="21600" y="15839"/>
                      </a:cubicBezTo>
                      <a:cubicBezTo>
                        <a:pt x="21600" y="11519"/>
                        <a:pt x="19637" y="7199"/>
                        <a:pt x="19637" y="431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90" name="Shape">
                  <a:extLst>
                    <a:ext uri="{FF2B5EF4-FFF2-40B4-BE49-F238E27FC236}">
                      <a16:creationId xmlns:a16="http://schemas.microsoft.com/office/drawing/2014/main" id="{354E0826-7979-BBAC-14F2-FF16DBDDEA09}"/>
                    </a:ext>
                  </a:extLst>
                </p:cNvPr>
                <p:cNvSpPr/>
                <p:nvPr/>
              </p:nvSpPr>
              <p:spPr>
                <a:xfrm>
                  <a:off x="613647" y="863289"/>
                  <a:ext cx="24985" cy="244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359" y="3927"/>
                      </a:moveTo>
                      <a:cubicBezTo>
                        <a:pt x="17279" y="2945"/>
                        <a:pt x="16200" y="1963"/>
                        <a:pt x="15120" y="981"/>
                      </a:cubicBezTo>
                      <a:cubicBezTo>
                        <a:pt x="15120" y="981"/>
                        <a:pt x="15120" y="981"/>
                        <a:pt x="14039" y="0"/>
                      </a:cubicBezTo>
                      <a:cubicBezTo>
                        <a:pt x="11880" y="981"/>
                        <a:pt x="7560" y="2945"/>
                        <a:pt x="6480" y="3927"/>
                      </a:cubicBezTo>
                      <a:cubicBezTo>
                        <a:pt x="6480" y="3927"/>
                        <a:pt x="6480" y="4909"/>
                        <a:pt x="6480" y="4909"/>
                      </a:cubicBezTo>
                      <a:cubicBezTo>
                        <a:pt x="4319" y="6872"/>
                        <a:pt x="1079" y="11781"/>
                        <a:pt x="0" y="13745"/>
                      </a:cubicBezTo>
                      <a:cubicBezTo>
                        <a:pt x="5399" y="20618"/>
                        <a:pt x="5399" y="20618"/>
                        <a:pt x="5399" y="20618"/>
                      </a:cubicBezTo>
                      <a:cubicBezTo>
                        <a:pt x="7560" y="21600"/>
                        <a:pt x="7560" y="21600"/>
                        <a:pt x="7560" y="21600"/>
                      </a:cubicBezTo>
                      <a:cubicBezTo>
                        <a:pt x="8639" y="19636"/>
                        <a:pt x="8639" y="18654"/>
                        <a:pt x="9719" y="16690"/>
                      </a:cubicBezTo>
                      <a:cubicBezTo>
                        <a:pt x="10800" y="15709"/>
                        <a:pt x="11880" y="14727"/>
                        <a:pt x="15120" y="14727"/>
                      </a:cubicBezTo>
                      <a:cubicBezTo>
                        <a:pt x="15120" y="14727"/>
                        <a:pt x="16200" y="14727"/>
                        <a:pt x="16200" y="14727"/>
                      </a:cubicBezTo>
                      <a:cubicBezTo>
                        <a:pt x="17279" y="14727"/>
                        <a:pt x="17279" y="14727"/>
                        <a:pt x="17279" y="14727"/>
                      </a:cubicBezTo>
                      <a:cubicBezTo>
                        <a:pt x="18359" y="12763"/>
                        <a:pt x="19439" y="11781"/>
                        <a:pt x="20519" y="10800"/>
                      </a:cubicBezTo>
                      <a:cubicBezTo>
                        <a:pt x="21600" y="9818"/>
                        <a:pt x="21600" y="8836"/>
                        <a:pt x="21600" y="7854"/>
                      </a:cubicBezTo>
                      <a:cubicBezTo>
                        <a:pt x="21600" y="6872"/>
                        <a:pt x="19439" y="4909"/>
                        <a:pt x="18359" y="392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91" name="Shape">
                  <a:extLst>
                    <a:ext uri="{FF2B5EF4-FFF2-40B4-BE49-F238E27FC236}">
                      <a16:creationId xmlns:a16="http://schemas.microsoft.com/office/drawing/2014/main" id="{05C5BCE9-4A08-CAB4-FDE0-F9D5B6B13D66}"/>
                    </a:ext>
                  </a:extLst>
                </p:cNvPr>
                <p:cNvSpPr/>
                <p:nvPr/>
              </p:nvSpPr>
              <p:spPr>
                <a:xfrm>
                  <a:off x="468953" y="777150"/>
                  <a:ext cx="218074" cy="1708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736" y="8555"/>
                      </a:moveTo>
                      <a:cubicBezTo>
                        <a:pt x="20736" y="8555"/>
                        <a:pt x="20736" y="8555"/>
                        <a:pt x="20613" y="8696"/>
                      </a:cubicBezTo>
                      <a:cubicBezTo>
                        <a:pt x="20613" y="8696"/>
                        <a:pt x="20613" y="8696"/>
                        <a:pt x="20613" y="8696"/>
                      </a:cubicBezTo>
                      <a:cubicBezTo>
                        <a:pt x="20613" y="8696"/>
                        <a:pt x="20490" y="8696"/>
                        <a:pt x="20490" y="8696"/>
                      </a:cubicBezTo>
                      <a:cubicBezTo>
                        <a:pt x="20490" y="8836"/>
                        <a:pt x="20366" y="8836"/>
                        <a:pt x="20243" y="8836"/>
                      </a:cubicBezTo>
                      <a:cubicBezTo>
                        <a:pt x="20243" y="8836"/>
                        <a:pt x="20243" y="8836"/>
                        <a:pt x="20119" y="8836"/>
                      </a:cubicBezTo>
                      <a:cubicBezTo>
                        <a:pt x="20119" y="8836"/>
                        <a:pt x="20119" y="8836"/>
                        <a:pt x="20119" y="8836"/>
                      </a:cubicBezTo>
                      <a:cubicBezTo>
                        <a:pt x="19996" y="8836"/>
                        <a:pt x="19873" y="8836"/>
                        <a:pt x="19873" y="8836"/>
                      </a:cubicBezTo>
                      <a:cubicBezTo>
                        <a:pt x="19255" y="8836"/>
                        <a:pt x="18762" y="7293"/>
                        <a:pt x="18762" y="7153"/>
                      </a:cubicBezTo>
                      <a:cubicBezTo>
                        <a:pt x="18762" y="6732"/>
                        <a:pt x="19502" y="5610"/>
                        <a:pt x="19996" y="5610"/>
                      </a:cubicBezTo>
                      <a:cubicBezTo>
                        <a:pt x="19996" y="5610"/>
                        <a:pt x="20119" y="5750"/>
                        <a:pt x="20119" y="5750"/>
                      </a:cubicBezTo>
                      <a:cubicBezTo>
                        <a:pt x="20119" y="5750"/>
                        <a:pt x="20119" y="5750"/>
                        <a:pt x="20119" y="5750"/>
                      </a:cubicBezTo>
                      <a:cubicBezTo>
                        <a:pt x="20243" y="5750"/>
                        <a:pt x="20366" y="5890"/>
                        <a:pt x="20490" y="5890"/>
                      </a:cubicBezTo>
                      <a:cubicBezTo>
                        <a:pt x="20490" y="5890"/>
                        <a:pt x="20490" y="5890"/>
                        <a:pt x="20490" y="5890"/>
                      </a:cubicBezTo>
                      <a:cubicBezTo>
                        <a:pt x="20490" y="5750"/>
                        <a:pt x="20490" y="5750"/>
                        <a:pt x="20490" y="5610"/>
                      </a:cubicBezTo>
                      <a:cubicBezTo>
                        <a:pt x="20490" y="5610"/>
                        <a:pt x="20490" y="5610"/>
                        <a:pt x="20490" y="5610"/>
                      </a:cubicBezTo>
                      <a:cubicBezTo>
                        <a:pt x="20490" y="5470"/>
                        <a:pt x="20490" y="5329"/>
                        <a:pt x="20490" y="5329"/>
                      </a:cubicBezTo>
                      <a:cubicBezTo>
                        <a:pt x="20490" y="5329"/>
                        <a:pt x="20490" y="5329"/>
                        <a:pt x="20490" y="5189"/>
                      </a:cubicBezTo>
                      <a:cubicBezTo>
                        <a:pt x="20613" y="5189"/>
                        <a:pt x="20613" y="5049"/>
                        <a:pt x="20613" y="4909"/>
                      </a:cubicBezTo>
                      <a:cubicBezTo>
                        <a:pt x="20613" y="4909"/>
                        <a:pt x="20613" y="4909"/>
                        <a:pt x="20613" y="4909"/>
                      </a:cubicBezTo>
                      <a:cubicBezTo>
                        <a:pt x="20613" y="4768"/>
                        <a:pt x="20613" y="4628"/>
                        <a:pt x="20613" y="4628"/>
                      </a:cubicBezTo>
                      <a:cubicBezTo>
                        <a:pt x="20613" y="4488"/>
                        <a:pt x="20613" y="4488"/>
                        <a:pt x="20613" y="4488"/>
                      </a:cubicBezTo>
                      <a:cubicBezTo>
                        <a:pt x="20613" y="4348"/>
                        <a:pt x="20613" y="4348"/>
                        <a:pt x="20613" y="4207"/>
                      </a:cubicBezTo>
                      <a:cubicBezTo>
                        <a:pt x="20613" y="4207"/>
                        <a:pt x="20613" y="4207"/>
                        <a:pt x="20613" y="4207"/>
                      </a:cubicBezTo>
                      <a:cubicBezTo>
                        <a:pt x="20613" y="4067"/>
                        <a:pt x="20613" y="3927"/>
                        <a:pt x="20490" y="3927"/>
                      </a:cubicBezTo>
                      <a:cubicBezTo>
                        <a:pt x="20490" y="3927"/>
                        <a:pt x="20490" y="3787"/>
                        <a:pt x="20490" y="3787"/>
                      </a:cubicBezTo>
                      <a:cubicBezTo>
                        <a:pt x="20490" y="3787"/>
                        <a:pt x="20490" y="3646"/>
                        <a:pt x="20490" y="3646"/>
                      </a:cubicBezTo>
                      <a:cubicBezTo>
                        <a:pt x="20490" y="3646"/>
                        <a:pt x="20490" y="3646"/>
                        <a:pt x="20490" y="3646"/>
                      </a:cubicBezTo>
                      <a:cubicBezTo>
                        <a:pt x="20490" y="3506"/>
                        <a:pt x="20490" y="3506"/>
                        <a:pt x="20490" y="3506"/>
                      </a:cubicBezTo>
                      <a:cubicBezTo>
                        <a:pt x="20243" y="3366"/>
                        <a:pt x="19996" y="2524"/>
                        <a:pt x="19626" y="1122"/>
                      </a:cubicBezTo>
                      <a:cubicBezTo>
                        <a:pt x="19626" y="841"/>
                        <a:pt x="19626" y="561"/>
                        <a:pt x="19502" y="420"/>
                      </a:cubicBezTo>
                      <a:cubicBezTo>
                        <a:pt x="19502" y="420"/>
                        <a:pt x="19502" y="420"/>
                        <a:pt x="19502" y="420"/>
                      </a:cubicBezTo>
                      <a:cubicBezTo>
                        <a:pt x="19502" y="420"/>
                        <a:pt x="19502" y="420"/>
                        <a:pt x="19502" y="420"/>
                      </a:cubicBezTo>
                      <a:cubicBezTo>
                        <a:pt x="19379" y="420"/>
                        <a:pt x="19132" y="420"/>
                        <a:pt x="19009" y="420"/>
                      </a:cubicBezTo>
                      <a:cubicBezTo>
                        <a:pt x="18391" y="420"/>
                        <a:pt x="18021" y="280"/>
                        <a:pt x="17898" y="0"/>
                      </a:cubicBezTo>
                      <a:cubicBezTo>
                        <a:pt x="17898" y="0"/>
                        <a:pt x="17527" y="0"/>
                        <a:pt x="17404" y="0"/>
                      </a:cubicBezTo>
                      <a:cubicBezTo>
                        <a:pt x="17157" y="0"/>
                        <a:pt x="17034" y="0"/>
                        <a:pt x="16910" y="0"/>
                      </a:cubicBezTo>
                      <a:cubicBezTo>
                        <a:pt x="16910" y="0"/>
                        <a:pt x="16910" y="0"/>
                        <a:pt x="16910" y="0"/>
                      </a:cubicBezTo>
                      <a:cubicBezTo>
                        <a:pt x="16910" y="0"/>
                        <a:pt x="16787" y="0"/>
                        <a:pt x="16787" y="0"/>
                      </a:cubicBezTo>
                      <a:cubicBezTo>
                        <a:pt x="16787" y="140"/>
                        <a:pt x="16787" y="140"/>
                        <a:pt x="16787" y="140"/>
                      </a:cubicBezTo>
                      <a:cubicBezTo>
                        <a:pt x="16787" y="140"/>
                        <a:pt x="16787" y="280"/>
                        <a:pt x="16663" y="280"/>
                      </a:cubicBezTo>
                      <a:cubicBezTo>
                        <a:pt x="16663" y="280"/>
                        <a:pt x="16663" y="280"/>
                        <a:pt x="16663" y="280"/>
                      </a:cubicBezTo>
                      <a:cubicBezTo>
                        <a:pt x="16663" y="420"/>
                        <a:pt x="16663" y="420"/>
                        <a:pt x="16540" y="420"/>
                      </a:cubicBezTo>
                      <a:cubicBezTo>
                        <a:pt x="16540" y="420"/>
                        <a:pt x="16540" y="420"/>
                        <a:pt x="16540" y="420"/>
                      </a:cubicBezTo>
                      <a:cubicBezTo>
                        <a:pt x="16540" y="561"/>
                        <a:pt x="16540" y="561"/>
                        <a:pt x="16540" y="561"/>
                      </a:cubicBezTo>
                      <a:cubicBezTo>
                        <a:pt x="16293" y="841"/>
                        <a:pt x="16170" y="841"/>
                        <a:pt x="15923" y="841"/>
                      </a:cubicBezTo>
                      <a:cubicBezTo>
                        <a:pt x="15676" y="981"/>
                        <a:pt x="15676" y="981"/>
                        <a:pt x="15676" y="981"/>
                      </a:cubicBezTo>
                      <a:cubicBezTo>
                        <a:pt x="15552" y="1683"/>
                        <a:pt x="14812" y="2244"/>
                        <a:pt x="14318" y="2244"/>
                      </a:cubicBezTo>
                      <a:cubicBezTo>
                        <a:pt x="14195" y="2244"/>
                        <a:pt x="13948" y="2664"/>
                        <a:pt x="13948" y="2945"/>
                      </a:cubicBezTo>
                      <a:cubicBezTo>
                        <a:pt x="13948" y="3646"/>
                        <a:pt x="13207" y="4207"/>
                        <a:pt x="12590" y="4207"/>
                      </a:cubicBezTo>
                      <a:cubicBezTo>
                        <a:pt x="12343" y="4207"/>
                        <a:pt x="12343" y="4207"/>
                        <a:pt x="12343" y="4628"/>
                      </a:cubicBezTo>
                      <a:cubicBezTo>
                        <a:pt x="12343" y="4768"/>
                        <a:pt x="12343" y="5049"/>
                        <a:pt x="12220" y="5189"/>
                      </a:cubicBezTo>
                      <a:cubicBezTo>
                        <a:pt x="12097" y="6031"/>
                        <a:pt x="11603" y="6171"/>
                        <a:pt x="10738" y="6171"/>
                      </a:cubicBezTo>
                      <a:cubicBezTo>
                        <a:pt x="9874" y="6171"/>
                        <a:pt x="9627" y="6031"/>
                        <a:pt x="9133" y="5610"/>
                      </a:cubicBezTo>
                      <a:cubicBezTo>
                        <a:pt x="8886" y="5470"/>
                        <a:pt x="8886" y="5470"/>
                        <a:pt x="8886" y="5470"/>
                      </a:cubicBezTo>
                      <a:cubicBezTo>
                        <a:pt x="8763" y="5329"/>
                        <a:pt x="8763" y="5329"/>
                        <a:pt x="8640" y="5329"/>
                      </a:cubicBezTo>
                      <a:cubicBezTo>
                        <a:pt x="8516" y="5329"/>
                        <a:pt x="8393" y="5750"/>
                        <a:pt x="8393" y="6031"/>
                      </a:cubicBezTo>
                      <a:cubicBezTo>
                        <a:pt x="8269" y="6451"/>
                        <a:pt x="7899" y="6872"/>
                        <a:pt x="7405" y="7433"/>
                      </a:cubicBezTo>
                      <a:cubicBezTo>
                        <a:pt x="7282" y="7574"/>
                        <a:pt x="7158" y="7714"/>
                        <a:pt x="7035" y="7854"/>
                      </a:cubicBezTo>
                      <a:cubicBezTo>
                        <a:pt x="6912" y="8135"/>
                        <a:pt x="6665" y="8135"/>
                        <a:pt x="6294" y="8135"/>
                      </a:cubicBezTo>
                      <a:cubicBezTo>
                        <a:pt x="6171" y="8135"/>
                        <a:pt x="5924" y="8135"/>
                        <a:pt x="5801" y="8135"/>
                      </a:cubicBezTo>
                      <a:cubicBezTo>
                        <a:pt x="5430" y="7994"/>
                        <a:pt x="5184" y="8135"/>
                        <a:pt x="5060" y="7854"/>
                      </a:cubicBezTo>
                      <a:cubicBezTo>
                        <a:pt x="4937" y="7714"/>
                        <a:pt x="4937" y="7433"/>
                        <a:pt x="4937" y="7293"/>
                      </a:cubicBezTo>
                      <a:cubicBezTo>
                        <a:pt x="4937" y="7153"/>
                        <a:pt x="4937" y="7153"/>
                        <a:pt x="4937" y="7153"/>
                      </a:cubicBezTo>
                      <a:cubicBezTo>
                        <a:pt x="4937" y="6732"/>
                        <a:pt x="5184" y="6732"/>
                        <a:pt x="5184" y="6592"/>
                      </a:cubicBezTo>
                      <a:cubicBezTo>
                        <a:pt x="5307" y="6451"/>
                        <a:pt x="5184" y="6031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690" y="5049"/>
                        <a:pt x="4690" y="4909"/>
                        <a:pt x="4690" y="4909"/>
                      </a:cubicBezTo>
                      <a:cubicBezTo>
                        <a:pt x="4690" y="4909"/>
                        <a:pt x="4690" y="4909"/>
                        <a:pt x="4690" y="4909"/>
                      </a:cubicBezTo>
                      <a:cubicBezTo>
                        <a:pt x="4690" y="4909"/>
                        <a:pt x="4690" y="4909"/>
                        <a:pt x="4690" y="4909"/>
                      </a:cubicBezTo>
                      <a:cubicBezTo>
                        <a:pt x="4566" y="4909"/>
                        <a:pt x="4566" y="4909"/>
                        <a:pt x="4566" y="4909"/>
                      </a:cubicBezTo>
                      <a:cubicBezTo>
                        <a:pt x="4566" y="10238"/>
                        <a:pt x="4566" y="10238"/>
                        <a:pt x="4566" y="10238"/>
                      </a:cubicBezTo>
                      <a:cubicBezTo>
                        <a:pt x="4566" y="10659"/>
                        <a:pt x="4196" y="10940"/>
                        <a:pt x="3949" y="11220"/>
                      </a:cubicBezTo>
                      <a:cubicBezTo>
                        <a:pt x="3826" y="11220"/>
                        <a:pt x="3702" y="11361"/>
                        <a:pt x="3702" y="11361"/>
                      </a:cubicBezTo>
                      <a:cubicBezTo>
                        <a:pt x="3579" y="11641"/>
                        <a:pt x="3209" y="11641"/>
                        <a:pt x="2962" y="11641"/>
                      </a:cubicBezTo>
                      <a:cubicBezTo>
                        <a:pt x="2838" y="11641"/>
                        <a:pt x="2592" y="11641"/>
                        <a:pt x="2345" y="11641"/>
                      </a:cubicBezTo>
                      <a:cubicBezTo>
                        <a:pt x="2098" y="11641"/>
                        <a:pt x="1851" y="11641"/>
                        <a:pt x="1728" y="11641"/>
                      </a:cubicBezTo>
                      <a:cubicBezTo>
                        <a:pt x="1110" y="11641"/>
                        <a:pt x="987" y="11080"/>
                        <a:pt x="864" y="10800"/>
                      </a:cubicBezTo>
                      <a:cubicBezTo>
                        <a:pt x="864" y="10659"/>
                        <a:pt x="864" y="10519"/>
                        <a:pt x="740" y="10379"/>
                      </a:cubicBezTo>
                      <a:cubicBezTo>
                        <a:pt x="740" y="10238"/>
                        <a:pt x="493" y="10379"/>
                        <a:pt x="493" y="10519"/>
                      </a:cubicBezTo>
                      <a:cubicBezTo>
                        <a:pt x="370" y="10659"/>
                        <a:pt x="370" y="10659"/>
                        <a:pt x="370" y="10659"/>
                      </a:cubicBezTo>
                      <a:cubicBezTo>
                        <a:pt x="370" y="10659"/>
                        <a:pt x="370" y="10800"/>
                        <a:pt x="370" y="10800"/>
                      </a:cubicBezTo>
                      <a:cubicBezTo>
                        <a:pt x="370" y="10940"/>
                        <a:pt x="370" y="10940"/>
                        <a:pt x="370" y="10940"/>
                      </a:cubicBezTo>
                      <a:cubicBezTo>
                        <a:pt x="370" y="10940"/>
                        <a:pt x="246" y="10940"/>
                        <a:pt x="246" y="11080"/>
                      </a:cubicBezTo>
                      <a:cubicBezTo>
                        <a:pt x="246" y="11080"/>
                        <a:pt x="246" y="11080"/>
                        <a:pt x="246" y="11080"/>
                      </a:cubicBezTo>
                      <a:cubicBezTo>
                        <a:pt x="246" y="11080"/>
                        <a:pt x="246" y="11080"/>
                        <a:pt x="246" y="11080"/>
                      </a:cubicBezTo>
                      <a:cubicBezTo>
                        <a:pt x="123" y="11080"/>
                        <a:pt x="123" y="11080"/>
                        <a:pt x="123" y="11080"/>
                      </a:cubicBezTo>
                      <a:cubicBezTo>
                        <a:pt x="123" y="11080"/>
                        <a:pt x="0" y="11080"/>
                        <a:pt x="0" y="11080"/>
                      </a:cubicBezTo>
                      <a:cubicBezTo>
                        <a:pt x="0" y="11080"/>
                        <a:pt x="0" y="11080"/>
                        <a:pt x="0" y="11080"/>
                      </a:cubicBezTo>
                      <a:cubicBezTo>
                        <a:pt x="370" y="11781"/>
                        <a:pt x="740" y="12623"/>
                        <a:pt x="864" y="13324"/>
                      </a:cubicBezTo>
                      <a:cubicBezTo>
                        <a:pt x="987" y="13885"/>
                        <a:pt x="1357" y="14587"/>
                        <a:pt x="1728" y="15148"/>
                      </a:cubicBezTo>
                      <a:cubicBezTo>
                        <a:pt x="1851" y="15709"/>
                        <a:pt x="2098" y="15989"/>
                        <a:pt x="2221" y="16410"/>
                      </a:cubicBezTo>
                      <a:cubicBezTo>
                        <a:pt x="2221" y="16550"/>
                        <a:pt x="2221" y="16550"/>
                        <a:pt x="2221" y="16550"/>
                      </a:cubicBezTo>
                      <a:cubicBezTo>
                        <a:pt x="2468" y="17111"/>
                        <a:pt x="2592" y="17672"/>
                        <a:pt x="2345" y="17953"/>
                      </a:cubicBezTo>
                      <a:cubicBezTo>
                        <a:pt x="2345" y="18093"/>
                        <a:pt x="2221" y="18233"/>
                        <a:pt x="1974" y="18233"/>
                      </a:cubicBezTo>
                      <a:cubicBezTo>
                        <a:pt x="1974" y="18233"/>
                        <a:pt x="1851" y="18233"/>
                        <a:pt x="1851" y="18233"/>
                      </a:cubicBezTo>
                      <a:cubicBezTo>
                        <a:pt x="1851" y="18233"/>
                        <a:pt x="1851" y="18374"/>
                        <a:pt x="2221" y="19075"/>
                      </a:cubicBezTo>
                      <a:cubicBezTo>
                        <a:pt x="2468" y="19496"/>
                        <a:pt x="2468" y="19916"/>
                        <a:pt x="2468" y="20197"/>
                      </a:cubicBezTo>
                      <a:cubicBezTo>
                        <a:pt x="2468" y="20197"/>
                        <a:pt x="2468" y="20337"/>
                        <a:pt x="2468" y="20337"/>
                      </a:cubicBezTo>
                      <a:cubicBezTo>
                        <a:pt x="2838" y="20337"/>
                        <a:pt x="2838" y="20477"/>
                        <a:pt x="2962" y="20618"/>
                      </a:cubicBezTo>
                      <a:cubicBezTo>
                        <a:pt x="2962" y="20618"/>
                        <a:pt x="2962" y="20618"/>
                        <a:pt x="2962" y="20758"/>
                      </a:cubicBezTo>
                      <a:cubicBezTo>
                        <a:pt x="3456" y="20758"/>
                        <a:pt x="3702" y="21179"/>
                        <a:pt x="3949" y="21459"/>
                      </a:cubicBezTo>
                      <a:cubicBezTo>
                        <a:pt x="3949" y="21600"/>
                        <a:pt x="4073" y="21600"/>
                        <a:pt x="4196" y="21600"/>
                      </a:cubicBezTo>
                      <a:cubicBezTo>
                        <a:pt x="4196" y="21600"/>
                        <a:pt x="4320" y="21600"/>
                        <a:pt x="4443" y="21459"/>
                      </a:cubicBezTo>
                      <a:cubicBezTo>
                        <a:pt x="4690" y="21038"/>
                        <a:pt x="5307" y="20758"/>
                        <a:pt x="6294" y="20758"/>
                      </a:cubicBezTo>
                      <a:cubicBezTo>
                        <a:pt x="6665" y="20758"/>
                        <a:pt x="6665" y="20758"/>
                        <a:pt x="6912" y="20618"/>
                      </a:cubicBezTo>
                      <a:cubicBezTo>
                        <a:pt x="7035" y="20477"/>
                        <a:pt x="7158" y="20337"/>
                        <a:pt x="7529" y="20197"/>
                      </a:cubicBezTo>
                      <a:cubicBezTo>
                        <a:pt x="8269" y="20057"/>
                        <a:pt x="9133" y="19916"/>
                        <a:pt x="9750" y="20197"/>
                      </a:cubicBezTo>
                      <a:cubicBezTo>
                        <a:pt x="10244" y="20337"/>
                        <a:pt x="10614" y="20337"/>
                        <a:pt x="10862" y="20057"/>
                      </a:cubicBezTo>
                      <a:cubicBezTo>
                        <a:pt x="11109" y="19916"/>
                        <a:pt x="11356" y="19916"/>
                        <a:pt x="11603" y="20057"/>
                      </a:cubicBezTo>
                      <a:cubicBezTo>
                        <a:pt x="11603" y="20057"/>
                        <a:pt x="11603" y="20057"/>
                        <a:pt x="11726" y="20057"/>
                      </a:cubicBezTo>
                      <a:cubicBezTo>
                        <a:pt x="11726" y="19355"/>
                        <a:pt x="12467" y="19355"/>
                        <a:pt x="12714" y="19355"/>
                      </a:cubicBezTo>
                      <a:cubicBezTo>
                        <a:pt x="13084" y="19355"/>
                        <a:pt x="13084" y="19355"/>
                        <a:pt x="13084" y="19355"/>
                      </a:cubicBezTo>
                      <a:cubicBezTo>
                        <a:pt x="13454" y="19355"/>
                        <a:pt x="14688" y="18514"/>
                        <a:pt x="15799" y="17392"/>
                      </a:cubicBezTo>
                      <a:cubicBezTo>
                        <a:pt x="16787" y="16270"/>
                        <a:pt x="18515" y="13885"/>
                        <a:pt x="19009" y="12903"/>
                      </a:cubicBezTo>
                      <a:cubicBezTo>
                        <a:pt x="19626" y="11781"/>
                        <a:pt x="20490" y="10940"/>
                        <a:pt x="20983" y="10379"/>
                      </a:cubicBezTo>
                      <a:cubicBezTo>
                        <a:pt x="21107" y="10238"/>
                        <a:pt x="21107" y="10238"/>
                        <a:pt x="21107" y="10238"/>
                      </a:cubicBezTo>
                      <a:cubicBezTo>
                        <a:pt x="21230" y="10098"/>
                        <a:pt x="21477" y="9397"/>
                        <a:pt x="21600" y="8135"/>
                      </a:cubicBezTo>
                      <a:cubicBezTo>
                        <a:pt x="21600" y="8135"/>
                        <a:pt x="21600" y="8135"/>
                        <a:pt x="21600" y="8135"/>
                      </a:cubicBezTo>
                      <a:cubicBezTo>
                        <a:pt x="21600" y="8135"/>
                        <a:pt x="21600" y="8135"/>
                        <a:pt x="21477" y="8135"/>
                      </a:cubicBezTo>
                      <a:cubicBezTo>
                        <a:pt x="21477" y="8135"/>
                        <a:pt x="21477" y="8135"/>
                        <a:pt x="21477" y="8135"/>
                      </a:cubicBezTo>
                      <a:cubicBezTo>
                        <a:pt x="21354" y="8135"/>
                        <a:pt x="21354" y="8135"/>
                        <a:pt x="21354" y="8135"/>
                      </a:cubicBezTo>
                      <a:cubicBezTo>
                        <a:pt x="21354" y="8135"/>
                        <a:pt x="21230" y="8135"/>
                        <a:pt x="21230" y="8135"/>
                      </a:cubicBezTo>
                      <a:cubicBezTo>
                        <a:pt x="21230" y="8135"/>
                        <a:pt x="21230" y="8135"/>
                        <a:pt x="21230" y="8135"/>
                      </a:cubicBezTo>
                      <a:cubicBezTo>
                        <a:pt x="21107" y="8135"/>
                        <a:pt x="21107" y="8135"/>
                        <a:pt x="21107" y="8135"/>
                      </a:cubicBezTo>
                      <a:cubicBezTo>
                        <a:pt x="21107" y="8135"/>
                        <a:pt x="21107" y="8135"/>
                        <a:pt x="21107" y="8135"/>
                      </a:cubicBezTo>
                      <a:cubicBezTo>
                        <a:pt x="21107" y="8135"/>
                        <a:pt x="20983" y="8135"/>
                        <a:pt x="20983" y="8275"/>
                      </a:cubicBezTo>
                      <a:cubicBezTo>
                        <a:pt x="20983" y="8275"/>
                        <a:pt x="20860" y="8275"/>
                        <a:pt x="20860" y="8275"/>
                      </a:cubicBezTo>
                      <a:cubicBezTo>
                        <a:pt x="20860" y="8275"/>
                        <a:pt x="20860" y="8275"/>
                        <a:pt x="20860" y="8275"/>
                      </a:cubicBezTo>
                      <a:cubicBezTo>
                        <a:pt x="20860" y="8275"/>
                        <a:pt x="20860" y="8415"/>
                        <a:pt x="20860" y="8415"/>
                      </a:cubicBezTo>
                      <a:cubicBezTo>
                        <a:pt x="20860" y="8415"/>
                        <a:pt x="20860" y="8555"/>
                        <a:pt x="20736" y="8555"/>
                      </a:cubicBezTo>
                      <a:close/>
                      <a:moveTo>
                        <a:pt x="17034" y="12763"/>
                      </a:moveTo>
                      <a:cubicBezTo>
                        <a:pt x="16910" y="12903"/>
                        <a:pt x="16787" y="13044"/>
                        <a:pt x="16787" y="13184"/>
                      </a:cubicBezTo>
                      <a:cubicBezTo>
                        <a:pt x="16787" y="13184"/>
                        <a:pt x="16787" y="13324"/>
                        <a:pt x="16787" y="13324"/>
                      </a:cubicBezTo>
                      <a:cubicBezTo>
                        <a:pt x="16787" y="13324"/>
                        <a:pt x="16787" y="13324"/>
                        <a:pt x="16787" y="13324"/>
                      </a:cubicBezTo>
                      <a:cubicBezTo>
                        <a:pt x="16787" y="13464"/>
                        <a:pt x="16663" y="13464"/>
                        <a:pt x="16663" y="13464"/>
                      </a:cubicBezTo>
                      <a:cubicBezTo>
                        <a:pt x="16663" y="13464"/>
                        <a:pt x="16663" y="13605"/>
                        <a:pt x="16663" y="13605"/>
                      </a:cubicBezTo>
                      <a:cubicBezTo>
                        <a:pt x="16663" y="13605"/>
                        <a:pt x="16663" y="13605"/>
                        <a:pt x="16663" y="13605"/>
                      </a:cubicBezTo>
                      <a:cubicBezTo>
                        <a:pt x="16663" y="13605"/>
                        <a:pt x="16663" y="13605"/>
                        <a:pt x="16663" y="13605"/>
                      </a:cubicBezTo>
                      <a:cubicBezTo>
                        <a:pt x="16417" y="13605"/>
                        <a:pt x="16293" y="13605"/>
                        <a:pt x="16170" y="13605"/>
                      </a:cubicBezTo>
                      <a:cubicBezTo>
                        <a:pt x="16046" y="13605"/>
                        <a:pt x="15923" y="13605"/>
                        <a:pt x="15923" y="13605"/>
                      </a:cubicBezTo>
                      <a:cubicBezTo>
                        <a:pt x="15799" y="13885"/>
                        <a:pt x="15676" y="14306"/>
                        <a:pt x="15552" y="14306"/>
                      </a:cubicBezTo>
                      <a:cubicBezTo>
                        <a:pt x="15552" y="14446"/>
                        <a:pt x="15552" y="14446"/>
                        <a:pt x="15552" y="14446"/>
                      </a:cubicBezTo>
                      <a:cubicBezTo>
                        <a:pt x="15552" y="14587"/>
                        <a:pt x="15552" y="14587"/>
                        <a:pt x="15552" y="14587"/>
                      </a:cubicBezTo>
                      <a:cubicBezTo>
                        <a:pt x="14688" y="14446"/>
                        <a:pt x="14688" y="14446"/>
                        <a:pt x="14688" y="14446"/>
                      </a:cubicBezTo>
                      <a:cubicBezTo>
                        <a:pt x="13701" y="12903"/>
                        <a:pt x="13701" y="12903"/>
                        <a:pt x="13701" y="12903"/>
                      </a:cubicBezTo>
                      <a:cubicBezTo>
                        <a:pt x="13701" y="12763"/>
                        <a:pt x="13701" y="12763"/>
                        <a:pt x="13701" y="12763"/>
                      </a:cubicBezTo>
                      <a:cubicBezTo>
                        <a:pt x="13948" y="12483"/>
                        <a:pt x="14442" y="11641"/>
                        <a:pt x="14565" y="11361"/>
                      </a:cubicBezTo>
                      <a:cubicBezTo>
                        <a:pt x="14688" y="10940"/>
                        <a:pt x="15552" y="10379"/>
                        <a:pt x="15923" y="10379"/>
                      </a:cubicBezTo>
                      <a:cubicBezTo>
                        <a:pt x="16293" y="10379"/>
                        <a:pt x="16417" y="10659"/>
                        <a:pt x="16417" y="10659"/>
                      </a:cubicBezTo>
                      <a:cubicBezTo>
                        <a:pt x="16417" y="10800"/>
                        <a:pt x="16663" y="10940"/>
                        <a:pt x="16787" y="11080"/>
                      </a:cubicBezTo>
                      <a:cubicBezTo>
                        <a:pt x="17034" y="11501"/>
                        <a:pt x="17281" y="11641"/>
                        <a:pt x="17281" y="12062"/>
                      </a:cubicBezTo>
                      <a:cubicBezTo>
                        <a:pt x="17281" y="12342"/>
                        <a:pt x="17157" y="12623"/>
                        <a:pt x="17034" y="12763"/>
                      </a:cubicBezTo>
                      <a:close/>
                    </a:path>
                  </a:pathLst>
                </a:custGeom>
                <a:solidFill>
                  <a:srgbClr val="64CCB8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92" name="Shape">
                  <a:extLst>
                    <a:ext uri="{FF2B5EF4-FFF2-40B4-BE49-F238E27FC236}">
                      <a16:creationId xmlns:a16="http://schemas.microsoft.com/office/drawing/2014/main" id="{F713CA00-75C8-2245-A562-A3B761DE04E6}"/>
                    </a:ext>
                  </a:extLst>
                </p:cNvPr>
                <p:cNvSpPr/>
                <p:nvPr/>
              </p:nvSpPr>
              <p:spPr>
                <a:xfrm>
                  <a:off x="469962" y="854572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0800"/>
                        <a:pt x="21600" y="0"/>
                        <a:pt x="21600" y="0"/>
                      </a:cubicBezTo>
                      <a:cubicBezTo>
                        <a:pt x="10800" y="0"/>
                        <a:pt x="0" y="10800"/>
                        <a:pt x="0" y="21600"/>
                      </a:cubicBezTo>
                      <a:cubicBezTo>
                        <a:pt x="0" y="10800"/>
                        <a:pt x="21600" y="0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693" name="Shape">
                  <a:extLst>
                    <a:ext uri="{FF2B5EF4-FFF2-40B4-BE49-F238E27FC236}">
                      <a16:creationId xmlns:a16="http://schemas.microsoft.com/office/drawing/2014/main" id="{96B19FC8-7429-A445-F8FD-2882610AAEBA}"/>
                    </a:ext>
                  </a:extLst>
                </p:cNvPr>
                <p:cNvGrpSpPr/>
                <p:nvPr/>
              </p:nvGrpSpPr>
              <p:grpSpPr>
                <a:xfrm>
                  <a:off x="640191" y="772378"/>
                  <a:ext cx="26026" cy="10860"/>
                  <a:chOff x="0" y="0"/>
                  <a:chExt cx="26024" cy="10858"/>
                </a:xfrm>
              </p:grpSpPr>
              <p:sp>
                <p:nvSpPr>
                  <p:cNvPr id="832" name="Line">
                    <a:extLst>
                      <a:ext uri="{FF2B5EF4-FFF2-40B4-BE49-F238E27FC236}">
                        <a16:creationId xmlns:a16="http://schemas.microsoft.com/office/drawing/2014/main" id="{897F23DD-3A61-ECE7-CB66-57E3173372B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914" cy="6575"/>
                  </a:xfrm>
                  <a:prstGeom prst="ellips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33" name="Line">
                    <a:extLst>
                      <a:ext uri="{FF2B5EF4-FFF2-40B4-BE49-F238E27FC236}">
                        <a16:creationId xmlns:a16="http://schemas.microsoft.com/office/drawing/2014/main" id="{4EDBF13F-0227-66AE-81D0-A7ECF4387C64}"/>
                      </a:ext>
                    </a:extLst>
                  </p:cNvPr>
                  <p:cNvSpPr/>
                  <p:nvPr/>
                </p:nvSpPr>
                <p:spPr>
                  <a:xfrm>
                    <a:off x="0" y="2038"/>
                    <a:ext cx="26025" cy="88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28" y="0"/>
                          <a:pt x="2057" y="0"/>
                          <a:pt x="4114" y="0"/>
                        </a:cubicBezTo>
                        <a:cubicBezTo>
                          <a:pt x="5142" y="0"/>
                          <a:pt x="8228" y="0"/>
                          <a:pt x="8228" y="0"/>
                        </a:cubicBezTo>
                        <a:cubicBezTo>
                          <a:pt x="9257" y="14400"/>
                          <a:pt x="12343" y="21600"/>
                          <a:pt x="17486" y="21600"/>
                        </a:cubicBezTo>
                        <a:cubicBezTo>
                          <a:pt x="18515" y="21600"/>
                          <a:pt x="20572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34" name="Line">
                    <a:extLst>
                      <a:ext uri="{FF2B5EF4-FFF2-40B4-BE49-F238E27FC236}">
                        <a16:creationId xmlns:a16="http://schemas.microsoft.com/office/drawing/2014/main" id="{B9576B31-D4A8-5737-F2AA-FF2E56022FED}"/>
                      </a:ext>
                    </a:extLst>
                  </p:cNvPr>
                  <p:cNvSpPr/>
                  <p:nvPr/>
                </p:nvSpPr>
                <p:spPr>
                  <a:xfrm>
                    <a:off x="9912" y="2038"/>
                    <a:ext cx="16113" cy="88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9939" y="21600"/>
                          <a:pt x="16617" y="21600"/>
                          <a:pt x="14955" y="21600"/>
                        </a:cubicBezTo>
                        <a:cubicBezTo>
                          <a:pt x="6647" y="21600"/>
                          <a:pt x="1662" y="144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694" name="Shape">
                  <a:extLst>
                    <a:ext uri="{FF2B5EF4-FFF2-40B4-BE49-F238E27FC236}">
                      <a16:creationId xmlns:a16="http://schemas.microsoft.com/office/drawing/2014/main" id="{E514DD66-999A-841F-2A32-88E95CE414F0}"/>
                    </a:ext>
                  </a:extLst>
                </p:cNvPr>
                <p:cNvGrpSpPr/>
                <p:nvPr/>
              </p:nvGrpSpPr>
              <p:grpSpPr>
                <a:xfrm>
                  <a:off x="669827" y="842131"/>
                  <a:ext cx="9435" cy="8821"/>
                  <a:chOff x="0" y="0"/>
                  <a:chExt cx="9434" cy="8819"/>
                </a:xfrm>
              </p:grpSpPr>
              <p:sp>
                <p:nvSpPr>
                  <p:cNvPr id="830" name="Line">
                    <a:extLst>
                      <a:ext uri="{FF2B5EF4-FFF2-40B4-BE49-F238E27FC236}">
                        <a16:creationId xmlns:a16="http://schemas.microsoft.com/office/drawing/2014/main" id="{84D7FE9F-CA5D-0A82-B19C-7CF7BB12B11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0" y="21600"/>
                          <a:pt x="21600" y="216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31" name="Line">
                    <a:extLst>
                      <a:ext uri="{FF2B5EF4-FFF2-40B4-BE49-F238E27FC236}">
                        <a16:creationId xmlns:a16="http://schemas.microsoft.com/office/drawing/2014/main" id="{4A8979A2-9FF7-9EA7-2EB7-F91627B8242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108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695" name="Shape">
                  <a:extLst>
                    <a:ext uri="{FF2B5EF4-FFF2-40B4-BE49-F238E27FC236}">
                      <a16:creationId xmlns:a16="http://schemas.microsoft.com/office/drawing/2014/main" id="{69A70FF9-B645-A032-1A9D-DC59BAB29356}"/>
                    </a:ext>
                  </a:extLst>
                </p:cNvPr>
                <p:cNvGrpSpPr/>
                <p:nvPr/>
              </p:nvGrpSpPr>
              <p:grpSpPr>
                <a:xfrm>
                  <a:off x="673991" y="839738"/>
                  <a:ext cx="9435" cy="8821"/>
                  <a:chOff x="0" y="0"/>
                  <a:chExt cx="9434" cy="8819"/>
                </a:xfrm>
              </p:grpSpPr>
              <p:sp>
                <p:nvSpPr>
                  <p:cNvPr id="828" name="Line">
                    <a:extLst>
                      <a:ext uri="{FF2B5EF4-FFF2-40B4-BE49-F238E27FC236}">
                        <a16:creationId xmlns:a16="http://schemas.microsoft.com/office/drawing/2014/main" id="{58276A6E-2E86-C406-80C9-09FE388706F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29" name="Line">
                    <a:extLst>
                      <a:ext uri="{FF2B5EF4-FFF2-40B4-BE49-F238E27FC236}">
                        <a16:creationId xmlns:a16="http://schemas.microsoft.com/office/drawing/2014/main" id="{6538E511-FD55-0353-025F-65D23A13CAA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696" name="Shape">
                  <a:extLst>
                    <a:ext uri="{FF2B5EF4-FFF2-40B4-BE49-F238E27FC236}">
                      <a16:creationId xmlns:a16="http://schemas.microsoft.com/office/drawing/2014/main" id="{44C77142-4C02-0C75-5145-3201A2AFB7B7}"/>
                    </a:ext>
                  </a:extLst>
                </p:cNvPr>
                <p:cNvGrpSpPr/>
                <p:nvPr/>
              </p:nvGrpSpPr>
              <p:grpSpPr>
                <a:xfrm>
                  <a:off x="616998" y="887114"/>
                  <a:ext cx="9435" cy="8820"/>
                  <a:chOff x="0" y="0"/>
                  <a:chExt cx="9433" cy="8819"/>
                </a:xfrm>
              </p:grpSpPr>
              <p:sp>
                <p:nvSpPr>
                  <p:cNvPr id="826" name="Line">
                    <a:extLst>
                      <a:ext uri="{FF2B5EF4-FFF2-40B4-BE49-F238E27FC236}">
                        <a16:creationId xmlns:a16="http://schemas.microsoft.com/office/drawing/2014/main" id="{083671BB-3E55-3D22-7A83-064A358C9F5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1600" y="21600"/>
                        </a:lnTo>
                        <a:lnTo>
                          <a:pt x="21600" y="0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27" name="Line">
                    <a:extLst>
                      <a:ext uri="{FF2B5EF4-FFF2-40B4-BE49-F238E27FC236}">
                        <a16:creationId xmlns:a16="http://schemas.microsoft.com/office/drawing/2014/main" id="{3C6F6B74-7A41-1869-4A1F-40EBA6A564D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697" name="Shape">
                  <a:extLst>
                    <a:ext uri="{FF2B5EF4-FFF2-40B4-BE49-F238E27FC236}">
                      <a16:creationId xmlns:a16="http://schemas.microsoft.com/office/drawing/2014/main" id="{02E160F3-5EBA-4CBE-915E-39A5DBDBEFC0}"/>
                    </a:ext>
                  </a:extLst>
                </p:cNvPr>
                <p:cNvSpPr/>
                <p:nvPr/>
              </p:nvSpPr>
              <p:spPr>
                <a:xfrm>
                  <a:off x="407536" y="569463"/>
                  <a:ext cx="158221" cy="1483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689" y="18860"/>
                      </a:moveTo>
                      <a:cubicBezTo>
                        <a:pt x="18029" y="12412"/>
                        <a:pt x="18029" y="12412"/>
                        <a:pt x="18029" y="12412"/>
                      </a:cubicBezTo>
                      <a:cubicBezTo>
                        <a:pt x="20920" y="12412"/>
                        <a:pt x="20920" y="12412"/>
                        <a:pt x="20920" y="12412"/>
                      </a:cubicBezTo>
                      <a:cubicBezTo>
                        <a:pt x="21260" y="12251"/>
                        <a:pt x="21260" y="12251"/>
                        <a:pt x="21260" y="12251"/>
                      </a:cubicBezTo>
                      <a:cubicBezTo>
                        <a:pt x="21600" y="9026"/>
                        <a:pt x="21600" y="9026"/>
                        <a:pt x="21600" y="9026"/>
                      </a:cubicBezTo>
                      <a:cubicBezTo>
                        <a:pt x="21600" y="9026"/>
                        <a:pt x="21600" y="9026"/>
                        <a:pt x="21600" y="9026"/>
                      </a:cubicBezTo>
                      <a:cubicBezTo>
                        <a:pt x="21090" y="9188"/>
                        <a:pt x="20580" y="9188"/>
                        <a:pt x="20070" y="9188"/>
                      </a:cubicBezTo>
                      <a:cubicBezTo>
                        <a:pt x="20070" y="9188"/>
                        <a:pt x="19900" y="9188"/>
                        <a:pt x="19730" y="9188"/>
                      </a:cubicBezTo>
                      <a:cubicBezTo>
                        <a:pt x="19560" y="9188"/>
                        <a:pt x="19560" y="9188"/>
                        <a:pt x="19389" y="9349"/>
                      </a:cubicBezTo>
                      <a:cubicBezTo>
                        <a:pt x="19219" y="9510"/>
                        <a:pt x="19049" y="9671"/>
                        <a:pt x="18879" y="9671"/>
                      </a:cubicBezTo>
                      <a:cubicBezTo>
                        <a:pt x="18709" y="9671"/>
                        <a:pt x="18709" y="9671"/>
                        <a:pt x="18709" y="9671"/>
                      </a:cubicBezTo>
                      <a:cubicBezTo>
                        <a:pt x="18029" y="9510"/>
                        <a:pt x="18199" y="8543"/>
                        <a:pt x="18369" y="7898"/>
                      </a:cubicBezTo>
                      <a:cubicBezTo>
                        <a:pt x="18369" y="7898"/>
                        <a:pt x="18369" y="7898"/>
                        <a:pt x="18369" y="7898"/>
                      </a:cubicBezTo>
                      <a:cubicBezTo>
                        <a:pt x="18539" y="7576"/>
                        <a:pt x="18029" y="7092"/>
                        <a:pt x="17689" y="6608"/>
                      </a:cubicBezTo>
                      <a:cubicBezTo>
                        <a:pt x="17178" y="6447"/>
                        <a:pt x="17349" y="5641"/>
                        <a:pt x="17689" y="4835"/>
                      </a:cubicBezTo>
                      <a:cubicBezTo>
                        <a:pt x="17689" y="4513"/>
                        <a:pt x="17859" y="4191"/>
                        <a:pt x="17859" y="4029"/>
                      </a:cubicBezTo>
                      <a:cubicBezTo>
                        <a:pt x="17519" y="3707"/>
                        <a:pt x="17349" y="2901"/>
                        <a:pt x="17349" y="2417"/>
                      </a:cubicBezTo>
                      <a:cubicBezTo>
                        <a:pt x="17349" y="2417"/>
                        <a:pt x="17349" y="2417"/>
                        <a:pt x="17349" y="2417"/>
                      </a:cubicBezTo>
                      <a:cubicBezTo>
                        <a:pt x="17349" y="2417"/>
                        <a:pt x="17349" y="2417"/>
                        <a:pt x="17178" y="2417"/>
                      </a:cubicBezTo>
                      <a:cubicBezTo>
                        <a:pt x="17008" y="2417"/>
                        <a:pt x="16838" y="2417"/>
                        <a:pt x="16498" y="2417"/>
                      </a:cubicBezTo>
                      <a:cubicBezTo>
                        <a:pt x="15818" y="2417"/>
                        <a:pt x="15478" y="2256"/>
                        <a:pt x="15308" y="2095"/>
                      </a:cubicBezTo>
                      <a:cubicBezTo>
                        <a:pt x="15138" y="1934"/>
                        <a:pt x="14967" y="1934"/>
                        <a:pt x="14627" y="1934"/>
                      </a:cubicBezTo>
                      <a:cubicBezTo>
                        <a:pt x="14457" y="1934"/>
                        <a:pt x="14287" y="1934"/>
                        <a:pt x="14117" y="2095"/>
                      </a:cubicBezTo>
                      <a:cubicBezTo>
                        <a:pt x="14117" y="2095"/>
                        <a:pt x="13947" y="2579"/>
                        <a:pt x="13947" y="2740"/>
                      </a:cubicBezTo>
                      <a:cubicBezTo>
                        <a:pt x="13777" y="3223"/>
                        <a:pt x="13777" y="3707"/>
                        <a:pt x="13267" y="3707"/>
                      </a:cubicBezTo>
                      <a:cubicBezTo>
                        <a:pt x="13097" y="3707"/>
                        <a:pt x="13097" y="3707"/>
                        <a:pt x="13097" y="3707"/>
                      </a:cubicBezTo>
                      <a:cubicBezTo>
                        <a:pt x="13097" y="3707"/>
                        <a:pt x="13097" y="3707"/>
                        <a:pt x="12926" y="3707"/>
                      </a:cubicBezTo>
                      <a:cubicBezTo>
                        <a:pt x="12586" y="3707"/>
                        <a:pt x="11736" y="3868"/>
                        <a:pt x="11056" y="4029"/>
                      </a:cubicBezTo>
                      <a:cubicBezTo>
                        <a:pt x="10034" y="4352"/>
                        <a:pt x="9524" y="3546"/>
                        <a:pt x="9184" y="2740"/>
                      </a:cubicBezTo>
                      <a:cubicBezTo>
                        <a:pt x="9014" y="2256"/>
                        <a:pt x="8844" y="2256"/>
                        <a:pt x="8674" y="2095"/>
                      </a:cubicBezTo>
                      <a:cubicBezTo>
                        <a:pt x="8333" y="1934"/>
                        <a:pt x="8163" y="1611"/>
                        <a:pt x="8333" y="1128"/>
                      </a:cubicBezTo>
                      <a:cubicBezTo>
                        <a:pt x="8503" y="644"/>
                        <a:pt x="8163" y="161"/>
                        <a:pt x="8163" y="0"/>
                      </a:cubicBezTo>
                      <a:cubicBezTo>
                        <a:pt x="7483" y="0"/>
                        <a:pt x="5442" y="0"/>
                        <a:pt x="3911" y="0"/>
                      </a:cubicBezTo>
                      <a:cubicBezTo>
                        <a:pt x="2551" y="0"/>
                        <a:pt x="2211" y="0"/>
                        <a:pt x="2211" y="0"/>
                      </a:cubicBezTo>
                      <a:cubicBezTo>
                        <a:pt x="2211" y="0"/>
                        <a:pt x="2211" y="0"/>
                        <a:pt x="2040" y="0"/>
                      </a:cubicBezTo>
                      <a:cubicBezTo>
                        <a:pt x="2040" y="0"/>
                        <a:pt x="2040" y="0"/>
                        <a:pt x="2040" y="0"/>
                      </a:cubicBezTo>
                      <a:cubicBezTo>
                        <a:pt x="2040" y="0"/>
                        <a:pt x="2040" y="0"/>
                        <a:pt x="2040" y="0"/>
                      </a:cubicBezTo>
                      <a:cubicBezTo>
                        <a:pt x="2040" y="0"/>
                        <a:pt x="2040" y="0"/>
                        <a:pt x="1870" y="0"/>
                      </a:cubicBezTo>
                      <a:cubicBezTo>
                        <a:pt x="1870" y="161"/>
                        <a:pt x="1870" y="161"/>
                        <a:pt x="1700" y="161"/>
                      </a:cubicBezTo>
                      <a:cubicBezTo>
                        <a:pt x="1700" y="161"/>
                        <a:pt x="1700" y="161"/>
                        <a:pt x="1700" y="161"/>
                      </a:cubicBezTo>
                      <a:cubicBezTo>
                        <a:pt x="1700" y="161"/>
                        <a:pt x="1530" y="322"/>
                        <a:pt x="1360" y="322"/>
                      </a:cubicBezTo>
                      <a:cubicBezTo>
                        <a:pt x="1360" y="322"/>
                        <a:pt x="1360" y="322"/>
                        <a:pt x="1360" y="322"/>
                      </a:cubicBezTo>
                      <a:cubicBezTo>
                        <a:pt x="1700" y="1450"/>
                        <a:pt x="2551" y="3062"/>
                        <a:pt x="2891" y="3707"/>
                      </a:cubicBezTo>
                      <a:cubicBezTo>
                        <a:pt x="3061" y="3868"/>
                        <a:pt x="3061" y="3868"/>
                        <a:pt x="3061" y="3868"/>
                      </a:cubicBezTo>
                      <a:cubicBezTo>
                        <a:pt x="3231" y="4191"/>
                        <a:pt x="3061" y="4674"/>
                        <a:pt x="2891" y="4997"/>
                      </a:cubicBezTo>
                      <a:cubicBezTo>
                        <a:pt x="2891" y="5158"/>
                        <a:pt x="2721" y="5480"/>
                        <a:pt x="2721" y="5964"/>
                      </a:cubicBezTo>
                      <a:cubicBezTo>
                        <a:pt x="2721" y="6286"/>
                        <a:pt x="3061" y="7092"/>
                        <a:pt x="3231" y="7737"/>
                      </a:cubicBezTo>
                      <a:cubicBezTo>
                        <a:pt x="3571" y="8382"/>
                        <a:pt x="3911" y="9026"/>
                        <a:pt x="3911" y="9671"/>
                      </a:cubicBezTo>
                      <a:cubicBezTo>
                        <a:pt x="4081" y="10962"/>
                        <a:pt x="3231" y="11606"/>
                        <a:pt x="2721" y="12412"/>
                      </a:cubicBezTo>
                      <a:cubicBezTo>
                        <a:pt x="2551" y="12574"/>
                        <a:pt x="2551" y="12574"/>
                        <a:pt x="2551" y="12574"/>
                      </a:cubicBezTo>
                      <a:cubicBezTo>
                        <a:pt x="1870" y="13380"/>
                        <a:pt x="1190" y="14992"/>
                        <a:pt x="1190" y="15798"/>
                      </a:cubicBezTo>
                      <a:cubicBezTo>
                        <a:pt x="1190" y="16603"/>
                        <a:pt x="850" y="17248"/>
                        <a:pt x="510" y="17732"/>
                      </a:cubicBezTo>
                      <a:cubicBezTo>
                        <a:pt x="340" y="17893"/>
                        <a:pt x="170" y="18215"/>
                        <a:pt x="170" y="18377"/>
                      </a:cubicBezTo>
                      <a:cubicBezTo>
                        <a:pt x="170" y="18860"/>
                        <a:pt x="170" y="19827"/>
                        <a:pt x="0" y="20472"/>
                      </a:cubicBezTo>
                      <a:cubicBezTo>
                        <a:pt x="0" y="20472"/>
                        <a:pt x="0" y="20472"/>
                        <a:pt x="0" y="20311"/>
                      </a:cubicBezTo>
                      <a:cubicBezTo>
                        <a:pt x="0" y="20311"/>
                        <a:pt x="170" y="20311"/>
                        <a:pt x="170" y="20311"/>
                      </a:cubicBezTo>
                      <a:cubicBezTo>
                        <a:pt x="170" y="20311"/>
                        <a:pt x="170" y="20311"/>
                        <a:pt x="170" y="20150"/>
                      </a:cubicBezTo>
                      <a:cubicBezTo>
                        <a:pt x="340" y="20150"/>
                        <a:pt x="340" y="20150"/>
                        <a:pt x="340" y="20150"/>
                      </a:cubicBezTo>
                      <a:cubicBezTo>
                        <a:pt x="340" y="20150"/>
                        <a:pt x="340" y="20150"/>
                        <a:pt x="510" y="20150"/>
                      </a:cubicBezTo>
                      <a:cubicBezTo>
                        <a:pt x="510" y="20150"/>
                        <a:pt x="510" y="19989"/>
                        <a:pt x="510" y="19989"/>
                      </a:cubicBezTo>
                      <a:cubicBezTo>
                        <a:pt x="680" y="19989"/>
                        <a:pt x="680" y="19989"/>
                        <a:pt x="850" y="19989"/>
                      </a:cubicBezTo>
                      <a:cubicBezTo>
                        <a:pt x="1190" y="19989"/>
                        <a:pt x="1360" y="20311"/>
                        <a:pt x="1530" y="20472"/>
                      </a:cubicBezTo>
                      <a:cubicBezTo>
                        <a:pt x="1530" y="20472"/>
                        <a:pt x="1530" y="20472"/>
                        <a:pt x="1530" y="20472"/>
                      </a:cubicBezTo>
                      <a:cubicBezTo>
                        <a:pt x="1530" y="20472"/>
                        <a:pt x="1530" y="20472"/>
                        <a:pt x="1530" y="20472"/>
                      </a:cubicBezTo>
                      <a:cubicBezTo>
                        <a:pt x="2381" y="19989"/>
                        <a:pt x="3061" y="20150"/>
                        <a:pt x="3741" y="20472"/>
                      </a:cubicBezTo>
                      <a:cubicBezTo>
                        <a:pt x="4251" y="20795"/>
                        <a:pt x="4762" y="20956"/>
                        <a:pt x="5272" y="20956"/>
                      </a:cubicBezTo>
                      <a:cubicBezTo>
                        <a:pt x="12076" y="20956"/>
                        <a:pt x="12076" y="20956"/>
                        <a:pt x="12076" y="20956"/>
                      </a:cubicBezTo>
                      <a:cubicBezTo>
                        <a:pt x="12756" y="21600"/>
                        <a:pt x="12756" y="21600"/>
                        <a:pt x="12756" y="21600"/>
                      </a:cubicBezTo>
                      <a:cubicBezTo>
                        <a:pt x="13097" y="21439"/>
                        <a:pt x="14457" y="21439"/>
                        <a:pt x="15478" y="21439"/>
                      </a:cubicBezTo>
                      <a:cubicBezTo>
                        <a:pt x="16498" y="21439"/>
                        <a:pt x="16838" y="21439"/>
                        <a:pt x="16838" y="21600"/>
                      </a:cubicBezTo>
                      <a:cubicBezTo>
                        <a:pt x="17008" y="21600"/>
                        <a:pt x="17178" y="21600"/>
                        <a:pt x="17519" y="21600"/>
                      </a:cubicBezTo>
                      <a:cubicBezTo>
                        <a:pt x="18369" y="21600"/>
                        <a:pt x="19219" y="21439"/>
                        <a:pt x="19560" y="21439"/>
                      </a:cubicBezTo>
                      <a:cubicBezTo>
                        <a:pt x="19730" y="21439"/>
                        <a:pt x="19730" y="21439"/>
                        <a:pt x="19730" y="21439"/>
                      </a:cubicBezTo>
                      <a:lnTo>
                        <a:pt x="17689" y="1886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698" name="Shape">
                  <a:extLst>
                    <a:ext uri="{FF2B5EF4-FFF2-40B4-BE49-F238E27FC236}">
                      <a16:creationId xmlns:a16="http://schemas.microsoft.com/office/drawing/2014/main" id="{271FECE7-B9D5-4EBC-867F-C340F8F9A5B7}"/>
                    </a:ext>
                  </a:extLst>
                </p:cNvPr>
                <p:cNvGrpSpPr/>
                <p:nvPr/>
              </p:nvGrpSpPr>
              <p:grpSpPr>
                <a:xfrm>
                  <a:off x="411408" y="703593"/>
                  <a:ext cx="9435" cy="8821"/>
                  <a:chOff x="0" y="0"/>
                  <a:chExt cx="9433" cy="8819"/>
                </a:xfrm>
              </p:grpSpPr>
              <p:sp>
                <p:nvSpPr>
                  <p:cNvPr id="824" name="Line">
                    <a:extLst>
                      <a:ext uri="{FF2B5EF4-FFF2-40B4-BE49-F238E27FC236}">
                        <a16:creationId xmlns:a16="http://schemas.microsoft.com/office/drawing/2014/main" id="{CE78E48C-D4B5-5141-3110-DCAFD9C2E361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0" y="0"/>
                          <a:pt x="16200" y="144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25" name="Line">
                    <a:extLst>
                      <a:ext uri="{FF2B5EF4-FFF2-40B4-BE49-F238E27FC236}">
                        <a16:creationId xmlns:a16="http://schemas.microsoft.com/office/drawing/2014/main" id="{8E36BC1D-0B6E-FB3F-34F5-F4D76279BDCF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6200" y="14400"/>
                          <a:pt x="108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699" name="Shape">
                  <a:extLst>
                    <a:ext uri="{FF2B5EF4-FFF2-40B4-BE49-F238E27FC236}">
                      <a16:creationId xmlns:a16="http://schemas.microsoft.com/office/drawing/2014/main" id="{A48AAFDD-3665-6B0F-4CA7-41A5FC0A002B}"/>
                    </a:ext>
                  </a:extLst>
                </p:cNvPr>
                <p:cNvSpPr/>
                <p:nvPr/>
              </p:nvSpPr>
              <p:spPr>
                <a:xfrm>
                  <a:off x="541820" y="598176"/>
                  <a:ext cx="158221" cy="12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400" y="20808"/>
                      </a:moveTo>
                      <a:cubicBezTo>
                        <a:pt x="2571" y="20808"/>
                        <a:pt x="2571" y="20808"/>
                        <a:pt x="2742" y="20808"/>
                      </a:cubicBezTo>
                      <a:cubicBezTo>
                        <a:pt x="2742" y="20808"/>
                        <a:pt x="2914" y="20808"/>
                        <a:pt x="2914" y="20808"/>
                      </a:cubicBezTo>
                      <a:cubicBezTo>
                        <a:pt x="3085" y="20808"/>
                        <a:pt x="3085" y="20808"/>
                        <a:pt x="3257" y="20808"/>
                      </a:cubicBezTo>
                      <a:cubicBezTo>
                        <a:pt x="3257" y="20610"/>
                        <a:pt x="3257" y="20610"/>
                        <a:pt x="3428" y="20610"/>
                      </a:cubicBezTo>
                      <a:cubicBezTo>
                        <a:pt x="3428" y="20610"/>
                        <a:pt x="3600" y="20610"/>
                        <a:pt x="3771" y="20610"/>
                      </a:cubicBezTo>
                      <a:cubicBezTo>
                        <a:pt x="3771" y="20610"/>
                        <a:pt x="3771" y="20610"/>
                        <a:pt x="3942" y="20610"/>
                      </a:cubicBezTo>
                      <a:cubicBezTo>
                        <a:pt x="3942" y="20610"/>
                        <a:pt x="4114" y="20610"/>
                        <a:pt x="4285" y="20610"/>
                      </a:cubicBezTo>
                      <a:cubicBezTo>
                        <a:pt x="4285" y="20610"/>
                        <a:pt x="4285" y="20610"/>
                        <a:pt x="4285" y="20610"/>
                      </a:cubicBezTo>
                      <a:cubicBezTo>
                        <a:pt x="4457" y="20610"/>
                        <a:pt x="4628" y="20610"/>
                        <a:pt x="4800" y="20610"/>
                      </a:cubicBezTo>
                      <a:cubicBezTo>
                        <a:pt x="4800" y="20610"/>
                        <a:pt x="4800" y="20610"/>
                        <a:pt x="4800" y="20610"/>
                      </a:cubicBezTo>
                      <a:cubicBezTo>
                        <a:pt x="4800" y="20610"/>
                        <a:pt x="4800" y="20610"/>
                        <a:pt x="4800" y="20610"/>
                      </a:cubicBezTo>
                      <a:cubicBezTo>
                        <a:pt x="4971" y="20610"/>
                        <a:pt x="5485" y="20610"/>
                        <a:pt x="5657" y="20808"/>
                      </a:cubicBezTo>
                      <a:cubicBezTo>
                        <a:pt x="5657" y="21006"/>
                        <a:pt x="5828" y="21006"/>
                        <a:pt x="5828" y="21204"/>
                      </a:cubicBezTo>
                      <a:cubicBezTo>
                        <a:pt x="5828" y="21204"/>
                        <a:pt x="5828" y="21204"/>
                        <a:pt x="5828" y="21204"/>
                      </a:cubicBezTo>
                      <a:cubicBezTo>
                        <a:pt x="5828" y="21204"/>
                        <a:pt x="5828" y="21204"/>
                        <a:pt x="5828" y="21204"/>
                      </a:cubicBezTo>
                      <a:cubicBezTo>
                        <a:pt x="5828" y="21204"/>
                        <a:pt x="5828" y="21204"/>
                        <a:pt x="5828" y="21204"/>
                      </a:cubicBezTo>
                      <a:cubicBezTo>
                        <a:pt x="6000" y="21204"/>
                        <a:pt x="6000" y="21204"/>
                        <a:pt x="6171" y="21204"/>
                      </a:cubicBezTo>
                      <a:cubicBezTo>
                        <a:pt x="6171" y="21204"/>
                        <a:pt x="6171" y="21204"/>
                        <a:pt x="6171" y="21204"/>
                      </a:cubicBezTo>
                      <a:cubicBezTo>
                        <a:pt x="6342" y="21204"/>
                        <a:pt x="6342" y="21204"/>
                        <a:pt x="6514" y="21204"/>
                      </a:cubicBezTo>
                      <a:cubicBezTo>
                        <a:pt x="6514" y="21204"/>
                        <a:pt x="6514" y="21204"/>
                        <a:pt x="6514" y="21204"/>
                      </a:cubicBezTo>
                      <a:cubicBezTo>
                        <a:pt x="6514" y="21204"/>
                        <a:pt x="6514" y="21204"/>
                        <a:pt x="6685" y="21204"/>
                      </a:cubicBezTo>
                      <a:cubicBezTo>
                        <a:pt x="6857" y="21204"/>
                        <a:pt x="7028" y="21204"/>
                        <a:pt x="7371" y="21402"/>
                      </a:cubicBezTo>
                      <a:cubicBezTo>
                        <a:pt x="7714" y="21402"/>
                        <a:pt x="8400" y="21600"/>
                        <a:pt x="8742" y="21600"/>
                      </a:cubicBezTo>
                      <a:cubicBezTo>
                        <a:pt x="8914" y="21600"/>
                        <a:pt x="8914" y="21600"/>
                        <a:pt x="8914" y="21600"/>
                      </a:cubicBezTo>
                      <a:cubicBezTo>
                        <a:pt x="9085" y="21600"/>
                        <a:pt x="9257" y="21006"/>
                        <a:pt x="9428" y="20808"/>
                      </a:cubicBezTo>
                      <a:cubicBezTo>
                        <a:pt x="9942" y="20015"/>
                        <a:pt x="10457" y="19223"/>
                        <a:pt x="10972" y="19024"/>
                      </a:cubicBezTo>
                      <a:cubicBezTo>
                        <a:pt x="11658" y="18826"/>
                        <a:pt x="12343" y="18034"/>
                        <a:pt x="12515" y="17835"/>
                      </a:cubicBezTo>
                      <a:cubicBezTo>
                        <a:pt x="12515" y="17241"/>
                        <a:pt x="12686" y="16646"/>
                        <a:pt x="13886" y="16448"/>
                      </a:cubicBezTo>
                      <a:cubicBezTo>
                        <a:pt x="13886" y="16448"/>
                        <a:pt x="13886" y="16448"/>
                        <a:pt x="13886" y="16448"/>
                      </a:cubicBezTo>
                      <a:cubicBezTo>
                        <a:pt x="15258" y="16250"/>
                        <a:pt x="15258" y="16250"/>
                        <a:pt x="15258" y="16250"/>
                      </a:cubicBezTo>
                      <a:cubicBezTo>
                        <a:pt x="14915" y="14863"/>
                        <a:pt x="14915" y="14863"/>
                        <a:pt x="14915" y="14863"/>
                      </a:cubicBezTo>
                      <a:cubicBezTo>
                        <a:pt x="15086" y="14665"/>
                        <a:pt x="15086" y="14665"/>
                        <a:pt x="15086" y="14665"/>
                      </a:cubicBezTo>
                      <a:cubicBezTo>
                        <a:pt x="15258" y="14665"/>
                        <a:pt x="15429" y="14467"/>
                        <a:pt x="15772" y="14467"/>
                      </a:cubicBezTo>
                      <a:cubicBezTo>
                        <a:pt x="18001" y="13476"/>
                        <a:pt x="19201" y="12881"/>
                        <a:pt x="19886" y="12683"/>
                      </a:cubicBezTo>
                      <a:cubicBezTo>
                        <a:pt x="19886" y="12683"/>
                        <a:pt x="20058" y="12683"/>
                        <a:pt x="20058" y="12485"/>
                      </a:cubicBezTo>
                      <a:cubicBezTo>
                        <a:pt x="20058" y="12485"/>
                        <a:pt x="20058" y="12485"/>
                        <a:pt x="20058" y="12485"/>
                      </a:cubicBezTo>
                      <a:cubicBezTo>
                        <a:pt x="20058" y="12485"/>
                        <a:pt x="20058" y="12485"/>
                        <a:pt x="20058" y="12287"/>
                      </a:cubicBezTo>
                      <a:cubicBezTo>
                        <a:pt x="20058" y="12287"/>
                        <a:pt x="20058" y="12287"/>
                        <a:pt x="20058" y="12287"/>
                      </a:cubicBezTo>
                      <a:cubicBezTo>
                        <a:pt x="19886" y="12089"/>
                        <a:pt x="19886" y="12089"/>
                        <a:pt x="19886" y="12089"/>
                      </a:cubicBezTo>
                      <a:cubicBezTo>
                        <a:pt x="19886" y="12089"/>
                        <a:pt x="19886" y="12089"/>
                        <a:pt x="19886" y="11890"/>
                      </a:cubicBezTo>
                      <a:cubicBezTo>
                        <a:pt x="19886" y="11890"/>
                        <a:pt x="19886" y="11890"/>
                        <a:pt x="19886" y="11890"/>
                      </a:cubicBezTo>
                      <a:cubicBezTo>
                        <a:pt x="19886" y="11890"/>
                        <a:pt x="19886" y="11890"/>
                        <a:pt x="19886" y="11692"/>
                      </a:cubicBezTo>
                      <a:cubicBezTo>
                        <a:pt x="20058" y="11494"/>
                        <a:pt x="20058" y="11494"/>
                        <a:pt x="20058" y="11494"/>
                      </a:cubicBezTo>
                      <a:cubicBezTo>
                        <a:pt x="20058" y="11494"/>
                        <a:pt x="20058" y="11494"/>
                        <a:pt x="20058" y="11494"/>
                      </a:cubicBezTo>
                      <a:cubicBezTo>
                        <a:pt x="20229" y="11296"/>
                        <a:pt x="20229" y="10106"/>
                        <a:pt x="20229" y="9710"/>
                      </a:cubicBezTo>
                      <a:cubicBezTo>
                        <a:pt x="20229" y="9115"/>
                        <a:pt x="20572" y="9115"/>
                        <a:pt x="20915" y="8917"/>
                      </a:cubicBezTo>
                      <a:cubicBezTo>
                        <a:pt x="20572" y="7926"/>
                        <a:pt x="20743" y="5746"/>
                        <a:pt x="20915" y="5350"/>
                      </a:cubicBezTo>
                      <a:cubicBezTo>
                        <a:pt x="21086" y="5152"/>
                        <a:pt x="21258" y="4755"/>
                        <a:pt x="21429" y="4755"/>
                      </a:cubicBezTo>
                      <a:cubicBezTo>
                        <a:pt x="21600" y="4755"/>
                        <a:pt x="21600" y="4755"/>
                        <a:pt x="21600" y="4755"/>
                      </a:cubicBezTo>
                      <a:cubicBezTo>
                        <a:pt x="21600" y="4557"/>
                        <a:pt x="21600" y="4557"/>
                        <a:pt x="21429" y="4359"/>
                      </a:cubicBezTo>
                      <a:cubicBezTo>
                        <a:pt x="21429" y="4359"/>
                        <a:pt x="21429" y="4359"/>
                        <a:pt x="21429" y="4359"/>
                      </a:cubicBezTo>
                      <a:cubicBezTo>
                        <a:pt x="21429" y="4161"/>
                        <a:pt x="21429" y="4161"/>
                        <a:pt x="21258" y="3963"/>
                      </a:cubicBezTo>
                      <a:cubicBezTo>
                        <a:pt x="21258" y="3963"/>
                        <a:pt x="21258" y="3963"/>
                        <a:pt x="21258" y="3765"/>
                      </a:cubicBezTo>
                      <a:cubicBezTo>
                        <a:pt x="21258" y="3566"/>
                        <a:pt x="21086" y="3170"/>
                        <a:pt x="20915" y="2972"/>
                      </a:cubicBezTo>
                      <a:cubicBezTo>
                        <a:pt x="20915" y="2972"/>
                        <a:pt x="20915" y="2972"/>
                        <a:pt x="20915" y="2972"/>
                      </a:cubicBezTo>
                      <a:cubicBezTo>
                        <a:pt x="20915" y="2972"/>
                        <a:pt x="20915" y="2774"/>
                        <a:pt x="20743" y="2774"/>
                      </a:cubicBezTo>
                      <a:cubicBezTo>
                        <a:pt x="20743" y="2774"/>
                        <a:pt x="20743" y="2774"/>
                        <a:pt x="20743" y="2774"/>
                      </a:cubicBezTo>
                      <a:cubicBezTo>
                        <a:pt x="20572" y="2576"/>
                        <a:pt x="19372" y="1981"/>
                        <a:pt x="18686" y="1783"/>
                      </a:cubicBezTo>
                      <a:cubicBezTo>
                        <a:pt x="18686" y="1783"/>
                        <a:pt x="18515" y="1783"/>
                        <a:pt x="18515" y="1783"/>
                      </a:cubicBezTo>
                      <a:cubicBezTo>
                        <a:pt x="18343" y="1585"/>
                        <a:pt x="18001" y="1387"/>
                        <a:pt x="17658" y="1188"/>
                      </a:cubicBezTo>
                      <a:cubicBezTo>
                        <a:pt x="17315" y="1188"/>
                        <a:pt x="16972" y="990"/>
                        <a:pt x="16801" y="990"/>
                      </a:cubicBezTo>
                      <a:cubicBezTo>
                        <a:pt x="16801" y="990"/>
                        <a:pt x="16801" y="990"/>
                        <a:pt x="16801" y="990"/>
                      </a:cubicBezTo>
                      <a:cubicBezTo>
                        <a:pt x="16801" y="792"/>
                        <a:pt x="16801" y="792"/>
                        <a:pt x="16629" y="792"/>
                      </a:cubicBezTo>
                      <a:cubicBezTo>
                        <a:pt x="16629" y="792"/>
                        <a:pt x="16629" y="792"/>
                        <a:pt x="16629" y="792"/>
                      </a:cubicBezTo>
                      <a:cubicBezTo>
                        <a:pt x="16629" y="792"/>
                        <a:pt x="16629" y="792"/>
                        <a:pt x="16629" y="792"/>
                      </a:cubicBezTo>
                      <a:cubicBezTo>
                        <a:pt x="16629" y="792"/>
                        <a:pt x="16458" y="792"/>
                        <a:pt x="16458" y="792"/>
                      </a:cubicBezTo>
                      <a:cubicBezTo>
                        <a:pt x="16458" y="792"/>
                        <a:pt x="16458" y="792"/>
                        <a:pt x="16458" y="792"/>
                      </a:cubicBezTo>
                      <a:cubicBezTo>
                        <a:pt x="16458" y="792"/>
                        <a:pt x="16458" y="792"/>
                        <a:pt x="16286" y="792"/>
                      </a:cubicBezTo>
                      <a:cubicBezTo>
                        <a:pt x="16286" y="792"/>
                        <a:pt x="16286" y="792"/>
                        <a:pt x="16286" y="792"/>
                      </a:cubicBezTo>
                      <a:cubicBezTo>
                        <a:pt x="16286" y="594"/>
                        <a:pt x="16115" y="594"/>
                        <a:pt x="16115" y="594"/>
                      </a:cubicBezTo>
                      <a:cubicBezTo>
                        <a:pt x="16115" y="594"/>
                        <a:pt x="16115" y="594"/>
                        <a:pt x="16115" y="594"/>
                      </a:cubicBezTo>
                      <a:cubicBezTo>
                        <a:pt x="15943" y="594"/>
                        <a:pt x="15943" y="594"/>
                        <a:pt x="15943" y="396"/>
                      </a:cubicBezTo>
                      <a:cubicBezTo>
                        <a:pt x="15943" y="396"/>
                        <a:pt x="15772" y="396"/>
                        <a:pt x="15772" y="396"/>
                      </a:cubicBezTo>
                      <a:cubicBezTo>
                        <a:pt x="15772" y="396"/>
                        <a:pt x="15772" y="198"/>
                        <a:pt x="15601" y="198"/>
                      </a:cubicBezTo>
                      <a:cubicBezTo>
                        <a:pt x="15601" y="198"/>
                        <a:pt x="15601" y="198"/>
                        <a:pt x="15429" y="198"/>
                      </a:cubicBezTo>
                      <a:cubicBezTo>
                        <a:pt x="15429" y="198"/>
                        <a:pt x="15429" y="198"/>
                        <a:pt x="15429" y="0"/>
                      </a:cubicBezTo>
                      <a:cubicBezTo>
                        <a:pt x="15429" y="0"/>
                        <a:pt x="15429" y="0"/>
                        <a:pt x="15429" y="0"/>
                      </a:cubicBezTo>
                      <a:cubicBezTo>
                        <a:pt x="15258" y="198"/>
                        <a:pt x="15258" y="198"/>
                        <a:pt x="15086" y="198"/>
                      </a:cubicBezTo>
                      <a:cubicBezTo>
                        <a:pt x="15086" y="198"/>
                        <a:pt x="15086" y="198"/>
                        <a:pt x="15086" y="198"/>
                      </a:cubicBezTo>
                      <a:cubicBezTo>
                        <a:pt x="14915" y="198"/>
                        <a:pt x="14743" y="396"/>
                        <a:pt x="14743" y="396"/>
                      </a:cubicBezTo>
                      <a:cubicBezTo>
                        <a:pt x="14743" y="396"/>
                        <a:pt x="14572" y="396"/>
                        <a:pt x="14572" y="396"/>
                      </a:cubicBezTo>
                      <a:cubicBezTo>
                        <a:pt x="14401" y="396"/>
                        <a:pt x="14401" y="396"/>
                        <a:pt x="14229" y="396"/>
                      </a:cubicBezTo>
                      <a:cubicBezTo>
                        <a:pt x="14229" y="396"/>
                        <a:pt x="14229" y="396"/>
                        <a:pt x="14058" y="396"/>
                      </a:cubicBezTo>
                      <a:cubicBezTo>
                        <a:pt x="14058" y="396"/>
                        <a:pt x="13886" y="396"/>
                        <a:pt x="13715" y="396"/>
                      </a:cubicBezTo>
                      <a:cubicBezTo>
                        <a:pt x="13029" y="396"/>
                        <a:pt x="13029" y="396"/>
                        <a:pt x="13029" y="396"/>
                      </a:cubicBezTo>
                      <a:cubicBezTo>
                        <a:pt x="13029" y="396"/>
                        <a:pt x="13029" y="594"/>
                        <a:pt x="13029" y="594"/>
                      </a:cubicBezTo>
                      <a:cubicBezTo>
                        <a:pt x="13029" y="990"/>
                        <a:pt x="13201" y="1387"/>
                        <a:pt x="12858" y="1783"/>
                      </a:cubicBezTo>
                      <a:cubicBezTo>
                        <a:pt x="12515" y="1981"/>
                        <a:pt x="12515" y="2179"/>
                        <a:pt x="12515" y="2377"/>
                      </a:cubicBezTo>
                      <a:cubicBezTo>
                        <a:pt x="12858" y="2576"/>
                        <a:pt x="12858" y="3368"/>
                        <a:pt x="12686" y="4359"/>
                      </a:cubicBezTo>
                      <a:cubicBezTo>
                        <a:pt x="12686" y="4755"/>
                        <a:pt x="12515" y="4954"/>
                        <a:pt x="12515" y="5152"/>
                      </a:cubicBezTo>
                      <a:cubicBezTo>
                        <a:pt x="12515" y="5548"/>
                        <a:pt x="12515" y="5944"/>
                        <a:pt x="12343" y="6341"/>
                      </a:cubicBezTo>
                      <a:cubicBezTo>
                        <a:pt x="12172" y="6539"/>
                        <a:pt x="12172" y="6737"/>
                        <a:pt x="12172" y="6935"/>
                      </a:cubicBezTo>
                      <a:cubicBezTo>
                        <a:pt x="12172" y="7133"/>
                        <a:pt x="12343" y="7332"/>
                        <a:pt x="12515" y="7530"/>
                      </a:cubicBezTo>
                      <a:cubicBezTo>
                        <a:pt x="12686" y="7926"/>
                        <a:pt x="12858" y="8521"/>
                        <a:pt x="13201" y="8521"/>
                      </a:cubicBezTo>
                      <a:cubicBezTo>
                        <a:pt x="13372" y="8719"/>
                        <a:pt x="13715" y="8521"/>
                        <a:pt x="13886" y="8322"/>
                      </a:cubicBezTo>
                      <a:cubicBezTo>
                        <a:pt x="14058" y="8322"/>
                        <a:pt x="14229" y="8124"/>
                        <a:pt x="14401" y="8124"/>
                      </a:cubicBezTo>
                      <a:cubicBezTo>
                        <a:pt x="14915" y="8124"/>
                        <a:pt x="14915" y="9115"/>
                        <a:pt x="14915" y="10106"/>
                      </a:cubicBezTo>
                      <a:cubicBezTo>
                        <a:pt x="14915" y="10900"/>
                        <a:pt x="14572" y="11296"/>
                        <a:pt x="14572" y="11494"/>
                      </a:cubicBezTo>
                      <a:cubicBezTo>
                        <a:pt x="14401" y="11494"/>
                        <a:pt x="14401" y="11494"/>
                        <a:pt x="14401" y="11494"/>
                      </a:cubicBezTo>
                      <a:cubicBezTo>
                        <a:pt x="14401" y="11494"/>
                        <a:pt x="13886" y="11692"/>
                        <a:pt x="13543" y="11692"/>
                      </a:cubicBezTo>
                      <a:cubicBezTo>
                        <a:pt x="13201" y="11692"/>
                        <a:pt x="12858" y="11494"/>
                        <a:pt x="12686" y="11296"/>
                      </a:cubicBezTo>
                      <a:cubicBezTo>
                        <a:pt x="12172" y="10900"/>
                        <a:pt x="11829" y="9908"/>
                        <a:pt x="11829" y="9313"/>
                      </a:cubicBezTo>
                      <a:cubicBezTo>
                        <a:pt x="11658" y="9313"/>
                        <a:pt x="11486" y="9115"/>
                        <a:pt x="10628" y="9115"/>
                      </a:cubicBezTo>
                      <a:cubicBezTo>
                        <a:pt x="10285" y="9115"/>
                        <a:pt x="9771" y="8719"/>
                        <a:pt x="9428" y="7728"/>
                      </a:cubicBezTo>
                      <a:cubicBezTo>
                        <a:pt x="9428" y="7926"/>
                        <a:pt x="9257" y="7926"/>
                        <a:pt x="9257" y="7926"/>
                      </a:cubicBezTo>
                      <a:cubicBezTo>
                        <a:pt x="9257" y="8521"/>
                        <a:pt x="8571" y="8521"/>
                        <a:pt x="8057" y="8521"/>
                      </a:cubicBezTo>
                      <a:cubicBezTo>
                        <a:pt x="7885" y="8521"/>
                        <a:pt x="7542" y="8521"/>
                        <a:pt x="7200" y="8322"/>
                      </a:cubicBezTo>
                      <a:cubicBezTo>
                        <a:pt x="7028" y="8124"/>
                        <a:pt x="6685" y="7926"/>
                        <a:pt x="6685" y="7926"/>
                      </a:cubicBezTo>
                      <a:cubicBezTo>
                        <a:pt x="6514" y="8124"/>
                        <a:pt x="6171" y="8124"/>
                        <a:pt x="5828" y="7728"/>
                      </a:cubicBezTo>
                      <a:cubicBezTo>
                        <a:pt x="5657" y="7530"/>
                        <a:pt x="5485" y="7133"/>
                        <a:pt x="5485" y="6737"/>
                      </a:cubicBezTo>
                      <a:cubicBezTo>
                        <a:pt x="5314" y="6737"/>
                        <a:pt x="4971" y="6935"/>
                        <a:pt x="4800" y="6935"/>
                      </a:cubicBezTo>
                      <a:cubicBezTo>
                        <a:pt x="4800" y="6935"/>
                        <a:pt x="4628" y="7133"/>
                        <a:pt x="4628" y="7133"/>
                      </a:cubicBezTo>
                      <a:cubicBezTo>
                        <a:pt x="4457" y="7133"/>
                        <a:pt x="4457" y="6935"/>
                        <a:pt x="4285" y="6935"/>
                      </a:cubicBezTo>
                      <a:cubicBezTo>
                        <a:pt x="4285" y="6935"/>
                        <a:pt x="4285" y="6935"/>
                        <a:pt x="4285" y="6935"/>
                      </a:cubicBezTo>
                      <a:cubicBezTo>
                        <a:pt x="4285" y="6935"/>
                        <a:pt x="4285" y="6935"/>
                        <a:pt x="4114" y="6935"/>
                      </a:cubicBezTo>
                      <a:cubicBezTo>
                        <a:pt x="4114" y="6935"/>
                        <a:pt x="4114" y="6935"/>
                        <a:pt x="4114" y="6935"/>
                      </a:cubicBezTo>
                      <a:cubicBezTo>
                        <a:pt x="4114" y="6737"/>
                        <a:pt x="4114" y="6737"/>
                        <a:pt x="4114" y="6737"/>
                      </a:cubicBezTo>
                      <a:cubicBezTo>
                        <a:pt x="4114" y="6737"/>
                        <a:pt x="3942" y="6737"/>
                        <a:pt x="3942" y="6737"/>
                      </a:cubicBezTo>
                      <a:cubicBezTo>
                        <a:pt x="3942" y="6539"/>
                        <a:pt x="3942" y="6539"/>
                        <a:pt x="3942" y="6539"/>
                      </a:cubicBezTo>
                      <a:cubicBezTo>
                        <a:pt x="3942" y="6539"/>
                        <a:pt x="3942" y="6539"/>
                        <a:pt x="3942" y="6539"/>
                      </a:cubicBezTo>
                      <a:cubicBezTo>
                        <a:pt x="3600" y="10106"/>
                        <a:pt x="3600" y="10106"/>
                        <a:pt x="3600" y="10106"/>
                      </a:cubicBezTo>
                      <a:cubicBezTo>
                        <a:pt x="2914" y="10900"/>
                        <a:pt x="2914" y="10900"/>
                        <a:pt x="2914" y="10900"/>
                      </a:cubicBezTo>
                      <a:cubicBezTo>
                        <a:pt x="171" y="10900"/>
                        <a:pt x="171" y="10900"/>
                        <a:pt x="171" y="10900"/>
                      </a:cubicBezTo>
                      <a:cubicBezTo>
                        <a:pt x="0" y="17835"/>
                        <a:pt x="0" y="17835"/>
                        <a:pt x="0" y="17835"/>
                      </a:cubicBezTo>
                      <a:cubicBezTo>
                        <a:pt x="2057" y="21006"/>
                        <a:pt x="2057" y="21006"/>
                        <a:pt x="2057" y="21006"/>
                      </a:cubicBezTo>
                      <a:cubicBezTo>
                        <a:pt x="2057" y="21006"/>
                        <a:pt x="2057" y="21006"/>
                        <a:pt x="2228" y="21006"/>
                      </a:cubicBezTo>
                      <a:cubicBezTo>
                        <a:pt x="2228" y="20808"/>
                        <a:pt x="2400" y="20808"/>
                        <a:pt x="2400" y="2080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00" name="Shape">
                  <a:extLst>
                    <a:ext uri="{FF2B5EF4-FFF2-40B4-BE49-F238E27FC236}">
                      <a16:creationId xmlns:a16="http://schemas.microsoft.com/office/drawing/2014/main" id="{64D3F52B-EEF1-1502-BAFA-6399B246BDDC}"/>
                    </a:ext>
                  </a:extLst>
                </p:cNvPr>
                <p:cNvGrpSpPr/>
                <p:nvPr/>
              </p:nvGrpSpPr>
              <p:grpSpPr>
                <a:xfrm>
                  <a:off x="561567" y="709574"/>
                  <a:ext cx="9434" cy="8821"/>
                  <a:chOff x="0" y="0"/>
                  <a:chExt cx="9433" cy="8819"/>
                </a:xfrm>
              </p:grpSpPr>
              <p:sp>
                <p:nvSpPr>
                  <p:cNvPr id="822" name="Line">
                    <a:extLst>
                      <a:ext uri="{FF2B5EF4-FFF2-40B4-BE49-F238E27FC236}">
                        <a16:creationId xmlns:a16="http://schemas.microsoft.com/office/drawing/2014/main" id="{BF945108-A033-69DE-6E84-AB7ECA538DCA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23" name="Line">
                    <a:extLst>
                      <a:ext uri="{FF2B5EF4-FFF2-40B4-BE49-F238E27FC236}">
                        <a16:creationId xmlns:a16="http://schemas.microsoft.com/office/drawing/2014/main" id="{4550486D-E18A-57C9-C3D6-E26A68F9C412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01" name="Shape">
                  <a:extLst>
                    <a:ext uri="{FF2B5EF4-FFF2-40B4-BE49-F238E27FC236}">
                      <a16:creationId xmlns:a16="http://schemas.microsoft.com/office/drawing/2014/main" id="{2407116F-53B8-3B3B-7752-79EC8599CBB5}"/>
                    </a:ext>
                  </a:extLst>
                </p:cNvPr>
                <p:cNvGrpSpPr/>
                <p:nvPr/>
              </p:nvGrpSpPr>
              <p:grpSpPr>
                <a:xfrm>
                  <a:off x="575880" y="709574"/>
                  <a:ext cx="9434" cy="8821"/>
                  <a:chOff x="0" y="0"/>
                  <a:chExt cx="9433" cy="8819"/>
                </a:xfrm>
              </p:grpSpPr>
              <p:sp>
                <p:nvSpPr>
                  <p:cNvPr id="820" name="Line">
                    <a:extLst>
                      <a:ext uri="{FF2B5EF4-FFF2-40B4-BE49-F238E27FC236}">
                        <a16:creationId xmlns:a16="http://schemas.microsoft.com/office/drawing/2014/main" id="{232F3956-6182-FC5D-B4FB-20ED33E8849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4320" y="0"/>
                          <a:pt x="1728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21" name="Line">
                    <a:extLst>
                      <a:ext uri="{FF2B5EF4-FFF2-40B4-BE49-F238E27FC236}">
                        <a16:creationId xmlns:a16="http://schemas.microsoft.com/office/drawing/2014/main" id="{BBECCE3A-FA47-96A8-1DB3-D42205DB6B5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7280" y="0"/>
                          <a:pt x="432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02" name="Shape">
                  <a:extLst>
                    <a:ext uri="{FF2B5EF4-FFF2-40B4-BE49-F238E27FC236}">
                      <a16:creationId xmlns:a16="http://schemas.microsoft.com/office/drawing/2014/main" id="{2C4D9008-11D8-DED6-0B25-3E21DD0FFC1B}"/>
                    </a:ext>
                  </a:extLst>
                </p:cNvPr>
                <p:cNvGrpSpPr/>
                <p:nvPr/>
              </p:nvGrpSpPr>
              <p:grpSpPr>
                <a:xfrm>
                  <a:off x="554800" y="710532"/>
                  <a:ext cx="9435" cy="8821"/>
                  <a:chOff x="0" y="0"/>
                  <a:chExt cx="9434" cy="8819"/>
                </a:xfrm>
              </p:grpSpPr>
              <p:sp>
                <p:nvSpPr>
                  <p:cNvPr id="818" name="Line">
                    <a:extLst>
                      <a:ext uri="{FF2B5EF4-FFF2-40B4-BE49-F238E27FC236}">
                        <a16:creationId xmlns:a16="http://schemas.microsoft.com/office/drawing/2014/main" id="{E058739B-8DE8-0B5A-D7B6-77DF255BE69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0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19" name="Line">
                    <a:extLst>
                      <a:ext uri="{FF2B5EF4-FFF2-40B4-BE49-F238E27FC236}">
                        <a16:creationId xmlns:a16="http://schemas.microsoft.com/office/drawing/2014/main" id="{FB0CC2FB-288D-D71F-7731-3E3C08398E1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03" name="Triangle">
                  <a:extLst>
                    <a:ext uri="{FF2B5EF4-FFF2-40B4-BE49-F238E27FC236}">
                      <a16:creationId xmlns:a16="http://schemas.microsoft.com/office/drawing/2014/main" id="{B9F2A5AB-35D7-BAC8-19E9-D0BC463B812E}"/>
                    </a:ext>
                  </a:extLst>
                </p:cNvPr>
                <p:cNvGrpSpPr/>
                <p:nvPr/>
              </p:nvGrpSpPr>
              <p:grpSpPr>
                <a:xfrm>
                  <a:off x="643803" y="685976"/>
                  <a:ext cx="9435" cy="7206"/>
                  <a:chOff x="0" y="0"/>
                  <a:chExt cx="9434" cy="7205"/>
                </a:xfrm>
              </p:grpSpPr>
              <p:sp>
                <p:nvSpPr>
                  <p:cNvPr id="816" name="Line">
                    <a:extLst>
                      <a:ext uri="{FF2B5EF4-FFF2-40B4-BE49-F238E27FC236}">
                        <a16:creationId xmlns:a16="http://schemas.microsoft.com/office/drawing/2014/main" id="{DDFD734C-AD97-FCD3-4854-4E774E87259E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7" name="Line">
                    <a:extLst>
                      <a:ext uri="{FF2B5EF4-FFF2-40B4-BE49-F238E27FC236}">
                        <a16:creationId xmlns:a16="http://schemas.microsoft.com/office/drawing/2014/main" id="{99285D31-ACBD-0528-5F06-0D2245604F4E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704" name="Triangle">
                  <a:extLst>
                    <a:ext uri="{FF2B5EF4-FFF2-40B4-BE49-F238E27FC236}">
                      <a16:creationId xmlns:a16="http://schemas.microsoft.com/office/drawing/2014/main" id="{8BBA59BB-07B2-210E-4B7E-9B5D06D712FF}"/>
                    </a:ext>
                  </a:extLst>
                </p:cNvPr>
                <p:cNvGrpSpPr/>
                <p:nvPr/>
              </p:nvGrpSpPr>
              <p:grpSpPr>
                <a:xfrm>
                  <a:off x="541819" y="698190"/>
                  <a:ext cx="15618" cy="17232"/>
                  <a:chOff x="0" y="0"/>
                  <a:chExt cx="15616" cy="17230"/>
                </a:xfrm>
              </p:grpSpPr>
              <p:sp>
                <p:nvSpPr>
                  <p:cNvPr id="814" name="Line">
                    <a:extLst>
                      <a:ext uri="{FF2B5EF4-FFF2-40B4-BE49-F238E27FC236}">
                        <a16:creationId xmlns:a16="http://schemas.microsoft.com/office/drawing/2014/main" id="{CAF9BCB7-C9D6-B7D8-DFE7-66D39A3D405F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-1" y="-1"/>
                    <a:ext cx="15617" cy="17231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5" name="Line">
                    <a:extLst>
                      <a:ext uri="{FF2B5EF4-FFF2-40B4-BE49-F238E27FC236}">
                        <a16:creationId xmlns:a16="http://schemas.microsoft.com/office/drawing/2014/main" id="{330CEE29-0101-CA02-CAD9-E4713E4F4EFA}"/>
                      </a:ext>
                    </a:extLst>
                  </p:cNvPr>
                  <p:cNvSpPr/>
                  <p:nvPr/>
                </p:nvSpPr>
                <p:spPr>
                  <a:xfrm>
                    <a:off x="-1" y="-1"/>
                    <a:ext cx="15617" cy="17231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705" name="Shape">
                  <a:extLst>
                    <a:ext uri="{FF2B5EF4-FFF2-40B4-BE49-F238E27FC236}">
                      <a16:creationId xmlns:a16="http://schemas.microsoft.com/office/drawing/2014/main" id="{D86BBF0E-E2BA-4CBA-0553-3B8AF02C7829}"/>
                    </a:ext>
                  </a:extLst>
                </p:cNvPr>
                <p:cNvSpPr/>
                <p:nvPr/>
              </p:nvSpPr>
              <p:spPr>
                <a:xfrm>
                  <a:off x="638630" y="507732"/>
                  <a:ext cx="22382" cy="162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000" y="0"/>
                      </a:moveTo>
                      <a:cubicBezTo>
                        <a:pt x="18000" y="0"/>
                        <a:pt x="16800" y="1542"/>
                        <a:pt x="16800" y="1542"/>
                      </a:cubicBezTo>
                      <a:cubicBezTo>
                        <a:pt x="16800" y="1542"/>
                        <a:pt x="15600" y="1542"/>
                        <a:pt x="15600" y="1542"/>
                      </a:cubicBezTo>
                      <a:cubicBezTo>
                        <a:pt x="15600" y="1542"/>
                        <a:pt x="15600" y="1542"/>
                        <a:pt x="15600" y="1542"/>
                      </a:cubicBezTo>
                      <a:cubicBezTo>
                        <a:pt x="14400" y="1542"/>
                        <a:pt x="14400" y="1542"/>
                        <a:pt x="14400" y="1542"/>
                      </a:cubicBezTo>
                      <a:cubicBezTo>
                        <a:pt x="14400" y="1542"/>
                        <a:pt x="14400" y="1542"/>
                        <a:pt x="14400" y="1542"/>
                      </a:cubicBezTo>
                      <a:cubicBezTo>
                        <a:pt x="13200" y="1542"/>
                        <a:pt x="13200" y="3085"/>
                        <a:pt x="13200" y="3085"/>
                      </a:cubicBezTo>
                      <a:cubicBezTo>
                        <a:pt x="13200" y="3085"/>
                        <a:pt x="13200" y="3085"/>
                        <a:pt x="13200" y="3085"/>
                      </a:cubicBezTo>
                      <a:cubicBezTo>
                        <a:pt x="12000" y="3085"/>
                        <a:pt x="10800" y="4628"/>
                        <a:pt x="9600" y="4628"/>
                      </a:cubicBezTo>
                      <a:cubicBezTo>
                        <a:pt x="9600" y="4628"/>
                        <a:pt x="9600" y="4628"/>
                        <a:pt x="9600" y="4628"/>
                      </a:cubicBezTo>
                      <a:cubicBezTo>
                        <a:pt x="8400" y="4628"/>
                        <a:pt x="8400" y="4628"/>
                        <a:pt x="8400" y="4628"/>
                      </a:cubicBezTo>
                      <a:cubicBezTo>
                        <a:pt x="8400" y="4628"/>
                        <a:pt x="7200" y="4628"/>
                        <a:pt x="7200" y="4628"/>
                      </a:cubicBezTo>
                      <a:cubicBezTo>
                        <a:pt x="7200" y="4628"/>
                        <a:pt x="7200" y="4628"/>
                        <a:pt x="7200" y="4628"/>
                      </a:cubicBezTo>
                      <a:cubicBezTo>
                        <a:pt x="7200" y="4628"/>
                        <a:pt x="6000" y="4628"/>
                        <a:pt x="6000" y="4628"/>
                      </a:cubicBezTo>
                      <a:cubicBezTo>
                        <a:pt x="6000" y="4628"/>
                        <a:pt x="6000" y="4628"/>
                        <a:pt x="6000" y="4628"/>
                      </a:cubicBezTo>
                      <a:cubicBezTo>
                        <a:pt x="6000" y="4628"/>
                        <a:pt x="4800" y="6171"/>
                        <a:pt x="4800" y="6171"/>
                      </a:cubicBezTo>
                      <a:cubicBezTo>
                        <a:pt x="3600" y="6171"/>
                        <a:pt x="3600" y="10800"/>
                        <a:pt x="3600" y="13885"/>
                      </a:cubicBezTo>
                      <a:cubicBezTo>
                        <a:pt x="3600" y="16971"/>
                        <a:pt x="3600" y="16971"/>
                        <a:pt x="3600" y="16971"/>
                      </a:cubicBezTo>
                      <a:cubicBezTo>
                        <a:pt x="1200" y="16971"/>
                        <a:pt x="1200" y="16971"/>
                        <a:pt x="1200" y="16971"/>
                      </a:cubicBezTo>
                      <a:cubicBezTo>
                        <a:pt x="0" y="16971"/>
                        <a:pt x="0" y="18514"/>
                        <a:pt x="0" y="18514"/>
                      </a:cubicBezTo>
                      <a:cubicBezTo>
                        <a:pt x="0" y="20057"/>
                        <a:pt x="0" y="20057"/>
                        <a:pt x="1200" y="20057"/>
                      </a:cubicBezTo>
                      <a:cubicBezTo>
                        <a:pt x="1200" y="20057"/>
                        <a:pt x="1200" y="20057"/>
                        <a:pt x="1200" y="20057"/>
                      </a:cubicBezTo>
                      <a:cubicBezTo>
                        <a:pt x="1200" y="20057"/>
                        <a:pt x="1200" y="20057"/>
                        <a:pt x="1200" y="21600"/>
                      </a:cubicBezTo>
                      <a:cubicBezTo>
                        <a:pt x="1200" y="21600"/>
                        <a:pt x="1200" y="21600"/>
                        <a:pt x="1200" y="21600"/>
                      </a:cubicBezTo>
                      <a:cubicBezTo>
                        <a:pt x="1200" y="21600"/>
                        <a:pt x="2400" y="21600"/>
                        <a:pt x="2400" y="21600"/>
                      </a:cubicBezTo>
                      <a:cubicBezTo>
                        <a:pt x="2400" y="21600"/>
                        <a:pt x="3600" y="21600"/>
                        <a:pt x="3600" y="21600"/>
                      </a:cubicBezTo>
                      <a:cubicBezTo>
                        <a:pt x="4800" y="21600"/>
                        <a:pt x="4800" y="21600"/>
                        <a:pt x="6000" y="21600"/>
                      </a:cubicBezTo>
                      <a:cubicBezTo>
                        <a:pt x="7200" y="21600"/>
                        <a:pt x="8400" y="21600"/>
                        <a:pt x="9600" y="21600"/>
                      </a:cubicBezTo>
                      <a:cubicBezTo>
                        <a:pt x="9600" y="20057"/>
                        <a:pt x="9600" y="20057"/>
                        <a:pt x="9600" y="20057"/>
                      </a:cubicBezTo>
                      <a:cubicBezTo>
                        <a:pt x="9600" y="15428"/>
                        <a:pt x="9600" y="15428"/>
                        <a:pt x="9600" y="15428"/>
                      </a:cubicBezTo>
                      <a:cubicBezTo>
                        <a:pt x="12000" y="16971"/>
                        <a:pt x="12000" y="16971"/>
                        <a:pt x="12000" y="16971"/>
                      </a:cubicBezTo>
                      <a:cubicBezTo>
                        <a:pt x="12000" y="16971"/>
                        <a:pt x="12000" y="16971"/>
                        <a:pt x="12000" y="16971"/>
                      </a:cubicBezTo>
                      <a:cubicBezTo>
                        <a:pt x="13200" y="16971"/>
                        <a:pt x="15600" y="16971"/>
                        <a:pt x="18000" y="15428"/>
                      </a:cubicBezTo>
                      <a:cubicBezTo>
                        <a:pt x="18000" y="15428"/>
                        <a:pt x="18000" y="15428"/>
                        <a:pt x="18000" y="15428"/>
                      </a:cubicBezTo>
                      <a:cubicBezTo>
                        <a:pt x="21600" y="15428"/>
                        <a:pt x="21600" y="15428"/>
                        <a:pt x="21600" y="15428"/>
                      </a:cubicBezTo>
                      <a:cubicBezTo>
                        <a:pt x="21600" y="12342"/>
                        <a:pt x="20400" y="7714"/>
                        <a:pt x="19200" y="6171"/>
                      </a:cubicBezTo>
                      <a:cubicBezTo>
                        <a:pt x="18000" y="0"/>
                        <a:pt x="18000" y="0"/>
                        <a:pt x="18000" y="0"/>
                      </a:cubicBezTo>
                      <a:cubicBezTo>
                        <a:pt x="18000" y="0"/>
                        <a:pt x="18000" y="0"/>
                        <a:pt x="180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06" name="Shape">
                  <a:extLst>
                    <a:ext uri="{FF2B5EF4-FFF2-40B4-BE49-F238E27FC236}">
                      <a16:creationId xmlns:a16="http://schemas.microsoft.com/office/drawing/2014/main" id="{A8691805-0A32-AC24-F62A-F2DBD262A9C7}"/>
                    </a:ext>
                  </a:extLst>
                </p:cNvPr>
                <p:cNvSpPr/>
                <p:nvPr/>
              </p:nvSpPr>
              <p:spPr>
                <a:xfrm>
                  <a:off x="808306" y="341678"/>
                  <a:ext cx="141053" cy="1660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205" y="1871"/>
                      </a:moveTo>
                      <a:cubicBezTo>
                        <a:pt x="4205" y="1871"/>
                        <a:pt x="4014" y="1871"/>
                        <a:pt x="4014" y="2015"/>
                      </a:cubicBezTo>
                      <a:cubicBezTo>
                        <a:pt x="4014" y="2015"/>
                        <a:pt x="4014" y="2015"/>
                        <a:pt x="4014" y="2015"/>
                      </a:cubicBezTo>
                      <a:cubicBezTo>
                        <a:pt x="4014" y="2015"/>
                        <a:pt x="4014" y="2159"/>
                        <a:pt x="4014" y="2159"/>
                      </a:cubicBezTo>
                      <a:cubicBezTo>
                        <a:pt x="4014" y="2159"/>
                        <a:pt x="3823" y="2159"/>
                        <a:pt x="3823" y="2159"/>
                      </a:cubicBezTo>
                      <a:cubicBezTo>
                        <a:pt x="3823" y="2159"/>
                        <a:pt x="3823" y="2159"/>
                        <a:pt x="3823" y="2159"/>
                      </a:cubicBezTo>
                      <a:cubicBezTo>
                        <a:pt x="4205" y="2591"/>
                        <a:pt x="4778" y="3455"/>
                        <a:pt x="4969" y="3455"/>
                      </a:cubicBezTo>
                      <a:cubicBezTo>
                        <a:pt x="5352" y="3599"/>
                        <a:pt x="5543" y="3743"/>
                        <a:pt x="5734" y="4031"/>
                      </a:cubicBezTo>
                      <a:cubicBezTo>
                        <a:pt x="5925" y="4175"/>
                        <a:pt x="6307" y="4463"/>
                        <a:pt x="6307" y="4463"/>
                      </a:cubicBezTo>
                      <a:cubicBezTo>
                        <a:pt x="6881" y="4607"/>
                        <a:pt x="9175" y="5183"/>
                        <a:pt x="10704" y="5615"/>
                      </a:cubicBezTo>
                      <a:cubicBezTo>
                        <a:pt x="12424" y="6047"/>
                        <a:pt x="13380" y="6047"/>
                        <a:pt x="13571" y="6047"/>
                      </a:cubicBezTo>
                      <a:cubicBezTo>
                        <a:pt x="13953" y="6047"/>
                        <a:pt x="14718" y="6191"/>
                        <a:pt x="14909" y="6479"/>
                      </a:cubicBezTo>
                      <a:cubicBezTo>
                        <a:pt x="14909" y="6623"/>
                        <a:pt x="14909" y="6767"/>
                        <a:pt x="14527" y="6911"/>
                      </a:cubicBezTo>
                      <a:cubicBezTo>
                        <a:pt x="14145" y="7199"/>
                        <a:pt x="9557" y="10656"/>
                        <a:pt x="8984" y="11231"/>
                      </a:cubicBezTo>
                      <a:cubicBezTo>
                        <a:pt x="8410" y="11664"/>
                        <a:pt x="8028" y="11664"/>
                        <a:pt x="7454" y="11664"/>
                      </a:cubicBezTo>
                      <a:cubicBezTo>
                        <a:pt x="7454" y="11664"/>
                        <a:pt x="7263" y="11664"/>
                        <a:pt x="7072" y="11664"/>
                      </a:cubicBezTo>
                      <a:cubicBezTo>
                        <a:pt x="6881" y="11664"/>
                        <a:pt x="6499" y="11664"/>
                        <a:pt x="6307" y="11664"/>
                      </a:cubicBezTo>
                      <a:cubicBezTo>
                        <a:pt x="5543" y="11664"/>
                        <a:pt x="4778" y="12095"/>
                        <a:pt x="4396" y="12383"/>
                      </a:cubicBezTo>
                      <a:cubicBezTo>
                        <a:pt x="4014" y="12672"/>
                        <a:pt x="3631" y="12815"/>
                        <a:pt x="3440" y="12815"/>
                      </a:cubicBezTo>
                      <a:cubicBezTo>
                        <a:pt x="3440" y="12815"/>
                        <a:pt x="3440" y="12815"/>
                        <a:pt x="3440" y="12815"/>
                      </a:cubicBezTo>
                      <a:cubicBezTo>
                        <a:pt x="3249" y="12815"/>
                        <a:pt x="3249" y="12815"/>
                        <a:pt x="3058" y="12815"/>
                      </a:cubicBezTo>
                      <a:cubicBezTo>
                        <a:pt x="3058" y="12815"/>
                        <a:pt x="3058" y="12815"/>
                        <a:pt x="3058" y="12815"/>
                      </a:cubicBezTo>
                      <a:cubicBezTo>
                        <a:pt x="2867" y="12815"/>
                        <a:pt x="2867" y="12815"/>
                        <a:pt x="2676" y="12815"/>
                      </a:cubicBezTo>
                      <a:cubicBezTo>
                        <a:pt x="2676" y="12815"/>
                        <a:pt x="2676" y="12815"/>
                        <a:pt x="2484" y="12815"/>
                      </a:cubicBezTo>
                      <a:cubicBezTo>
                        <a:pt x="2484" y="12959"/>
                        <a:pt x="2484" y="12959"/>
                        <a:pt x="2293" y="12959"/>
                      </a:cubicBezTo>
                      <a:cubicBezTo>
                        <a:pt x="2293" y="12959"/>
                        <a:pt x="2102" y="12959"/>
                        <a:pt x="2102" y="12959"/>
                      </a:cubicBezTo>
                      <a:cubicBezTo>
                        <a:pt x="2102" y="12959"/>
                        <a:pt x="1911" y="12959"/>
                        <a:pt x="1911" y="12959"/>
                      </a:cubicBezTo>
                      <a:cubicBezTo>
                        <a:pt x="955" y="13967"/>
                        <a:pt x="955" y="13967"/>
                        <a:pt x="955" y="13967"/>
                      </a:cubicBezTo>
                      <a:cubicBezTo>
                        <a:pt x="0" y="15119"/>
                        <a:pt x="0" y="15119"/>
                        <a:pt x="0" y="15119"/>
                      </a:cubicBezTo>
                      <a:cubicBezTo>
                        <a:pt x="191" y="20735"/>
                        <a:pt x="191" y="20735"/>
                        <a:pt x="191" y="20735"/>
                      </a:cubicBezTo>
                      <a:cubicBezTo>
                        <a:pt x="955" y="21600"/>
                        <a:pt x="955" y="21600"/>
                        <a:pt x="955" y="21600"/>
                      </a:cubicBezTo>
                      <a:cubicBezTo>
                        <a:pt x="1529" y="21023"/>
                        <a:pt x="2484" y="20304"/>
                        <a:pt x="3631" y="19439"/>
                      </a:cubicBezTo>
                      <a:cubicBezTo>
                        <a:pt x="4205" y="19007"/>
                        <a:pt x="4778" y="18576"/>
                        <a:pt x="5352" y="18143"/>
                      </a:cubicBezTo>
                      <a:cubicBezTo>
                        <a:pt x="7263" y="16703"/>
                        <a:pt x="8219" y="16272"/>
                        <a:pt x="9175" y="15839"/>
                      </a:cubicBezTo>
                      <a:cubicBezTo>
                        <a:pt x="10130" y="15551"/>
                        <a:pt x="12615" y="13680"/>
                        <a:pt x="14527" y="11951"/>
                      </a:cubicBezTo>
                      <a:cubicBezTo>
                        <a:pt x="15483" y="11087"/>
                        <a:pt x="16630" y="9792"/>
                        <a:pt x="16821" y="9071"/>
                      </a:cubicBezTo>
                      <a:cubicBezTo>
                        <a:pt x="17012" y="8351"/>
                        <a:pt x="17968" y="7343"/>
                        <a:pt x="18923" y="6479"/>
                      </a:cubicBezTo>
                      <a:cubicBezTo>
                        <a:pt x="19688" y="5759"/>
                        <a:pt x="20835" y="3887"/>
                        <a:pt x="20835" y="3455"/>
                      </a:cubicBezTo>
                      <a:cubicBezTo>
                        <a:pt x="20835" y="3167"/>
                        <a:pt x="20835" y="2735"/>
                        <a:pt x="21026" y="2159"/>
                      </a:cubicBezTo>
                      <a:cubicBezTo>
                        <a:pt x="21217" y="1727"/>
                        <a:pt x="21408" y="1151"/>
                        <a:pt x="21600" y="575"/>
                      </a:cubicBezTo>
                      <a:cubicBezTo>
                        <a:pt x="21600" y="287"/>
                        <a:pt x="21408" y="143"/>
                        <a:pt x="21408" y="0"/>
                      </a:cubicBezTo>
                      <a:cubicBezTo>
                        <a:pt x="21217" y="0"/>
                        <a:pt x="21026" y="0"/>
                        <a:pt x="20835" y="143"/>
                      </a:cubicBezTo>
                      <a:cubicBezTo>
                        <a:pt x="20261" y="1007"/>
                        <a:pt x="17012" y="1295"/>
                        <a:pt x="15674" y="1295"/>
                      </a:cubicBezTo>
                      <a:cubicBezTo>
                        <a:pt x="14145" y="1295"/>
                        <a:pt x="12998" y="1439"/>
                        <a:pt x="12424" y="1871"/>
                      </a:cubicBezTo>
                      <a:cubicBezTo>
                        <a:pt x="12233" y="2159"/>
                        <a:pt x="11660" y="2159"/>
                        <a:pt x="11277" y="2159"/>
                      </a:cubicBezTo>
                      <a:cubicBezTo>
                        <a:pt x="11086" y="2159"/>
                        <a:pt x="10895" y="2159"/>
                        <a:pt x="10895" y="2159"/>
                      </a:cubicBezTo>
                      <a:cubicBezTo>
                        <a:pt x="10704" y="2159"/>
                        <a:pt x="10513" y="2159"/>
                        <a:pt x="10322" y="2159"/>
                      </a:cubicBezTo>
                      <a:cubicBezTo>
                        <a:pt x="9939" y="2159"/>
                        <a:pt x="9748" y="2159"/>
                        <a:pt x="9748" y="2159"/>
                      </a:cubicBezTo>
                      <a:cubicBezTo>
                        <a:pt x="9366" y="2591"/>
                        <a:pt x="8410" y="2879"/>
                        <a:pt x="7454" y="2879"/>
                      </a:cubicBezTo>
                      <a:cubicBezTo>
                        <a:pt x="6499" y="2879"/>
                        <a:pt x="5925" y="2447"/>
                        <a:pt x="5543" y="1871"/>
                      </a:cubicBezTo>
                      <a:cubicBezTo>
                        <a:pt x="5352" y="1583"/>
                        <a:pt x="5161" y="1439"/>
                        <a:pt x="4778" y="1295"/>
                      </a:cubicBezTo>
                      <a:cubicBezTo>
                        <a:pt x="4778" y="1295"/>
                        <a:pt x="4778" y="1295"/>
                        <a:pt x="4587" y="1439"/>
                      </a:cubicBezTo>
                      <a:cubicBezTo>
                        <a:pt x="4587" y="1439"/>
                        <a:pt x="4587" y="1439"/>
                        <a:pt x="4587" y="1439"/>
                      </a:cubicBezTo>
                      <a:cubicBezTo>
                        <a:pt x="4396" y="1583"/>
                        <a:pt x="4205" y="1727"/>
                        <a:pt x="4205" y="187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07" name="Shape">
                  <a:extLst>
                    <a:ext uri="{FF2B5EF4-FFF2-40B4-BE49-F238E27FC236}">
                      <a16:creationId xmlns:a16="http://schemas.microsoft.com/office/drawing/2014/main" id="{3AFCF836-1C9C-11BF-0A68-BB9181E04B3F}"/>
                    </a:ext>
                  </a:extLst>
                </p:cNvPr>
                <p:cNvSpPr/>
                <p:nvPr/>
              </p:nvSpPr>
              <p:spPr>
                <a:xfrm>
                  <a:off x="64018" y="21055"/>
                  <a:ext cx="155627" cy="111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912" y="20304"/>
                      </a:moveTo>
                      <a:cubicBezTo>
                        <a:pt x="6912" y="20304"/>
                        <a:pt x="6912" y="20304"/>
                        <a:pt x="6912" y="20304"/>
                      </a:cubicBezTo>
                      <a:cubicBezTo>
                        <a:pt x="6912" y="20088"/>
                        <a:pt x="6912" y="20088"/>
                        <a:pt x="6912" y="20088"/>
                      </a:cubicBezTo>
                      <a:cubicBezTo>
                        <a:pt x="6912" y="19872"/>
                        <a:pt x="6912" y="19872"/>
                        <a:pt x="6912" y="19872"/>
                      </a:cubicBezTo>
                      <a:cubicBezTo>
                        <a:pt x="6912" y="19872"/>
                        <a:pt x="6912" y="19872"/>
                        <a:pt x="6912" y="19872"/>
                      </a:cubicBezTo>
                      <a:cubicBezTo>
                        <a:pt x="6912" y="19656"/>
                        <a:pt x="6912" y="19656"/>
                        <a:pt x="6912" y="19656"/>
                      </a:cubicBezTo>
                      <a:cubicBezTo>
                        <a:pt x="6912" y="19656"/>
                        <a:pt x="6912" y="19656"/>
                        <a:pt x="6912" y="19656"/>
                      </a:cubicBezTo>
                      <a:cubicBezTo>
                        <a:pt x="6912" y="19656"/>
                        <a:pt x="6912" y="19656"/>
                        <a:pt x="6912" y="19440"/>
                      </a:cubicBezTo>
                      <a:cubicBezTo>
                        <a:pt x="6912" y="19440"/>
                        <a:pt x="6912" y="19440"/>
                        <a:pt x="6912" y="19440"/>
                      </a:cubicBezTo>
                      <a:cubicBezTo>
                        <a:pt x="6912" y="19440"/>
                        <a:pt x="6912" y="19440"/>
                        <a:pt x="6912" y="19440"/>
                      </a:cubicBezTo>
                      <a:cubicBezTo>
                        <a:pt x="6912" y="19440"/>
                        <a:pt x="6912" y="19440"/>
                        <a:pt x="6912" y="19440"/>
                      </a:cubicBezTo>
                      <a:cubicBezTo>
                        <a:pt x="6912" y="19224"/>
                        <a:pt x="6912" y="18792"/>
                        <a:pt x="10195" y="16632"/>
                      </a:cubicBezTo>
                      <a:cubicBezTo>
                        <a:pt x="10368" y="16416"/>
                        <a:pt x="10540" y="16416"/>
                        <a:pt x="10886" y="16416"/>
                      </a:cubicBezTo>
                      <a:cubicBezTo>
                        <a:pt x="11059" y="16416"/>
                        <a:pt x="11059" y="16416"/>
                        <a:pt x="11059" y="16416"/>
                      </a:cubicBezTo>
                      <a:cubicBezTo>
                        <a:pt x="11231" y="16416"/>
                        <a:pt x="11231" y="16416"/>
                        <a:pt x="11231" y="16416"/>
                      </a:cubicBezTo>
                      <a:cubicBezTo>
                        <a:pt x="11231" y="15552"/>
                        <a:pt x="12095" y="15552"/>
                        <a:pt x="12614" y="15552"/>
                      </a:cubicBezTo>
                      <a:cubicBezTo>
                        <a:pt x="12787" y="15552"/>
                        <a:pt x="13132" y="15552"/>
                        <a:pt x="13305" y="15552"/>
                      </a:cubicBezTo>
                      <a:cubicBezTo>
                        <a:pt x="13651" y="15552"/>
                        <a:pt x="13996" y="15120"/>
                        <a:pt x="13996" y="14472"/>
                      </a:cubicBezTo>
                      <a:cubicBezTo>
                        <a:pt x="13996" y="13608"/>
                        <a:pt x="14860" y="13608"/>
                        <a:pt x="15379" y="13608"/>
                      </a:cubicBezTo>
                      <a:cubicBezTo>
                        <a:pt x="15552" y="13608"/>
                        <a:pt x="15552" y="13608"/>
                        <a:pt x="15724" y="13392"/>
                      </a:cubicBezTo>
                      <a:cubicBezTo>
                        <a:pt x="15897" y="13392"/>
                        <a:pt x="15897" y="13392"/>
                        <a:pt x="16070" y="13176"/>
                      </a:cubicBezTo>
                      <a:cubicBezTo>
                        <a:pt x="16070" y="13176"/>
                        <a:pt x="16243" y="12744"/>
                        <a:pt x="16588" y="12744"/>
                      </a:cubicBezTo>
                      <a:cubicBezTo>
                        <a:pt x="16588" y="12744"/>
                        <a:pt x="16588" y="12528"/>
                        <a:pt x="16588" y="12312"/>
                      </a:cubicBezTo>
                      <a:cubicBezTo>
                        <a:pt x="16588" y="12096"/>
                        <a:pt x="16588" y="11880"/>
                        <a:pt x="16588" y="11664"/>
                      </a:cubicBezTo>
                      <a:cubicBezTo>
                        <a:pt x="16588" y="11232"/>
                        <a:pt x="16588" y="10584"/>
                        <a:pt x="17107" y="10584"/>
                      </a:cubicBezTo>
                      <a:cubicBezTo>
                        <a:pt x="17279" y="10584"/>
                        <a:pt x="17279" y="10584"/>
                        <a:pt x="17279" y="10584"/>
                      </a:cubicBezTo>
                      <a:cubicBezTo>
                        <a:pt x="17452" y="10584"/>
                        <a:pt x="17452" y="10584"/>
                        <a:pt x="17625" y="10584"/>
                      </a:cubicBezTo>
                      <a:cubicBezTo>
                        <a:pt x="17971" y="10584"/>
                        <a:pt x="18316" y="10367"/>
                        <a:pt x="18316" y="10151"/>
                      </a:cubicBezTo>
                      <a:cubicBezTo>
                        <a:pt x="18316" y="9503"/>
                        <a:pt x="19180" y="9503"/>
                        <a:pt x="19699" y="9503"/>
                      </a:cubicBezTo>
                      <a:cubicBezTo>
                        <a:pt x="20217" y="9503"/>
                        <a:pt x="20736" y="9503"/>
                        <a:pt x="21081" y="9503"/>
                      </a:cubicBezTo>
                      <a:cubicBezTo>
                        <a:pt x="21254" y="9503"/>
                        <a:pt x="21427" y="9503"/>
                        <a:pt x="21600" y="9503"/>
                      </a:cubicBezTo>
                      <a:cubicBezTo>
                        <a:pt x="21600" y="9503"/>
                        <a:pt x="21600" y="9287"/>
                        <a:pt x="21600" y="9071"/>
                      </a:cubicBezTo>
                      <a:cubicBezTo>
                        <a:pt x="21600" y="8639"/>
                        <a:pt x="21254" y="7991"/>
                        <a:pt x="21081" y="7775"/>
                      </a:cubicBezTo>
                      <a:cubicBezTo>
                        <a:pt x="20563" y="7775"/>
                        <a:pt x="20736" y="6911"/>
                        <a:pt x="20736" y="6048"/>
                      </a:cubicBezTo>
                      <a:cubicBezTo>
                        <a:pt x="20736" y="5832"/>
                        <a:pt x="20736" y="5400"/>
                        <a:pt x="20736" y="5183"/>
                      </a:cubicBezTo>
                      <a:cubicBezTo>
                        <a:pt x="20736" y="4104"/>
                        <a:pt x="20563" y="3456"/>
                        <a:pt x="20217" y="3024"/>
                      </a:cubicBezTo>
                      <a:cubicBezTo>
                        <a:pt x="20217" y="2808"/>
                        <a:pt x="20217" y="2808"/>
                        <a:pt x="20217" y="2592"/>
                      </a:cubicBezTo>
                      <a:cubicBezTo>
                        <a:pt x="20217" y="2592"/>
                        <a:pt x="20044" y="2592"/>
                        <a:pt x="20044" y="2592"/>
                      </a:cubicBezTo>
                      <a:cubicBezTo>
                        <a:pt x="20044" y="2592"/>
                        <a:pt x="20044" y="2376"/>
                        <a:pt x="20044" y="2376"/>
                      </a:cubicBezTo>
                      <a:cubicBezTo>
                        <a:pt x="20044" y="2376"/>
                        <a:pt x="20044" y="2376"/>
                        <a:pt x="20044" y="2376"/>
                      </a:cubicBezTo>
                      <a:cubicBezTo>
                        <a:pt x="19699" y="2376"/>
                        <a:pt x="19353" y="2160"/>
                        <a:pt x="19008" y="1944"/>
                      </a:cubicBezTo>
                      <a:cubicBezTo>
                        <a:pt x="18662" y="1944"/>
                        <a:pt x="18316" y="1728"/>
                        <a:pt x="17971" y="1728"/>
                      </a:cubicBezTo>
                      <a:cubicBezTo>
                        <a:pt x="17798" y="1728"/>
                        <a:pt x="17798" y="1728"/>
                        <a:pt x="17798" y="1728"/>
                      </a:cubicBezTo>
                      <a:cubicBezTo>
                        <a:pt x="17625" y="1728"/>
                        <a:pt x="17279" y="1728"/>
                        <a:pt x="17107" y="1728"/>
                      </a:cubicBezTo>
                      <a:cubicBezTo>
                        <a:pt x="16761" y="1728"/>
                        <a:pt x="16416" y="1944"/>
                        <a:pt x="16070" y="1944"/>
                      </a:cubicBezTo>
                      <a:cubicBezTo>
                        <a:pt x="15552" y="1944"/>
                        <a:pt x="14860" y="1728"/>
                        <a:pt x="14342" y="1080"/>
                      </a:cubicBezTo>
                      <a:cubicBezTo>
                        <a:pt x="13824" y="432"/>
                        <a:pt x="13478" y="0"/>
                        <a:pt x="13305" y="0"/>
                      </a:cubicBezTo>
                      <a:cubicBezTo>
                        <a:pt x="13132" y="0"/>
                        <a:pt x="13132" y="0"/>
                        <a:pt x="12960" y="216"/>
                      </a:cubicBezTo>
                      <a:cubicBezTo>
                        <a:pt x="12787" y="432"/>
                        <a:pt x="12268" y="1944"/>
                        <a:pt x="11923" y="2808"/>
                      </a:cubicBezTo>
                      <a:cubicBezTo>
                        <a:pt x="11577" y="3672"/>
                        <a:pt x="11231" y="4535"/>
                        <a:pt x="11059" y="4967"/>
                      </a:cubicBezTo>
                      <a:cubicBezTo>
                        <a:pt x="10368" y="6048"/>
                        <a:pt x="8639" y="6911"/>
                        <a:pt x="7775" y="6911"/>
                      </a:cubicBezTo>
                      <a:cubicBezTo>
                        <a:pt x="7430" y="6911"/>
                        <a:pt x="7430" y="7127"/>
                        <a:pt x="7084" y="7775"/>
                      </a:cubicBezTo>
                      <a:cubicBezTo>
                        <a:pt x="6912" y="8207"/>
                        <a:pt x="6739" y="8639"/>
                        <a:pt x="6566" y="8855"/>
                      </a:cubicBezTo>
                      <a:cubicBezTo>
                        <a:pt x="6220" y="9071"/>
                        <a:pt x="6220" y="9503"/>
                        <a:pt x="6047" y="9719"/>
                      </a:cubicBezTo>
                      <a:cubicBezTo>
                        <a:pt x="6047" y="10151"/>
                        <a:pt x="5875" y="10801"/>
                        <a:pt x="5356" y="11232"/>
                      </a:cubicBezTo>
                      <a:cubicBezTo>
                        <a:pt x="4838" y="11664"/>
                        <a:pt x="5183" y="13608"/>
                        <a:pt x="5529" y="14472"/>
                      </a:cubicBezTo>
                      <a:cubicBezTo>
                        <a:pt x="5529" y="14688"/>
                        <a:pt x="5529" y="14904"/>
                        <a:pt x="5529" y="15336"/>
                      </a:cubicBezTo>
                      <a:cubicBezTo>
                        <a:pt x="5356" y="16416"/>
                        <a:pt x="3974" y="18360"/>
                        <a:pt x="3110" y="19008"/>
                      </a:cubicBezTo>
                      <a:cubicBezTo>
                        <a:pt x="2764" y="19224"/>
                        <a:pt x="2419" y="19440"/>
                        <a:pt x="2246" y="19872"/>
                      </a:cubicBezTo>
                      <a:cubicBezTo>
                        <a:pt x="1727" y="20520"/>
                        <a:pt x="1209" y="21168"/>
                        <a:pt x="0" y="21384"/>
                      </a:cubicBezTo>
                      <a:cubicBezTo>
                        <a:pt x="0" y="21384"/>
                        <a:pt x="0" y="21384"/>
                        <a:pt x="0" y="21384"/>
                      </a:cubicBezTo>
                      <a:cubicBezTo>
                        <a:pt x="5875" y="21384"/>
                        <a:pt x="5875" y="21384"/>
                        <a:pt x="5875" y="21384"/>
                      </a:cubicBezTo>
                      <a:cubicBezTo>
                        <a:pt x="6047" y="21384"/>
                        <a:pt x="6047" y="21384"/>
                        <a:pt x="6220" y="21384"/>
                      </a:cubicBezTo>
                      <a:cubicBezTo>
                        <a:pt x="6220" y="21384"/>
                        <a:pt x="6220" y="21384"/>
                        <a:pt x="6220" y="21384"/>
                      </a:cubicBezTo>
                      <a:cubicBezTo>
                        <a:pt x="6393" y="21384"/>
                        <a:pt x="6393" y="21384"/>
                        <a:pt x="6566" y="21384"/>
                      </a:cubicBezTo>
                      <a:cubicBezTo>
                        <a:pt x="6566" y="21384"/>
                        <a:pt x="6566" y="21384"/>
                        <a:pt x="6566" y="21600"/>
                      </a:cubicBezTo>
                      <a:cubicBezTo>
                        <a:pt x="6566" y="21600"/>
                        <a:pt x="6739" y="21600"/>
                        <a:pt x="6739" y="21600"/>
                      </a:cubicBezTo>
                      <a:cubicBezTo>
                        <a:pt x="6739" y="21600"/>
                        <a:pt x="6739" y="21600"/>
                        <a:pt x="6912" y="21600"/>
                      </a:cubicBezTo>
                      <a:cubicBezTo>
                        <a:pt x="6912" y="21600"/>
                        <a:pt x="6912" y="21600"/>
                        <a:pt x="6912" y="21600"/>
                      </a:cubicBezTo>
                      <a:cubicBezTo>
                        <a:pt x="6912" y="20952"/>
                        <a:pt x="6912" y="20520"/>
                        <a:pt x="6912" y="2030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08" name="Shape">
                  <a:extLst>
                    <a:ext uri="{FF2B5EF4-FFF2-40B4-BE49-F238E27FC236}">
                      <a16:creationId xmlns:a16="http://schemas.microsoft.com/office/drawing/2014/main" id="{C54AD051-E106-43FB-EBDA-6C9C3B65D5D1}"/>
                    </a:ext>
                  </a:extLst>
                </p:cNvPr>
                <p:cNvSpPr/>
                <p:nvPr/>
              </p:nvSpPr>
              <p:spPr>
                <a:xfrm>
                  <a:off x="347681" y="-1"/>
                  <a:ext cx="52048" cy="94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343" y="21600"/>
                      </a:moveTo>
                      <a:cubicBezTo>
                        <a:pt x="12343" y="21600"/>
                        <a:pt x="12858" y="21600"/>
                        <a:pt x="12858" y="21600"/>
                      </a:cubicBezTo>
                      <a:cubicBezTo>
                        <a:pt x="12858" y="21600"/>
                        <a:pt x="12858" y="21346"/>
                        <a:pt x="12858" y="21346"/>
                      </a:cubicBezTo>
                      <a:cubicBezTo>
                        <a:pt x="13372" y="21346"/>
                        <a:pt x="13372" y="21346"/>
                        <a:pt x="13372" y="21092"/>
                      </a:cubicBezTo>
                      <a:cubicBezTo>
                        <a:pt x="13886" y="20584"/>
                        <a:pt x="14401" y="19568"/>
                        <a:pt x="14401" y="19313"/>
                      </a:cubicBezTo>
                      <a:cubicBezTo>
                        <a:pt x="13886" y="18805"/>
                        <a:pt x="13886" y="18043"/>
                        <a:pt x="14915" y="17535"/>
                      </a:cubicBezTo>
                      <a:cubicBezTo>
                        <a:pt x="15429" y="17280"/>
                        <a:pt x="15943" y="17026"/>
                        <a:pt x="16458" y="16772"/>
                      </a:cubicBezTo>
                      <a:cubicBezTo>
                        <a:pt x="18515" y="15756"/>
                        <a:pt x="19543" y="15502"/>
                        <a:pt x="20058" y="15248"/>
                      </a:cubicBezTo>
                      <a:cubicBezTo>
                        <a:pt x="20058" y="15248"/>
                        <a:pt x="20572" y="15248"/>
                        <a:pt x="20572" y="15248"/>
                      </a:cubicBezTo>
                      <a:cubicBezTo>
                        <a:pt x="21600" y="15248"/>
                        <a:pt x="21600" y="15248"/>
                        <a:pt x="21600" y="14993"/>
                      </a:cubicBezTo>
                      <a:cubicBezTo>
                        <a:pt x="21600" y="14739"/>
                        <a:pt x="21600" y="14739"/>
                        <a:pt x="21600" y="14485"/>
                      </a:cubicBezTo>
                      <a:cubicBezTo>
                        <a:pt x="21600" y="14485"/>
                        <a:pt x="21600" y="14485"/>
                        <a:pt x="21600" y="14485"/>
                      </a:cubicBezTo>
                      <a:cubicBezTo>
                        <a:pt x="21600" y="14231"/>
                        <a:pt x="21600" y="13977"/>
                        <a:pt x="21600" y="13723"/>
                      </a:cubicBezTo>
                      <a:cubicBezTo>
                        <a:pt x="21600" y="13723"/>
                        <a:pt x="21600" y="13723"/>
                        <a:pt x="21600" y="13723"/>
                      </a:cubicBezTo>
                      <a:cubicBezTo>
                        <a:pt x="20572" y="13215"/>
                        <a:pt x="19543" y="12706"/>
                        <a:pt x="19543" y="12198"/>
                      </a:cubicBezTo>
                      <a:cubicBezTo>
                        <a:pt x="19543" y="11944"/>
                        <a:pt x="19029" y="11690"/>
                        <a:pt x="19029" y="11690"/>
                      </a:cubicBezTo>
                      <a:cubicBezTo>
                        <a:pt x="17486" y="12452"/>
                        <a:pt x="13372" y="11690"/>
                        <a:pt x="12858" y="10418"/>
                      </a:cubicBezTo>
                      <a:cubicBezTo>
                        <a:pt x="12343" y="9402"/>
                        <a:pt x="13886" y="8894"/>
                        <a:pt x="15429" y="8640"/>
                      </a:cubicBezTo>
                      <a:cubicBezTo>
                        <a:pt x="15943" y="8385"/>
                        <a:pt x="16972" y="8131"/>
                        <a:pt x="17486" y="7877"/>
                      </a:cubicBezTo>
                      <a:cubicBezTo>
                        <a:pt x="18515" y="7369"/>
                        <a:pt x="19029" y="6861"/>
                        <a:pt x="19029" y="6352"/>
                      </a:cubicBezTo>
                      <a:cubicBezTo>
                        <a:pt x="19029" y="5590"/>
                        <a:pt x="18515" y="5082"/>
                        <a:pt x="18000" y="4828"/>
                      </a:cubicBezTo>
                      <a:cubicBezTo>
                        <a:pt x="16972" y="4320"/>
                        <a:pt x="16458" y="4065"/>
                        <a:pt x="15943" y="3557"/>
                      </a:cubicBezTo>
                      <a:cubicBezTo>
                        <a:pt x="15943" y="2795"/>
                        <a:pt x="16972" y="2287"/>
                        <a:pt x="18000" y="1778"/>
                      </a:cubicBezTo>
                      <a:cubicBezTo>
                        <a:pt x="18515" y="1778"/>
                        <a:pt x="18515" y="1778"/>
                        <a:pt x="18515" y="1524"/>
                      </a:cubicBezTo>
                      <a:cubicBezTo>
                        <a:pt x="19029" y="1524"/>
                        <a:pt x="19029" y="1524"/>
                        <a:pt x="19029" y="1524"/>
                      </a:cubicBezTo>
                      <a:cubicBezTo>
                        <a:pt x="18515" y="1524"/>
                        <a:pt x="18000" y="1778"/>
                        <a:pt x="17486" y="1778"/>
                      </a:cubicBezTo>
                      <a:cubicBezTo>
                        <a:pt x="16972" y="1778"/>
                        <a:pt x="15429" y="1524"/>
                        <a:pt x="14915" y="508"/>
                      </a:cubicBezTo>
                      <a:cubicBezTo>
                        <a:pt x="14915" y="254"/>
                        <a:pt x="13886" y="0"/>
                        <a:pt x="12343" y="0"/>
                      </a:cubicBezTo>
                      <a:cubicBezTo>
                        <a:pt x="10800" y="0"/>
                        <a:pt x="9257" y="254"/>
                        <a:pt x="8742" y="508"/>
                      </a:cubicBezTo>
                      <a:cubicBezTo>
                        <a:pt x="8228" y="1016"/>
                        <a:pt x="7200" y="1016"/>
                        <a:pt x="5657" y="1270"/>
                      </a:cubicBezTo>
                      <a:cubicBezTo>
                        <a:pt x="5657" y="1270"/>
                        <a:pt x="5657" y="1524"/>
                        <a:pt x="5657" y="1524"/>
                      </a:cubicBezTo>
                      <a:cubicBezTo>
                        <a:pt x="5657" y="1778"/>
                        <a:pt x="5657" y="1778"/>
                        <a:pt x="5657" y="2032"/>
                      </a:cubicBezTo>
                      <a:cubicBezTo>
                        <a:pt x="5657" y="2032"/>
                        <a:pt x="5657" y="2287"/>
                        <a:pt x="5657" y="2541"/>
                      </a:cubicBezTo>
                      <a:cubicBezTo>
                        <a:pt x="5657" y="2541"/>
                        <a:pt x="5657" y="2795"/>
                        <a:pt x="5657" y="2795"/>
                      </a:cubicBezTo>
                      <a:cubicBezTo>
                        <a:pt x="5657" y="3049"/>
                        <a:pt x="5142" y="3049"/>
                        <a:pt x="5142" y="3303"/>
                      </a:cubicBezTo>
                      <a:cubicBezTo>
                        <a:pt x="5142" y="3303"/>
                        <a:pt x="5142" y="3303"/>
                        <a:pt x="5142" y="3557"/>
                      </a:cubicBezTo>
                      <a:cubicBezTo>
                        <a:pt x="5142" y="3557"/>
                        <a:pt x="5142" y="3557"/>
                        <a:pt x="5142" y="3811"/>
                      </a:cubicBezTo>
                      <a:cubicBezTo>
                        <a:pt x="5142" y="3811"/>
                        <a:pt x="5142" y="3811"/>
                        <a:pt x="5142" y="4065"/>
                      </a:cubicBezTo>
                      <a:cubicBezTo>
                        <a:pt x="5142" y="4065"/>
                        <a:pt x="5142" y="4065"/>
                        <a:pt x="5142" y="4320"/>
                      </a:cubicBezTo>
                      <a:cubicBezTo>
                        <a:pt x="5142" y="4320"/>
                        <a:pt x="5142" y="4320"/>
                        <a:pt x="5657" y="4320"/>
                      </a:cubicBezTo>
                      <a:cubicBezTo>
                        <a:pt x="5657" y="4320"/>
                        <a:pt x="5657" y="4574"/>
                        <a:pt x="5657" y="4574"/>
                      </a:cubicBezTo>
                      <a:cubicBezTo>
                        <a:pt x="5657" y="4574"/>
                        <a:pt x="5657" y="4574"/>
                        <a:pt x="5657" y="4574"/>
                      </a:cubicBezTo>
                      <a:cubicBezTo>
                        <a:pt x="5657" y="4574"/>
                        <a:pt x="5657" y="4574"/>
                        <a:pt x="5657" y="4828"/>
                      </a:cubicBezTo>
                      <a:cubicBezTo>
                        <a:pt x="5657" y="4828"/>
                        <a:pt x="5657" y="4828"/>
                        <a:pt x="5657" y="4828"/>
                      </a:cubicBezTo>
                      <a:cubicBezTo>
                        <a:pt x="5657" y="4828"/>
                        <a:pt x="5657" y="4828"/>
                        <a:pt x="5657" y="4828"/>
                      </a:cubicBezTo>
                      <a:cubicBezTo>
                        <a:pt x="6171" y="5336"/>
                        <a:pt x="6685" y="6098"/>
                        <a:pt x="6171" y="6861"/>
                      </a:cubicBezTo>
                      <a:cubicBezTo>
                        <a:pt x="5657" y="7623"/>
                        <a:pt x="4628" y="8385"/>
                        <a:pt x="3600" y="8640"/>
                      </a:cubicBezTo>
                      <a:cubicBezTo>
                        <a:pt x="3085" y="8640"/>
                        <a:pt x="2571" y="9148"/>
                        <a:pt x="2057" y="9402"/>
                      </a:cubicBezTo>
                      <a:cubicBezTo>
                        <a:pt x="1542" y="9910"/>
                        <a:pt x="1028" y="10418"/>
                        <a:pt x="0" y="10418"/>
                      </a:cubicBezTo>
                      <a:cubicBezTo>
                        <a:pt x="0" y="10928"/>
                        <a:pt x="1028" y="12452"/>
                        <a:pt x="2057" y="12706"/>
                      </a:cubicBezTo>
                      <a:cubicBezTo>
                        <a:pt x="5142" y="13215"/>
                        <a:pt x="5142" y="14231"/>
                        <a:pt x="5142" y="14993"/>
                      </a:cubicBezTo>
                      <a:cubicBezTo>
                        <a:pt x="5657" y="14993"/>
                        <a:pt x="6171" y="15248"/>
                        <a:pt x="6685" y="15248"/>
                      </a:cubicBezTo>
                      <a:cubicBezTo>
                        <a:pt x="7714" y="15756"/>
                        <a:pt x="8742" y="16010"/>
                        <a:pt x="9257" y="16264"/>
                      </a:cubicBezTo>
                      <a:cubicBezTo>
                        <a:pt x="9257" y="16518"/>
                        <a:pt x="9771" y="16518"/>
                        <a:pt x="9771" y="16518"/>
                      </a:cubicBezTo>
                      <a:cubicBezTo>
                        <a:pt x="9771" y="16518"/>
                        <a:pt x="9771" y="16518"/>
                        <a:pt x="9771" y="16518"/>
                      </a:cubicBezTo>
                      <a:cubicBezTo>
                        <a:pt x="9771" y="16772"/>
                        <a:pt x="9771" y="16772"/>
                        <a:pt x="9771" y="16772"/>
                      </a:cubicBezTo>
                      <a:cubicBezTo>
                        <a:pt x="9771" y="16772"/>
                        <a:pt x="9771" y="16772"/>
                        <a:pt x="9771" y="16772"/>
                      </a:cubicBezTo>
                      <a:cubicBezTo>
                        <a:pt x="10285" y="17026"/>
                        <a:pt x="10285" y="17026"/>
                        <a:pt x="10285" y="17026"/>
                      </a:cubicBezTo>
                      <a:cubicBezTo>
                        <a:pt x="10285" y="17026"/>
                        <a:pt x="10285" y="17026"/>
                        <a:pt x="10285" y="17026"/>
                      </a:cubicBezTo>
                      <a:cubicBezTo>
                        <a:pt x="10285" y="17280"/>
                        <a:pt x="10285" y="17280"/>
                        <a:pt x="10285" y="17280"/>
                      </a:cubicBezTo>
                      <a:cubicBezTo>
                        <a:pt x="10285" y="17280"/>
                        <a:pt x="10285" y="17535"/>
                        <a:pt x="10285" y="17535"/>
                      </a:cubicBezTo>
                      <a:cubicBezTo>
                        <a:pt x="10285" y="17535"/>
                        <a:pt x="10800" y="17535"/>
                        <a:pt x="10800" y="17789"/>
                      </a:cubicBezTo>
                      <a:cubicBezTo>
                        <a:pt x="10800" y="17789"/>
                        <a:pt x="10800" y="17789"/>
                        <a:pt x="10800" y="17789"/>
                      </a:cubicBezTo>
                      <a:cubicBezTo>
                        <a:pt x="10800" y="17789"/>
                        <a:pt x="10800" y="18043"/>
                        <a:pt x="10800" y="18043"/>
                      </a:cubicBezTo>
                      <a:cubicBezTo>
                        <a:pt x="10800" y="18043"/>
                        <a:pt x="10800" y="18043"/>
                        <a:pt x="10800" y="18297"/>
                      </a:cubicBezTo>
                      <a:cubicBezTo>
                        <a:pt x="10800" y="18297"/>
                        <a:pt x="11315" y="18297"/>
                        <a:pt x="11315" y="18551"/>
                      </a:cubicBezTo>
                      <a:cubicBezTo>
                        <a:pt x="11315" y="18551"/>
                        <a:pt x="11315" y="18551"/>
                        <a:pt x="11315" y="18551"/>
                      </a:cubicBezTo>
                      <a:cubicBezTo>
                        <a:pt x="11315" y="18551"/>
                        <a:pt x="11315" y="18805"/>
                        <a:pt x="11315" y="18805"/>
                      </a:cubicBezTo>
                      <a:cubicBezTo>
                        <a:pt x="11315" y="18805"/>
                        <a:pt x="11315" y="19059"/>
                        <a:pt x="11315" y="19059"/>
                      </a:cubicBezTo>
                      <a:cubicBezTo>
                        <a:pt x="11315" y="19059"/>
                        <a:pt x="11315" y="19313"/>
                        <a:pt x="11315" y="19313"/>
                      </a:cubicBezTo>
                      <a:cubicBezTo>
                        <a:pt x="11829" y="19313"/>
                        <a:pt x="11829" y="19313"/>
                        <a:pt x="11829" y="19313"/>
                      </a:cubicBezTo>
                      <a:cubicBezTo>
                        <a:pt x="11829" y="19568"/>
                        <a:pt x="11829" y="19568"/>
                        <a:pt x="11829" y="19822"/>
                      </a:cubicBezTo>
                      <a:cubicBezTo>
                        <a:pt x="11829" y="19822"/>
                        <a:pt x="11829" y="19822"/>
                        <a:pt x="11829" y="19822"/>
                      </a:cubicBezTo>
                      <a:cubicBezTo>
                        <a:pt x="11829" y="19822"/>
                        <a:pt x="11829" y="20076"/>
                        <a:pt x="11829" y="20076"/>
                      </a:cubicBezTo>
                      <a:cubicBezTo>
                        <a:pt x="11829" y="20076"/>
                        <a:pt x="11829" y="20330"/>
                        <a:pt x="11829" y="20330"/>
                      </a:cubicBezTo>
                      <a:cubicBezTo>
                        <a:pt x="11829" y="20330"/>
                        <a:pt x="11829" y="20330"/>
                        <a:pt x="11829" y="20584"/>
                      </a:cubicBezTo>
                      <a:cubicBezTo>
                        <a:pt x="12343" y="20584"/>
                        <a:pt x="12343" y="20584"/>
                        <a:pt x="12343" y="20584"/>
                      </a:cubicBezTo>
                      <a:cubicBezTo>
                        <a:pt x="12343" y="20838"/>
                        <a:pt x="12343" y="20838"/>
                        <a:pt x="12343" y="20838"/>
                      </a:cubicBezTo>
                      <a:cubicBezTo>
                        <a:pt x="12343" y="20838"/>
                        <a:pt x="12343" y="20838"/>
                        <a:pt x="12343" y="21092"/>
                      </a:cubicBezTo>
                      <a:cubicBezTo>
                        <a:pt x="12343" y="21092"/>
                        <a:pt x="12343" y="21092"/>
                        <a:pt x="12343" y="21092"/>
                      </a:cubicBezTo>
                      <a:cubicBezTo>
                        <a:pt x="12343" y="21346"/>
                        <a:pt x="12343" y="21346"/>
                        <a:pt x="12343" y="21346"/>
                      </a:cubicBezTo>
                      <a:cubicBezTo>
                        <a:pt x="12343" y="21346"/>
                        <a:pt x="12343" y="21346"/>
                        <a:pt x="12343" y="21346"/>
                      </a:cubicBezTo>
                      <a:cubicBezTo>
                        <a:pt x="12343" y="21600"/>
                        <a:pt x="12343" y="21600"/>
                        <a:pt x="12343" y="21600"/>
                      </a:cubicBezTo>
                      <a:cubicBezTo>
                        <a:pt x="12343" y="21600"/>
                        <a:pt x="12343" y="21600"/>
                        <a:pt x="12343" y="21600"/>
                      </a:cubicBezTo>
                      <a:cubicBezTo>
                        <a:pt x="12343" y="21600"/>
                        <a:pt x="12343" y="21600"/>
                        <a:pt x="12343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09" name="Shape">
                  <a:extLst>
                    <a:ext uri="{FF2B5EF4-FFF2-40B4-BE49-F238E27FC236}">
                      <a16:creationId xmlns:a16="http://schemas.microsoft.com/office/drawing/2014/main" id="{CC06B6E2-1CE7-BA8E-F3A1-039551D2B433}"/>
                    </a:ext>
                  </a:extLst>
                </p:cNvPr>
                <p:cNvSpPr/>
                <p:nvPr/>
              </p:nvSpPr>
              <p:spPr>
                <a:xfrm>
                  <a:off x="119189" y="2391"/>
                  <a:ext cx="287295" cy="24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923"/>
                      </a:moveTo>
                      <a:cubicBezTo>
                        <a:pt x="0" y="11923"/>
                        <a:pt x="0" y="11923"/>
                        <a:pt x="0" y="11923"/>
                      </a:cubicBezTo>
                      <a:cubicBezTo>
                        <a:pt x="0" y="11923"/>
                        <a:pt x="0" y="11923"/>
                        <a:pt x="0" y="11923"/>
                      </a:cubicBezTo>
                      <a:cubicBezTo>
                        <a:pt x="93" y="12021"/>
                        <a:pt x="93" y="12021"/>
                        <a:pt x="93" y="12021"/>
                      </a:cubicBezTo>
                      <a:cubicBezTo>
                        <a:pt x="93" y="12021"/>
                        <a:pt x="187" y="12021"/>
                        <a:pt x="187" y="12021"/>
                      </a:cubicBezTo>
                      <a:cubicBezTo>
                        <a:pt x="187" y="12021"/>
                        <a:pt x="187" y="12021"/>
                        <a:pt x="187" y="12021"/>
                      </a:cubicBezTo>
                      <a:cubicBezTo>
                        <a:pt x="187" y="12119"/>
                        <a:pt x="281" y="12119"/>
                        <a:pt x="281" y="12119"/>
                      </a:cubicBezTo>
                      <a:cubicBezTo>
                        <a:pt x="281" y="12119"/>
                        <a:pt x="281" y="12119"/>
                        <a:pt x="281" y="12119"/>
                      </a:cubicBezTo>
                      <a:cubicBezTo>
                        <a:pt x="939" y="12510"/>
                        <a:pt x="2441" y="13585"/>
                        <a:pt x="3850" y="14562"/>
                      </a:cubicBezTo>
                      <a:cubicBezTo>
                        <a:pt x="3850" y="14562"/>
                        <a:pt x="3850" y="14562"/>
                        <a:pt x="3850" y="14562"/>
                      </a:cubicBezTo>
                      <a:cubicBezTo>
                        <a:pt x="3850" y="14562"/>
                        <a:pt x="3850" y="14562"/>
                        <a:pt x="3850" y="14562"/>
                      </a:cubicBezTo>
                      <a:cubicBezTo>
                        <a:pt x="4413" y="14953"/>
                        <a:pt x="4413" y="14953"/>
                        <a:pt x="4413" y="14953"/>
                      </a:cubicBezTo>
                      <a:cubicBezTo>
                        <a:pt x="4413" y="14953"/>
                        <a:pt x="4413" y="14953"/>
                        <a:pt x="4413" y="14953"/>
                      </a:cubicBezTo>
                      <a:cubicBezTo>
                        <a:pt x="5916" y="16028"/>
                        <a:pt x="10236" y="18961"/>
                        <a:pt x="10424" y="19156"/>
                      </a:cubicBezTo>
                      <a:cubicBezTo>
                        <a:pt x="10424" y="19156"/>
                        <a:pt x="10518" y="19254"/>
                        <a:pt x="10518" y="19254"/>
                      </a:cubicBezTo>
                      <a:cubicBezTo>
                        <a:pt x="10706" y="19547"/>
                        <a:pt x="10988" y="19938"/>
                        <a:pt x="11082" y="20133"/>
                      </a:cubicBezTo>
                      <a:cubicBezTo>
                        <a:pt x="11270" y="20133"/>
                        <a:pt x="11834" y="20231"/>
                        <a:pt x="12209" y="20524"/>
                      </a:cubicBezTo>
                      <a:cubicBezTo>
                        <a:pt x="12491" y="20720"/>
                        <a:pt x="12679" y="21013"/>
                        <a:pt x="12773" y="21306"/>
                      </a:cubicBezTo>
                      <a:cubicBezTo>
                        <a:pt x="12773" y="21404"/>
                        <a:pt x="12867" y="21502"/>
                        <a:pt x="12867" y="21600"/>
                      </a:cubicBezTo>
                      <a:cubicBezTo>
                        <a:pt x="12960" y="21600"/>
                        <a:pt x="13148" y="21502"/>
                        <a:pt x="13336" y="21502"/>
                      </a:cubicBezTo>
                      <a:cubicBezTo>
                        <a:pt x="13336" y="21502"/>
                        <a:pt x="13336" y="21502"/>
                        <a:pt x="13336" y="21502"/>
                      </a:cubicBezTo>
                      <a:cubicBezTo>
                        <a:pt x="13430" y="21502"/>
                        <a:pt x="13430" y="21502"/>
                        <a:pt x="13430" y="21502"/>
                      </a:cubicBezTo>
                      <a:cubicBezTo>
                        <a:pt x="13524" y="21502"/>
                        <a:pt x="13524" y="21502"/>
                        <a:pt x="13524" y="21502"/>
                      </a:cubicBezTo>
                      <a:cubicBezTo>
                        <a:pt x="13712" y="21404"/>
                        <a:pt x="13712" y="21404"/>
                        <a:pt x="13712" y="21404"/>
                      </a:cubicBezTo>
                      <a:cubicBezTo>
                        <a:pt x="13900" y="21404"/>
                        <a:pt x="14557" y="21111"/>
                        <a:pt x="14933" y="21013"/>
                      </a:cubicBezTo>
                      <a:cubicBezTo>
                        <a:pt x="15120" y="21013"/>
                        <a:pt x="15214" y="20915"/>
                        <a:pt x="15214" y="20915"/>
                      </a:cubicBezTo>
                      <a:cubicBezTo>
                        <a:pt x="17187" y="19352"/>
                        <a:pt x="17187" y="19352"/>
                        <a:pt x="17187" y="19352"/>
                      </a:cubicBezTo>
                      <a:cubicBezTo>
                        <a:pt x="21600" y="16419"/>
                        <a:pt x="21600" y="16419"/>
                        <a:pt x="21600" y="16419"/>
                      </a:cubicBezTo>
                      <a:cubicBezTo>
                        <a:pt x="21600" y="16419"/>
                        <a:pt x="21600" y="16419"/>
                        <a:pt x="21600" y="16419"/>
                      </a:cubicBezTo>
                      <a:cubicBezTo>
                        <a:pt x="21600" y="16322"/>
                        <a:pt x="21600" y="16322"/>
                        <a:pt x="21600" y="16322"/>
                      </a:cubicBezTo>
                      <a:cubicBezTo>
                        <a:pt x="21600" y="16224"/>
                        <a:pt x="21507" y="16224"/>
                        <a:pt x="21507" y="16224"/>
                      </a:cubicBezTo>
                      <a:cubicBezTo>
                        <a:pt x="21507" y="16126"/>
                        <a:pt x="21507" y="16126"/>
                        <a:pt x="21507" y="16126"/>
                      </a:cubicBezTo>
                      <a:cubicBezTo>
                        <a:pt x="21507" y="16126"/>
                        <a:pt x="21507" y="16028"/>
                        <a:pt x="21507" y="16028"/>
                      </a:cubicBezTo>
                      <a:cubicBezTo>
                        <a:pt x="21507" y="16028"/>
                        <a:pt x="21507" y="16028"/>
                        <a:pt x="21413" y="15931"/>
                      </a:cubicBezTo>
                      <a:cubicBezTo>
                        <a:pt x="21413" y="15931"/>
                        <a:pt x="21413" y="15931"/>
                        <a:pt x="21413" y="15931"/>
                      </a:cubicBezTo>
                      <a:cubicBezTo>
                        <a:pt x="21413" y="15931"/>
                        <a:pt x="21413" y="15931"/>
                        <a:pt x="21413" y="15931"/>
                      </a:cubicBezTo>
                      <a:cubicBezTo>
                        <a:pt x="21413" y="15833"/>
                        <a:pt x="21413" y="15833"/>
                        <a:pt x="21413" y="15833"/>
                      </a:cubicBezTo>
                      <a:cubicBezTo>
                        <a:pt x="21413" y="15833"/>
                        <a:pt x="21413" y="15833"/>
                        <a:pt x="21413" y="15833"/>
                      </a:cubicBezTo>
                      <a:cubicBezTo>
                        <a:pt x="21413" y="15833"/>
                        <a:pt x="21319" y="15833"/>
                        <a:pt x="21319" y="15833"/>
                      </a:cubicBezTo>
                      <a:cubicBezTo>
                        <a:pt x="21319" y="15833"/>
                        <a:pt x="21319" y="15833"/>
                        <a:pt x="21319" y="15833"/>
                      </a:cubicBezTo>
                      <a:cubicBezTo>
                        <a:pt x="21319" y="15833"/>
                        <a:pt x="21319" y="15735"/>
                        <a:pt x="21319" y="15735"/>
                      </a:cubicBezTo>
                      <a:cubicBezTo>
                        <a:pt x="21319" y="15735"/>
                        <a:pt x="21319" y="15735"/>
                        <a:pt x="21319" y="15735"/>
                      </a:cubicBezTo>
                      <a:cubicBezTo>
                        <a:pt x="21319" y="15735"/>
                        <a:pt x="21319" y="15735"/>
                        <a:pt x="21319" y="15735"/>
                      </a:cubicBezTo>
                      <a:cubicBezTo>
                        <a:pt x="21131" y="15735"/>
                        <a:pt x="20943" y="15735"/>
                        <a:pt x="20849" y="15638"/>
                      </a:cubicBezTo>
                      <a:cubicBezTo>
                        <a:pt x="20755" y="15540"/>
                        <a:pt x="20661" y="15540"/>
                        <a:pt x="20474" y="15540"/>
                      </a:cubicBezTo>
                      <a:cubicBezTo>
                        <a:pt x="20098" y="15540"/>
                        <a:pt x="19628" y="15344"/>
                        <a:pt x="19628" y="14953"/>
                      </a:cubicBezTo>
                      <a:cubicBezTo>
                        <a:pt x="19534" y="14758"/>
                        <a:pt x="19628" y="14660"/>
                        <a:pt x="19628" y="14562"/>
                      </a:cubicBezTo>
                      <a:cubicBezTo>
                        <a:pt x="19628" y="14465"/>
                        <a:pt x="19628" y="14367"/>
                        <a:pt x="19534" y="14171"/>
                      </a:cubicBezTo>
                      <a:cubicBezTo>
                        <a:pt x="19440" y="13976"/>
                        <a:pt x="19347" y="13878"/>
                        <a:pt x="19253" y="13780"/>
                      </a:cubicBezTo>
                      <a:cubicBezTo>
                        <a:pt x="19065" y="13585"/>
                        <a:pt x="18971" y="13487"/>
                        <a:pt x="18971" y="13292"/>
                      </a:cubicBezTo>
                      <a:cubicBezTo>
                        <a:pt x="18971" y="13194"/>
                        <a:pt x="19159" y="12999"/>
                        <a:pt x="19440" y="12705"/>
                      </a:cubicBezTo>
                      <a:cubicBezTo>
                        <a:pt x="19440" y="12705"/>
                        <a:pt x="19440" y="12705"/>
                        <a:pt x="19440" y="12705"/>
                      </a:cubicBezTo>
                      <a:cubicBezTo>
                        <a:pt x="19347" y="12510"/>
                        <a:pt x="19347" y="12412"/>
                        <a:pt x="19347" y="12314"/>
                      </a:cubicBezTo>
                      <a:cubicBezTo>
                        <a:pt x="19347" y="12217"/>
                        <a:pt x="19253" y="12217"/>
                        <a:pt x="19253" y="12119"/>
                      </a:cubicBezTo>
                      <a:cubicBezTo>
                        <a:pt x="19253" y="11923"/>
                        <a:pt x="19159" y="11728"/>
                        <a:pt x="19347" y="11435"/>
                      </a:cubicBezTo>
                      <a:cubicBezTo>
                        <a:pt x="19440" y="11337"/>
                        <a:pt x="19534" y="11239"/>
                        <a:pt x="19440" y="10946"/>
                      </a:cubicBezTo>
                      <a:cubicBezTo>
                        <a:pt x="19253" y="10751"/>
                        <a:pt x="19347" y="10457"/>
                        <a:pt x="19440" y="10262"/>
                      </a:cubicBezTo>
                      <a:cubicBezTo>
                        <a:pt x="19440" y="10066"/>
                        <a:pt x="19534" y="9969"/>
                        <a:pt x="19440" y="9773"/>
                      </a:cubicBezTo>
                      <a:cubicBezTo>
                        <a:pt x="19347" y="9578"/>
                        <a:pt x="19253" y="9382"/>
                        <a:pt x="19159" y="9285"/>
                      </a:cubicBezTo>
                      <a:cubicBezTo>
                        <a:pt x="18971" y="8991"/>
                        <a:pt x="18877" y="8796"/>
                        <a:pt x="18971" y="8698"/>
                      </a:cubicBezTo>
                      <a:cubicBezTo>
                        <a:pt x="18971" y="8600"/>
                        <a:pt x="18971" y="8600"/>
                        <a:pt x="18971" y="8503"/>
                      </a:cubicBezTo>
                      <a:cubicBezTo>
                        <a:pt x="18971" y="8503"/>
                        <a:pt x="18971" y="8503"/>
                        <a:pt x="18971" y="8503"/>
                      </a:cubicBezTo>
                      <a:cubicBezTo>
                        <a:pt x="19065" y="8503"/>
                        <a:pt x="19065" y="8405"/>
                        <a:pt x="19065" y="8405"/>
                      </a:cubicBezTo>
                      <a:cubicBezTo>
                        <a:pt x="19065" y="8405"/>
                        <a:pt x="19065" y="8405"/>
                        <a:pt x="19065" y="8405"/>
                      </a:cubicBezTo>
                      <a:cubicBezTo>
                        <a:pt x="19065" y="8405"/>
                        <a:pt x="19065" y="8405"/>
                        <a:pt x="19065" y="8405"/>
                      </a:cubicBezTo>
                      <a:cubicBezTo>
                        <a:pt x="19065" y="8307"/>
                        <a:pt x="19065" y="8209"/>
                        <a:pt x="19065" y="8209"/>
                      </a:cubicBezTo>
                      <a:cubicBezTo>
                        <a:pt x="19065" y="8112"/>
                        <a:pt x="19065" y="8112"/>
                        <a:pt x="19065" y="8112"/>
                      </a:cubicBezTo>
                      <a:cubicBezTo>
                        <a:pt x="19065" y="7623"/>
                        <a:pt x="18783" y="6548"/>
                        <a:pt x="18595" y="6352"/>
                      </a:cubicBezTo>
                      <a:cubicBezTo>
                        <a:pt x="18501" y="6255"/>
                        <a:pt x="18407" y="6157"/>
                        <a:pt x="18220" y="6059"/>
                      </a:cubicBezTo>
                      <a:cubicBezTo>
                        <a:pt x="17938" y="5864"/>
                        <a:pt x="17750" y="5766"/>
                        <a:pt x="17750" y="5571"/>
                      </a:cubicBezTo>
                      <a:cubicBezTo>
                        <a:pt x="17750" y="5375"/>
                        <a:pt x="17750" y="5180"/>
                        <a:pt x="17468" y="4984"/>
                      </a:cubicBezTo>
                      <a:cubicBezTo>
                        <a:pt x="16999" y="4789"/>
                        <a:pt x="16717" y="4104"/>
                        <a:pt x="16811" y="3714"/>
                      </a:cubicBezTo>
                      <a:cubicBezTo>
                        <a:pt x="16811" y="3518"/>
                        <a:pt x="16999" y="3518"/>
                        <a:pt x="17093" y="3518"/>
                      </a:cubicBezTo>
                      <a:cubicBezTo>
                        <a:pt x="17093" y="3420"/>
                        <a:pt x="17187" y="3323"/>
                        <a:pt x="17281" y="3225"/>
                      </a:cubicBezTo>
                      <a:cubicBezTo>
                        <a:pt x="17374" y="3029"/>
                        <a:pt x="17562" y="2834"/>
                        <a:pt x="17656" y="2736"/>
                      </a:cubicBezTo>
                      <a:cubicBezTo>
                        <a:pt x="17750" y="2736"/>
                        <a:pt x="17844" y="2541"/>
                        <a:pt x="17938" y="2345"/>
                      </a:cubicBezTo>
                      <a:cubicBezTo>
                        <a:pt x="17938" y="2247"/>
                        <a:pt x="17938" y="2247"/>
                        <a:pt x="17938" y="2150"/>
                      </a:cubicBezTo>
                      <a:cubicBezTo>
                        <a:pt x="17938" y="2052"/>
                        <a:pt x="17938" y="1954"/>
                        <a:pt x="17938" y="1857"/>
                      </a:cubicBezTo>
                      <a:cubicBezTo>
                        <a:pt x="17938" y="1857"/>
                        <a:pt x="17844" y="1857"/>
                        <a:pt x="17844" y="1759"/>
                      </a:cubicBezTo>
                      <a:cubicBezTo>
                        <a:pt x="17844" y="1759"/>
                        <a:pt x="17844" y="1759"/>
                        <a:pt x="17844" y="1759"/>
                      </a:cubicBezTo>
                      <a:cubicBezTo>
                        <a:pt x="17844" y="1759"/>
                        <a:pt x="17844" y="1661"/>
                        <a:pt x="17844" y="1661"/>
                      </a:cubicBezTo>
                      <a:cubicBezTo>
                        <a:pt x="17844" y="1661"/>
                        <a:pt x="17844" y="1563"/>
                        <a:pt x="17844" y="1563"/>
                      </a:cubicBezTo>
                      <a:cubicBezTo>
                        <a:pt x="17844" y="1563"/>
                        <a:pt x="17844" y="1563"/>
                        <a:pt x="17844" y="1466"/>
                      </a:cubicBezTo>
                      <a:cubicBezTo>
                        <a:pt x="17750" y="1466"/>
                        <a:pt x="17750" y="1466"/>
                        <a:pt x="17750" y="1368"/>
                      </a:cubicBezTo>
                      <a:cubicBezTo>
                        <a:pt x="17750" y="1368"/>
                        <a:pt x="17750" y="1368"/>
                        <a:pt x="17750" y="1270"/>
                      </a:cubicBezTo>
                      <a:cubicBezTo>
                        <a:pt x="17750" y="1270"/>
                        <a:pt x="17750" y="1270"/>
                        <a:pt x="17750" y="1172"/>
                      </a:cubicBezTo>
                      <a:cubicBezTo>
                        <a:pt x="17750" y="1172"/>
                        <a:pt x="17750" y="1075"/>
                        <a:pt x="17750" y="1075"/>
                      </a:cubicBezTo>
                      <a:cubicBezTo>
                        <a:pt x="17750" y="977"/>
                        <a:pt x="17750" y="977"/>
                        <a:pt x="17750" y="977"/>
                      </a:cubicBezTo>
                      <a:cubicBezTo>
                        <a:pt x="17844" y="879"/>
                        <a:pt x="17844" y="879"/>
                        <a:pt x="17844" y="781"/>
                      </a:cubicBezTo>
                      <a:cubicBezTo>
                        <a:pt x="17844" y="781"/>
                        <a:pt x="17844" y="684"/>
                        <a:pt x="17844" y="684"/>
                      </a:cubicBezTo>
                      <a:cubicBezTo>
                        <a:pt x="17844" y="586"/>
                        <a:pt x="17844" y="586"/>
                        <a:pt x="17844" y="488"/>
                      </a:cubicBezTo>
                      <a:cubicBezTo>
                        <a:pt x="17844" y="390"/>
                        <a:pt x="17844" y="390"/>
                        <a:pt x="17844" y="293"/>
                      </a:cubicBezTo>
                      <a:cubicBezTo>
                        <a:pt x="17844" y="293"/>
                        <a:pt x="17844" y="293"/>
                        <a:pt x="17844" y="293"/>
                      </a:cubicBezTo>
                      <a:cubicBezTo>
                        <a:pt x="17656" y="195"/>
                        <a:pt x="17374" y="195"/>
                        <a:pt x="16999" y="0"/>
                      </a:cubicBezTo>
                      <a:cubicBezTo>
                        <a:pt x="16999" y="0"/>
                        <a:pt x="16999" y="0"/>
                        <a:pt x="16999" y="0"/>
                      </a:cubicBezTo>
                      <a:cubicBezTo>
                        <a:pt x="16811" y="0"/>
                        <a:pt x="16717" y="97"/>
                        <a:pt x="16529" y="97"/>
                      </a:cubicBezTo>
                      <a:cubicBezTo>
                        <a:pt x="16341" y="97"/>
                        <a:pt x="16154" y="195"/>
                        <a:pt x="15966" y="195"/>
                      </a:cubicBezTo>
                      <a:cubicBezTo>
                        <a:pt x="15966" y="195"/>
                        <a:pt x="15778" y="293"/>
                        <a:pt x="15590" y="293"/>
                      </a:cubicBezTo>
                      <a:cubicBezTo>
                        <a:pt x="15120" y="488"/>
                        <a:pt x="14651" y="684"/>
                        <a:pt x="14369" y="390"/>
                      </a:cubicBezTo>
                      <a:cubicBezTo>
                        <a:pt x="14369" y="390"/>
                        <a:pt x="14369" y="390"/>
                        <a:pt x="13994" y="390"/>
                      </a:cubicBezTo>
                      <a:cubicBezTo>
                        <a:pt x="13430" y="390"/>
                        <a:pt x="12585" y="488"/>
                        <a:pt x="11834" y="586"/>
                      </a:cubicBezTo>
                      <a:cubicBezTo>
                        <a:pt x="11270" y="684"/>
                        <a:pt x="10801" y="684"/>
                        <a:pt x="10518" y="684"/>
                      </a:cubicBezTo>
                      <a:cubicBezTo>
                        <a:pt x="10142" y="781"/>
                        <a:pt x="9954" y="977"/>
                        <a:pt x="9673" y="1270"/>
                      </a:cubicBezTo>
                      <a:cubicBezTo>
                        <a:pt x="9391" y="1466"/>
                        <a:pt x="9203" y="1661"/>
                        <a:pt x="8921" y="1661"/>
                      </a:cubicBezTo>
                      <a:cubicBezTo>
                        <a:pt x="8452" y="1661"/>
                        <a:pt x="7794" y="2052"/>
                        <a:pt x="7419" y="2443"/>
                      </a:cubicBezTo>
                      <a:cubicBezTo>
                        <a:pt x="7325" y="2541"/>
                        <a:pt x="7231" y="2638"/>
                        <a:pt x="7137" y="2638"/>
                      </a:cubicBezTo>
                      <a:cubicBezTo>
                        <a:pt x="7137" y="2638"/>
                        <a:pt x="7137" y="2638"/>
                        <a:pt x="7137" y="2736"/>
                      </a:cubicBezTo>
                      <a:cubicBezTo>
                        <a:pt x="7137" y="2736"/>
                        <a:pt x="7137" y="2736"/>
                        <a:pt x="7137" y="2736"/>
                      </a:cubicBezTo>
                      <a:cubicBezTo>
                        <a:pt x="7137" y="2736"/>
                        <a:pt x="7137" y="2736"/>
                        <a:pt x="7137" y="2736"/>
                      </a:cubicBezTo>
                      <a:cubicBezTo>
                        <a:pt x="7419" y="3029"/>
                        <a:pt x="7513" y="3420"/>
                        <a:pt x="7513" y="4007"/>
                      </a:cubicBezTo>
                      <a:cubicBezTo>
                        <a:pt x="7513" y="4104"/>
                        <a:pt x="7513" y="4300"/>
                        <a:pt x="7513" y="4398"/>
                      </a:cubicBezTo>
                      <a:cubicBezTo>
                        <a:pt x="7513" y="4593"/>
                        <a:pt x="7513" y="4789"/>
                        <a:pt x="7513" y="4789"/>
                      </a:cubicBezTo>
                      <a:cubicBezTo>
                        <a:pt x="7794" y="4984"/>
                        <a:pt x="7982" y="5571"/>
                        <a:pt x="7982" y="5668"/>
                      </a:cubicBezTo>
                      <a:cubicBezTo>
                        <a:pt x="7982" y="5766"/>
                        <a:pt x="7982" y="5766"/>
                        <a:pt x="7982" y="5766"/>
                      </a:cubicBezTo>
                      <a:cubicBezTo>
                        <a:pt x="8076" y="5961"/>
                        <a:pt x="7982" y="6157"/>
                        <a:pt x="7888" y="6255"/>
                      </a:cubicBezTo>
                      <a:cubicBezTo>
                        <a:pt x="7794" y="6352"/>
                        <a:pt x="7700" y="6352"/>
                        <a:pt x="7606" y="6352"/>
                      </a:cubicBezTo>
                      <a:cubicBezTo>
                        <a:pt x="7513" y="6352"/>
                        <a:pt x="7419" y="6352"/>
                        <a:pt x="7325" y="6352"/>
                      </a:cubicBezTo>
                      <a:cubicBezTo>
                        <a:pt x="7137" y="6352"/>
                        <a:pt x="6855" y="6352"/>
                        <a:pt x="6573" y="6352"/>
                      </a:cubicBezTo>
                      <a:cubicBezTo>
                        <a:pt x="6386" y="6352"/>
                        <a:pt x="6292" y="6352"/>
                        <a:pt x="6198" y="6352"/>
                      </a:cubicBezTo>
                      <a:cubicBezTo>
                        <a:pt x="6104" y="6646"/>
                        <a:pt x="5728" y="6841"/>
                        <a:pt x="5446" y="6841"/>
                      </a:cubicBezTo>
                      <a:cubicBezTo>
                        <a:pt x="5353" y="6841"/>
                        <a:pt x="5259" y="6841"/>
                        <a:pt x="5259" y="6841"/>
                      </a:cubicBezTo>
                      <a:cubicBezTo>
                        <a:pt x="5259" y="6841"/>
                        <a:pt x="5259" y="6841"/>
                        <a:pt x="5259" y="6841"/>
                      </a:cubicBezTo>
                      <a:cubicBezTo>
                        <a:pt x="5259" y="6939"/>
                        <a:pt x="5259" y="6939"/>
                        <a:pt x="5259" y="6939"/>
                      </a:cubicBezTo>
                      <a:cubicBezTo>
                        <a:pt x="5259" y="7037"/>
                        <a:pt x="5259" y="7134"/>
                        <a:pt x="5259" y="7232"/>
                      </a:cubicBezTo>
                      <a:cubicBezTo>
                        <a:pt x="5259" y="7428"/>
                        <a:pt x="5259" y="7623"/>
                        <a:pt x="5165" y="7721"/>
                      </a:cubicBezTo>
                      <a:cubicBezTo>
                        <a:pt x="5071" y="7819"/>
                        <a:pt x="5071" y="7819"/>
                        <a:pt x="4883" y="7819"/>
                      </a:cubicBezTo>
                      <a:cubicBezTo>
                        <a:pt x="4883" y="7819"/>
                        <a:pt x="4883" y="7819"/>
                        <a:pt x="4883" y="7916"/>
                      </a:cubicBezTo>
                      <a:cubicBezTo>
                        <a:pt x="4789" y="8014"/>
                        <a:pt x="4695" y="8112"/>
                        <a:pt x="4413" y="8112"/>
                      </a:cubicBezTo>
                      <a:cubicBezTo>
                        <a:pt x="4413" y="8209"/>
                        <a:pt x="4320" y="8209"/>
                        <a:pt x="4226" y="8209"/>
                      </a:cubicBezTo>
                      <a:cubicBezTo>
                        <a:pt x="4132" y="8209"/>
                        <a:pt x="3850" y="8209"/>
                        <a:pt x="3850" y="8209"/>
                      </a:cubicBezTo>
                      <a:cubicBezTo>
                        <a:pt x="3850" y="8698"/>
                        <a:pt x="3568" y="8991"/>
                        <a:pt x="3099" y="9089"/>
                      </a:cubicBezTo>
                      <a:cubicBezTo>
                        <a:pt x="3005" y="9089"/>
                        <a:pt x="2817" y="9089"/>
                        <a:pt x="2723" y="9089"/>
                      </a:cubicBezTo>
                      <a:cubicBezTo>
                        <a:pt x="2629" y="9089"/>
                        <a:pt x="2441" y="9089"/>
                        <a:pt x="2347" y="9187"/>
                      </a:cubicBezTo>
                      <a:cubicBezTo>
                        <a:pt x="2347" y="9187"/>
                        <a:pt x="2347" y="9187"/>
                        <a:pt x="2347" y="9285"/>
                      </a:cubicBezTo>
                      <a:cubicBezTo>
                        <a:pt x="2253" y="9382"/>
                        <a:pt x="2160" y="9480"/>
                        <a:pt x="1878" y="9480"/>
                      </a:cubicBezTo>
                      <a:cubicBezTo>
                        <a:pt x="1878" y="9480"/>
                        <a:pt x="1878" y="9480"/>
                        <a:pt x="1878" y="9480"/>
                      </a:cubicBezTo>
                      <a:cubicBezTo>
                        <a:pt x="1878" y="9480"/>
                        <a:pt x="1878" y="9480"/>
                        <a:pt x="1878" y="9480"/>
                      </a:cubicBezTo>
                      <a:cubicBezTo>
                        <a:pt x="1784" y="9480"/>
                        <a:pt x="1784" y="9480"/>
                        <a:pt x="1784" y="9480"/>
                      </a:cubicBezTo>
                      <a:cubicBezTo>
                        <a:pt x="1690" y="9480"/>
                        <a:pt x="1596" y="9480"/>
                        <a:pt x="1596" y="9480"/>
                      </a:cubicBezTo>
                      <a:cubicBezTo>
                        <a:pt x="1126" y="9773"/>
                        <a:pt x="187" y="10360"/>
                        <a:pt x="0" y="10555"/>
                      </a:cubicBezTo>
                      <a:cubicBezTo>
                        <a:pt x="0" y="10555"/>
                        <a:pt x="0" y="10555"/>
                        <a:pt x="0" y="10653"/>
                      </a:cubicBezTo>
                      <a:cubicBezTo>
                        <a:pt x="0" y="10751"/>
                        <a:pt x="0" y="11142"/>
                        <a:pt x="0" y="11533"/>
                      </a:cubicBezTo>
                      <a:cubicBezTo>
                        <a:pt x="0" y="11923"/>
                        <a:pt x="0" y="11923"/>
                        <a:pt x="0" y="11923"/>
                      </a:cubicBezTo>
                      <a:cubicBezTo>
                        <a:pt x="0" y="11923"/>
                        <a:pt x="0" y="11923"/>
                        <a:pt x="0" y="1192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10" name="Shape">
                  <a:extLst>
                    <a:ext uri="{FF2B5EF4-FFF2-40B4-BE49-F238E27FC236}">
                      <a16:creationId xmlns:a16="http://schemas.microsoft.com/office/drawing/2014/main" id="{4719C8CE-B093-C489-EE3D-BEADAE6E029E}"/>
                    </a:ext>
                  </a:extLst>
                </p:cNvPr>
                <p:cNvSpPr/>
                <p:nvPr/>
              </p:nvSpPr>
              <p:spPr>
                <a:xfrm>
                  <a:off x="142319" y="104937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7280" y="10800"/>
                        <a:pt x="1296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2960" y="21600"/>
                        <a:pt x="17280" y="108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11" name="Shape">
                  <a:extLst>
                    <a:ext uri="{FF2B5EF4-FFF2-40B4-BE49-F238E27FC236}">
                      <a16:creationId xmlns:a16="http://schemas.microsoft.com/office/drawing/2014/main" id="{802CD45C-27BA-2910-93CE-D08C20FF6D45}"/>
                    </a:ext>
                  </a:extLst>
                </p:cNvPr>
                <p:cNvGrpSpPr/>
                <p:nvPr/>
              </p:nvGrpSpPr>
              <p:grpSpPr>
                <a:xfrm>
                  <a:off x="351292" y="13774"/>
                  <a:ext cx="9436" cy="8821"/>
                  <a:chOff x="0" y="0"/>
                  <a:chExt cx="9434" cy="8819"/>
                </a:xfrm>
              </p:grpSpPr>
              <p:sp>
                <p:nvSpPr>
                  <p:cNvPr id="812" name="Line">
                    <a:extLst>
                      <a:ext uri="{FF2B5EF4-FFF2-40B4-BE49-F238E27FC236}">
                        <a16:creationId xmlns:a16="http://schemas.microsoft.com/office/drawing/2014/main" id="{550A11EF-C4C8-9381-5355-332DBB74040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21600"/>
                          <a:pt x="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13" name="Line">
                    <a:extLst>
                      <a:ext uri="{FF2B5EF4-FFF2-40B4-BE49-F238E27FC236}">
                        <a16:creationId xmlns:a16="http://schemas.microsoft.com/office/drawing/2014/main" id="{B12F8966-F750-3F98-B878-2883391C2A7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216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12" name="Shape">
                  <a:extLst>
                    <a:ext uri="{FF2B5EF4-FFF2-40B4-BE49-F238E27FC236}">
                      <a16:creationId xmlns:a16="http://schemas.microsoft.com/office/drawing/2014/main" id="{A04E4A79-E5BD-5F38-C55D-7736B537688A}"/>
                    </a:ext>
                  </a:extLst>
                </p:cNvPr>
                <p:cNvSpPr/>
                <p:nvPr/>
              </p:nvSpPr>
              <p:spPr>
                <a:xfrm>
                  <a:off x="376307" y="62679"/>
                  <a:ext cx="207674" cy="1756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475" extrusionOk="0">
                      <a:moveTo>
                        <a:pt x="390" y="4493"/>
                      </a:moveTo>
                      <a:cubicBezTo>
                        <a:pt x="390" y="4493"/>
                        <a:pt x="390" y="4493"/>
                        <a:pt x="390" y="4493"/>
                      </a:cubicBezTo>
                      <a:cubicBezTo>
                        <a:pt x="260" y="4629"/>
                        <a:pt x="260" y="4629"/>
                        <a:pt x="260" y="4629"/>
                      </a:cubicBezTo>
                      <a:cubicBezTo>
                        <a:pt x="260" y="4629"/>
                        <a:pt x="260" y="4629"/>
                        <a:pt x="260" y="4629"/>
                      </a:cubicBezTo>
                      <a:cubicBezTo>
                        <a:pt x="130" y="4629"/>
                        <a:pt x="130" y="4629"/>
                        <a:pt x="130" y="4629"/>
                      </a:cubicBezTo>
                      <a:cubicBezTo>
                        <a:pt x="130" y="4629"/>
                        <a:pt x="130" y="4629"/>
                        <a:pt x="130" y="4629"/>
                      </a:cubicBezTo>
                      <a:cubicBezTo>
                        <a:pt x="130" y="4629"/>
                        <a:pt x="130" y="4629"/>
                        <a:pt x="130" y="4629"/>
                      </a:cubicBezTo>
                      <a:cubicBezTo>
                        <a:pt x="130" y="4629"/>
                        <a:pt x="130" y="4765"/>
                        <a:pt x="0" y="4765"/>
                      </a:cubicBezTo>
                      <a:cubicBezTo>
                        <a:pt x="0" y="4765"/>
                        <a:pt x="0" y="4765"/>
                        <a:pt x="0" y="4765"/>
                      </a:cubicBezTo>
                      <a:cubicBezTo>
                        <a:pt x="0" y="4765"/>
                        <a:pt x="0" y="4765"/>
                        <a:pt x="0" y="4765"/>
                      </a:cubicBezTo>
                      <a:cubicBezTo>
                        <a:pt x="0" y="4901"/>
                        <a:pt x="0" y="4901"/>
                        <a:pt x="0" y="4901"/>
                      </a:cubicBezTo>
                      <a:cubicBezTo>
                        <a:pt x="0" y="5037"/>
                        <a:pt x="130" y="5173"/>
                        <a:pt x="130" y="5308"/>
                      </a:cubicBezTo>
                      <a:cubicBezTo>
                        <a:pt x="260" y="5444"/>
                        <a:pt x="520" y="5716"/>
                        <a:pt x="650" y="5988"/>
                      </a:cubicBezTo>
                      <a:cubicBezTo>
                        <a:pt x="780" y="6531"/>
                        <a:pt x="650" y="6803"/>
                        <a:pt x="650" y="7075"/>
                      </a:cubicBezTo>
                      <a:cubicBezTo>
                        <a:pt x="520" y="7346"/>
                        <a:pt x="520" y="7482"/>
                        <a:pt x="520" y="7618"/>
                      </a:cubicBezTo>
                      <a:cubicBezTo>
                        <a:pt x="910" y="8297"/>
                        <a:pt x="650" y="8705"/>
                        <a:pt x="390" y="8976"/>
                      </a:cubicBezTo>
                      <a:cubicBezTo>
                        <a:pt x="390" y="9112"/>
                        <a:pt x="390" y="9248"/>
                        <a:pt x="390" y="9384"/>
                      </a:cubicBezTo>
                      <a:cubicBezTo>
                        <a:pt x="390" y="9520"/>
                        <a:pt x="520" y="9656"/>
                        <a:pt x="520" y="9791"/>
                      </a:cubicBezTo>
                      <a:cubicBezTo>
                        <a:pt x="520" y="9791"/>
                        <a:pt x="520" y="9927"/>
                        <a:pt x="520" y="10063"/>
                      </a:cubicBezTo>
                      <a:cubicBezTo>
                        <a:pt x="650" y="10199"/>
                        <a:pt x="780" y="10471"/>
                        <a:pt x="650" y="10607"/>
                      </a:cubicBezTo>
                      <a:cubicBezTo>
                        <a:pt x="650" y="10607"/>
                        <a:pt x="520" y="10743"/>
                        <a:pt x="520" y="10743"/>
                      </a:cubicBezTo>
                      <a:cubicBezTo>
                        <a:pt x="260" y="11015"/>
                        <a:pt x="130" y="11151"/>
                        <a:pt x="0" y="11287"/>
                      </a:cubicBezTo>
                      <a:cubicBezTo>
                        <a:pt x="0" y="11287"/>
                        <a:pt x="130" y="11423"/>
                        <a:pt x="260" y="11423"/>
                      </a:cubicBezTo>
                      <a:cubicBezTo>
                        <a:pt x="390" y="11559"/>
                        <a:pt x="520" y="11830"/>
                        <a:pt x="650" y="11966"/>
                      </a:cubicBezTo>
                      <a:cubicBezTo>
                        <a:pt x="910" y="12509"/>
                        <a:pt x="910" y="12781"/>
                        <a:pt x="910" y="13053"/>
                      </a:cubicBezTo>
                      <a:cubicBezTo>
                        <a:pt x="910" y="13189"/>
                        <a:pt x="780" y="13189"/>
                        <a:pt x="910" y="13325"/>
                      </a:cubicBezTo>
                      <a:cubicBezTo>
                        <a:pt x="910" y="13460"/>
                        <a:pt x="1301" y="13732"/>
                        <a:pt x="1561" y="13732"/>
                      </a:cubicBezTo>
                      <a:cubicBezTo>
                        <a:pt x="1951" y="13732"/>
                        <a:pt x="2081" y="13868"/>
                        <a:pt x="2342" y="13868"/>
                      </a:cubicBezTo>
                      <a:cubicBezTo>
                        <a:pt x="2472" y="14004"/>
                        <a:pt x="2602" y="14004"/>
                        <a:pt x="2732" y="14004"/>
                      </a:cubicBezTo>
                      <a:cubicBezTo>
                        <a:pt x="2732" y="14004"/>
                        <a:pt x="2862" y="14004"/>
                        <a:pt x="2862" y="14140"/>
                      </a:cubicBezTo>
                      <a:cubicBezTo>
                        <a:pt x="2862" y="14140"/>
                        <a:pt x="2862" y="14140"/>
                        <a:pt x="2992" y="14140"/>
                      </a:cubicBezTo>
                      <a:cubicBezTo>
                        <a:pt x="2992" y="14140"/>
                        <a:pt x="2992" y="14140"/>
                        <a:pt x="2992" y="14140"/>
                      </a:cubicBezTo>
                      <a:cubicBezTo>
                        <a:pt x="3122" y="14140"/>
                        <a:pt x="3122" y="14276"/>
                        <a:pt x="3122" y="14276"/>
                      </a:cubicBezTo>
                      <a:cubicBezTo>
                        <a:pt x="3122" y="14276"/>
                        <a:pt x="3122" y="14276"/>
                        <a:pt x="3122" y="14276"/>
                      </a:cubicBezTo>
                      <a:cubicBezTo>
                        <a:pt x="3253" y="14276"/>
                        <a:pt x="3253" y="14411"/>
                        <a:pt x="3253" y="14411"/>
                      </a:cubicBezTo>
                      <a:cubicBezTo>
                        <a:pt x="3253" y="14411"/>
                        <a:pt x="3253" y="14411"/>
                        <a:pt x="3253" y="14547"/>
                      </a:cubicBezTo>
                      <a:cubicBezTo>
                        <a:pt x="3383" y="14547"/>
                        <a:pt x="3383" y="14547"/>
                        <a:pt x="3383" y="14547"/>
                      </a:cubicBezTo>
                      <a:cubicBezTo>
                        <a:pt x="3383" y="14683"/>
                        <a:pt x="3383" y="14683"/>
                        <a:pt x="3383" y="14683"/>
                      </a:cubicBezTo>
                      <a:cubicBezTo>
                        <a:pt x="3383" y="14683"/>
                        <a:pt x="3383" y="14819"/>
                        <a:pt x="3513" y="14819"/>
                      </a:cubicBezTo>
                      <a:cubicBezTo>
                        <a:pt x="3513" y="14819"/>
                        <a:pt x="3513" y="14955"/>
                        <a:pt x="3513" y="14955"/>
                      </a:cubicBezTo>
                      <a:cubicBezTo>
                        <a:pt x="3513" y="14955"/>
                        <a:pt x="3513" y="14955"/>
                        <a:pt x="3513" y="15091"/>
                      </a:cubicBezTo>
                      <a:cubicBezTo>
                        <a:pt x="3513" y="15091"/>
                        <a:pt x="3643" y="15226"/>
                        <a:pt x="3643" y="15226"/>
                      </a:cubicBezTo>
                      <a:cubicBezTo>
                        <a:pt x="3643" y="15226"/>
                        <a:pt x="3643" y="15226"/>
                        <a:pt x="3643" y="15362"/>
                      </a:cubicBezTo>
                      <a:cubicBezTo>
                        <a:pt x="3643" y="15362"/>
                        <a:pt x="3643" y="15362"/>
                        <a:pt x="3643" y="15362"/>
                      </a:cubicBezTo>
                      <a:cubicBezTo>
                        <a:pt x="4033" y="15362"/>
                        <a:pt x="4944" y="15498"/>
                        <a:pt x="5465" y="15770"/>
                      </a:cubicBezTo>
                      <a:cubicBezTo>
                        <a:pt x="5465" y="15770"/>
                        <a:pt x="5465" y="15770"/>
                        <a:pt x="5595" y="15770"/>
                      </a:cubicBezTo>
                      <a:cubicBezTo>
                        <a:pt x="5595" y="15770"/>
                        <a:pt x="5725" y="15770"/>
                        <a:pt x="5725" y="15770"/>
                      </a:cubicBezTo>
                      <a:cubicBezTo>
                        <a:pt x="6115" y="16177"/>
                        <a:pt x="6506" y="16449"/>
                        <a:pt x="6636" y="16721"/>
                      </a:cubicBezTo>
                      <a:cubicBezTo>
                        <a:pt x="8978" y="15362"/>
                        <a:pt x="8978" y="15362"/>
                        <a:pt x="8978" y="15362"/>
                      </a:cubicBezTo>
                      <a:cubicBezTo>
                        <a:pt x="19908" y="21475"/>
                        <a:pt x="19908" y="21475"/>
                        <a:pt x="19908" y="21475"/>
                      </a:cubicBezTo>
                      <a:cubicBezTo>
                        <a:pt x="19908" y="20796"/>
                        <a:pt x="19908" y="20796"/>
                        <a:pt x="19908" y="20796"/>
                      </a:cubicBezTo>
                      <a:cubicBezTo>
                        <a:pt x="21339" y="20796"/>
                        <a:pt x="21339" y="20796"/>
                        <a:pt x="21339" y="20796"/>
                      </a:cubicBezTo>
                      <a:cubicBezTo>
                        <a:pt x="21339" y="18215"/>
                        <a:pt x="21339" y="18215"/>
                        <a:pt x="21339" y="18215"/>
                      </a:cubicBezTo>
                      <a:cubicBezTo>
                        <a:pt x="21339" y="17672"/>
                        <a:pt x="21339" y="17672"/>
                        <a:pt x="21339" y="17672"/>
                      </a:cubicBezTo>
                      <a:cubicBezTo>
                        <a:pt x="21339" y="6124"/>
                        <a:pt x="21339" y="6124"/>
                        <a:pt x="21339" y="6124"/>
                      </a:cubicBezTo>
                      <a:cubicBezTo>
                        <a:pt x="21339" y="5716"/>
                        <a:pt x="21209" y="5444"/>
                        <a:pt x="21209" y="5173"/>
                      </a:cubicBezTo>
                      <a:cubicBezTo>
                        <a:pt x="21079" y="4629"/>
                        <a:pt x="20949" y="4086"/>
                        <a:pt x="21339" y="3678"/>
                      </a:cubicBezTo>
                      <a:cubicBezTo>
                        <a:pt x="21469" y="3407"/>
                        <a:pt x="21469" y="3407"/>
                        <a:pt x="21469" y="3135"/>
                      </a:cubicBezTo>
                      <a:cubicBezTo>
                        <a:pt x="21339" y="2863"/>
                        <a:pt x="21339" y="2456"/>
                        <a:pt x="21469" y="1776"/>
                      </a:cubicBezTo>
                      <a:cubicBezTo>
                        <a:pt x="21600" y="1641"/>
                        <a:pt x="21600" y="1641"/>
                        <a:pt x="21600" y="1641"/>
                      </a:cubicBezTo>
                      <a:cubicBezTo>
                        <a:pt x="21600" y="1505"/>
                        <a:pt x="20949" y="1369"/>
                        <a:pt x="20428" y="1369"/>
                      </a:cubicBezTo>
                      <a:cubicBezTo>
                        <a:pt x="20298" y="1233"/>
                        <a:pt x="20038" y="1233"/>
                        <a:pt x="19778" y="1233"/>
                      </a:cubicBezTo>
                      <a:cubicBezTo>
                        <a:pt x="19127" y="1097"/>
                        <a:pt x="18867" y="825"/>
                        <a:pt x="18607" y="554"/>
                      </a:cubicBezTo>
                      <a:cubicBezTo>
                        <a:pt x="18477" y="282"/>
                        <a:pt x="18216" y="10"/>
                        <a:pt x="17566" y="10"/>
                      </a:cubicBezTo>
                      <a:cubicBezTo>
                        <a:pt x="16265" y="-125"/>
                        <a:pt x="14573" y="1097"/>
                        <a:pt x="14573" y="1505"/>
                      </a:cubicBezTo>
                      <a:cubicBezTo>
                        <a:pt x="14573" y="1641"/>
                        <a:pt x="14703" y="1912"/>
                        <a:pt x="14703" y="2184"/>
                      </a:cubicBezTo>
                      <a:cubicBezTo>
                        <a:pt x="14963" y="2591"/>
                        <a:pt x="15093" y="3135"/>
                        <a:pt x="14703" y="3678"/>
                      </a:cubicBezTo>
                      <a:cubicBezTo>
                        <a:pt x="14443" y="4086"/>
                        <a:pt x="14053" y="4222"/>
                        <a:pt x="13532" y="4222"/>
                      </a:cubicBezTo>
                      <a:cubicBezTo>
                        <a:pt x="13012" y="4222"/>
                        <a:pt x="12491" y="4086"/>
                        <a:pt x="12101" y="3678"/>
                      </a:cubicBezTo>
                      <a:cubicBezTo>
                        <a:pt x="11320" y="2999"/>
                        <a:pt x="10279" y="2727"/>
                        <a:pt x="9628" y="2727"/>
                      </a:cubicBezTo>
                      <a:cubicBezTo>
                        <a:pt x="8978" y="2727"/>
                        <a:pt x="8457" y="2591"/>
                        <a:pt x="8067" y="2184"/>
                      </a:cubicBezTo>
                      <a:cubicBezTo>
                        <a:pt x="7937" y="1912"/>
                        <a:pt x="7807" y="1641"/>
                        <a:pt x="7807" y="1369"/>
                      </a:cubicBezTo>
                      <a:cubicBezTo>
                        <a:pt x="7937" y="1233"/>
                        <a:pt x="7937" y="961"/>
                        <a:pt x="7156" y="825"/>
                      </a:cubicBezTo>
                      <a:cubicBezTo>
                        <a:pt x="6896" y="690"/>
                        <a:pt x="6636" y="690"/>
                        <a:pt x="6375" y="554"/>
                      </a:cubicBezTo>
                      <a:cubicBezTo>
                        <a:pt x="5985" y="418"/>
                        <a:pt x="5595" y="146"/>
                        <a:pt x="5074" y="146"/>
                      </a:cubicBezTo>
                      <a:cubicBezTo>
                        <a:pt x="4944" y="146"/>
                        <a:pt x="4684" y="146"/>
                        <a:pt x="4554" y="282"/>
                      </a:cubicBezTo>
                      <a:cubicBezTo>
                        <a:pt x="4033" y="282"/>
                        <a:pt x="3383" y="146"/>
                        <a:pt x="2992" y="10"/>
                      </a:cubicBezTo>
                      <a:cubicBezTo>
                        <a:pt x="2992" y="10"/>
                        <a:pt x="2992" y="10"/>
                        <a:pt x="2992" y="10"/>
                      </a:cubicBezTo>
                      <a:cubicBezTo>
                        <a:pt x="2992" y="146"/>
                        <a:pt x="2992" y="146"/>
                        <a:pt x="2992" y="146"/>
                      </a:cubicBezTo>
                      <a:cubicBezTo>
                        <a:pt x="2992" y="146"/>
                        <a:pt x="2992" y="282"/>
                        <a:pt x="2992" y="282"/>
                      </a:cubicBezTo>
                      <a:cubicBezTo>
                        <a:pt x="2992" y="282"/>
                        <a:pt x="2992" y="282"/>
                        <a:pt x="2992" y="418"/>
                      </a:cubicBezTo>
                      <a:cubicBezTo>
                        <a:pt x="2992" y="418"/>
                        <a:pt x="2992" y="418"/>
                        <a:pt x="2992" y="418"/>
                      </a:cubicBezTo>
                      <a:cubicBezTo>
                        <a:pt x="2992" y="418"/>
                        <a:pt x="2992" y="418"/>
                        <a:pt x="2992" y="418"/>
                      </a:cubicBezTo>
                      <a:cubicBezTo>
                        <a:pt x="2992" y="418"/>
                        <a:pt x="2992" y="418"/>
                        <a:pt x="2992" y="418"/>
                      </a:cubicBezTo>
                      <a:cubicBezTo>
                        <a:pt x="2992" y="961"/>
                        <a:pt x="2602" y="1097"/>
                        <a:pt x="2342" y="1097"/>
                      </a:cubicBezTo>
                      <a:cubicBezTo>
                        <a:pt x="2342" y="1097"/>
                        <a:pt x="2342" y="1097"/>
                        <a:pt x="2342" y="1097"/>
                      </a:cubicBezTo>
                      <a:cubicBezTo>
                        <a:pt x="2342" y="1097"/>
                        <a:pt x="2212" y="1097"/>
                        <a:pt x="2212" y="1097"/>
                      </a:cubicBezTo>
                      <a:cubicBezTo>
                        <a:pt x="2212" y="1097"/>
                        <a:pt x="2081" y="1233"/>
                        <a:pt x="2081" y="1233"/>
                      </a:cubicBezTo>
                      <a:cubicBezTo>
                        <a:pt x="1821" y="1505"/>
                        <a:pt x="1691" y="1641"/>
                        <a:pt x="1561" y="1776"/>
                      </a:cubicBezTo>
                      <a:cubicBezTo>
                        <a:pt x="1431" y="1912"/>
                        <a:pt x="1301" y="2048"/>
                        <a:pt x="1171" y="2184"/>
                      </a:cubicBezTo>
                      <a:cubicBezTo>
                        <a:pt x="1040" y="2320"/>
                        <a:pt x="1040" y="2456"/>
                        <a:pt x="1171" y="2591"/>
                      </a:cubicBezTo>
                      <a:cubicBezTo>
                        <a:pt x="1301" y="2863"/>
                        <a:pt x="1040" y="3678"/>
                        <a:pt x="910" y="3950"/>
                      </a:cubicBezTo>
                      <a:cubicBezTo>
                        <a:pt x="780" y="4222"/>
                        <a:pt x="520" y="4358"/>
                        <a:pt x="390" y="449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13" name="Square">
                  <a:extLst>
                    <a:ext uri="{FF2B5EF4-FFF2-40B4-BE49-F238E27FC236}">
                      <a16:creationId xmlns:a16="http://schemas.microsoft.com/office/drawing/2014/main" id="{BED7BF6D-223F-D918-E255-DEBC51AABA2A}"/>
                    </a:ext>
                  </a:extLst>
                </p:cNvPr>
                <p:cNvSpPr/>
                <p:nvPr/>
              </p:nvSpPr>
              <p:spPr>
                <a:xfrm>
                  <a:off x="400738" y="62585"/>
                  <a:ext cx="9434" cy="8820"/>
                </a:xfrm>
                <a:prstGeom prst="rect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14" name="Shape">
                  <a:extLst>
                    <a:ext uri="{FF2B5EF4-FFF2-40B4-BE49-F238E27FC236}">
                      <a16:creationId xmlns:a16="http://schemas.microsoft.com/office/drawing/2014/main" id="{F692E77D-39B4-49A3-B0FE-B6E573D46605}"/>
                    </a:ext>
                  </a:extLst>
                </p:cNvPr>
                <p:cNvSpPr/>
                <p:nvPr/>
              </p:nvSpPr>
              <p:spPr>
                <a:xfrm>
                  <a:off x="377837" y="92016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6200" y="10801"/>
                        <a:pt x="5400" y="162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5400" y="16200"/>
                        <a:pt x="16200" y="10801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15" name="Shape">
                  <a:extLst>
                    <a:ext uri="{FF2B5EF4-FFF2-40B4-BE49-F238E27FC236}">
                      <a16:creationId xmlns:a16="http://schemas.microsoft.com/office/drawing/2014/main" id="{5F54D19A-ADDA-1014-B7B8-845DD81D776A}"/>
                    </a:ext>
                  </a:extLst>
                </p:cNvPr>
                <p:cNvGrpSpPr/>
                <p:nvPr/>
              </p:nvGrpSpPr>
              <p:grpSpPr>
                <a:xfrm>
                  <a:off x="386945" y="71917"/>
                  <a:ext cx="9435" cy="8820"/>
                  <a:chOff x="0" y="0"/>
                  <a:chExt cx="9434" cy="8819"/>
                </a:xfrm>
              </p:grpSpPr>
              <p:sp>
                <p:nvSpPr>
                  <p:cNvPr id="810" name="Line">
                    <a:extLst>
                      <a:ext uri="{FF2B5EF4-FFF2-40B4-BE49-F238E27FC236}">
                        <a16:creationId xmlns:a16="http://schemas.microsoft.com/office/drawing/2014/main" id="{60ED543A-12A7-6392-E2FA-5179D9DEE6A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5429" y="6171"/>
                          <a:pt x="12343" y="9257"/>
                          <a:pt x="9257" y="12342"/>
                        </a:cubicBezTo>
                        <a:cubicBezTo>
                          <a:pt x="6171" y="15428"/>
                          <a:pt x="3085" y="18514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11" name="Line">
                    <a:extLst>
                      <a:ext uri="{FF2B5EF4-FFF2-40B4-BE49-F238E27FC236}">
                        <a16:creationId xmlns:a16="http://schemas.microsoft.com/office/drawing/2014/main" id="{D44B3EE0-DB1B-C3FB-910A-9ED388873E8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3085" y="18514"/>
                          <a:pt x="6171" y="15428"/>
                          <a:pt x="9257" y="12342"/>
                        </a:cubicBezTo>
                        <a:cubicBezTo>
                          <a:pt x="12343" y="9257"/>
                          <a:pt x="15429" y="6171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16" name="Circle">
                  <a:extLst>
                    <a:ext uri="{FF2B5EF4-FFF2-40B4-BE49-F238E27FC236}">
                      <a16:creationId xmlns:a16="http://schemas.microsoft.com/office/drawing/2014/main" id="{D4266FE2-90FA-271F-4483-8239684EE302}"/>
                    </a:ext>
                  </a:extLst>
                </p:cNvPr>
                <p:cNvSpPr/>
                <p:nvPr/>
              </p:nvSpPr>
              <p:spPr>
                <a:xfrm>
                  <a:off x="372111" y="97041"/>
                  <a:ext cx="9434" cy="8820"/>
                </a:xfrm>
                <a:prstGeom prst="ellips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17" name="Shape">
                  <a:extLst>
                    <a:ext uri="{FF2B5EF4-FFF2-40B4-BE49-F238E27FC236}">
                      <a16:creationId xmlns:a16="http://schemas.microsoft.com/office/drawing/2014/main" id="{597EB773-6D8C-4DDE-6ABF-2C08144995E0}"/>
                    </a:ext>
                  </a:extLst>
                </p:cNvPr>
                <p:cNvGrpSpPr/>
                <p:nvPr/>
              </p:nvGrpSpPr>
              <p:grpSpPr>
                <a:xfrm>
                  <a:off x="400738" y="174086"/>
                  <a:ext cx="9435" cy="8821"/>
                  <a:chOff x="0" y="0"/>
                  <a:chExt cx="9433" cy="8819"/>
                </a:xfrm>
              </p:grpSpPr>
              <p:sp>
                <p:nvSpPr>
                  <p:cNvPr id="808" name="Line">
                    <a:extLst>
                      <a:ext uri="{FF2B5EF4-FFF2-40B4-BE49-F238E27FC236}">
                        <a16:creationId xmlns:a16="http://schemas.microsoft.com/office/drawing/2014/main" id="{413A6A03-4248-12B9-BB54-BB8E14EFD75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09" name="Line">
                    <a:extLst>
                      <a:ext uri="{FF2B5EF4-FFF2-40B4-BE49-F238E27FC236}">
                        <a16:creationId xmlns:a16="http://schemas.microsoft.com/office/drawing/2014/main" id="{546E85C0-98CC-DB62-366C-1E6D9BCA013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18" name="Shape">
                  <a:extLst>
                    <a:ext uri="{FF2B5EF4-FFF2-40B4-BE49-F238E27FC236}">
                      <a16:creationId xmlns:a16="http://schemas.microsoft.com/office/drawing/2014/main" id="{29F9897E-24F1-2247-61E6-BE113A7A3109}"/>
                    </a:ext>
                  </a:extLst>
                </p:cNvPr>
                <p:cNvSpPr/>
                <p:nvPr/>
              </p:nvSpPr>
              <p:spPr>
                <a:xfrm>
                  <a:off x="374714" y="95127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19" name="Shape">
                  <a:extLst>
                    <a:ext uri="{FF2B5EF4-FFF2-40B4-BE49-F238E27FC236}">
                      <a16:creationId xmlns:a16="http://schemas.microsoft.com/office/drawing/2014/main" id="{E698DF90-CE0C-6C60-F12F-21A834ED7521}"/>
                    </a:ext>
                  </a:extLst>
                </p:cNvPr>
                <p:cNvGrpSpPr/>
                <p:nvPr/>
              </p:nvGrpSpPr>
              <p:grpSpPr>
                <a:xfrm>
                  <a:off x="402300" y="175043"/>
                  <a:ext cx="9435" cy="8821"/>
                  <a:chOff x="0" y="0"/>
                  <a:chExt cx="9434" cy="8819"/>
                </a:xfrm>
              </p:grpSpPr>
              <p:sp>
                <p:nvSpPr>
                  <p:cNvPr id="806" name="Line">
                    <a:extLst>
                      <a:ext uri="{FF2B5EF4-FFF2-40B4-BE49-F238E27FC236}">
                        <a16:creationId xmlns:a16="http://schemas.microsoft.com/office/drawing/2014/main" id="{29FF0C36-CA6B-6C4A-434F-CF3FE744FB5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07" name="Line">
                    <a:extLst>
                      <a:ext uri="{FF2B5EF4-FFF2-40B4-BE49-F238E27FC236}">
                        <a16:creationId xmlns:a16="http://schemas.microsoft.com/office/drawing/2014/main" id="{447D3BA8-CB5D-B573-DC5F-5541C9B737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20" name="Shape">
                  <a:extLst>
                    <a:ext uri="{FF2B5EF4-FFF2-40B4-BE49-F238E27FC236}">
                      <a16:creationId xmlns:a16="http://schemas.microsoft.com/office/drawing/2014/main" id="{5D8A57C2-EA17-DD32-747F-B9C8C2CB215D}"/>
                    </a:ext>
                  </a:extLst>
                </p:cNvPr>
                <p:cNvGrpSpPr/>
                <p:nvPr/>
              </p:nvGrpSpPr>
              <p:grpSpPr>
                <a:xfrm>
                  <a:off x="404902" y="178393"/>
                  <a:ext cx="9435" cy="8821"/>
                  <a:chOff x="0" y="0"/>
                  <a:chExt cx="9434" cy="8819"/>
                </a:xfrm>
              </p:grpSpPr>
              <p:sp>
                <p:nvSpPr>
                  <p:cNvPr id="804" name="Line">
                    <a:extLst>
                      <a:ext uri="{FF2B5EF4-FFF2-40B4-BE49-F238E27FC236}">
                        <a16:creationId xmlns:a16="http://schemas.microsoft.com/office/drawing/2014/main" id="{3B60B67C-BD4C-49B1-84CC-729E767ED9C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05" name="Line">
                    <a:extLst>
                      <a:ext uri="{FF2B5EF4-FFF2-40B4-BE49-F238E27FC236}">
                        <a16:creationId xmlns:a16="http://schemas.microsoft.com/office/drawing/2014/main" id="{5E2A3E53-1EF2-3029-CC73-C9190B8CF1E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21" name="Shape">
                  <a:extLst>
                    <a:ext uri="{FF2B5EF4-FFF2-40B4-BE49-F238E27FC236}">
                      <a16:creationId xmlns:a16="http://schemas.microsoft.com/office/drawing/2014/main" id="{6C84EB84-AEAE-664B-9384-EE3FDEAC6A13}"/>
                    </a:ext>
                  </a:extLst>
                </p:cNvPr>
                <p:cNvGrpSpPr/>
                <p:nvPr/>
              </p:nvGrpSpPr>
              <p:grpSpPr>
                <a:xfrm>
                  <a:off x="372111" y="96083"/>
                  <a:ext cx="9435" cy="8821"/>
                  <a:chOff x="0" y="0"/>
                  <a:chExt cx="9434" cy="8819"/>
                </a:xfrm>
              </p:grpSpPr>
              <p:sp>
                <p:nvSpPr>
                  <p:cNvPr id="802" name="Line">
                    <a:extLst>
                      <a:ext uri="{FF2B5EF4-FFF2-40B4-BE49-F238E27FC236}">
                        <a16:creationId xmlns:a16="http://schemas.microsoft.com/office/drawing/2014/main" id="{AE614AF0-9CE2-C669-23B3-DA36B4D309E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03" name="Line">
                    <a:extLst>
                      <a:ext uri="{FF2B5EF4-FFF2-40B4-BE49-F238E27FC236}">
                        <a16:creationId xmlns:a16="http://schemas.microsoft.com/office/drawing/2014/main" id="{20DAC83E-2BE5-83C2-1731-EE0FF051980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22" name="Shape">
                  <a:extLst>
                    <a:ext uri="{FF2B5EF4-FFF2-40B4-BE49-F238E27FC236}">
                      <a16:creationId xmlns:a16="http://schemas.microsoft.com/office/drawing/2014/main" id="{2B323BC3-B358-627F-40EB-4CD76C5A1584}"/>
                    </a:ext>
                  </a:extLst>
                </p:cNvPr>
                <p:cNvSpPr/>
                <p:nvPr/>
              </p:nvSpPr>
              <p:spPr>
                <a:xfrm>
                  <a:off x="373934" y="95127"/>
                  <a:ext cx="9433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1" y="21600"/>
                        <a:pt x="10801" y="21600"/>
                        <a:pt x="10801" y="21600"/>
                      </a:cubicBezTo>
                      <a:cubicBezTo>
                        <a:pt x="10801" y="21600"/>
                        <a:pt x="10801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0801" y="0"/>
                        <a:pt x="10801" y="21600"/>
                        <a:pt x="10801" y="21600"/>
                      </a:cubicBezTo>
                      <a:cubicBezTo>
                        <a:pt x="10801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23" name="Shape">
                  <a:extLst>
                    <a:ext uri="{FF2B5EF4-FFF2-40B4-BE49-F238E27FC236}">
                      <a16:creationId xmlns:a16="http://schemas.microsoft.com/office/drawing/2014/main" id="{D4630115-EB2B-0D8D-3DBE-34512455F165}"/>
                    </a:ext>
                  </a:extLst>
                </p:cNvPr>
                <p:cNvSpPr/>
                <p:nvPr/>
              </p:nvSpPr>
              <p:spPr>
                <a:xfrm>
                  <a:off x="6766" y="316452"/>
                  <a:ext cx="20821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520" extrusionOk="0">
                      <a:moveTo>
                        <a:pt x="0" y="20520"/>
                      </a:moveTo>
                      <a:cubicBezTo>
                        <a:pt x="0" y="20520"/>
                        <a:pt x="0" y="20520"/>
                        <a:pt x="0" y="20520"/>
                      </a:cubicBezTo>
                      <a:cubicBezTo>
                        <a:pt x="0" y="20520"/>
                        <a:pt x="0" y="20520"/>
                        <a:pt x="0" y="20520"/>
                      </a:cubicBezTo>
                      <a:cubicBezTo>
                        <a:pt x="0" y="20520"/>
                        <a:pt x="1270" y="20520"/>
                        <a:pt x="1270" y="20520"/>
                      </a:cubicBezTo>
                      <a:cubicBezTo>
                        <a:pt x="5082" y="20520"/>
                        <a:pt x="13977" y="16200"/>
                        <a:pt x="15248" y="7560"/>
                      </a:cubicBezTo>
                      <a:cubicBezTo>
                        <a:pt x="17789" y="3239"/>
                        <a:pt x="19059" y="3239"/>
                        <a:pt x="21600" y="3239"/>
                      </a:cubicBezTo>
                      <a:cubicBezTo>
                        <a:pt x="20330" y="-1080"/>
                        <a:pt x="19059" y="-1080"/>
                        <a:pt x="17789" y="3239"/>
                      </a:cubicBezTo>
                      <a:cubicBezTo>
                        <a:pt x="16518" y="3239"/>
                        <a:pt x="15248" y="7560"/>
                        <a:pt x="13977" y="7560"/>
                      </a:cubicBezTo>
                      <a:cubicBezTo>
                        <a:pt x="13977" y="7560"/>
                        <a:pt x="13977" y="7560"/>
                        <a:pt x="13977" y="7560"/>
                      </a:cubicBezTo>
                      <a:cubicBezTo>
                        <a:pt x="12706" y="7560"/>
                        <a:pt x="11436" y="11880"/>
                        <a:pt x="10164" y="11880"/>
                      </a:cubicBezTo>
                      <a:cubicBezTo>
                        <a:pt x="10164" y="11880"/>
                        <a:pt x="10164" y="11880"/>
                        <a:pt x="10164" y="11880"/>
                      </a:cubicBezTo>
                      <a:cubicBezTo>
                        <a:pt x="8894" y="11880"/>
                        <a:pt x="6352" y="11880"/>
                        <a:pt x="5082" y="11880"/>
                      </a:cubicBezTo>
                      <a:cubicBezTo>
                        <a:pt x="5082" y="11880"/>
                        <a:pt x="5082" y="11880"/>
                        <a:pt x="5082" y="11880"/>
                      </a:cubicBezTo>
                      <a:cubicBezTo>
                        <a:pt x="3811" y="11880"/>
                        <a:pt x="2541" y="11880"/>
                        <a:pt x="1270" y="11880"/>
                      </a:cubicBezTo>
                      <a:cubicBezTo>
                        <a:pt x="1270" y="11880"/>
                        <a:pt x="1270" y="11880"/>
                        <a:pt x="1270" y="11880"/>
                      </a:cubicBezTo>
                      <a:cubicBezTo>
                        <a:pt x="1270" y="16200"/>
                        <a:pt x="0" y="16200"/>
                        <a:pt x="0" y="2052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24" name="Shape">
                  <a:extLst>
                    <a:ext uri="{FF2B5EF4-FFF2-40B4-BE49-F238E27FC236}">
                      <a16:creationId xmlns:a16="http://schemas.microsoft.com/office/drawing/2014/main" id="{14137828-4090-5A4E-38D8-CC85841B5806}"/>
                    </a:ext>
                  </a:extLst>
                </p:cNvPr>
                <p:cNvSpPr/>
                <p:nvPr/>
              </p:nvSpPr>
              <p:spPr>
                <a:xfrm>
                  <a:off x="-2" y="283292"/>
                  <a:ext cx="74429" cy="512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269" extrusionOk="0">
                      <a:moveTo>
                        <a:pt x="11867" y="18511"/>
                      </a:moveTo>
                      <a:cubicBezTo>
                        <a:pt x="12913" y="18971"/>
                        <a:pt x="12913" y="18971"/>
                        <a:pt x="12913" y="18971"/>
                      </a:cubicBezTo>
                      <a:cubicBezTo>
                        <a:pt x="15351" y="19430"/>
                        <a:pt x="16048" y="20349"/>
                        <a:pt x="16048" y="20809"/>
                      </a:cubicBezTo>
                      <a:cubicBezTo>
                        <a:pt x="16396" y="21269"/>
                        <a:pt x="17442" y="21269"/>
                        <a:pt x="18835" y="21269"/>
                      </a:cubicBezTo>
                      <a:cubicBezTo>
                        <a:pt x="18835" y="21269"/>
                        <a:pt x="19184" y="21269"/>
                        <a:pt x="19184" y="21269"/>
                      </a:cubicBezTo>
                      <a:cubicBezTo>
                        <a:pt x="19532" y="21269"/>
                        <a:pt x="19532" y="21269"/>
                        <a:pt x="19532" y="21269"/>
                      </a:cubicBezTo>
                      <a:cubicBezTo>
                        <a:pt x="19532" y="21269"/>
                        <a:pt x="19880" y="21269"/>
                        <a:pt x="19880" y="21269"/>
                      </a:cubicBezTo>
                      <a:cubicBezTo>
                        <a:pt x="19880" y="21269"/>
                        <a:pt x="20229" y="21269"/>
                        <a:pt x="20229" y="21269"/>
                      </a:cubicBezTo>
                      <a:cubicBezTo>
                        <a:pt x="20229" y="21269"/>
                        <a:pt x="20229" y="21269"/>
                        <a:pt x="20577" y="21269"/>
                      </a:cubicBezTo>
                      <a:cubicBezTo>
                        <a:pt x="20577" y="21269"/>
                        <a:pt x="20577" y="21269"/>
                        <a:pt x="20577" y="21269"/>
                      </a:cubicBezTo>
                      <a:cubicBezTo>
                        <a:pt x="20925" y="20809"/>
                        <a:pt x="20925" y="20809"/>
                        <a:pt x="20925" y="20809"/>
                      </a:cubicBezTo>
                      <a:cubicBezTo>
                        <a:pt x="20925" y="20349"/>
                        <a:pt x="20925" y="20349"/>
                        <a:pt x="20925" y="19890"/>
                      </a:cubicBezTo>
                      <a:cubicBezTo>
                        <a:pt x="20925" y="19890"/>
                        <a:pt x="20925" y="19890"/>
                        <a:pt x="20925" y="19890"/>
                      </a:cubicBezTo>
                      <a:cubicBezTo>
                        <a:pt x="20925" y="19430"/>
                        <a:pt x="20925" y="19430"/>
                        <a:pt x="20925" y="19430"/>
                      </a:cubicBezTo>
                      <a:cubicBezTo>
                        <a:pt x="20925" y="19430"/>
                        <a:pt x="20925" y="18971"/>
                        <a:pt x="20925" y="18971"/>
                      </a:cubicBezTo>
                      <a:cubicBezTo>
                        <a:pt x="20925" y="18971"/>
                        <a:pt x="20925" y="18971"/>
                        <a:pt x="20925" y="18971"/>
                      </a:cubicBezTo>
                      <a:cubicBezTo>
                        <a:pt x="20925" y="18971"/>
                        <a:pt x="20925" y="18971"/>
                        <a:pt x="20925" y="18971"/>
                      </a:cubicBezTo>
                      <a:cubicBezTo>
                        <a:pt x="20925" y="18511"/>
                        <a:pt x="20925" y="18511"/>
                        <a:pt x="20925" y="18511"/>
                      </a:cubicBezTo>
                      <a:cubicBezTo>
                        <a:pt x="20925" y="18511"/>
                        <a:pt x="20925" y="18511"/>
                        <a:pt x="20925" y="18511"/>
                      </a:cubicBezTo>
                      <a:cubicBezTo>
                        <a:pt x="20925" y="18511"/>
                        <a:pt x="20925" y="18511"/>
                        <a:pt x="20925" y="18511"/>
                      </a:cubicBezTo>
                      <a:cubicBezTo>
                        <a:pt x="20925" y="18051"/>
                        <a:pt x="20925" y="18051"/>
                        <a:pt x="20925" y="18051"/>
                      </a:cubicBezTo>
                      <a:cubicBezTo>
                        <a:pt x="20925" y="18051"/>
                        <a:pt x="20925" y="18051"/>
                        <a:pt x="20925" y="18051"/>
                      </a:cubicBezTo>
                      <a:cubicBezTo>
                        <a:pt x="20577" y="17592"/>
                        <a:pt x="19880" y="16673"/>
                        <a:pt x="19184" y="15754"/>
                      </a:cubicBezTo>
                      <a:cubicBezTo>
                        <a:pt x="18487" y="14834"/>
                        <a:pt x="18138" y="12996"/>
                        <a:pt x="18138" y="12077"/>
                      </a:cubicBezTo>
                      <a:cubicBezTo>
                        <a:pt x="17442" y="10698"/>
                        <a:pt x="17442" y="10698"/>
                        <a:pt x="17442" y="10698"/>
                      </a:cubicBezTo>
                      <a:cubicBezTo>
                        <a:pt x="17442" y="10698"/>
                        <a:pt x="17442" y="10698"/>
                        <a:pt x="17442" y="10698"/>
                      </a:cubicBezTo>
                      <a:cubicBezTo>
                        <a:pt x="17442" y="10698"/>
                        <a:pt x="17442" y="10698"/>
                        <a:pt x="17442" y="10698"/>
                      </a:cubicBezTo>
                      <a:cubicBezTo>
                        <a:pt x="17442" y="10698"/>
                        <a:pt x="17442" y="10698"/>
                        <a:pt x="17442" y="10698"/>
                      </a:cubicBezTo>
                      <a:cubicBezTo>
                        <a:pt x="17442" y="10239"/>
                        <a:pt x="17442" y="10239"/>
                        <a:pt x="17442" y="9320"/>
                      </a:cubicBezTo>
                      <a:cubicBezTo>
                        <a:pt x="17442" y="9320"/>
                        <a:pt x="17442" y="9320"/>
                        <a:pt x="17442" y="9320"/>
                      </a:cubicBezTo>
                      <a:cubicBezTo>
                        <a:pt x="17093" y="9320"/>
                        <a:pt x="17093" y="9320"/>
                        <a:pt x="17093" y="8860"/>
                      </a:cubicBezTo>
                      <a:cubicBezTo>
                        <a:pt x="17093" y="8860"/>
                        <a:pt x="17093" y="8860"/>
                        <a:pt x="17093" y="8860"/>
                      </a:cubicBezTo>
                      <a:cubicBezTo>
                        <a:pt x="17093" y="8860"/>
                        <a:pt x="16745" y="8400"/>
                        <a:pt x="16745" y="8400"/>
                      </a:cubicBezTo>
                      <a:cubicBezTo>
                        <a:pt x="16745" y="8400"/>
                        <a:pt x="16745" y="8400"/>
                        <a:pt x="16745" y="8400"/>
                      </a:cubicBezTo>
                      <a:cubicBezTo>
                        <a:pt x="16745" y="8400"/>
                        <a:pt x="16396" y="7941"/>
                        <a:pt x="16396" y="7941"/>
                      </a:cubicBezTo>
                      <a:cubicBezTo>
                        <a:pt x="16396" y="7941"/>
                        <a:pt x="16396" y="7941"/>
                        <a:pt x="16396" y="7941"/>
                      </a:cubicBezTo>
                      <a:cubicBezTo>
                        <a:pt x="16048" y="7941"/>
                        <a:pt x="16048" y="7481"/>
                        <a:pt x="15700" y="7481"/>
                      </a:cubicBezTo>
                      <a:cubicBezTo>
                        <a:pt x="14655" y="7022"/>
                        <a:pt x="13609" y="5183"/>
                        <a:pt x="13261" y="3805"/>
                      </a:cubicBezTo>
                      <a:cubicBezTo>
                        <a:pt x="12913" y="3805"/>
                        <a:pt x="12913" y="3345"/>
                        <a:pt x="12913" y="2886"/>
                      </a:cubicBezTo>
                      <a:cubicBezTo>
                        <a:pt x="11519" y="2886"/>
                        <a:pt x="11519" y="2886"/>
                        <a:pt x="11519" y="2886"/>
                      </a:cubicBezTo>
                      <a:cubicBezTo>
                        <a:pt x="11519" y="2426"/>
                        <a:pt x="11519" y="2426"/>
                        <a:pt x="11519" y="2426"/>
                      </a:cubicBezTo>
                      <a:cubicBezTo>
                        <a:pt x="11171" y="1966"/>
                        <a:pt x="10125" y="588"/>
                        <a:pt x="9428" y="128"/>
                      </a:cubicBezTo>
                      <a:cubicBezTo>
                        <a:pt x="8731" y="-331"/>
                        <a:pt x="7337" y="588"/>
                        <a:pt x="6989" y="588"/>
                      </a:cubicBezTo>
                      <a:cubicBezTo>
                        <a:pt x="6641" y="588"/>
                        <a:pt x="6641" y="588"/>
                        <a:pt x="6641" y="588"/>
                      </a:cubicBezTo>
                      <a:cubicBezTo>
                        <a:pt x="6641" y="588"/>
                        <a:pt x="5595" y="1047"/>
                        <a:pt x="4550" y="1047"/>
                      </a:cubicBezTo>
                      <a:cubicBezTo>
                        <a:pt x="3854" y="1047"/>
                        <a:pt x="3505" y="588"/>
                        <a:pt x="2808" y="588"/>
                      </a:cubicBezTo>
                      <a:cubicBezTo>
                        <a:pt x="2808" y="588"/>
                        <a:pt x="2808" y="588"/>
                        <a:pt x="2460" y="1047"/>
                      </a:cubicBezTo>
                      <a:cubicBezTo>
                        <a:pt x="2460" y="1047"/>
                        <a:pt x="2460" y="1047"/>
                        <a:pt x="2460" y="1507"/>
                      </a:cubicBezTo>
                      <a:cubicBezTo>
                        <a:pt x="2460" y="1507"/>
                        <a:pt x="2460" y="1507"/>
                        <a:pt x="2112" y="1966"/>
                      </a:cubicBezTo>
                      <a:cubicBezTo>
                        <a:pt x="2112" y="1966"/>
                        <a:pt x="2112" y="1966"/>
                        <a:pt x="2112" y="1966"/>
                      </a:cubicBezTo>
                      <a:cubicBezTo>
                        <a:pt x="2112" y="1966"/>
                        <a:pt x="2112" y="2426"/>
                        <a:pt x="2112" y="2426"/>
                      </a:cubicBezTo>
                      <a:cubicBezTo>
                        <a:pt x="1763" y="2426"/>
                        <a:pt x="1763" y="2426"/>
                        <a:pt x="1763" y="2426"/>
                      </a:cubicBezTo>
                      <a:cubicBezTo>
                        <a:pt x="1763" y="2426"/>
                        <a:pt x="1763" y="2886"/>
                        <a:pt x="1763" y="2886"/>
                      </a:cubicBezTo>
                      <a:cubicBezTo>
                        <a:pt x="1415" y="2886"/>
                        <a:pt x="1415" y="2886"/>
                        <a:pt x="1415" y="2886"/>
                      </a:cubicBezTo>
                      <a:cubicBezTo>
                        <a:pt x="1415" y="2886"/>
                        <a:pt x="1415" y="2886"/>
                        <a:pt x="1415" y="2886"/>
                      </a:cubicBezTo>
                      <a:cubicBezTo>
                        <a:pt x="1066" y="4264"/>
                        <a:pt x="1066" y="6103"/>
                        <a:pt x="370" y="7022"/>
                      </a:cubicBezTo>
                      <a:cubicBezTo>
                        <a:pt x="-675" y="8860"/>
                        <a:pt x="718" y="12077"/>
                        <a:pt x="1763" y="12996"/>
                      </a:cubicBezTo>
                      <a:cubicBezTo>
                        <a:pt x="1763" y="13456"/>
                        <a:pt x="2112" y="13456"/>
                        <a:pt x="2112" y="13915"/>
                      </a:cubicBezTo>
                      <a:cubicBezTo>
                        <a:pt x="2112" y="13915"/>
                        <a:pt x="2460" y="13915"/>
                        <a:pt x="2460" y="13915"/>
                      </a:cubicBezTo>
                      <a:cubicBezTo>
                        <a:pt x="2460" y="13915"/>
                        <a:pt x="2808" y="13915"/>
                        <a:pt x="2808" y="13915"/>
                      </a:cubicBezTo>
                      <a:cubicBezTo>
                        <a:pt x="3157" y="13915"/>
                        <a:pt x="3505" y="13915"/>
                        <a:pt x="3505" y="13915"/>
                      </a:cubicBezTo>
                      <a:cubicBezTo>
                        <a:pt x="3854" y="13915"/>
                        <a:pt x="3854" y="13915"/>
                        <a:pt x="3854" y="13915"/>
                      </a:cubicBezTo>
                      <a:cubicBezTo>
                        <a:pt x="4202" y="13915"/>
                        <a:pt x="4550" y="13915"/>
                        <a:pt x="4550" y="13456"/>
                      </a:cubicBezTo>
                      <a:cubicBezTo>
                        <a:pt x="4899" y="13456"/>
                        <a:pt x="4899" y="13456"/>
                        <a:pt x="4899" y="13456"/>
                      </a:cubicBezTo>
                      <a:cubicBezTo>
                        <a:pt x="5247" y="13456"/>
                        <a:pt x="5595" y="12996"/>
                        <a:pt x="5944" y="12996"/>
                      </a:cubicBezTo>
                      <a:cubicBezTo>
                        <a:pt x="6292" y="12537"/>
                        <a:pt x="6641" y="12537"/>
                        <a:pt x="6989" y="12537"/>
                      </a:cubicBezTo>
                      <a:cubicBezTo>
                        <a:pt x="8034" y="12537"/>
                        <a:pt x="8383" y="13456"/>
                        <a:pt x="8731" y="13915"/>
                      </a:cubicBezTo>
                      <a:cubicBezTo>
                        <a:pt x="9079" y="14375"/>
                        <a:pt x="9428" y="14834"/>
                        <a:pt x="10125" y="14834"/>
                      </a:cubicBezTo>
                      <a:cubicBezTo>
                        <a:pt x="12216" y="15294"/>
                        <a:pt x="12564" y="15294"/>
                        <a:pt x="12564" y="15754"/>
                      </a:cubicBezTo>
                      <a:cubicBezTo>
                        <a:pt x="13609" y="16213"/>
                        <a:pt x="13609" y="16213"/>
                        <a:pt x="13609" y="16213"/>
                      </a:cubicBezTo>
                      <a:cubicBezTo>
                        <a:pt x="12564" y="17132"/>
                        <a:pt x="12564" y="17132"/>
                        <a:pt x="12564" y="17132"/>
                      </a:cubicBezTo>
                      <a:cubicBezTo>
                        <a:pt x="12564" y="17132"/>
                        <a:pt x="11171" y="18511"/>
                        <a:pt x="9776" y="18051"/>
                      </a:cubicBezTo>
                      <a:cubicBezTo>
                        <a:pt x="9079" y="18051"/>
                        <a:pt x="8731" y="17592"/>
                        <a:pt x="8034" y="17132"/>
                      </a:cubicBezTo>
                      <a:cubicBezTo>
                        <a:pt x="7686" y="17132"/>
                        <a:pt x="7337" y="16673"/>
                        <a:pt x="6989" y="16673"/>
                      </a:cubicBezTo>
                      <a:cubicBezTo>
                        <a:pt x="5944" y="18051"/>
                        <a:pt x="2808" y="18511"/>
                        <a:pt x="2112" y="18511"/>
                      </a:cubicBezTo>
                      <a:cubicBezTo>
                        <a:pt x="2112" y="18511"/>
                        <a:pt x="2112" y="18511"/>
                        <a:pt x="2112" y="18511"/>
                      </a:cubicBezTo>
                      <a:cubicBezTo>
                        <a:pt x="2112" y="18511"/>
                        <a:pt x="2112" y="18511"/>
                        <a:pt x="2112" y="18511"/>
                      </a:cubicBezTo>
                      <a:cubicBezTo>
                        <a:pt x="2112" y="18511"/>
                        <a:pt x="2112" y="18511"/>
                        <a:pt x="1763" y="18511"/>
                      </a:cubicBezTo>
                      <a:cubicBezTo>
                        <a:pt x="1763" y="18511"/>
                        <a:pt x="1763" y="18511"/>
                        <a:pt x="1763" y="18511"/>
                      </a:cubicBezTo>
                      <a:cubicBezTo>
                        <a:pt x="1763" y="18511"/>
                        <a:pt x="1763" y="18511"/>
                        <a:pt x="1763" y="18511"/>
                      </a:cubicBezTo>
                      <a:cubicBezTo>
                        <a:pt x="1763" y="18971"/>
                        <a:pt x="1763" y="19430"/>
                        <a:pt x="1763" y="19890"/>
                      </a:cubicBezTo>
                      <a:cubicBezTo>
                        <a:pt x="2112" y="19890"/>
                        <a:pt x="2112" y="19890"/>
                        <a:pt x="2112" y="19890"/>
                      </a:cubicBezTo>
                      <a:cubicBezTo>
                        <a:pt x="2112" y="19890"/>
                        <a:pt x="2112" y="19890"/>
                        <a:pt x="2112" y="19890"/>
                      </a:cubicBezTo>
                      <a:cubicBezTo>
                        <a:pt x="2460" y="19890"/>
                        <a:pt x="2460" y="19890"/>
                        <a:pt x="2808" y="19890"/>
                      </a:cubicBezTo>
                      <a:cubicBezTo>
                        <a:pt x="2808" y="19890"/>
                        <a:pt x="2808" y="19890"/>
                        <a:pt x="3157" y="19890"/>
                      </a:cubicBezTo>
                      <a:cubicBezTo>
                        <a:pt x="3157" y="19890"/>
                        <a:pt x="3157" y="19890"/>
                        <a:pt x="3505" y="19890"/>
                      </a:cubicBezTo>
                      <a:cubicBezTo>
                        <a:pt x="3505" y="19890"/>
                        <a:pt x="3505" y="20349"/>
                        <a:pt x="3505" y="20349"/>
                      </a:cubicBezTo>
                      <a:cubicBezTo>
                        <a:pt x="3505" y="20349"/>
                        <a:pt x="3854" y="20349"/>
                        <a:pt x="3854" y="20349"/>
                      </a:cubicBezTo>
                      <a:cubicBezTo>
                        <a:pt x="3854" y="20349"/>
                        <a:pt x="3854" y="20349"/>
                        <a:pt x="3854" y="20349"/>
                      </a:cubicBezTo>
                      <a:cubicBezTo>
                        <a:pt x="3854" y="20809"/>
                        <a:pt x="3854" y="20809"/>
                        <a:pt x="3854" y="20809"/>
                      </a:cubicBezTo>
                      <a:cubicBezTo>
                        <a:pt x="4202" y="20809"/>
                        <a:pt x="4202" y="20809"/>
                        <a:pt x="4202" y="20809"/>
                      </a:cubicBezTo>
                      <a:cubicBezTo>
                        <a:pt x="4202" y="20809"/>
                        <a:pt x="4550" y="20809"/>
                        <a:pt x="4550" y="20809"/>
                      </a:cubicBezTo>
                      <a:cubicBezTo>
                        <a:pt x="4550" y="20349"/>
                        <a:pt x="4550" y="20349"/>
                        <a:pt x="4899" y="20349"/>
                      </a:cubicBezTo>
                      <a:cubicBezTo>
                        <a:pt x="4899" y="20349"/>
                        <a:pt x="4899" y="20349"/>
                        <a:pt x="4899" y="20349"/>
                      </a:cubicBezTo>
                      <a:cubicBezTo>
                        <a:pt x="4899" y="20349"/>
                        <a:pt x="5247" y="20349"/>
                        <a:pt x="5247" y="19890"/>
                      </a:cubicBezTo>
                      <a:cubicBezTo>
                        <a:pt x="5247" y="19890"/>
                        <a:pt x="5595" y="19890"/>
                        <a:pt x="5595" y="19890"/>
                      </a:cubicBezTo>
                      <a:cubicBezTo>
                        <a:pt x="5595" y="19890"/>
                        <a:pt x="5595" y="19890"/>
                        <a:pt x="5595" y="19890"/>
                      </a:cubicBezTo>
                      <a:cubicBezTo>
                        <a:pt x="5944" y="19430"/>
                        <a:pt x="5944" y="19430"/>
                        <a:pt x="5944" y="19430"/>
                      </a:cubicBezTo>
                      <a:cubicBezTo>
                        <a:pt x="5944" y="19430"/>
                        <a:pt x="10822" y="18971"/>
                        <a:pt x="11519" y="18971"/>
                      </a:cubicBezTo>
                      <a:cubicBezTo>
                        <a:pt x="11867" y="18971"/>
                        <a:pt x="11867" y="18971"/>
                        <a:pt x="11867" y="18971"/>
                      </a:cubicBezTo>
                      <a:lnTo>
                        <a:pt x="11867" y="1851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25" name="Shape">
                  <a:extLst>
                    <a:ext uri="{FF2B5EF4-FFF2-40B4-BE49-F238E27FC236}">
                      <a16:creationId xmlns:a16="http://schemas.microsoft.com/office/drawing/2014/main" id="{7FFBAF46-DBDF-6EAE-7A8F-6B5E64C18F1D}"/>
                    </a:ext>
                  </a:extLst>
                </p:cNvPr>
                <p:cNvGrpSpPr/>
                <p:nvPr/>
              </p:nvGrpSpPr>
              <p:grpSpPr>
                <a:xfrm>
                  <a:off x="14541" y="310949"/>
                  <a:ext cx="9435" cy="8821"/>
                  <a:chOff x="0" y="0"/>
                  <a:chExt cx="9434" cy="8819"/>
                </a:xfrm>
              </p:grpSpPr>
              <p:sp>
                <p:nvSpPr>
                  <p:cNvPr id="800" name="Line">
                    <a:extLst>
                      <a:ext uri="{FF2B5EF4-FFF2-40B4-BE49-F238E27FC236}">
                        <a16:creationId xmlns:a16="http://schemas.microsoft.com/office/drawing/2014/main" id="{42A43D28-C232-0345-AB24-48DE7360392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4400" y="0"/>
                          <a:pt x="72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801" name="Line">
                    <a:extLst>
                      <a:ext uri="{FF2B5EF4-FFF2-40B4-BE49-F238E27FC236}">
                        <a16:creationId xmlns:a16="http://schemas.microsoft.com/office/drawing/2014/main" id="{B8AE7D14-38E5-BF40-538C-231093FD197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7200" y="21600"/>
                          <a:pt x="144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26" name="Shape">
                  <a:extLst>
                    <a:ext uri="{FF2B5EF4-FFF2-40B4-BE49-F238E27FC236}">
                      <a16:creationId xmlns:a16="http://schemas.microsoft.com/office/drawing/2014/main" id="{C6724939-C309-65D4-9B62-910702372493}"/>
                    </a:ext>
                  </a:extLst>
                </p:cNvPr>
                <p:cNvGrpSpPr/>
                <p:nvPr/>
              </p:nvGrpSpPr>
              <p:grpSpPr>
                <a:xfrm>
                  <a:off x="10378" y="312384"/>
                  <a:ext cx="9435" cy="8821"/>
                  <a:chOff x="0" y="0"/>
                  <a:chExt cx="9434" cy="8819"/>
                </a:xfrm>
              </p:grpSpPr>
              <p:sp>
                <p:nvSpPr>
                  <p:cNvPr id="798" name="Line">
                    <a:extLst>
                      <a:ext uri="{FF2B5EF4-FFF2-40B4-BE49-F238E27FC236}">
                        <a16:creationId xmlns:a16="http://schemas.microsoft.com/office/drawing/2014/main" id="{E9E60801-6100-8DC0-77B8-EDB950C5BCD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108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99" name="Line">
                    <a:extLst>
                      <a:ext uri="{FF2B5EF4-FFF2-40B4-BE49-F238E27FC236}">
                        <a16:creationId xmlns:a16="http://schemas.microsoft.com/office/drawing/2014/main" id="{A248331D-0B49-21A2-5BDF-05953B877BD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0" y="21600"/>
                          <a:pt x="21600" y="216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27" name="Shape">
                  <a:extLst>
                    <a:ext uri="{FF2B5EF4-FFF2-40B4-BE49-F238E27FC236}">
                      <a16:creationId xmlns:a16="http://schemas.microsoft.com/office/drawing/2014/main" id="{4B3678C6-2130-4879-3170-3FA1F4D8D1D6}"/>
                    </a:ext>
                  </a:extLst>
                </p:cNvPr>
                <p:cNvSpPr/>
                <p:nvPr/>
              </p:nvSpPr>
              <p:spPr>
                <a:xfrm>
                  <a:off x="14573" y="333542"/>
                  <a:ext cx="28629" cy="14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9721" y="0"/>
                        <a:pt x="8452" y="1542"/>
                        <a:pt x="6573" y="1542"/>
                      </a:cubicBezTo>
                      <a:cubicBezTo>
                        <a:pt x="4695" y="3085"/>
                        <a:pt x="1878" y="6171"/>
                        <a:pt x="0" y="6171"/>
                      </a:cubicBezTo>
                      <a:cubicBezTo>
                        <a:pt x="0" y="6171"/>
                        <a:pt x="0" y="6171"/>
                        <a:pt x="0" y="6171"/>
                      </a:cubicBezTo>
                      <a:cubicBezTo>
                        <a:pt x="939" y="7714"/>
                        <a:pt x="1878" y="7714"/>
                        <a:pt x="3756" y="7714"/>
                      </a:cubicBezTo>
                      <a:cubicBezTo>
                        <a:pt x="7513" y="10800"/>
                        <a:pt x="7513" y="13886"/>
                        <a:pt x="7513" y="18515"/>
                      </a:cubicBezTo>
                      <a:cubicBezTo>
                        <a:pt x="7513" y="20058"/>
                        <a:pt x="7513" y="20058"/>
                        <a:pt x="8452" y="21600"/>
                      </a:cubicBezTo>
                      <a:cubicBezTo>
                        <a:pt x="8452" y="21600"/>
                        <a:pt x="8452" y="21600"/>
                        <a:pt x="8452" y="21600"/>
                      </a:cubicBezTo>
                      <a:cubicBezTo>
                        <a:pt x="8452" y="21600"/>
                        <a:pt x="8452" y="21600"/>
                        <a:pt x="8452" y="21600"/>
                      </a:cubicBezTo>
                      <a:cubicBezTo>
                        <a:pt x="9391" y="21600"/>
                        <a:pt x="9391" y="20058"/>
                        <a:pt x="10330" y="20058"/>
                      </a:cubicBezTo>
                      <a:cubicBezTo>
                        <a:pt x="14086" y="13886"/>
                        <a:pt x="16904" y="10800"/>
                        <a:pt x="18782" y="12343"/>
                      </a:cubicBezTo>
                      <a:cubicBezTo>
                        <a:pt x="19721" y="12343"/>
                        <a:pt x="19721" y="12343"/>
                        <a:pt x="19721" y="12343"/>
                      </a:cubicBezTo>
                      <a:cubicBezTo>
                        <a:pt x="19721" y="12343"/>
                        <a:pt x="19721" y="12343"/>
                        <a:pt x="19721" y="12343"/>
                      </a:cubicBezTo>
                      <a:cubicBezTo>
                        <a:pt x="18782" y="10800"/>
                        <a:pt x="17843" y="7714"/>
                        <a:pt x="18782" y="4628"/>
                      </a:cubicBezTo>
                      <a:cubicBezTo>
                        <a:pt x="18782" y="4628"/>
                        <a:pt x="19721" y="3085"/>
                        <a:pt x="20660" y="1542"/>
                      </a:cubicBezTo>
                      <a:cubicBezTo>
                        <a:pt x="20660" y="1542"/>
                        <a:pt x="21600" y="1542"/>
                        <a:pt x="21600" y="1542"/>
                      </a:cubicBezTo>
                      <a:cubicBezTo>
                        <a:pt x="21600" y="1542"/>
                        <a:pt x="21600" y="1542"/>
                        <a:pt x="21600" y="1542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28" name="Shape">
                  <a:extLst>
                    <a:ext uri="{FF2B5EF4-FFF2-40B4-BE49-F238E27FC236}">
                      <a16:creationId xmlns:a16="http://schemas.microsoft.com/office/drawing/2014/main" id="{A0E7DE04-2AA0-EBBF-C5EA-2A54F07EE441}"/>
                    </a:ext>
                  </a:extLst>
                </p:cNvPr>
                <p:cNvSpPr/>
                <p:nvPr/>
              </p:nvSpPr>
              <p:spPr>
                <a:xfrm>
                  <a:off x="445531" y="353163"/>
                  <a:ext cx="167070" cy="1009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989" y="12342"/>
                      </a:moveTo>
                      <a:cubicBezTo>
                        <a:pt x="19989" y="12105"/>
                        <a:pt x="19989" y="11630"/>
                        <a:pt x="19344" y="10918"/>
                      </a:cubicBezTo>
                      <a:cubicBezTo>
                        <a:pt x="19183" y="10681"/>
                        <a:pt x="19021" y="10443"/>
                        <a:pt x="18860" y="10443"/>
                      </a:cubicBezTo>
                      <a:cubicBezTo>
                        <a:pt x="18538" y="9969"/>
                        <a:pt x="18215" y="9731"/>
                        <a:pt x="18215" y="9257"/>
                      </a:cubicBezTo>
                      <a:cubicBezTo>
                        <a:pt x="18215" y="9019"/>
                        <a:pt x="18215" y="9019"/>
                        <a:pt x="17893" y="8545"/>
                      </a:cubicBezTo>
                      <a:cubicBezTo>
                        <a:pt x="17732" y="8307"/>
                        <a:pt x="17571" y="8070"/>
                        <a:pt x="17409" y="7832"/>
                      </a:cubicBezTo>
                      <a:cubicBezTo>
                        <a:pt x="17087" y="7120"/>
                        <a:pt x="16281" y="6883"/>
                        <a:pt x="16281" y="6883"/>
                      </a:cubicBezTo>
                      <a:cubicBezTo>
                        <a:pt x="16120" y="6883"/>
                        <a:pt x="16120" y="6883"/>
                        <a:pt x="16120" y="6883"/>
                      </a:cubicBezTo>
                      <a:cubicBezTo>
                        <a:pt x="15798" y="6171"/>
                        <a:pt x="15798" y="6171"/>
                        <a:pt x="15798" y="6171"/>
                      </a:cubicBezTo>
                      <a:cubicBezTo>
                        <a:pt x="15153" y="5934"/>
                        <a:pt x="15153" y="5934"/>
                        <a:pt x="15153" y="5934"/>
                      </a:cubicBezTo>
                      <a:cubicBezTo>
                        <a:pt x="14992" y="5934"/>
                        <a:pt x="14992" y="5934"/>
                        <a:pt x="14992" y="5934"/>
                      </a:cubicBezTo>
                      <a:cubicBezTo>
                        <a:pt x="14992" y="5696"/>
                        <a:pt x="14830" y="5459"/>
                        <a:pt x="14830" y="4984"/>
                      </a:cubicBezTo>
                      <a:cubicBezTo>
                        <a:pt x="14830" y="4747"/>
                        <a:pt x="14992" y="4272"/>
                        <a:pt x="15314" y="4035"/>
                      </a:cubicBezTo>
                      <a:cubicBezTo>
                        <a:pt x="15475" y="4035"/>
                        <a:pt x="15475" y="4035"/>
                        <a:pt x="15475" y="4035"/>
                      </a:cubicBezTo>
                      <a:cubicBezTo>
                        <a:pt x="15475" y="3797"/>
                        <a:pt x="15314" y="3085"/>
                        <a:pt x="15153" y="2848"/>
                      </a:cubicBezTo>
                      <a:cubicBezTo>
                        <a:pt x="15153" y="2610"/>
                        <a:pt x="15153" y="2610"/>
                        <a:pt x="14992" y="2373"/>
                      </a:cubicBezTo>
                      <a:cubicBezTo>
                        <a:pt x="14992" y="2373"/>
                        <a:pt x="14992" y="2373"/>
                        <a:pt x="14992" y="2136"/>
                      </a:cubicBezTo>
                      <a:cubicBezTo>
                        <a:pt x="14992" y="2136"/>
                        <a:pt x="14992" y="2136"/>
                        <a:pt x="14992" y="2136"/>
                      </a:cubicBezTo>
                      <a:cubicBezTo>
                        <a:pt x="14992" y="2136"/>
                        <a:pt x="14992" y="2136"/>
                        <a:pt x="14992" y="2136"/>
                      </a:cubicBezTo>
                      <a:cubicBezTo>
                        <a:pt x="14992" y="1898"/>
                        <a:pt x="14830" y="1898"/>
                        <a:pt x="14830" y="1898"/>
                      </a:cubicBezTo>
                      <a:cubicBezTo>
                        <a:pt x="14830" y="1898"/>
                        <a:pt x="14830" y="1898"/>
                        <a:pt x="14830" y="1898"/>
                      </a:cubicBezTo>
                      <a:cubicBezTo>
                        <a:pt x="14830" y="1661"/>
                        <a:pt x="14830" y="1661"/>
                        <a:pt x="14669" y="1661"/>
                      </a:cubicBezTo>
                      <a:cubicBezTo>
                        <a:pt x="14669" y="1661"/>
                        <a:pt x="14669" y="1661"/>
                        <a:pt x="14669" y="1424"/>
                      </a:cubicBezTo>
                      <a:cubicBezTo>
                        <a:pt x="14669" y="1424"/>
                        <a:pt x="14669" y="1424"/>
                        <a:pt x="14508" y="1186"/>
                      </a:cubicBezTo>
                      <a:cubicBezTo>
                        <a:pt x="14508" y="1186"/>
                        <a:pt x="14508" y="1186"/>
                        <a:pt x="14508" y="1186"/>
                      </a:cubicBezTo>
                      <a:cubicBezTo>
                        <a:pt x="14508" y="1186"/>
                        <a:pt x="14347" y="949"/>
                        <a:pt x="14347" y="949"/>
                      </a:cubicBezTo>
                      <a:cubicBezTo>
                        <a:pt x="14347" y="949"/>
                        <a:pt x="14347" y="949"/>
                        <a:pt x="14347" y="949"/>
                      </a:cubicBezTo>
                      <a:cubicBezTo>
                        <a:pt x="14186" y="712"/>
                        <a:pt x="14024" y="474"/>
                        <a:pt x="13863" y="237"/>
                      </a:cubicBezTo>
                      <a:cubicBezTo>
                        <a:pt x="13863" y="237"/>
                        <a:pt x="13863" y="237"/>
                        <a:pt x="13863" y="237"/>
                      </a:cubicBezTo>
                      <a:cubicBezTo>
                        <a:pt x="13863" y="237"/>
                        <a:pt x="13863" y="237"/>
                        <a:pt x="13863" y="237"/>
                      </a:cubicBezTo>
                      <a:cubicBezTo>
                        <a:pt x="13702" y="0"/>
                        <a:pt x="13702" y="0"/>
                        <a:pt x="13541" y="0"/>
                      </a:cubicBezTo>
                      <a:cubicBezTo>
                        <a:pt x="13541" y="0"/>
                        <a:pt x="13541" y="0"/>
                        <a:pt x="13541" y="0"/>
                      </a:cubicBezTo>
                      <a:cubicBezTo>
                        <a:pt x="13218" y="0"/>
                        <a:pt x="12735" y="474"/>
                        <a:pt x="12412" y="712"/>
                      </a:cubicBezTo>
                      <a:cubicBezTo>
                        <a:pt x="12412" y="949"/>
                        <a:pt x="12412" y="949"/>
                        <a:pt x="12412" y="1186"/>
                      </a:cubicBezTo>
                      <a:cubicBezTo>
                        <a:pt x="12412" y="1424"/>
                        <a:pt x="12251" y="1661"/>
                        <a:pt x="12090" y="2136"/>
                      </a:cubicBezTo>
                      <a:cubicBezTo>
                        <a:pt x="12090" y="2136"/>
                        <a:pt x="11929" y="2373"/>
                        <a:pt x="11929" y="2373"/>
                      </a:cubicBezTo>
                      <a:cubicBezTo>
                        <a:pt x="11445" y="3085"/>
                        <a:pt x="10800" y="3797"/>
                        <a:pt x="10316" y="4747"/>
                      </a:cubicBezTo>
                      <a:cubicBezTo>
                        <a:pt x="9994" y="5459"/>
                        <a:pt x="9349" y="5459"/>
                        <a:pt x="8704" y="5459"/>
                      </a:cubicBezTo>
                      <a:cubicBezTo>
                        <a:pt x="8220" y="5459"/>
                        <a:pt x="8220" y="5459"/>
                        <a:pt x="8220" y="5459"/>
                      </a:cubicBezTo>
                      <a:cubicBezTo>
                        <a:pt x="7898" y="5459"/>
                        <a:pt x="7737" y="5459"/>
                        <a:pt x="7737" y="5696"/>
                      </a:cubicBezTo>
                      <a:cubicBezTo>
                        <a:pt x="7737" y="5696"/>
                        <a:pt x="7737" y="5696"/>
                        <a:pt x="7737" y="5696"/>
                      </a:cubicBezTo>
                      <a:cubicBezTo>
                        <a:pt x="7737" y="5934"/>
                        <a:pt x="7898" y="6646"/>
                        <a:pt x="7576" y="6883"/>
                      </a:cubicBezTo>
                      <a:cubicBezTo>
                        <a:pt x="7414" y="7358"/>
                        <a:pt x="6770" y="7595"/>
                        <a:pt x="6286" y="8070"/>
                      </a:cubicBezTo>
                      <a:cubicBezTo>
                        <a:pt x="5964" y="8307"/>
                        <a:pt x="5964" y="8307"/>
                        <a:pt x="5964" y="8307"/>
                      </a:cubicBezTo>
                      <a:cubicBezTo>
                        <a:pt x="5802" y="8545"/>
                        <a:pt x="5641" y="8545"/>
                        <a:pt x="5319" y="8545"/>
                      </a:cubicBezTo>
                      <a:cubicBezTo>
                        <a:pt x="4997" y="8545"/>
                        <a:pt x="4513" y="8782"/>
                        <a:pt x="4352" y="8782"/>
                      </a:cubicBezTo>
                      <a:cubicBezTo>
                        <a:pt x="4191" y="9019"/>
                        <a:pt x="4191" y="9019"/>
                        <a:pt x="4029" y="9019"/>
                      </a:cubicBezTo>
                      <a:cubicBezTo>
                        <a:pt x="4029" y="9019"/>
                        <a:pt x="4029" y="9257"/>
                        <a:pt x="4029" y="9257"/>
                      </a:cubicBezTo>
                      <a:cubicBezTo>
                        <a:pt x="3868" y="9494"/>
                        <a:pt x="3707" y="9494"/>
                        <a:pt x="3546" y="9494"/>
                      </a:cubicBezTo>
                      <a:cubicBezTo>
                        <a:pt x="3546" y="9494"/>
                        <a:pt x="3546" y="9494"/>
                        <a:pt x="3546" y="9494"/>
                      </a:cubicBezTo>
                      <a:cubicBezTo>
                        <a:pt x="3546" y="9494"/>
                        <a:pt x="3546" y="9494"/>
                        <a:pt x="3546" y="9494"/>
                      </a:cubicBezTo>
                      <a:cubicBezTo>
                        <a:pt x="3385" y="9494"/>
                        <a:pt x="3223" y="9257"/>
                        <a:pt x="3062" y="9257"/>
                      </a:cubicBezTo>
                      <a:cubicBezTo>
                        <a:pt x="3062" y="9019"/>
                        <a:pt x="2901" y="9019"/>
                        <a:pt x="2901" y="9019"/>
                      </a:cubicBezTo>
                      <a:cubicBezTo>
                        <a:pt x="2579" y="9969"/>
                        <a:pt x="2095" y="9969"/>
                        <a:pt x="1934" y="9969"/>
                      </a:cubicBezTo>
                      <a:cubicBezTo>
                        <a:pt x="1773" y="9969"/>
                        <a:pt x="1773" y="9969"/>
                        <a:pt x="1611" y="9969"/>
                      </a:cubicBezTo>
                      <a:cubicBezTo>
                        <a:pt x="1611" y="9969"/>
                        <a:pt x="1611" y="9969"/>
                        <a:pt x="1611" y="9969"/>
                      </a:cubicBezTo>
                      <a:cubicBezTo>
                        <a:pt x="1450" y="9969"/>
                        <a:pt x="1450" y="9731"/>
                        <a:pt x="1450" y="9731"/>
                      </a:cubicBezTo>
                      <a:cubicBezTo>
                        <a:pt x="1450" y="9731"/>
                        <a:pt x="1450" y="9731"/>
                        <a:pt x="1450" y="9731"/>
                      </a:cubicBezTo>
                      <a:cubicBezTo>
                        <a:pt x="1450" y="9969"/>
                        <a:pt x="1289" y="9969"/>
                        <a:pt x="1289" y="9969"/>
                      </a:cubicBezTo>
                      <a:cubicBezTo>
                        <a:pt x="1289" y="9969"/>
                        <a:pt x="1289" y="9969"/>
                        <a:pt x="1289" y="10206"/>
                      </a:cubicBezTo>
                      <a:cubicBezTo>
                        <a:pt x="1128" y="10206"/>
                        <a:pt x="1128" y="10206"/>
                        <a:pt x="1128" y="10206"/>
                      </a:cubicBezTo>
                      <a:cubicBezTo>
                        <a:pt x="1128" y="10443"/>
                        <a:pt x="1128" y="10443"/>
                        <a:pt x="967" y="10443"/>
                      </a:cubicBezTo>
                      <a:cubicBezTo>
                        <a:pt x="967" y="10443"/>
                        <a:pt x="967" y="10443"/>
                        <a:pt x="967" y="10681"/>
                      </a:cubicBezTo>
                      <a:cubicBezTo>
                        <a:pt x="967" y="10681"/>
                        <a:pt x="805" y="10918"/>
                        <a:pt x="805" y="10918"/>
                      </a:cubicBezTo>
                      <a:cubicBezTo>
                        <a:pt x="644" y="11630"/>
                        <a:pt x="483" y="12105"/>
                        <a:pt x="322" y="12580"/>
                      </a:cubicBezTo>
                      <a:cubicBezTo>
                        <a:pt x="161" y="12817"/>
                        <a:pt x="0" y="13292"/>
                        <a:pt x="0" y="13529"/>
                      </a:cubicBezTo>
                      <a:cubicBezTo>
                        <a:pt x="0" y="13529"/>
                        <a:pt x="0" y="13767"/>
                        <a:pt x="0" y="14004"/>
                      </a:cubicBezTo>
                      <a:cubicBezTo>
                        <a:pt x="161" y="14479"/>
                        <a:pt x="161" y="14953"/>
                        <a:pt x="161" y="15665"/>
                      </a:cubicBezTo>
                      <a:cubicBezTo>
                        <a:pt x="161" y="16378"/>
                        <a:pt x="322" y="16852"/>
                        <a:pt x="644" y="17564"/>
                      </a:cubicBezTo>
                      <a:cubicBezTo>
                        <a:pt x="967" y="18276"/>
                        <a:pt x="967" y="18989"/>
                        <a:pt x="967" y="19226"/>
                      </a:cubicBezTo>
                      <a:cubicBezTo>
                        <a:pt x="1128" y="19463"/>
                        <a:pt x="1128" y="19701"/>
                        <a:pt x="1289" y="19938"/>
                      </a:cubicBezTo>
                      <a:cubicBezTo>
                        <a:pt x="1450" y="20175"/>
                        <a:pt x="1611" y="20413"/>
                        <a:pt x="1934" y="20650"/>
                      </a:cubicBezTo>
                      <a:cubicBezTo>
                        <a:pt x="1934" y="20887"/>
                        <a:pt x="2095" y="20887"/>
                        <a:pt x="2095" y="20887"/>
                      </a:cubicBezTo>
                      <a:cubicBezTo>
                        <a:pt x="2095" y="21125"/>
                        <a:pt x="2095" y="21125"/>
                        <a:pt x="2256" y="21125"/>
                      </a:cubicBezTo>
                      <a:cubicBezTo>
                        <a:pt x="2256" y="21125"/>
                        <a:pt x="2256" y="21125"/>
                        <a:pt x="2256" y="21362"/>
                      </a:cubicBezTo>
                      <a:cubicBezTo>
                        <a:pt x="2417" y="21362"/>
                        <a:pt x="2417" y="21362"/>
                        <a:pt x="2417" y="21362"/>
                      </a:cubicBezTo>
                      <a:cubicBezTo>
                        <a:pt x="2417" y="21362"/>
                        <a:pt x="2417" y="21600"/>
                        <a:pt x="2417" y="21600"/>
                      </a:cubicBezTo>
                      <a:cubicBezTo>
                        <a:pt x="2417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362"/>
                        <a:pt x="2579" y="21362"/>
                      </a:cubicBezTo>
                      <a:cubicBezTo>
                        <a:pt x="2579" y="21362"/>
                        <a:pt x="2579" y="21362"/>
                        <a:pt x="2579" y="21362"/>
                      </a:cubicBezTo>
                      <a:cubicBezTo>
                        <a:pt x="2740" y="21362"/>
                        <a:pt x="2740" y="21125"/>
                        <a:pt x="2740" y="21125"/>
                      </a:cubicBezTo>
                      <a:cubicBezTo>
                        <a:pt x="2740" y="21125"/>
                        <a:pt x="2740" y="21125"/>
                        <a:pt x="2740" y="21125"/>
                      </a:cubicBezTo>
                      <a:cubicBezTo>
                        <a:pt x="2740" y="20887"/>
                        <a:pt x="2740" y="20887"/>
                        <a:pt x="2740" y="20887"/>
                      </a:cubicBezTo>
                      <a:cubicBezTo>
                        <a:pt x="2740" y="20887"/>
                        <a:pt x="2740" y="20887"/>
                        <a:pt x="2740" y="20887"/>
                      </a:cubicBezTo>
                      <a:cubicBezTo>
                        <a:pt x="2740" y="20650"/>
                        <a:pt x="2740" y="20650"/>
                        <a:pt x="2740" y="20650"/>
                      </a:cubicBezTo>
                      <a:cubicBezTo>
                        <a:pt x="2740" y="20650"/>
                        <a:pt x="2740" y="20650"/>
                        <a:pt x="2740" y="20650"/>
                      </a:cubicBezTo>
                      <a:cubicBezTo>
                        <a:pt x="2740" y="20650"/>
                        <a:pt x="2740" y="20650"/>
                        <a:pt x="2740" y="20413"/>
                      </a:cubicBezTo>
                      <a:cubicBezTo>
                        <a:pt x="2740" y="20413"/>
                        <a:pt x="2740" y="20413"/>
                        <a:pt x="2740" y="20413"/>
                      </a:cubicBezTo>
                      <a:cubicBezTo>
                        <a:pt x="2740" y="20413"/>
                        <a:pt x="2740" y="20413"/>
                        <a:pt x="2740" y="20413"/>
                      </a:cubicBezTo>
                      <a:cubicBezTo>
                        <a:pt x="2740" y="20413"/>
                        <a:pt x="2740" y="20175"/>
                        <a:pt x="2740" y="20175"/>
                      </a:cubicBezTo>
                      <a:cubicBezTo>
                        <a:pt x="2740" y="19938"/>
                        <a:pt x="2740" y="19938"/>
                        <a:pt x="2740" y="19938"/>
                      </a:cubicBezTo>
                      <a:cubicBezTo>
                        <a:pt x="4029" y="19463"/>
                        <a:pt x="4029" y="19463"/>
                        <a:pt x="4029" y="19463"/>
                      </a:cubicBezTo>
                      <a:cubicBezTo>
                        <a:pt x="4835" y="18989"/>
                        <a:pt x="4835" y="18989"/>
                        <a:pt x="4835" y="18989"/>
                      </a:cubicBezTo>
                      <a:cubicBezTo>
                        <a:pt x="6125" y="19226"/>
                        <a:pt x="6125" y="19226"/>
                        <a:pt x="6125" y="19226"/>
                      </a:cubicBezTo>
                      <a:cubicBezTo>
                        <a:pt x="6125" y="17802"/>
                        <a:pt x="6125" y="17802"/>
                        <a:pt x="6125" y="17802"/>
                      </a:cubicBezTo>
                      <a:cubicBezTo>
                        <a:pt x="6125" y="17802"/>
                        <a:pt x="6125" y="17802"/>
                        <a:pt x="6125" y="17802"/>
                      </a:cubicBezTo>
                      <a:cubicBezTo>
                        <a:pt x="6286" y="17327"/>
                        <a:pt x="7414" y="15428"/>
                        <a:pt x="8382" y="15428"/>
                      </a:cubicBezTo>
                      <a:cubicBezTo>
                        <a:pt x="9026" y="15428"/>
                        <a:pt x="9671" y="16615"/>
                        <a:pt x="9994" y="17090"/>
                      </a:cubicBezTo>
                      <a:cubicBezTo>
                        <a:pt x="13057" y="17802"/>
                        <a:pt x="13057" y="17802"/>
                        <a:pt x="13057" y="17802"/>
                      </a:cubicBezTo>
                      <a:cubicBezTo>
                        <a:pt x="13057" y="17327"/>
                        <a:pt x="13380" y="16378"/>
                        <a:pt x="13541" y="16140"/>
                      </a:cubicBezTo>
                      <a:cubicBezTo>
                        <a:pt x="13863" y="15903"/>
                        <a:pt x="14186" y="15903"/>
                        <a:pt x="14508" y="16140"/>
                      </a:cubicBezTo>
                      <a:cubicBezTo>
                        <a:pt x="14669" y="16140"/>
                        <a:pt x="14830" y="16140"/>
                        <a:pt x="14992" y="16140"/>
                      </a:cubicBezTo>
                      <a:cubicBezTo>
                        <a:pt x="14992" y="16140"/>
                        <a:pt x="15153" y="16140"/>
                        <a:pt x="15153" y="16140"/>
                      </a:cubicBezTo>
                      <a:cubicBezTo>
                        <a:pt x="15636" y="15903"/>
                        <a:pt x="16281" y="15191"/>
                        <a:pt x="17087" y="15191"/>
                      </a:cubicBezTo>
                      <a:cubicBezTo>
                        <a:pt x="17409" y="15191"/>
                        <a:pt x="17732" y="15428"/>
                        <a:pt x="17893" y="15428"/>
                      </a:cubicBezTo>
                      <a:cubicBezTo>
                        <a:pt x="18054" y="15428"/>
                        <a:pt x="18054" y="15428"/>
                        <a:pt x="18215" y="15428"/>
                      </a:cubicBezTo>
                      <a:cubicBezTo>
                        <a:pt x="18215" y="15428"/>
                        <a:pt x="18215" y="15428"/>
                        <a:pt x="18377" y="15191"/>
                      </a:cubicBezTo>
                      <a:cubicBezTo>
                        <a:pt x="18377" y="14953"/>
                        <a:pt x="18699" y="14479"/>
                        <a:pt x="19183" y="14479"/>
                      </a:cubicBezTo>
                      <a:cubicBezTo>
                        <a:pt x="19666" y="14479"/>
                        <a:pt x="20472" y="14953"/>
                        <a:pt x="20633" y="15191"/>
                      </a:cubicBezTo>
                      <a:cubicBezTo>
                        <a:pt x="21600" y="14953"/>
                        <a:pt x="21600" y="14953"/>
                        <a:pt x="21600" y="14953"/>
                      </a:cubicBezTo>
                      <a:cubicBezTo>
                        <a:pt x="21278" y="14241"/>
                        <a:pt x="21278" y="14241"/>
                        <a:pt x="21278" y="14241"/>
                      </a:cubicBezTo>
                      <a:cubicBezTo>
                        <a:pt x="20472" y="13529"/>
                        <a:pt x="19989" y="13054"/>
                        <a:pt x="19989" y="1234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29" name="Shape">
                  <a:extLst>
                    <a:ext uri="{FF2B5EF4-FFF2-40B4-BE49-F238E27FC236}">
                      <a16:creationId xmlns:a16="http://schemas.microsoft.com/office/drawing/2014/main" id="{4E355187-75F1-433E-0ACF-85C54E699592}"/>
                    </a:ext>
                  </a:extLst>
                </p:cNvPr>
                <p:cNvSpPr/>
                <p:nvPr/>
              </p:nvSpPr>
              <p:spPr>
                <a:xfrm>
                  <a:off x="280543" y="319665"/>
                  <a:ext cx="162381" cy="1148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extrusionOk="0">
                      <a:moveTo>
                        <a:pt x="20512" y="1453"/>
                      </a:moveTo>
                      <a:cubicBezTo>
                        <a:pt x="20345" y="1453"/>
                        <a:pt x="20345" y="1246"/>
                        <a:pt x="20345" y="1246"/>
                      </a:cubicBezTo>
                      <a:cubicBezTo>
                        <a:pt x="20345" y="1246"/>
                        <a:pt x="20345" y="1246"/>
                        <a:pt x="20345" y="1246"/>
                      </a:cubicBezTo>
                      <a:cubicBezTo>
                        <a:pt x="20179" y="1038"/>
                        <a:pt x="20179" y="1038"/>
                        <a:pt x="20179" y="830"/>
                      </a:cubicBezTo>
                      <a:cubicBezTo>
                        <a:pt x="20013" y="830"/>
                        <a:pt x="20013" y="623"/>
                        <a:pt x="20013" y="623"/>
                      </a:cubicBezTo>
                      <a:cubicBezTo>
                        <a:pt x="19847" y="415"/>
                        <a:pt x="19847" y="415"/>
                        <a:pt x="19681" y="207"/>
                      </a:cubicBezTo>
                      <a:cubicBezTo>
                        <a:pt x="19681" y="207"/>
                        <a:pt x="19681" y="207"/>
                        <a:pt x="19681" y="207"/>
                      </a:cubicBezTo>
                      <a:cubicBezTo>
                        <a:pt x="19681" y="207"/>
                        <a:pt x="19681" y="207"/>
                        <a:pt x="19681" y="207"/>
                      </a:cubicBezTo>
                      <a:cubicBezTo>
                        <a:pt x="19681" y="207"/>
                        <a:pt x="19681" y="207"/>
                        <a:pt x="19681" y="207"/>
                      </a:cubicBezTo>
                      <a:cubicBezTo>
                        <a:pt x="19681" y="207"/>
                        <a:pt x="19681" y="207"/>
                        <a:pt x="19681" y="207"/>
                      </a:cubicBezTo>
                      <a:cubicBezTo>
                        <a:pt x="19515" y="207"/>
                        <a:pt x="19348" y="415"/>
                        <a:pt x="19348" y="623"/>
                      </a:cubicBezTo>
                      <a:cubicBezTo>
                        <a:pt x="19182" y="623"/>
                        <a:pt x="19182" y="623"/>
                        <a:pt x="19182" y="623"/>
                      </a:cubicBezTo>
                      <a:cubicBezTo>
                        <a:pt x="18850" y="1038"/>
                        <a:pt x="18684" y="1453"/>
                        <a:pt x="18352" y="1661"/>
                      </a:cubicBezTo>
                      <a:cubicBezTo>
                        <a:pt x="18185" y="1661"/>
                        <a:pt x="18019" y="1661"/>
                        <a:pt x="17853" y="1661"/>
                      </a:cubicBezTo>
                      <a:cubicBezTo>
                        <a:pt x="17355" y="1661"/>
                        <a:pt x="16856" y="1453"/>
                        <a:pt x="16524" y="1246"/>
                      </a:cubicBezTo>
                      <a:cubicBezTo>
                        <a:pt x="16524" y="1246"/>
                        <a:pt x="16358" y="1038"/>
                        <a:pt x="15859" y="1038"/>
                      </a:cubicBezTo>
                      <a:cubicBezTo>
                        <a:pt x="15693" y="1038"/>
                        <a:pt x="15527" y="1246"/>
                        <a:pt x="15195" y="1246"/>
                      </a:cubicBezTo>
                      <a:cubicBezTo>
                        <a:pt x="15195" y="1246"/>
                        <a:pt x="15028" y="1246"/>
                        <a:pt x="15028" y="1246"/>
                      </a:cubicBezTo>
                      <a:cubicBezTo>
                        <a:pt x="14862" y="1246"/>
                        <a:pt x="14696" y="1246"/>
                        <a:pt x="14696" y="1246"/>
                      </a:cubicBezTo>
                      <a:cubicBezTo>
                        <a:pt x="14530" y="1246"/>
                        <a:pt x="14364" y="1246"/>
                        <a:pt x="14198" y="1246"/>
                      </a:cubicBezTo>
                      <a:cubicBezTo>
                        <a:pt x="14198" y="1246"/>
                        <a:pt x="14198" y="1246"/>
                        <a:pt x="14198" y="1246"/>
                      </a:cubicBezTo>
                      <a:cubicBezTo>
                        <a:pt x="14032" y="1246"/>
                        <a:pt x="13699" y="1453"/>
                        <a:pt x="13533" y="1661"/>
                      </a:cubicBezTo>
                      <a:cubicBezTo>
                        <a:pt x="13367" y="1869"/>
                        <a:pt x="13201" y="2076"/>
                        <a:pt x="13035" y="2284"/>
                      </a:cubicBezTo>
                      <a:cubicBezTo>
                        <a:pt x="12868" y="2284"/>
                        <a:pt x="12536" y="2492"/>
                        <a:pt x="12038" y="2492"/>
                      </a:cubicBezTo>
                      <a:cubicBezTo>
                        <a:pt x="11705" y="2492"/>
                        <a:pt x="11207" y="2284"/>
                        <a:pt x="10875" y="2284"/>
                      </a:cubicBezTo>
                      <a:cubicBezTo>
                        <a:pt x="10707" y="2076"/>
                        <a:pt x="10541" y="2076"/>
                        <a:pt x="10375" y="1869"/>
                      </a:cubicBezTo>
                      <a:cubicBezTo>
                        <a:pt x="10043" y="1661"/>
                        <a:pt x="9711" y="1246"/>
                        <a:pt x="9544" y="1246"/>
                      </a:cubicBezTo>
                      <a:cubicBezTo>
                        <a:pt x="9378" y="1246"/>
                        <a:pt x="8714" y="1453"/>
                        <a:pt x="8215" y="1869"/>
                      </a:cubicBezTo>
                      <a:cubicBezTo>
                        <a:pt x="8049" y="1869"/>
                        <a:pt x="8049" y="1869"/>
                        <a:pt x="7883" y="1869"/>
                      </a:cubicBezTo>
                      <a:cubicBezTo>
                        <a:pt x="7384" y="1869"/>
                        <a:pt x="7218" y="1453"/>
                        <a:pt x="7052" y="1038"/>
                      </a:cubicBezTo>
                      <a:cubicBezTo>
                        <a:pt x="6886" y="830"/>
                        <a:pt x="6886" y="623"/>
                        <a:pt x="6720" y="415"/>
                      </a:cubicBezTo>
                      <a:cubicBezTo>
                        <a:pt x="6720" y="415"/>
                        <a:pt x="6554" y="415"/>
                        <a:pt x="6221" y="415"/>
                      </a:cubicBezTo>
                      <a:cubicBezTo>
                        <a:pt x="6055" y="207"/>
                        <a:pt x="5557" y="207"/>
                        <a:pt x="5224" y="0"/>
                      </a:cubicBezTo>
                      <a:cubicBezTo>
                        <a:pt x="5224" y="0"/>
                        <a:pt x="5058" y="0"/>
                        <a:pt x="5058" y="207"/>
                      </a:cubicBezTo>
                      <a:cubicBezTo>
                        <a:pt x="5058" y="207"/>
                        <a:pt x="5058" y="207"/>
                        <a:pt x="4892" y="207"/>
                      </a:cubicBezTo>
                      <a:cubicBezTo>
                        <a:pt x="4892" y="415"/>
                        <a:pt x="4726" y="623"/>
                        <a:pt x="4394" y="623"/>
                      </a:cubicBezTo>
                      <a:cubicBezTo>
                        <a:pt x="4394" y="623"/>
                        <a:pt x="4394" y="623"/>
                        <a:pt x="4394" y="623"/>
                      </a:cubicBezTo>
                      <a:cubicBezTo>
                        <a:pt x="4394" y="623"/>
                        <a:pt x="4394" y="623"/>
                        <a:pt x="4394" y="623"/>
                      </a:cubicBezTo>
                      <a:cubicBezTo>
                        <a:pt x="4228" y="415"/>
                        <a:pt x="4228" y="415"/>
                        <a:pt x="4228" y="415"/>
                      </a:cubicBezTo>
                      <a:cubicBezTo>
                        <a:pt x="3895" y="415"/>
                        <a:pt x="3563" y="415"/>
                        <a:pt x="3231" y="415"/>
                      </a:cubicBezTo>
                      <a:cubicBezTo>
                        <a:pt x="2898" y="415"/>
                        <a:pt x="2898" y="415"/>
                        <a:pt x="2898" y="415"/>
                      </a:cubicBezTo>
                      <a:cubicBezTo>
                        <a:pt x="2732" y="623"/>
                        <a:pt x="2732" y="1038"/>
                        <a:pt x="2732" y="1453"/>
                      </a:cubicBezTo>
                      <a:cubicBezTo>
                        <a:pt x="2732" y="1869"/>
                        <a:pt x="2566" y="2076"/>
                        <a:pt x="2400" y="2284"/>
                      </a:cubicBezTo>
                      <a:cubicBezTo>
                        <a:pt x="2234" y="2699"/>
                        <a:pt x="1735" y="3323"/>
                        <a:pt x="1735" y="3738"/>
                      </a:cubicBezTo>
                      <a:cubicBezTo>
                        <a:pt x="1735" y="3738"/>
                        <a:pt x="1735" y="3946"/>
                        <a:pt x="1735" y="3946"/>
                      </a:cubicBezTo>
                      <a:cubicBezTo>
                        <a:pt x="1735" y="3946"/>
                        <a:pt x="1735" y="3946"/>
                        <a:pt x="1735" y="3946"/>
                      </a:cubicBezTo>
                      <a:cubicBezTo>
                        <a:pt x="1735" y="4153"/>
                        <a:pt x="1569" y="4153"/>
                        <a:pt x="1569" y="4153"/>
                      </a:cubicBezTo>
                      <a:cubicBezTo>
                        <a:pt x="1569" y="4153"/>
                        <a:pt x="1569" y="4361"/>
                        <a:pt x="1569" y="4361"/>
                      </a:cubicBezTo>
                      <a:cubicBezTo>
                        <a:pt x="1569" y="4361"/>
                        <a:pt x="1569" y="4361"/>
                        <a:pt x="1569" y="4361"/>
                      </a:cubicBezTo>
                      <a:cubicBezTo>
                        <a:pt x="1569" y="4361"/>
                        <a:pt x="1569" y="4569"/>
                        <a:pt x="1569" y="4569"/>
                      </a:cubicBezTo>
                      <a:cubicBezTo>
                        <a:pt x="1569" y="4569"/>
                        <a:pt x="1569" y="4776"/>
                        <a:pt x="1735" y="4776"/>
                      </a:cubicBezTo>
                      <a:cubicBezTo>
                        <a:pt x="1735" y="4776"/>
                        <a:pt x="1735" y="4984"/>
                        <a:pt x="1735" y="4984"/>
                      </a:cubicBezTo>
                      <a:cubicBezTo>
                        <a:pt x="1735" y="5192"/>
                        <a:pt x="1735" y="5192"/>
                        <a:pt x="1735" y="5192"/>
                      </a:cubicBezTo>
                      <a:cubicBezTo>
                        <a:pt x="1735" y="5192"/>
                        <a:pt x="1735" y="5399"/>
                        <a:pt x="1735" y="5399"/>
                      </a:cubicBezTo>
                      <a:cubicBezTo>
                        <a:pt x="1735" y="5399"/>
                        <a:pt x="1735" y="5607"/>
                        <a:pt x="1735" y="5607"/>
                      </a:cubicBezTo>
                      <a:cubicBezTo>
                        <a:pt x="1901" y="6438"/>
                        <a:pt x="1901" y="8723"/>
                        <a:pt x="1403" y="9346"/>
                      </a:cubicBezTo>
                      <a:cubicBezTo>
                        <a:pt x="1071" y="9761"/>
                        <a:pt x="904" y="10384"/>
                        <a:pt x="738" y="10592"/>
                      </a:cubicBezTo>
                      <a:cubicBezTo>
                        <a:pt x="738" y="10592"/>
                        <a:pt x="738" y="10592"/>
                        <a:pt x="738" y="10592"/>
                      </a:cubicBezTo>
                      <a:cubicBezTo>
                        <a:pt x="738" y="10800"/>
                        <a:pt x="738" y="10800"/>
                        <a:pt x="738" y="10800"/>
                      </a:cubicBezTo>
                      <a:cubicBezTo>
                        <a:pt x="738" y="10800"/>
                        <a:pt x="240" y="11215"/>
                        <a:pt x="74" y="12046"/>
                      </a:cubicBezTo>
                      <a:cubicBezTo>
                        <a:pt x="-92" y="12876"/>
                        <a:pt x="74" y="13292"/>
                        <a:pt x="74" y="13915"/>
                      </a:cubicBezTo>
                      <a:cubicBezTo>
                        <a:pt x="74" y="14123"/>
                        <a:pt x="74" y="14538"/>
                        <a:pt x="74" y="14746"/>
                      </a:cubicBezTo>
                      <a:cubicBezTo>
                        <a:pt x="74" y="15161"/>
                        <a:pt x="240" y="15369"/>
                        <a:pt x="406" y="15576"/>
                      </a:cubicBezTo>
                      <a:cubicBezTo>
                        <a:pt x="406" y="15784"/>
                        <a:pt x="406" y="15992"/>
                        <a:pt x="572" y="15992"/>
                      </a:cubicBezTo>
                      <a:cubicBezTo>
                        <a:pt x="572" y="15992"/>
                        <a:pt x="572" y="16200"/>
                        <a:pt x="572" y="16200"/>
                      </a:cubicBezTo>
                      <a:cubicBezTo>
                        <a:pt x="572" y="16200"/>
                        <a:pt x="572" y="16407"/>
                        <a:pt x="572" y="16407"/>
                      </a:cubicBezTo>
                      <a:cubicBezTo>
                        <a:pt x="572" y="16407"/>
                        <a:pt x="572" y="16407"/>
                        <a:pt x="572" y="16407"/>
                      </a:cubicBezTo>
                      <a:cubicBezTo>
                        <a:pt x="738" y="16615"/>
                        <a:pt x="1735" y="16823"/>
                        <a:pt x="2400" y="17030"/>
                      </a:cubicBezTo>
                      <a:cubicBezTo>
                        <a:pt x="2732" y="17030"/>
                        <a:pt x="2898" y="17030"/>
                        <a:pt x="3231" y="17238"/>
                      </a:cubicBezTo>
                      <a:cubicBezTo>
                        <a:pt x="4228" y="17446"/>
                        <a:pt x="5224" y="19315"/>
                        <a:pt x="5224" y="19938"/>
                      </a:cubicBezTo>
                      <a:cubicBezTo>
                        <a:pt x="5224" y="20353"/>
                        <a:pt x="5723" y="21392"/>
                        <a:pt x="6055" y="21600"/>
                      </a:cubicBezTo>
                      <a:cubicBezTo>
                        <a:pt x="6221" y="21600"/>
                        <a:pt x="6221" y="21600"/>
                        <a:pt x="6221" y="21600"/>
                      </a:cubicBezTo>
                      <a:cubicBezTo>
                        <a:pt x="6387" y="21600"/>
                        <a:pt x="6720" y="21392"/>
                        <a:pt x="6886" y="21392"/>
                      </a:cubicBezTo>
                      <a:cubicBezTo>
                        <a:pt x="7218" y="21184"/>
                        <a:pt x="7551" y="20976"/>
                        <a:pt x="7883" y="20976"/>
                      </a:cubicBezTo>
                      <a:cubicBezTo>
                        <a:pt x="8215" y="20976"/>
                        <a:pt x="8215" y="20976"/>
                        <a:pt x="8215" y="20976"/>
                      </a:cubicBezTo>
                      <a:cubicBezTo>
                        <a:pt x="9711" y="20976"/>
                        <a:pt x="10043" y="20769"/>
                        <a:pt x="10043" y="20769"/>
                      </a:cubicBezTo>
                      <a:cubicBezTo>
                        <a:pt x="10209" y="20769"/>
                        <a:pt x="10375" y="20561"/>
                        <a:pt x="10375" y="20561"/>
                      </a:cubicBezTo>
                      <a:cubicBezTo>
                        <a:pt x="10375" y="20561"/>
                        <a:pt x="10375" y="20561"/>
                        <a:pt x="10375" y="20561"/>
                      </a:cubicBezTo>
                      <a:cubicBezTo>
                        <a:pt x="10375" y="20561"/>
                        <a:pt x="10541" y="20353"/>
                        <a:pt x="10541" y="20353"/>
                      </a:cubicBezTo>
                      <a:cubicBezTo>
                        <a:pt x="10541" y="20353"/>
                        <a:pt x="10541" y="20146"/>
                        <a:pt x="10541" y="20146"/>
                      </a:cubicBezTo>
                      <a:cubicBezTo>
                        <a:pt x="10541" y="20146"/>
                        <a:pt x="10541" y="19938"/>
                        <a:pt x="10541" y="19938"/>
                      </a:cubicBezTo>
                      <a:cubicBezTo>
                        <a:pt x="10541" y="19938"/>
                        <a:pt x="10541" y="19730"/>
                        <a:pt x="10707" y="19730"/>
                      </a:cubicBezTo>
                      <a:cubicBezTo>
                        <a:pt x="10707" y="19730"/>
                        <a:pt x="10707" y="19523"/>
                        <a:pt x="10707" y="19523"/>
                      </a:cubicBezTo>
                      <a:cubicBezTo>
                        <a:pt x="10707" y="19523"/>
                        <a:pt x="10707" y="19315"/>
                        <a:pt x="10707" y="19315"/>
                      </a:cubicBezTo>
                      <a:cubicBezTo>
                        <a:pt x="10707" y="19315"/>
                        <a:pt x="10707" y="19315"/>
                        <a:pt x="10707" y="19315"/>
                      </a:cubicBezTo>
                      <a:cubicBezTo>
                        <a:pt x="10707" y="19107"/>
                        <a:pt x="10707" y="19107"/>
                        <a:pt x="10707" y="19107"/>
                      </a:cubicBezTo>
                      <a:cubicBezTo>
                        <a:pt x="10707" y="18900"/>
                        <a:pt x="10707" y="18900"/>
                        <a:pt x="10707" y="18900"/>
                      </a:cubicBezTo>
                      <a:cubicBezTo>
                        <a:pt x="10875" y="18900"/>
                        <a:pt x="10875" y="18900"/>
                        <a:pt x="10875" y="18692"/>
                      </a:cubicBezTo>
                      <a:cubicBezTo>
                        <a:pt x="10875" y="18692"/>
                        <a:pt x="10875" y="18692"/>
                        <a:pt x="10875" y="18692"/>
                      </a:cubicBezTo>
                      <a:cubicBezTo>
                        <a:pt x="10875" y="18692"/>
                        <a:pt x="10875" y="18692"/>
                        <a:pt x="10875" y="18692"/>
                      </a:cubicBezTo>
                      <a:cubicBezTo>
                        <a:pt x="10875" y="18692"/>
                        <a:pt x="10875" y="18692"/>
                        <a:pt x="10875" y="18692"/>
                      </a:cubicBezTo>
                      <a:cubicBezTo>
                        <a:pt x="10875" y="18484"/>
                        <a:pt x="10875" y="18484"/>
                        <a:pt x="10875" y="18484"/>
                      </a:cubicBezTo>
                      <a:cubicBezTo>
                        <a:pt x="10875" y="18484"/>
                        <a:pt x="10875" y="18484"/>
                        <a:pt x="10875" y="18484"/>
                      </a:cubicBezTo>
                      <a:cubicBezTo>
                        <a:pt x="10875" y="18276"/>
                        <a:pt x="10875" y="18276"/>
                        <a:pt x="10875" y="18276"/>
                      </a:cubicBezTo>
                      <a:cubicBezTo>
                        <a:pt x="12868" y="15784"/>
                        <a:pt x="13201" y="15576"/>
                        <a:pt x="13201" y="15576"/>
                      </a:cubicBezTo>
                      <a:cubicBezTo>
                        <a:pt x="13367" y="15576"/>
                        <a:pt x="13533" y="15576"/>
                        <a:pt x="13699" y="15576"/>
                      </a:cubicBezTo>
                      <a:cubicBezTo>
                        <a:pt x="13865" y="15576"/>
                        <a:pt x="14032" y="15576"/>
                        <a:pt x="14198" y="15576"/>
                      </a:cubicBezTo>
                      <a:cubicBezTo>
                        <a:pt x="14364" y="15369"/>
                        <a:pt x="14530" y="15369"/>
                        <a:pt x="14696" y="15369"/>
                      </a:cubicBezTo>
                      <a:cubicBezTo>
                        <a:pt x="15028" y="15369"/>
                        <a:pt x="15693" y="15784"/>
                        <a:pt x="16025" y="16407"/>
                      </a:cubicBezTo>
                      <a:cubicBezTo>
                        <a:pt x="16025" y="16407"/>
                        <a:pt x="16025" y="16200"/>
                        <a:pt x="16025" y="16200"/>
                      </a:cubicBezTo>
                      <a:cubicBezTo>
                        <a:pt x="16358" y="15369"/>
                        <a:pt x="16358" y="15369"/>
                        <a:pt x="16358" y="15369"/>
                      </a:cubicBezTo>
                      <a:cubicBezTo>
                        <a:pt x="16690" y="14746"/>
                        <a:pt x="17521" y="12876"/>
                        <a:pt x="17521" y="12461"/>
                      </a:cubicBezTo>
                      <a:cubicBezTo>
                        <a:pt x="17521" y="11838"/>
                        <a:pt x="18019" y="11423"/>
                        <a:pt x="18185" y="11215"/>
                      </a:cubicBezTo>
                      <a:cubicBezTo>
                        <a:pt x="18352" y="11215"/>
                        <a:pt x="18352" y="11007"/>
                        <a:pt x="18518" y="11007"/>
                      </a:cubicBezTo>
                      <a:cubicBezTo>
                        <a:pt x="18518" y="10800"/>
                        <a:pt x="18518" y="10800"/>
                        <a:pt x="18518" y="10800"/>
                      </a:cubicBezTo>
                      <a:cubicBezTo>
                        <a:pt x="18518" y="10384"/>
                        <a:pt x="18518" y="9553"/>
                        <a:pt x="18850" y="9346"/>
                      </a:cubicBezTo>
                      <a:cubicBezTo>
                        <a:pt x="19016" y="9138"/>
                        <a:pt x="19182" y="8515"/>
                        <a:pt x="19182" y="8307"/>
                      </a:cubicBezTo>
                      <a:cubicBezTo>
                        <a:pt x="19016" y="7684"/>
                        <a:pt x="20345" y="5399"/>
                        <a:pt x="20345" y="5399"/>
                      </a:cubicBezTo>
                      <a:cubicBezTo>
                        <a:pt x="20512" y="5192"/>
                        <a:pt x="20678" y="5192"/>
                        <a:pt x="21010" y="4984"/>
                      </a:cubicBezTo>
                      <a:cubicBezTo>
                        <a:pt x="21010" y="4984"/>
                        <a:pt x="21342" y="4984"/>
                        <a:pt x="21342" y="4776"/>
                      </a:cubicBezTo>
                      <a:cubicBezTo>
                        <a:pt x="21342" y="4776"/>
                        <a:pt x="21342" y="4569"/>
                        <a:pt x="21342" y="4569"/>
                      </a:cubicBezTo>
                      <a:cubicBezTo>
                        <a:pt x="21342" y="4153"/>
                        <a:pt x="21508" y="3946"/>
                        <a:pt x="21508" y="3738"/>
                      </a:cubicBezTo>
                      <a:cubicBezTo>
                        <a:pt x="21010" y="3738"/>
                        <a:pt x="20512" y="3115"/>
                        <a:pt x="20512" y="2492"/>
                      </a:cubicBezTo>
                      <a:cubicBezTo>
                        <a:pt x="20512" y="2492"/>
                        <a:pt x="20512" y="2284"/>
                        <a:pt x="20512" y="2284"/>
                      </a:cubicBezTo>
                      <a:cubicBezTo>
                        <a:pt x="20512" y="2284"/>
                        <a:pt x="20512" y="2284"/>
                        <a:pt x="20512" y="2076"/>
                      </a:cubicBezTo>
                      <a:cubicBezTo>
                        <a:pt x="20512" y="2076"/>
                        <a:pt x="20512" y="2076"/>
                        <a:pt x="20512" y="1869"/>
                      </a:cubicBezTo>
                      <a:cubicBezTo>
                        <a:pt x="20512" y="1869"/>
                        <a:pt x="20512" y="1869"/>
                        <a:pt x="20512" y="1869"/>
                      </a:cubicBezTo>
                      <a:cubicBezTo>
                        <a:pt x="20512" y="1661"/>
                        <a:pt x="20512" y="1661"/>
                        <a:pt x="20512" y="1661"/>
                      </a:cubicBezTo>
                      <a:cubicBezTo>
                        <a:pt x="20512" y="1453"/>
                        <a:pt x="20512" y="1453"/>
                        <a:pt x="20512" y="1453"/>
                      </a:cubicBezTo>
                      <a:cubicBezTo>
                        <a:pt x="20512" y="1453"/>
                        <a:pt x="20512" y="1453"/>
                        <a:pt x="20512" y="1453"/>
                      </a:cubicBezTo>
                      <a:cubicBezTo>
                        <a:pt x="20512" y="1453"/>
                        <a:pt x="20512" y="1453"/>
                        <a:pt x="20512" y="145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30" name="Shape">
                  <a:extLst>
                    <a:ext uri="{FF2B5EF4-FFF2-40B4-BE49-F238E27FC236}">
                      <a16:creationId xmlns:a16="http://schemas.microsoft.com/office/drawing/2014/main" id="{8AFBDB01-8E30-9A13-FC69-1EE4E22FFCCF}"/>
                    </a:ext>
                  </a:extLst>
                </p:cNvPr>
                <p:cNvSpPr/>
                <p:nvPr/>
              </p:nvSpPr>
              <p:spPr>
                <a:xfrm>
                  <a:off x="252432" y="336892"/>
                  <a:ext cx="36957" cy="72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3" h="21600" extrusionOk="0">
                      <a:moveTo>
                        <a:pt x="19440" y="1993"/>
                      </a:moveTo>
                      <a:cubicBezTo>
                        <a:pt x="19440" y="1993"/>
                        <a:pt x="18720" y="1993"/>
                        <a:pt x="18720" y="1661"/>
                      </a:cubicBezTo>
                      <a:cubicBezTo>
                        <a:pt x="17280" y="1661"/>
                        <a:pt x="16560" y="996"/>
                        <a:pt x="16560" y="664"/>
                      </a:cubicBezTo>
                      <a:cubicBezTo>
                        <a:pt x="16560" y="664"/>
                        <a:pt x="16560" y="332"/>
                        <a:pt x="16560" y="332"/>
                      </a:cubicBezTo>
                      <a:cubicBezTo>
                        <a:pt x="16560" y="332"/>
                        <a:pt x="16560" y="0"/>
                        <a:pt x="16560" y="0"/>
                      </a:cubicBezTo>
                      <a:cubicBezTo>
                        <a:pt x="16560" y="0"/>
                        <a:pt x="15840" y="0"/>
                        <a:pt x="15840" y="0"/>
                      </a:cubicBezTo>
                      <a:cubicBezTo>
                        <a:pt x="15840" y="0"/>
                        <a:pt x="15840" y="0"/>
                        <a:pt x="15120" y="0"/>
                      </a:cubicBezTo>
                      <a:cubicBezTo>
                        <a:pt x="15120" y="0"/>
                        <a:pt x="15120" y="0"/>
                        <a:pt x="15120" y="0"/>
                      </a:cubicBezTo>
                      <a:cubicBezTo>
                        <a:pt x="15120" y="332"/>
                        <a:pt x="15120" y="332"/>
                        <a:pt x="15120" y="332"/>
                      </a:cubicBezTo>
                      <a:cubicBezTo>
                        <a:pt x="15120" y="332"/>
                        <a:pt x="15120" y="664"/>
                        <a:pt x="15120" y="664"/>
                      </a:cubicBezTo>
                      <a:cubicBezTo>
                        <a:pt x="15120" y="664"/>
                        <a:pt x="15120" y="664"/>
                        <a:pt x="15120" y="996"/>
                      </a:cubicBezTo>
                      <a:cubicBezTo>
                        <a:pt x="15120" y="996"/>
                        <a:pt x="15120" y="996"/>
                        <a:pt x="15120" y="996"/>
                      </a:cubicBezTo>
                      <a:cubicBezTo>
                        <a:pt x="15840" y="2990"/>
                        <a:pt x="15840" y="2990"/>
                        <a:pt x="15840" y="2990"/>
                      </a:cubicBezTo>
                      <a:cubicBezTo>
                        <a:pt x="14400" y="2326"/>
                        <a:pt x="14400" y="2326"/>
                        <a:pt x="14400" y="2326"/>
                      </a:cubicBezTo>
                      <a:cubicBezTo>
                        <a:pt x="13680" y="2658"/>
                        <a:pt x="13680" y="2658"/>
                        <a:pt x="12960" y="2658"/>
                      </a:cubicBezTo>
                      <a:cubicBezTo>
                        <a:pt x="12960" y="2990"/>
                        <a:pt x="12960" y="2990"/>
                        <a:pt x="12240" y="2990"/>
                      </a:cubicBezTo>
                      <a:cubicBezTo>
                        <a:pt x="11520" y="3655"/>
                        <a:pt x="9360" y="3655"/>
                        <a:pt x="7199" y="3987"/>
                      </a:cubicBezTo>
                      <a:cubicBezTo>
                        <a:pt x="6480" y="3987"/>
                        <a:pt x="5040" y="3987"/>
                        <a:pt x="4320" y="3987"/>
                      </a:cubicBezTo>
                      <a:cubicBezTo>
                        <a:pt x="4320" y="3987"/>
                        <a:pt x="3599" y="4319"/>
                        <a:pt x="2879" y="4652"/>
                      </a:cubicBezTo>
                      <a:cubicBezTo>
                        <a:pt x="2159" y="4984"/>
                        <a:pt x="1439" y="5316"/>
                        <a:pt x="719" y="5316"/>
                      </a:cubicBezTo>
                      <a:cubicBezTo>
                        <a:pt x="719" y="5316"/>
                        <a:pt x="719" y="5316"/>
                        <a:pt x="0" y="5316"/>
                      </a:cubicBezTo>
                      <a:cubicBezTo>
                        <a:pt x="0" y="5316"/>
                        <a:pt x="0" y="5316"/>
                        <a:pt x="0" y="5316"/>
                      </a:cubicBezTo>
                      <a:cubicBezTo>
                        <a:pt x="0" y="5316"/>
                        <a:pt x="0" y="5649"/>
                        <a:pt x="0" y="5649"/>
                      </a:cubicBezTo>
                      <a:cubicBezTo>
                        <a:pt x="719" y="5649"/>
                        <a:pt x="719" y="5981"/>
                        <a:pt x="719" y="5981"/>
                      </a:cubicBezTo>
                      <a:cubicBezTo>
                        <a:pt x="719" y="5981"/>
                        <a:pt x="719" y="5981"/>
                        <a:pt x="719" y="5981"/>
                      </a:cubicBezTo>
                      <a:cubicBezTo>
                        <a:pt x="719" y="6313"/>
                        <a:pt x="719" y="6313"/>
                        <a:pt x="719" y="6313"/>
                      </a:cubicBezTo>
                      <a:cubicBezTo>
                        <a:pt x="719" y="6313"/>
                        <a:pt x="719" y="6313"/>
                        <a:pt x="719" y="6313"/>
                      </a:cubicBezTo>
                      <a:cubicBezTo>
                        <a:pt x="719" y="6646"/>
                        <a:pt x="719" y="6646"/>
                        <a:pt x="719" y="6646"/>
                      </a:cubicBezTo>
                      <a:cubicBezTo>
                        <a:pt x="719" y="6646"/>
                        <a:pt x="719" y="6646"/>
                        <a:pt x="719" y="6646"/>
                      </a:cubicBezTo>
                      <a:cubicBezTo>
                        <a:pt x="719" y="6646"/>
                        <a:pt x="719" y="6978"/>
                        <a:pt x="1439" y="6978"/>
                      </a:cubicBezTo>
                      <a:cubicBezTo>
                        <a:pt x="1439" y="6978"/>
                        <a:pt x="1439" y="6978"/>
                        <a:pt x="1439" y="6978"/>
                      </a:cubicBezTo>
                      <a:cubicBezTo>
                        <a:pt x="1439" y="6978"/>
                        <a:pt x="1439" y="6978"/>
                        <a:pt x="1439" y="6978"/>
                      </a:cubicBezTo>
                      <a:cubicBezTo>
                        <a:pt x="1439" y="6978"/>
                        <a:pt x="1439" y="6978"/>
                        <a:pt x="1439" y="6978"/>
                      </a:cubicBezTo>
                      <a:cubicBezTo>
                        <a:pt x="1439" y="7310"/>
                        <a:pt x="2159" y="7310"/>
                        <a:pt x="2159" y="7310"/>
                      </a:cubicBezTo>
                      <a:cubicBezTo>
                        <a:pt x="2159" y="7310"/>
                        <a:pt x="2159" y="7310"/>
                        <a:pt x="2159" y="7310"/>
                      </a:cubicBezTo>
                      <a:cubicBezTo>
                        <a:pt x="2159" y="7310"/>
                        <a:pt x="2159" y="7310"/>
                        <a:pt x="2879" y="7310"/>
                      </a:cubicBezTo>
                      <a:cubicBezTo>
                        <a:pt x="2879" y="7643"/>
                        <a:pt x="3599" y="7643"/>
                        <a:pt x="3599" y="7643"/>
                      </a:cubicBezTo>
                      <a:cubicBezTo>
                        <a:pt x="7199" y="8640"/>
                        <a:pt x="6480" y="9636"/>
                        <a:pt x="5759" y="10301"/>
                      </a:cubicBezTo>
                      <a:cubicBezTo>
                        <a:pt x="5759" y="10301"/>
                        <a:pt x="5759" y="10633"/>
                        <a:pt x="5759" y="10633"/>
                      </a:cubicBezTo>
                      <a:cubicBezTo>
                        <a:pt x="7199" y="11298"/>
                        <a:pt x="7199" y="12295"/>
                        <a:pt x="7199" y="13624"/>
                      </a:cubicBezTo>
                      <a:cubicBezTo>
                        <a:pt x="7199" y="14289"/>
                        <a:pt x="7199" y="14953"/>
                        <a:pt x="7199" y="15286"/>
                      </a:cubicBezTo>
                      <a:cubicBezTo>
                        <a:pt x="7199" y="15618"/>
                        <a:pt x="7199" y="15618"/>
                        <a:pt x="7199" y="15950"/>
                      </a:cubicBezTo>
                      <a:cubicBezTo>
                        <a:pt x="7920" y="15950"/>
                        <a:pt x="7920" y="15950"/>
                        <a:pt x="7920" y="15950"/>
                      </a:cubicBezTo>
                      <a:cubicBezTo>
                        <a:pt x="7920" y="16283"/>
                        <a:pt x="7920" y="16283"/>
                        <a:pt x="7920" y="16283"/>
                      </a:cubicBezTo>
                      <a:cubicBezTo>
                        <a:pt x="7920" y="16615"/>
                        <a:pt x="7920" y="16615"/>
                        <a:pt x="7920" y="16615"/>
                      </a:cubicBezTo>
                      <a:cubicBezTo>
                        <a:pt x="7920" y="16947"/>
                        <a:pt x="7920" y="16947"/>
                        <a:pt x="7920" y="16947"/>
                      </a:cubicBezTo>
                      <a:cubicBezTo>
                        <a:pt x="7920" y="17280"/>
                        <a:pt x="7920" y="17280"/>
                        <a:pt x="7920" y="17280"/>
                      </a:cubicBezTo>
                      <a:cubicBezTo>
                        <a:pt x="7920" y="17612"/>
                        <a:pt x="7920" y="17612"/>
                        <a:pt x="7920" y="17944"/>
                      </a:cubicBezTo>
                      <a:cubicBezTo>
                        <a:pt x="7920" y="17944"/>
                        <a:pt x="7920" y="17944"/>
                        <a:pt x="7920" y="18276"/>
                      </a:cubicBezTo>
                      <a:cubicBezTo>
                        <a:pt x="7920" y="18276"/>
                        <a:pt x="7920" y="18609"/>
                        <a:pt x="7920" y="18609"/>
                      </a:cubicBezTo>
                      <a:cubicBezTo>
                        <a:pt x="7920" y="18941"/>
                        <a:pt x="7920" y="18941"/>
                        <a:pt x="7920" y="18941"/>
                      </a:cubicBezTo>
                      <a:cubicBezTo>
                        <a:pt x="7920" y="19273"/>
                        <a:pt x="7920" y="19606"/>
                        <a:pt x="7920" y="19606"/>
                      </a:cubicBezTo>
                      <a:cubicBezTo>
                        <a:pt x="7920" y="19938"/>
                        <a:pt x="7920" y="19938"/>
                        <a:pt x="7920" y="19938"/>
                      </a:cubicBezTo>
                      <a:cubicBezTo>
                        <a:pt x="7920" y="20270"/>
                        <a:pt x="7920" y="20603"/>
                        <a:pt x="7920" y="20935"/>
                      </a:cubicBezTo>
                      <a:cubicBezTo>
                        <a:pt x="7920" y="20935"/>
                        <a:pt x="7920" y="21267"/>
                        <a:pt x="7920" y="21267"/>
                      </a:cubicBezTo>
                      <a:cubicBezTo>
                        <a:pt x="7920" y="21267"/>
                        <a:pt x="7920" y="21600"/>
                        <a:pt x="7920" y="21600"/>
                      </a:cubicBezTo>
                      <a:cubicBezTo>
                        <a:pt x="10080" y="21600"/>
                        <a:pt x="11520" y="21600"/>
                        <a:pt x="12240" y="21600"/>
                      </a:cubicBezTo>
                      <a:cubicBezTo>
                        <a:pt x="12960" y="21600"/>
                        <a:pt x="13680" y="21267"/>
                        <a:pt x="14400" y="20935"/>
                      </a:cubicBezTo>
                      <a:cubicBezTo>
                        <a:pt x="14400" y="20935"/>
                        <a:pt x="15120" y="20603"/>
                        <a:pt x="15840" y="20603"/>
                      </a:cubicBezTo>
                      <a:cubicBezTo>
                        <a:pt x="15120" y="20603"/>
                        <a:pt x="15120" y="20603"/>
                        <a:pt x="15120" y="20270"/>
                      </a:cubicBezTo>
                      <a:cubicBezTo>
                        <a:pt x="14400" y="19938"/>
                        <a:pt x="13680" y="19273"/>
                        <a:pt x="13680" y="18276"/>
                      </a:cubicBezTo>
                      <a:cubicBezTo>
                        <a:pt x="13680" y="17944"/>
                        <a:pt x="13680" y="17612"/>
                        <a:pt x="13680" y="16947"/>
                      </a:cubicBezTo>
                      <a:cubicBezTo>
                        <a:pt x="13680" y="15950"/>
                        <a:pt x="12960" y="15286"/>
                        <a:pt x="13680" y="13956"/>
                      </a:cubicBezTo>
                      <a:cubicBezTo>
                        <a:pt x="14400" y="12295"/>
                        <a:pt x="16560" y="11298"/>
                        <a:pt x="17280" y="10966"/>
                      </a:cubicBezTo>
                      <a:cubicBezTo>
                        <a:pt x="18000" y="10301"/>
                        <a:pt x="18720" y="9304"/>
                        <a:pt x="20160" y="8640"/>
                      </a:cubicBezTo>
                      <a:cubicBezTo>
                        <a:pt x="21600" y="8307"/>
                        <a:pt x="21600" y="5981"/>
                        <a:pt x="20880" y="3987"/>
                      </a:cubicBezTo>
                      <a:cubicBezTo>
                        <a:pt x="20880" y="3655"/>
                        <a:pt x="20880" y="3655"/>
                        <a:pt x="20880" y="3323"/>
                      </a:cubicBezTo>
                      <a:cubicBezTo>
                        <a:pt x="20880" y="3323"/>
                        <a:pt x="20880" y="3323"/>
                        <a:pt x="20880" y="3323"/>
                      </a:cubicBezTo>
                      <a:cubicBezTo>
                        <a:pt x="20880" y="3323"/>
                        <a:pt x="20880" y="2990"/>
                        <a:pt x="20880" y="2990"/>
                      </a:cubicBezTo>
                      <a:cubicBezTo>
                        <a:pt x="20880" y="2658"/>
                        <a:pt x="20880" y="2658"/>
                        <a:pt x="20880" y="2658"/>
                      </a:cubicBezTo>
                      <a:cubicBezTo>
                        <a:pt x="20880" y="2658"/>
                        <a:pt x="20160" y="2326"/>
                        <a:pt x="20160" y="1993"/>
                      </a:cubicBezTo>
                      <a:cubicBezTo>
                        <a:pt x="20160" y="1993"/>
                        <a:pt x="20160" y="1993"/>
                        <a:pt x="19440" y="1993"/>
                      </a:cubicBezTo>
                      <a:cubicBezTo>
                        <a:pt x="19440" y="1993"/>
                        <a:pt x="19440" y="1993"/>
                        <a:pt x="19440" y="199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31" name="Shape">
                  <a:extLst>
                    <a:ext uri="{FF2B5EF4-FFF2-40B4-BE49-F238E27FC236}">
                      <a16:creationId xmlns:a16="http://schemas.microsoft.com/office/drawing/2014/main" id="{47A0846D-5CE0-E61A-D5E9-498BDF043711}"/>
                    </a:ext>
                  </a:extLst>
                </p:cNvPr>
                <p:cNvSpPr/>
                <p:nvPr/>
              </p:nvSpPr>
              <p:spPr>
                <a:xfrm>
                  <a:off x="274261" y="400436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32" name="Shape">
                  <a:extLst>
                    <a:ext uri="{FF2B5EF4-FFF2-40B4-BE49-F238E27FC236}">
                      <a16:creationId xmlns:a16="http://schemas.microsoft.com/office/drawing/2014/main" id="{2B58769A-A506-29A1-8F3B-7EAA9CB815D7}"/>
                    </a:ext>
                  </a:extLst>
                </p:cNvPr>
                <p:cNvSpPr/>
                <p:nvPr/>
              </p:nvSpPr>
              <p:spPr>
                <a:xfrm>
                  <a:off x="283109" y="340619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800"/>
                        <a:pt x="21600" y="21600"/>
                        <a:pt x="21600" y="21600"/>
                      </a:cubicBezTo>
                      <a:cubicBezTo>
                        <a:pt x="21600" y="21600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33" name="Shape">
                  <a:extLst>
                    <a:ext uri="{FF2B5EF4-FFF2-40B4-BE49-F238E27FC236}">
                      <a16:creationId xmlns:a16="http://schemas.microsoft.com/office/drawing/2014/main" id="{D693E87E-48F4-D949-BFBC-6BC4F984C5B0}"/>
                    </a:ext>
                  </a:extLst>
                </p:cNvPr>
                <p:cNvSpPr/>
                <p:nvPr/>
              </p:nvSpPr>
              <p:spPr>
                <a:xfrm>
                  <a:off x="241502" y="353163"/>
                  <a:ext cx="19781" cy="593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699" y="407"/>
                      </a:moveTo>
                      <a:cubicBezTo>
                        <a:pt x="2699" y="407"/>
                        <a:pt x="2699" y="407"/>
                        <a:pt x="2699" y="0"/>
                      </a:cubicBezTo>
                      <a:cubicBezTo>
                        <a:pt x="1349" y="0"/>
                        <a:pt x="1349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07"/>
                        <a:pt x="0" y="815"/>
                        <a:pt x="0" y="815"/>
                      </a:cubicBezTo>
                      <a:cubicBezTo>
                        <a:pt x="0" y="815"/>
                        <a:pt x="0" y="815"/>
                        <a:pt x="0" y="815"/>
                      </a:cubicBezTo>
                      <a:cubicBezTo>
                        <a:pt x="0" y="815"/>
                        <a:pt x="0" y="1222"/>
                        <a:pt x="1349" y="1222"/>
                      </a:cubicBezTo>
                      <a:cubicBezTo>
                        <a:pt x="1349" y="1222"/>
                        <a:pt x="1349" y="1222"/>
                        <a:pt x="1349" y="1222"/>
                      </a:cubicBezTo>
                      <a:cubicBezTo>
                        <a:pt x="1349" y="1222"/>
                        <a:pt x="1349" y="1630"/>
                        <a:pt x="1349" y="1630"/>
                      </a:cubicBezTo>
                      <a:cubicBezTo>
                        <a:pt x="1349" y="1630"/>
                        <a:pt x="1349" y="1630"/>
                        <a:pt x="1349" y="1630"/>
                      </a:cubicBezTo>
                      <a:cubicBezTo>
                        <a:pt x="1349" y="1630"/>
                        <a:pt x="1349" y="1630"/>
                        <a:pt x="1349" y="1630"/>
                      </a:cubicBezTo>
                      <a:cubicBezTo>
                        <a:pt x="4049" y="2037"/>
                        <a:pt x="6749" y="2852"/>
                        <a:pt x="5399" y="4890"/>
                      </a:cubicBezTo>
                      <a:cubicBezTo>
                        <a:pt x="5399" y="5705"/>
                        <a:pt x="5399" y="5705"/>
                        <a:pt x="5399" y="5705"/>
                      </a:cubicBezTo>
                      <a:cubicBezTo>
                        <a:pt x="5399" y="7335"/>
                        <a:pt x="4049" y="9781"/>
                        <a:pt x="6749" y="11004"/>
                      </a:cubicBezTo>
                      <a:cubicBezTo>
                        <a:pt x="8099" y="12634"/>
                        <a:pt x="10800" y="15080"/>
                        <a:pt x="10800" y="17525"/>
                      </a:cubicBezTo>
                      <a:cubicBezTo>
                        <a:pt x="10800" y="17933"/>
                        <a:pt x="10800" y="18340"/>
                        <a:pt x="10800" y="18748"/>
                      </a:cubicBezTo>
                      <a:cubicBezTo>
                        <a:pt x="10800" y="18748"/>
                        <a:pt x="10800" y="18748"/>
                        <a:pt x="10800" y="18748"/>
                      </a:cubicBezTo>
                      <a:cubicBezTo>
                        <a:pt x="10800" y="19155"/>
                        <a:pt x="10800" y="19563"/>
                        <a:pt x="12150" y="19563"/>
                      </a:cubicBezTo>
                      <a:cubicBezTo>
                        <a:pt x="12150" y="19970"/>
                        <a:pt x="12150" y="19970"/>
                        <a:pt x="12150" y="19970"/>
                      </a:cubicBezTo>
                      <a:cubicBezTo>
                        <a:pt x="12150" y="20378"/>
                        <a:pt x="12150" y="20785"/>
                        <a:pt x="13500" y="20785"/>
                      </a:cubicBezTo>
                      <a:cubicBezTo>
                        <a:pt x="13500" y="21193"/>
                        <a:pt x="13500" y="21193"/>
                        <a:pt x="13500" y="21600"/>
                      </a:cubicBezTo>
                      <a:cubicBezTo>
                        <a:pt x="13500" y="21600"/>
                        <a:pt x="14850" y="21600"/>
                        <a:pt x="14850" y="21600"/>
                      </a:cubicBezTo>
                      <a:cubicBezTo>
                        <a:pt x="14850" y="21600"/>
                        <a:pt x="14850" y="21600"/>
                        <a:pt x="14850" y="21600"/>
                      </a:cubicBezTo>
                      <a:cubicBezTo>
                        <a:pt x="16200" y="21193"/>
                        <a:pt x="18900" y="20785"/>
                        <a:pt x="21600" y="20785"/>
                      </a:cubicBezTo>
                      <a:cubicBezTo>
                        <a:pt x="21600" y="20785"/>
                        <a:pt x="21600" y="20378"/>
                        <a:pt x="21600" y="20378"/>
                      </a:cubicBezTo>
                      <a:cubicBezTo>
                        <a:pt x="21600" y="19970"/>
                        <a:pt x="21600" y="19970"/>
                        <a:pt x="21600" y="19563"/>
                      </a:cubicBezTo>
                      <a:cubicBezTo>
                        <a:pt x="21600" y="19155"/>
                        <a:pt x="21600" y="19155"/>
                        <a:pt x="21600" y="18748"/>
                      </a:cubicBezTo>
                      <a:cubicBezTo>
                        <a:pt x="21600" y="18748"/>
                        <a:pt x="21600" y="18340"/>
                        <a:pt x="21600" y="18340"/>
                      </a:cubicBezTo>
                      <a:cubicBezTo>
                        <a:pt x="21600" y="17933"/>
                        <a:pt x="21600" y="17933"/>
                        <a:pt x="21600" y="17525"/>
                      </a:cubicBezTo>
                      <a:cubicBezTo>
                        <a:pt x="21600" y="17525"/>
                        <a:pt x="21600" y="17117"/>
                        <a:pt x="21600" y="17117"/>
                      </a:cubicBezTo>
                      <a:cubicBezTo>
                        <a:pt x="21600" y="16710"/>
                        <a:pt x="21600" y="16302"/>
                        <a:pt x="21600" y="16302"/>
                      </a:cubicBezTo>
                      <a:cubicBezTo>
                        <a:pt x="21600" y="16302"/>
                        <a:pt x="21600" y="15895"/>
                        <a:pt x="21600" y="15895"/>
                      </a:cubicBezTo>
                      <a:cubicBezTo>
                        <a:pt x="21600" y="15487"/>
                        <a:pt x="21600" y="15487"/>
                        <a:pt x="21600" y="15487"/>
                      </a:cubicBezTo>
                      <a:cubicBezTo>
                        <a:pt x="21600" y="15080"/>
                        <a:pt x="21600" y="15080"/>
                        <a:pt x="21600" y="15080"/>
                      </a:cubicBezTo>
                      <a:cubicBezTo>
                        <a:pt x="21600" y="14672"/>
                        <a:pt x="21600" y="14672"/>
                        <a:pt x="21600" y="14265"/>
                      </a:cubicBezTo>
                      <a:cubicBezTo>
                        <a:pt x="21600" y="14265"/>
                        <a:pt x="21600" y="14265"/>
                        <a:pt x="21600" y="14265"/>
                      </a:cubicBezTo>
                      <a:cubicBezTo>
                        <a:pt x="21600" y="13857"/>
                        <a:pt x="21600" y="13857"/>
                        <a:pt x="21600" y="13450"/>
                      </a:cubicBezTo>
                      <a:cubicBezTo>
                        <a:pt x="21600" y="13450"/>
                        <a:pt x="21600" y="13450"/>
                        <a:pt x="21600" y="13450"/>
                      </a:cubicBezTo>
                      <a:cubicBezTo>
                        <a:pt x="20250" y="13450"/>
                        <a:pt x="20250" y="13042"/>
                        <a:pt x="20250" y="13042"/>
                      </a:cubicBezTo>
                      <a:cubicBezTo>
                        <a:pt x="20250" y="12227"/>
                        <a:pt x="20250" y="11412"/>
                        <a:pt x="20250" y="10596"/>
                      </a:cubicBezTo>
                      <a:cubicBezTo>
                        <a:pt x="20250" y="9373"/>
                        <a:pt x="20250" y="8558"/>
                        <a:pt x="18900" y="8150"/>
                      </a:cubicBezTo>
                      <a:cubicBezTo>
                        <a:pt x="17550" y="7335"/>
                        <a:pt x="17550" y="6520"/>
                        <a:pt x="17550" y="6113"/>
                      </a:cubicBezTo>
                      <a:cubicBezTo>
                        <a:pt x="18900" y="5298"/>
                        <a:pt x="18900" y="5298"/>
                        <a:pt x="16200" y="4890"/>
                      </a:cubicBezTo>
                      <a:cubicBezTo>
                        <a:pt x="16200" y="4483"/>
                        <a:pt x="14850" y="4483"/>
                        <a:pt x="14850" y="4483"/>
                      </a:cubicBezTo>
                      <a:cubicBezTo>
                        <a:pt x="13500" y="4483"/>
                        <a:pt x="13500" y="4075"/>
                        <a:pt x="13500" y="4075"/>
                      </a:cubicBezTo>
                      <a:cubicBezTo>
                        <a:pt x="12150" y="4075"/>
                        <a:pt x="12150" y="4075"/>
                        <a:pt x="12150" y="4075"/>
                      </a:cubicBezTo>
                      <a:cubicBezTo>
                        <a:pt x="12150" y="4075"/>
                        <a:pt x="12150" y="4075"/>
                        <a:pt x="12150" y="3667"/>
                      </a:cubicBezTo>
                      <a:cubicBezTo>
                        <a:pt x="10800" y="3667"/>
                        <a:pt x="10800" y="3667"/>
                        <a:pt x="10800" y="3667"/>
                      </a:cubicBezTo>
                      <a:cubicBezTo>
                        <a:pt x="10800" y="3667"/>
                        <a:pt x="10800" y="3667"/>
                        <a:pt x="10800" y="3667"/>
                      </a:cubicBezTo>
                      <a:cubicBezTo>
                        <a:pt x="10800" y="3260"/>
                        <a:pt x="9449" y="3260"/>
                        <a:pt x="9449" y="3260"/>
                      </a:cubicBezTo>
                      <a:cubicBezTo>
                        <a:pt x="9449" y="3260"/>
                        <a:pt x="9449" y="3260"/>
                        <a:pt x="9449" y="3260"/>
                      </a:cubicBezTo>
                      <a:cubicBezTo>
                        <a:pt x="9449" y="2852"/>
                        <a:pt x="9449" y="2852"/>
                        <a:pt x="9449" y="2852"/>
                      </a:cubicBezTo>
                      <a:cubicBezTo>
                        <a:pt x="9449" y="2852"/>
                        <a:pt x="8099" y="2852"/>
                        <a:pt x="8099" y="2445"/>
                      </a:cubicBezTo>
                      <a:cubicBezTo>
                        <a:pt x="8099" y="2445"/>
                        <a:pt x="8099" y="2445"/>
                        <a:pt x="8099" y="2445"/>
                      </a:cubicBezTo>
                      <a:cubicBezTo>
                        <a:pt x="8099" y="2037"/>
                        <a:pt x="8099" y="2037"/>
                        <a:pt x="8099" y="2037"/>
                      </a:cubicBezTo>
                      <a:cubicBezTo>
                        <a:pt x="8099" y="1630"/>
                        <a:pt x="8099" y="1630"/>
                        <a:pt x="8099" y="1630"/>
                      </a:cubicBezTo>
                      <a:cubicBezTo>
                        <a:pt x="8099" y="1222"/>
                        <a:pt x="8099" y="1222"/>
                        <a:pt x="8099" y="1222"/>
                      </a:cubicBezTo>
                      <a:cubicBezTo>
                        <a:pt x="8099" y="815"/>
                        <a:pt x="6749" y="815"/>
                        <a:pt x="6749" y="815"/>
                      </a:cubicBezTo>
                      <a:cubicBezTo>
                        <a:pt x="6749" y="407"/>
                        <a:pt x="6749" y="407"/>
                        <a:pt x="6749" y="407"/>
                      </a:cubicBezTo>
                      <a:cubicBezTo>
                        <a:pt x="5399" y="407"/>
                        <a:pt x="4049" y="407"/>
                        <a:pt x="2699" y="40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34" name="Shape">
                  <a:extLst>
                    <a:ext uri="{FF2B5EF4-FFF2-40B4-BE49-F238E27FC236}">
                      <a16:creationId xmlns:a16="http://schemas.microsoft.com/office/drawing/2014/main" id="{146D75F0-7A84-C604-9A5E-06B4CE1A50C9}"/>
                    </a:ext>
                  </a:extLst>
                </p:cNvPr>
                <p:cNvGrpSpPr/>
                <p:nvPr/>
              </p:nvGrpSpPr>
              <p:grpSpPr>
                <a:xfrm>
                  <a:off x="243032" y="351625"/>
                  <a:ext cx="9435" cy="8821"/>
                  <a:chOff x="0" y="0"/>
                  <a:chExt cx="9434" cy="8819"/>
                </a:xfrm>
              </p:grpSpPr>
              <p:sp>
                <p:nvSpPr>
                  <p:cNvPr id="796" name="Line">
                    <a:extLst>
                      <a:ext uri="{FF2B5EF4-FFF2-40B4-BE49-F238E27FC236}">
                        <a16:creationId xmlns:a16="http://schemas.microsoft.com/office/drawing/2014/main" id="{E42E8A78-0E10-5812-66D9-25E28D53A31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97" name="Line">
                    <a:extLst>
                      <a:ext uri="{FF2B5EF4-FFF2-40B4-BE49-F238E27FC236}">
                        <a16:creationId xmlns:a16="http://schemas.microsoft.com/office/drawing/2014/main" id="{488176B2-A332-1136-91BD-FBA14B77F22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35" name="Shape">
                  <a:extLst>
                    <a:ext uri="{FF2B5EF4-FFF2-40B4-BE49-F238E27FC236}">
                      <a16:creationId xmlns:a16="http://schemas.microsoft.com/office/drawing/2014/main" id="{6B51421D-14A9-9AA6-EA15-CAD46BBF8FD3}"/>
                    </a:ext>
                  </a:extLst>
                </p:cNvPr>
                <p:cNvGrpSpPr/>
                <p:nvPr/>
              </p:nvGrpSpPr>
              <p:grpSpPr>
                <a:xfrm>
                  <a:off x="256044" y="385123"/>
                  <a:ext cx="9435" cy="8821"/>
                  <a:chOff x="0" y="0"/>
                  <a:chExt cx="9434" cy="8819"/>
                </a:xfrm>
              </p:grpSpPr>
              <p:sp>
                <p:nvSpPr>
                  <p:cNvPr id="794" name="Line">
                    <a:extLst>
                      <a:ext uri="{FF2B5EF4-FFF2-40B4-BE49-F238E27FC236}">
                        <a16:creationId xmlns:a16="http://schemas.microsoft.com/office/drawing/2014/main" id="{0178C927-B02C-0892-BD11-77905638383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95" name="Line">
                    <a:extLst>
                      <a:ext uri="{FF2B5EF4-FFF2-40B4-BE49-F238E27FC236}">
                        <a16:creationId xmlns:a16="http://schemas.microsoft.com/office/drawing/2014/main" id="{75AC584D-35CC-95FD-380F-C75B5B60983F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36" name="Shape">
                  <a:extLst>
                    <a:ext uri="{FF2B5EF4-FFF2-40B4-BE49-F238E27FC236}">
                      <a16:creationId xmlns:a16="http://schemas.microsoft.com/office/drawing/2014/main" id="{5B3959E5-9E20-DE24-1135-902AA931ED45}"/>
                    </a:ext>
                  </a:extLst>
                </p:cNvPr>
                <p:cNvGrpSpPr/>
                <p:nvPr/>
              </p:nvGrpSpPr>
              <p:grpSpPr>
                <a:xfrm>
                  <a:off x="245634" y="358803"/>
                  <a:ext cx="9435" cy="8821"/>
                  <a:chOff x="0" y="0"/>
                  <a:chExt cx="9434" cy="8819"/>
                </a:xfrm>
              </p:grpSpPr>
              <p:sp>
                <p:nvSpPr>
                  <p:cNvPr id="792" name="Line">
                    <a:extLst>
                      <a:ext uri="{FF2B5EF4-FFF2-40B4-BE49-F238E27FC236}">
                        <a16:creationId xmlns:a16="http://schemas.microsoft.com/office/drawing/2014/main" id="{B3BF5651-A625-6450-8C09-BFABE243DA9A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93" name="Line">
                    <a:extLst>
                      <a:ext uri="{FF2B5EF4-FFF2-40B4-BE49-F238E27FC236}">
                        <a16:creationId xmlns:a16="http://schemas.microsoft.com/office/drawing/2014/main" id="{9BF67A0F-A459-A15C-B6C7-B6673B04CAD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37" name="Shape">
                  <a:extLst>
                    <a:ext uri="{FF2B5EF4-FFF2-40B4-BE49-F238E27FC236}">
                      <a16:creationId xmlns:a16="http://schemas.microsoft.com/office/drawing/2014/main" id="{3AF02A44-9715-ACDC-36AD-E4C7712EAFCE}"/>
                    </a:ext>
                  </a:extLst>
                </p:cNvPr>
                <p:cNvSpPr/>
                <p:nvPr/>
              </p:nvSpPr>
              <p:spPr>
                <a:xfrm>
                  <a:off x="438213" y="327459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18514"/>
                        <a:pt x="21600" y="18514"/>
                        <a:pt x="16200" y="15428"/>
                      </a:cubicBezTo>
                      <a:cubicBezTo>
                        <a:pt x="16200" y="15428"/>
                        <a:pt x="16200" y="15428"/>
                        <a:pt x="16200" y="15428"/>
                      </a:cubicBezTo>
                      <a:cubicBezTo>
                        <a:pt x="16200" y="12342"/>
                        <a:pt x="16200" y="12342"/>
                        <a:pt x="10801" y="12342"/>
                      </a:cubicBezTo>
                      <a:cubicBezTo>
                        <a:pt x="10801" y="9257"/>
                        <a:pt x="10801" y="9257"/>
                        <a:pt x="10801" y="9257"/>
                      </a:cubicBezTo>
                      <a:cubicBezTo>
                        <a:pt x="10801" y="6171"/>
                        <a:pt x="5400" y="6171"/>
                        <a:pt x="5400" y="3085"/>
                      </a:cubicBezTo>
                      <a:cubicBezTo>
                        <a:pt x="5400" y="3085"/>
                        <a:pt x="0" y="308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85"/>
                        <a:pt x="0" y="3085"/>
                        <a:pt x="0" y="6171"/>
                      </a:cubicBezTo>
                      <a:cubicBezTo>
                        <a:pt x="0" y="6171"/>
                        <a:pt x="0" y="6171"/>
                        <a:pt x="0" y="6171"/>
                      </a:cubicBezTo>
                      <a:cubicBezTo>
                        <a:pt x="0" y="6171"/>
                        <a:pt x="0" y="9257"/>
                        <a:pt x="0" y="9257"/>
                      </a:cubicBezTo>
                      <a:cubicBezTo>
                        <a:pt x="0" y="9257"/>
                        <a:pt x="0" y="9257"/>
                        <a:pt x="0" y="9257"/>
                      </a:cubicBezTo>
                      <a:cubicBezTo>
                        <a:pt x="0" y="9257"/>
                        <a:pt x="0" y="12342"/>
                        <a:pt x="0" y="12342"/>
                      </a:cubicBezTo>
                      <a:cubicBezTo>
                        <a:pt x="0" y="15428"/>
                        <a:pt x="10801" y="18514"/>
                        <a:pt x="16200" y="21600"/>
                      </a:cubicBezTo>
                      <a:cubicBezTo>
                        <a:pt x="162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38" name="Shape">
                  <a:extLst>
                    <a:ext uri="{FF2B5EF4-FFF2-40B4-BE49-F238E27FC236}">
                      <a16:creationId xmlns:a16="http://schemas.microsoft.com/office/drawing/2014/main" id="{583304BC-E0C7-D7E8-C714-F5D743999D4C}"/>
                    </a:ext>
                  </a:extLst>
                </p:cNvPr>
                <p:cNvSpPr/>
                <p:nvPr/>
              </p:nvSpPr>
              <p:spPr>
                <a:xfrm>
                  <a:off x="363295" y="345027"/>
                  <a:ext cx="98894" cy="1220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749" y="20422"/>
                      </a:moveTo>
                      <a:cubicBezTo>
                        <a:pt x="8749" y="20422"/>
                        <a:pt x="8749" y="20422"/>
                        <a:pt x="8749" y="20422"/>
                      </a:cubicBezTo>
                      <a:cubicBezTo>
                        <a:pt x="8749" y="20422"/>
                        <a:pt x="8749" y="20422"/>
                        <a:pt x="8749" y="20422"/>
                      </a:cubicBezTo>
                      <a:cubicBezTo>
                        <a:pt x="9022" y="20422"/>
                        <a:pt x="9022" y="20422"/>
                        <a:pt x="9022" y="20422"/>
                      </a:cubicBezTo>
                      <a:cubicBezTo>
                        <a:pt x="9022" y="20422"/>
                        <a:pt x="9022" y="20422"/>
                        <a:pt x="9022" y="20422"/>
                      </a:cubicBezTo>
                      <a:cubicBezTo>
                        <a:pt x="9569" y="20422"/>
                        <a:pt x="11483" y="20619"/>
                        <a:pt x="13397" y="20619"/>
                      </a:cubicBezTo>
                      <a:cubicBezTo>
                        <a:pt x="13397" y="20619"/>
                        <a:pt x="13670" y="20619"/>
                        <a:pt x="13670" y="20619"/>
                      </a:cubicBezTo>
                      <a:cubicBezTo>
                        <a:pt x="13670" y="20619"/>
                        <a:pt x="13670" y="20619"/>
                        <a:pt x="13670" y="20619"/>
                      </a:cubicBezTo>
                      <a:cubicBezTo>
                        <a:pt x="13944" y="20619"/>
                        <a:pt x="14217" y="20619"/>
                        <a:pt x="14217" y="20619"/>
                      </a:cubicBezTo>
                      <a:cubicBezTo>
                        <a:pt x="14217" y="20619"/>
                        <a:pt x="14491" y="20619"/>
                        <a:pt x="14491" y="20619"/>
                      </a:cubicBezTo>
                      <a:cubicBezTo>
                        <a:pt x="14491" y="20619"/>
                        <a:pt x="14764" y="20619"/>
                        <a:pt x="14764" y="20619"/>
                      </a:cubicBezTo>
                      <a:cubicBezTo>
                        <a:pt x="15037" y="20619"/>
                        <a:pt x="15037" y="20619"/>
                        <a:pt x="15037" y="20619"/>
                      </a:cubicBezTo>
                      <a:cubicBezTo>
                        <a:pt x="15311" y="20619"/>
                        <a:pt x="15311" y="20619"/>
                        <a:pt x="15311" y="20619"/>
                      </a:cubicBezTo>
                      <a:cubicBezTo>
                        <a:pt x="15584" y="20619"/>
                        <a:pt x="15584" y="20619"/>
                        <a:pt x="15858" y="20619"/>
                      </a:cubicBezTo>
                      <a:cubicBezTo>
                        <a:pt x="16678" y="20619"/>
                        <a:pt x="16951" y="20619"/>
                        <a:pt x="16951" y="20619"/>
                      </a:cubicBezTo>
                      <a:cubicBezTo>
                        <a:pt x="16951" y="20619"/>
                        <a:pt x="17225" y="20619"/>
                        <a:pt x="17225" y="20619"/>
                      </a:cubicBezTo>
                      <a:cubicBezTo>
                        <a:pt x="18045" y="20619"/>
                        <a:pt x="19959" y="21208"/>
                        <a:pt x="21053" y="21600"/>
                      </a:cubicBezTo>
                      <a:cubicBezTo>
                        <a:pt x="21053" y="21600"/>
                        <a:pt x="21053" y="21600"/>
                        <a:pt x="21053" y="21600"/>
                      </a:cubicBezTo>
                      <a:cubicBezTo>
                        <a:pt x="21053" y="21208"/>
                        <a:pt x="21326" y="20815"/>
                        <a:pt x="21326" y="20422"/>
                      </a:cubicBezTo>
                      <a:cubicBezTo>
                        <a:pt x="21326" y="20422"/>
                        <a:pt x="21326" y="20226"/>
                        <a:pt x="21600" y="20226"/>
                      </a:cubicBezTo>
                      <a:cubicBezTo>
                        <a:pt x="21326" y="20226"/>
                        <a:pt x="21326" y="20226"/>
                        <a:pt x="21326" y="20226"/>
                      </a:cubicBezTo>
                      <a:cubicBezTo>
                        <a:pt x="21326" y="20226"/>
                        <a:pt x="21326" y="20226"/>
                        <a:pt x="21326" y="20030"/>
                      </a:cubicBezTo>
                      <a:cubicBezTo>
                        <a:pt x="21326" y="20030"/>
                        <a:pt x="21326" y="20030"/>
                        <a:pt x="21326" y="20030"/>
                      </a:cubicBezTo>
                      <a:cubicBezTo>
                        <a:pt x="21053" y="20030"/>
                        <a:pt x="21053" y="20030"/>
                        <a:pt x="21053" y="19833"/>
                      </a:cubicBezTo>
                      <a:cubicBezTo>
                        <a:pt x="21053" y="19833"/>
                        <a:pt x="20506" y="19440"/>
                        <a:pt x="20232" y="19244"/>
                      </a:cubicBezTo>
                      <a:cubicBezTo>
                        <a:pt x="19959" y="19048"/>
                        <a:pt x="19412" y="18851"/>
                        <a:pt x="19139" y="18655"/>
                      </a:cubicBezTo>
                      <a:cubicBezTo>
                        <a:pt x="18592" y="18066"/>
                        <a:pt x="18592" y="17870"/>
                        <a:pt x="18592" y="17870"/>
                      </a:cubicBezTo>
                      <a:cubicBezTo>
                        <a:pt x="18318" y="17673"/>
                        <a:pt x="18318" y="17673"/>
                        <a:pt x="18318" y="17673"/>
                      </a:cubicBezTo>
                      <a:cubicBezTo>
                        <a:pt x="18318" y="17477"/>
                        <a:pt x="18318" y="17477"/>
                        <a:pt x="18318" y="17477"/>
                      </a:cubicBezTo>
                      <a:cubicBezTo>
                        <a:pt x="18318" y="17477"/>
                        <a:pt x="18592" y="16888"/>
                        <a:pt x="18045" y="16495"/>
                      </a:cubicBezTo>
                      <a:cubicBezTo>
                        <a:pt x="17498" y="15906"/>
                        <a:pt x="16951" y="15317"/>
                        <a:pt x="16951" y="14531"/>
                      </a:cubicBezTo>
                      <a:cubicBezTo>
                        <a:pt x="16951" y="14139"/>
                        <a:pt x="16951" y="13746"/>
                        <a:pt x="16951" y="13353"/>
                      </a:cubicBezTo>
                      <a:cubicBezTo>
                        <a:pt x="16678" y="13157"/>
                        <a:pt x="16678" y="12960"/>
                        <a:pt x="16678" y="12764"/>
                      </a:cubicBezTo>
                      <a:cubicBezTo>
                        <a:pt x="16678" y="12371"/>
                        <a:pt x="16951" y="11979"/>
                        <a:pt x="17225" y="11586"/>
                      </a:cubicBezTo>
                      <a:cubicBezTo>
                        <a:pt x="17772" y="11193"/>
                        <a:pt x="18045" y="10801"/>
                        <a:pt x="18045" y="10407"/>
                      </a:cubicBezTo>
                      <a:cubicBezTo>
                        <a:pt x="18318" y="10210"/>
                        <a:pt x="18318" y="10014"/>
                        <a:pt x="18318" y="10014"/>
                      </a:cubicBezTo>
                      <a:cubicBezTo>
                        <a:pt x="18592" y="9818"/>
                        <a:pt x="18592" y="9818"/>
                        <a:pt x="18592" y="9818"/>
                      </a:cubicBezTo>
                      <a:cubicBezTo>
                        <a:pt x="18592" y="9818"/>
                        <a:pt x="18592" y="9621"/>
                        <a:pt x="18865" y="9621"/>
                      </a:cubicBezTo>
                      <a:cubicBezTo>
                        <a:pt x="18865" y="9621"/>
                        <a:pt x="18865" y="9425"/>
                        <a:pt x="18865" y="9425"/>
                      </a:cubicBezTo>
                      <a:cubicBezTo>
                        <a:pt x="19139" y="9425"/>
                        <a:pt x="19139" y="9229"/>
                        <a:pt x="19139" y="9229"/>
                      </a:cubicBezTo>
                      <a:cubicBezTo>
                        <a:pt x="19412" y="9229"/>
                        <a:pt x="19412" y="9229"/>
                        <a:pt x="19412" y="9032"/>
                      </a:cubicBezTo>
                      <a:cubicBezTo>
                        <a:pt x="19412" y="9032"/>
                        <a:pt x="19412" y="9032"/>
                        <a:pt x="19686" y="9032"/>
                      </a:cubicBezTo>
                      <a:cubicBezTo>
                        <a:pt x="19686" y="9032"/>
                        <a:pt x="19686" y="9032"/>
                        <a:pt x="19412" y="9032"/>
                      </a:cubicBezTo>
                      <a:cubicBezTo>
                        <a:pt x="19412" y="9032"/>
                        <a:pt x="19412" y="8836"/>
                        <a:pt x="19412" y="8836"/>
                      </a:cubicBezTo>
                      <a:cubicBezTo>
                        <a:pt x="19412" y="8640"/>
                        <a:pt x="19412" y="8640"/>
                        <a:pt x="19139" y="8443"/>
                      </a:cubicBezTo>
                      <a:cubicBezTo>
                        <a:pt x="19139" y="8443"/>
                        <a:pt x="19139" y="8443"/>
                        <a:pt x="19139" y="8247"/>
                      </a:cubicBezTo>
                      <a:cubicBezTo>
                        <a:pt x="19139" y="8050"/>
                        <a:pt x="18865" y="7854"/>
                        <a:pt x="18865" y="7658"/>
                      </a:cubicBezTo>
                      <a:cubicBezTo>
                        <a:pt x="18592" y="7069"/>
                        <a:pt x="18045" y="6872"/>
                        <a:pt x="17498" y="6480"/>
                      </a:cubicBezTo>
                      <a:cubicBezTo>
                        <a:pt x="17225" y="6283"/>
                        <a:pt x="16678" y="6087"/>
                        <a:pt x="16405" y="5890"/>
                      </a:cubicBezTo>
                      <a:cubicBezTo>
                        <a:pt x="16131" y="5694"/>
                        <a:pt x="15858" y="5498"/>
                        <a:pt x="15858" y="5301"/>
                      </a:cubicBezTo>
                      <a:cubicBezTo>
                        <a:pt x="15584" y="5105"/>
                        <a:pt x="15311" y="4712"/>
                        <a:pt x="15311" y="4516"/>
                      </a:cubicBezTo>
                      <a:cubicBezTo>
                        <a:pt x="15311" y="4320"/>
                        <a:pt x="15584" y="4320"/>
                        <a:pt x="15584" y="4123"/>
                      </a:cubicBezTo>
                      <a:cubicBezTo>
                        <a:pt x="15584" y="4123"/>
                        <a:pt x="15584" y="4123"/>
                        <a:pt x="15584" y="4123"/>
                      </a:cubicBezTo>
                      <a:cubicBezTo>
                        <a:pt x="15584" y="3338"/>
                        <a:pt x="16951" y="3338"/>
                        <a:pt x="17498" y="3338"/>
                      </a:cubicBezTo>
                      <a:cubicBezTo>
                        <a:pt x="18045" y="3338"/>
                        <a:pt x="18318" y="3338"/>
                        <a:pt x="18865" y="3338"/>
                      </a:cubicBezTo>
                      <a:cubicBezTo>
                        <a:pt x="18865" y="3338"/>
                        <a:pt x="19139" y="3338"/>
                        <a:pt x="19139" y="3338"/>
                      </a:cubicBezTo>
                      <a:cubicBezTo>
                        <a:pt x="18592" y="2749"/>
                        <a:pt x="18045" y="1570"/>
                        <a:pt x="18045" y="589"/>
                      </a:cubicBezTo>
                      <a:cubicBezTo>
                        <a:pt x="18045" y="589"/>
                        <a:pt x="18045" y="392"/>
                        <a:pt x="18045" y="392"/>
                      </a:cubicBezTo>
                      <a:cubicBezTo>
                        <a:pt x="18045" y="196"/>
                        <a:pt x="18045" y="196"/>
                        <a:pt x="18045" y="196"/>
                      </a:cubicBezTo>
                      <a:cubicBezTo>
                        <a:pt x="18045" y="196"/>
                        <a:pt x="18045" y="0"/>
                        <a:pt x="18045" y="0"/>
                      </a:cubicBezTo>
                      <a:cubicBezTo>
                        <a:pt x="18045" y="0"/>
                        <a:pt x="18045" y="0"/>
                        <a:pt x="18045" y="0"/>
                      </a:cubicBezTo>
                      <a:cubicBezTo>
                        <a:pt x="18045" y="0"/>
                        <a:pt x="18045" y="0"/>
                        <a:pt x="18045" y="196"/>
                      </a:cubicBezTo>
                      <a:cubicBezTo>
                        <a:pt x="18045" y="785"/>
                        <a:pt x="16951" y="981"/>
                        <a:pt x="16405" y="981"/>
                      </a:cubicBezTo>
                      <a:cubicBezTo>
                        <a:pt x="16405" y="981"/>
                        <a:pt x="16131" y="1178"/>
                        <a:pt x="16131" y="1178"/>
                      </a:cubicBezTo>
                      <a:cubicBezTo>
                        <a:pt x="15858" y="1374"/>
                        <a:pt x="14491" y="2945"/>
                        <a:pt x="14491" y="3141"/>
                      </a:cubicBezTo>
                      <a:cubicBezTo>
                        <a:pt x="14491" y="3534"/>
                        <a:pt x="14217" y="4909"/>
                        <a:pt x="13397" y="5105"/>
                      </a:cubicBezTo>
                      <a:cubicBezTo>
                        <a:pt x="13397" y="5105"/>
                        <a:pt x="13397" y="5498"/>
                        <a:pt x="13397" y="5694"/>
                      </a:cubicBezTo>
                      <a:cubicBezTo>
                        <a:pt x="13397" y="5890"/>
                        <a:pt x="13397" y="5890"/>
                        <a:pt x="13397" y="5890"/>
                      </a:cubicBezTo>
                      <a:cubicBezTo>
                        <a:pt x="13397" y="6283"/>
                        <a:pt x="12850" y="6480"/>
                        <a:pt x="12577" y="6676"/>
                      </a:cubicBezTo>
                      <a:cubicBezTo>
                        <a:pt x="12303" y="6872"/>
                        <a:pt x="11756" y="7069"/>
                        <a:pt x="11756" y="7265"/>
                      </a:cubicBezTo>
                      <a:cubicBezTo>
                        <a:pt x="11756" y="7658"/>
                        <a:pt x="11210" y="8640"/>
                        <a:pt x="9843" y="10407"/>
                      </a:cubicBezTo>
                      <a:cubicBezTo>
                        <a:pt x="9296" y="11193"/>
                        <a:pt x="9296" y="11193"/>
                        <a:pt x="9296" y="11193"/>
                      </a:cubicBezTo>
                      <a:cubicBezTo>
                        <a:pt x="8749" y="11782"/>
                        <a:pt x="8475" y="12175"/>
                        <a:pt x="7929" y="12175"/>
                      </a:cubicBezTo>
                      <a:cubicBezTo>
                        <a:pt x="7655" y="12175"/>
                        <a:pt x="7382" y="12175"/>
                        <a:pt x="7108" y="11586"/>
                      </a:cubicBezTo>
                      <a:cubicBezTo>
                        <a:pt x="7108" y="11193"/>
                        <a:pt x="6288" y="10801"/>
                        <a:pt x="6015" y="10801"/>
                      </a:cubicBezTo>
                      <a:cubicBezTo>
                        <a:pt x="5194" y="11193"/>
                        <a:pt x="4648" y="10997"/>
                        <a:pt x="4101" y="10997"/>
                      </a:cubicBezTo>
                      <a:cubicBezTo>
                        <a:pt x="4101" y="10997"/>
                        <a:pt x="4101" y="10997"/>
                        <a:pt x="4101" y="10997"/>
                      </a:cubicBezTo>
                      <a:cubicBezTo>
                        <a:pt x="3554" y="11193"/>
                        <a:pt x="2187" y="12175"/>
                        <a:pt x="820" y="13353"/>
                      </a:cubicBezTo>
                      <a:cubicBezTo>
                        <a:pt x="820" y="13353"/>
                        <a:pt x="820" y="13353"/>
                        <a:pt x="820" y="13353"/>
                      </a:cubicBezTo>
                      <a:cubicBezTo>
                        <a:pt x="820" y="13353"/>
                        <a:pt x="820" y="13550"/>
                        <a:pt x="546" y="13550"/>
                      </a:cubicBezTo>
                      <a:cubicBezTo>
                        <a:pt x="546" y="13550"/>
                        <a:pt x="546" y="13550"/>
                        <a:pt x="546" y="13550"/>
                      </a:cubicBezTo>
                      <a:cubicBezTo>
                        <a:pt x="546" y="13550"/>
                        <a:pt x="546" y="13746"/>
                        <a:pt x="546" y="13746"/>
                      </a:cubicBezTo>
                      <a:cubicBezTo>
                        <a:pt x="546" y="13746"/>
                        <a:pt x="546" y="13746"/>
                        <a:pt x="546" y="13746"/>
                      </a:cubicBezTo>
                      <a:cubicBezTo>
                        <a:pt x="546" y="13942"/>
                        <a:pt x="546" y="13942"/>
                        <a:pt x="546" y="13942"/>
                      </a:cubicBezTo>
                      <a:cubicBezTo>
                        <a:pt x="546" y="13942"/>
                        <a:pt x="546" y="14139"/>
                        <a:pt x="546" y="14139"/>
                      </a:cubicBezTo>
                      <a:cubicBezTo>
                        <a:pt x="546" y="14139"/>
                        <a:pt x="546" y="14139"/>
                        <a:pt x="546" y="14139"/>
                      </a:cubicBezTo>
                      <a:cubicBezTo>
                        <a:pt x="546" y="14335"/>
                        <a:pt x="273" y="14335"/>
                        <a:pt x="273" y="14335"/>
                      </a:cubicBezTo>
                      <a:cubicBezTo>
                        <a:pt x="273" y="14531"/>
                        <a:pt x="273" y="14531"/>
                        <a:pt x="273" y="14531"/>
                      </a:cubicBezTo>
                      <a:cubicBezTo>
                        <a:pt x="273" y="14531"/>
                        <a:pt x="273" y="14728"/>
                        <a:pt x="273" y="14728"/>
                      </a:cubicBezTo>
                      <a:cubicBezTo>
                        <a:pt x="273" y="14728"/>
                        <a:pt x="273" y="14924"/>
                        <a:pt x="273" y="14924"/>
                      </a:cubicBezTo>
                      <a:cubicBezTo>
                        <a:pt x="273" y="14924"/>
                        <a:pt x="0" y="15120"/>
                        <a:pt x="0" y="15120"/>
                      </a:cubicBezTo>
                      <a:cubicBezTo>
                        <a:pt x="0" y="15120"/>
                        <a:pt x="0" y="15120"/>
                        <a:pt x="0" y="15317"/>
                      </a:cubicBezTo>
                      <a:cubicBezTo>
                        <a:pt x="0" y="15317"/>
                        <a:pt x="0" y="15317"/>
                        <a:pt x="0" y="15317"/>
                      </a:cubicBezTo>
                      <a:cubicBezTo>
                        <a:pt x="273" y="15513"/>
                        <a:pt x="546" y="15710"/>
                        <a:pt x="820" y="16102"/>
                      </a:cubicBezTo>
                      <a:cubicBezTo>
                        <a:pt x="820" y="16102"/>
                        <a:pt x="820" y="16299"/>
                        <a:pt x="1093" y="16495"/>
                      </a:cubicBezTo>
                      <a:cubicBezTo>
                        <a:pt x="1093" y="16495"/>
                        <a:pt x="1367" y="16691"/>
                        <a:pt x="1640" y="16691"/>
                      </a:cubicBezTo>
                      <a:cubicBezTo>
                        <a:pt x="1913" y="16691"/>
                        <a:pt x="1913" y="16691"/>
                        <a:pt x="2187" y="16691"/>
                      </a:cubicBezTo>
                      <a:cubicBezTo>
                        <a:pt x="2734" y="16495"/>
                        <a:pt x="3007" y="16495"/>
                        <a:pt x="3281" y="16691"/>
                      </a:cubicBezTo>
                      <a:cubicBezTo>
                        <a:pt x="4101" y="17084"/>
                        <a:pt x="4648" y="18851"/>
                        <a:pt x="4374" y="19244"/>
                      </a:cubicBezTo>
                      <a:cubicBezTo>
                        <a:pt x="4374" y="19440"/>
                        <a:pt x="4374" y="19637"/>
                        <a:pt x="4101" y="19637"/>
                      </a:cubicBezTo>
                      <a:cubicBezTo>
                        <a:pt x="4101" y="20030"/>
                        <a:pt x="3827" y="20422"/>
                        <a:pt x="3827" y="20815"/>
                      </a:cubicBezTo>
                      <a:cubicBezTo>
                        <a:pt x="7382" y="20815"/>
                        <a:pt x="7382" y="20815"/>
                        <a:pt x="7382" y="20815"/>
                      </a:cubicBezTo>
                      <a:cubicBezTo>
                        <a:pt x="8749" y="20422"/>
                        <a:pt x="8749" y="20422"/>
                        <a:pt x="8749" y="2042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39" name="Shape">
                  <a:extLst>
                    <a:ext uri="{FF2B5EF4-FFF2-40B4-BE49-F238E27FC236}">
                      <a16:creationId xmlns:a16="http://schemas.microsoft.com/office/drawing/2014/main" id="{E6B56AD3-F50E-7F46-9D6A-192F68522236}"/>
                    </a:ext>
                  </a:extLst>
                </p:cNvPr>
                <p:cNvGrpSpPr/>
                <p:nvPr/>
              </p:nvGrpSpPr>
              <p:grpSpPr>
                <a:xfrm>
                  <a:off x="446540" y="392301"/>
                  <a:ext cx="9435" cy="8821"/>
                  <a:chOff x="0" y="0"/>
                  <a:chExt cx="9433" cy="8819"/>
                </a:xfrm>
              </p:grpSpPr>
              <p:sp>
                <p:nvSpPr>
                  <p:cNvPr id="790" name="Line">
                    <a:extLst>
                      <a:ext uri="{FF2B5EF4-FFF2-40B4-BE49-F238E27FC236}">
                        <a16:creationId xmlns:a16="http://schemas.microsoft.com/office/drawing/2014/main" id="{66EAE45F-9F9C-3864-2B73-CD4FD88912F2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216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91" name="Line">
                    <a:extLst>
                      <a:ext uri="{FF2B5EF4-FFF2-40B4-BE49-F238E27FC236}">
                        <a16:creationId xmlns:a16="http://schemas.microsoft.com/office/drawing/2014/main" id="{235434E8-B8DD-B3BE-8AAD-33E7EA2A582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40" name="Shape">
                  <a:extLst>
                    <a:ext uri="{FF2B5EF4-FFF2-40B4-BE49-F238E27FC236}">
                      <a16:creationId xmlns:a16="http://schemas.microsoft.com/office/drawing/2014/main" id="{41E47F43-23BD-A1E0-5B7E-B134B7266A70}"/>
                    </a:ext>
                  </a:extLst>
                </p:cNvPr>
                <p:cNvGrpSpPr/>
                <p:nvPr/>
              </p:nvGrpSpPr>
              <p:grpSpPr>
                <a:xfrm>
                  <a:off x="455909" y="452598"/>
                  <a:ext cx="9435" cy="8821"/>
                  <a:chOff x="0" y="0"/>
                  <a:chExt cx="9433" cy="8819"/>
                </a:xfrm>
              </p:grpSpPr>
              <p:sp>
                <p:nvSpPr>
                  <p:cNvPr id="788" name="Line">
                    <a:extLst>
                      <a:ext uri="{FF2B5EF4-FFF2-40B4-BE49-F238E27FC236}">
                        <a16:creationId xmlns:a16="http://schemas.microsoft.com/office/drawing/2014/main" id="{28611E5E-F6E3-B597-4BB5-5B96D3A51FD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216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89" name="Line">
                    <a:extLst>
                      <a:ext uri="{FF2B5EF4-FFF2-40B4-BE49-F238E27FC236}">
                        <a16:creationId xmlns:a16="http://schemas.microsoft.com/office/drawing/2014/main" id="{35DEEB9C-D281-B926-B79C-6E0F6ED6EE7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21600"/>
                          <a:pt x="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41" name="Shape">
                  <a:extLst>
                    <a:ext uri="{FF2B5EF4-FFF2-40B4-BE49-F238E27FC236}">
                      <a16:creationId xmlns:a16="http://schemas.microsoft.com/office/drawing/2014/main" id="{CD4725C9-3EE5-B34D-9D66-03630764F821}"/>
                    </a:ext>
                  </a:extLst>
                </p:cNvPr>
                <p:cNvGrpSpPr/>
                <p:nvPr/>
              </p:nvGrpSpPr>
              <p:grpSpPr>
                <a:xfrm>
                  <a:off x="442898" y="396458"/>
                  <a:ext cx="9434" cy="7207"/>
                  <a:chOff x="0" y="0"/>
                  <a:chExt cx="9433" cy="7206"/>
                </a:xfrm>
              </p:grpSpPr>
              <p:sp>
                <p:nvSpPr>
                  <p:cNvPr id="786" name="Line">
                    <a:extLst>
                      <a:ext uri="{FF2B5EF4-FFF2-40B4-BE49-F238E27FC236}">
                        <a16:creationId xmlns:a16="http://schemas.microsoft.com/office/drawing/2014/main" id="{0A8B411E-CC84-8011-E684-B3E89FD06829}"/>
                      </a:ext>
                    </a:extLst>
                  </p:cNvPr>
                  <p:cNvSpPr/>
                  <p:nvPr/>
                </p:nvSpPr>
                <p:spPr>
                  <a:xfrm flipV="1">
                    <a:off x="-1" y="0"/>
                    <a:ext cx="9434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7" name="Line">
                    <a:extLst>
                      <a:ext uri="{FF2B5EF4-FFF2-40B4-BE49-F238E27FC236}">
                        <a16:creationId xmlns:a16="http://schemas.microsoft.com/office/drawing/2014/main" id="{46030222-962F-97DA-2445-9FFB51700533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4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742" name="Shape">
                  <a:extLst>
                    <a:ext uri="{FF2B5EF4-FFF2-40B4-BE49-F238E27FC236}">
                      <a16:creationId xmlns:a16="http://schemas.microsoft.com/office/drawing/2014/main" id="{A5ED6DBF-E512-C314-F90C-36BF2E3CBE3F}"/>
                    </a:ext>
                  </a:extLst>
                </p:cNvPr>
                <p:cNvSpPr/>
                <p:nvPr/>
              </p:nvSpPr>
              <p:spPr>
                <a:xfrm>
                  <a:off x="399698" y="402931"/>
                  <a:ext cx="9433" cy="105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428" y="9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5428" y="9600"/>
                        <a:pt x="15428" y="9600"/>
                        <a:pt x="15428" y="9600"/>
                      </a:cubicBezTo>
                      <a:cubicBezTo>
                        <a:pt x="9257" y="16800"/>
                        <a:pt x="6171" y="21600"/>
                        <a:pt x="0" y="21600"/>
                      </a:cubicBezTo>
                      <a:cubicBezTo>
                        <a:pt x="6171" y="21600"/>
                        <a:pt x="9257" y="16800"/>
                        <a:pt x="15428" y="9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43" name="Shape">
                  <a:extLst>
                    <a:ext uri="{FF2B5EF4-FFF2-40B4-BE49-F238E27FC236}">
                      <a16:creationId xmlns:a16="http://schemas.microsoft.com/office/drawing/2014/main" id="{B2EE6B9E-B96D-0009-96CD-81409885CD96}"/>
                    </a:ext>
                  </a:extLst>
                </p:cNvPr>
                <p:cNvGrpSpPr/>
                <p:nvPr/>
              </p:nvGrpSpPr>
              <p:grpSpPr>
                <a:xfrm>
                  <a:off x="361703" y="416707"/>
                  <a:ext cx="9434" cy="8821"/>
                  <a:chOff x="0" y="0"/>
                  <a:chExt cx="9433" cy="8819"/>
                </a:xfrm>
              </p:grpSpPr>
              <p:sp>
                <p:nvSpPr>
                  <p:cNvPr id="784" name="Line">
                    <a:extLst>
                      <a:ext uri="{FF2B5EF4-FFF2-40B4-BE49-F238E27FC236}">
                        <a16:creationId xmlns:a16="http://schemas.microsoft.com/office/drawing/2014/main" id="{0A2C39CD-C3AE-C1A4-2177-C7E26D1D4F62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85" name="Line">
                    <a:extLst>
                      <a:ext uri="{FF2B5EF4-FFF2-40B4-BE49-F238E27FC236}">
                        <a16:creationId xmlns:a16="http://schemas.microsoft.com/office/drawing/2014/main" id="{0E7B6DED-2DD0-E447-4D15-E649A31AB8A1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44" name="Shape">
                  <a:extLst>
                    <a:ext uri="{FF2B5EF4-FFF2-40B4-BE49-F238E27FC236}">
                      <a16:creationId xmlns:a16="http://schemas.microsoft.com/office/drawing/2014/main" id="{CE1A492A-BAB3-3E05-94DC-60590761F9E1}"/>
                    </a:ext>
                  </a:extLst>
                </p:cNvPr>
                <p:cNvSpPr/>
                <p:nvPr/>
              </p:nvSpPr>
              <p:spPr>
                <a:xfrm>
                  <a:off x="121792" y="358905"/>
                  <a:ext cx="79636" cy="74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249" y="3223"/>
                      </a:moveTo>
                      <a:cubicBezTo>
                        <a:pt x="20249" y="3223"/>
                        <a:pt x="19912" y="2901"/>
                        <a:pt x="19912" y="2901"/>
                      </a:cubicBezTo>
                      <a:cubicBezTo>
                        <a:pt x="19912" y="2901"/>
                        <a:pt x="19574" y="2901"/>
                        <a:pt x="19237" y="2579"/>
                      </a:cubicBezTo>
                      <a:cubicBezTo>
                        <a:pt x="19237" y="2579"/>
                        <a:pt x="18899" y="2579"/>
                        <a:pt x="18899" y="2579"/>
                      </a:cubicBezTo>
                      <a:cubicBezTo>
                        <a:pt x="17887" y="2579"/>
                        <a:pt x="16874" y="2901"/>
                        <a:pt x="16537" y="3546"/>
                      </a:cubicBezTo>
                      <a:cubicBezTo>
                        <a:pt x="16199" y="3868"/>
                        <a:pt x="15524" y="3868"/>
                        <a:pt x="15187" y="3868"/>
                      </a:cubicBezTo>
                      <a:cubicBezTo>
                        <a:pt x="13837" y="3868"/>
                        <a:pt x="12149" y="2256"/>
                        <a:pt x="11812" y="1934"/>
                      </a:cubicBezTo>
                      <a:cubicBezTo>
                        <a:pt x="11812" y="1611"/>
                        <a:pt x="11812" y="1611"/>
                        <a:pt x="11812" y="1611"/>
                      </a:cubicBezTo>
                      <a:cubicBezTo>
                        <a:pt x="11812" y="1611"/>
                        <a:pt x="11812" y="1611"/>
                        <a:pt x="11812" y="1611"/>
                      </a:cubicBezTo>
                      <a:cubicBezTo>
                        <a:pt x="11474" y="1611"/>
                        <a:pt x="11474" y="1611"/>
                        <a:pt x="11474" y="1289"/>
                      </a:cubicBezTo>
                      <a:cubicBezTo>
                        <a:pt x="11474" y="1289"/>
                        <a:pt x="11474" y="1289"/>
                        <a:pt x="11137" y="1289"/>
                      </a:cubicBezTo>
                      <a:cubicBezTo>
                        <a:pt x="11137" y="1289"/>
                        <a:pt x="11137" y="1289"/>
                        <a:pt x="11137" y="967"/>
                      </a:cubicBezTo>
                      <a:cubicBezTo>
                        <a:pt x="11137" y="967"/>
                        <a:pt x="11137" y="967"/>
                        <a:pt x="10800" y="967"/>
                      </a:cubicBezTo>
                      <a:cubicBezTo>
                        <a:pt x="10800" y="967"/>
                        <a:pt x="10800" y="967"/>
                        <a:pt x="10800" y="967"/>
                      </a:cubicBezTo>
                      <a:cubicBezTo>
                        <a:pt x="10462" y="967"/>
                        <a:pt x="10462" y="967"/>
                        <a:pt x="10462" y="967"/>
                      </a:cubicBezTo>
                      <a:cubicBezTo>
                        <a:pt x="10462" y="967"/>
                        <a:pt x="10462" y="967"/>
                        <a:pt x="10462" y="967"/>
                      </a:cubicBezTo>
                      <a:cubicBezTo>
                        <a:pt x="10462" y="967"/>
                        <a:pt x="10124" y="967"/>
                        <a:pt x="10124" y="967"/>
                      </a:cubicBezTo>
                      <a:cubicBezTo>
                        <a:pt x="10124" y="967"/>
                        <a:pt x="10124" y="967"/>
                        <a:pt x="10124" y="967"/>
                      </a:cubicBezTo>
                      <a:cubicBezTo>
                        <a:pt x="9112" y="1611"/>
                        <a:pt x="8774" y="1611"/>
                        <a:pt x="8099" y="1611"/>
                      </a:cubicBezTo>
                      <a:cubicBezTo>
                        <a:pt x="8099" y="1611"/>
                        <a:pt x="8099" y="1289"/>
                        <a:pt x="7762" y="1289"/>
                      </a:cubicBezTo>
                      <a:cubicBezTo>
                        <a:pt x="7424" y="967"/>
                        <a:pt x="7424" y="644"/>
                        <a:pt x="7424" y="0"/>
                      </a:cubicBezTo>
                      <a:cubicBezTo>
                        <a:pt x="7424" y="322"/>
                        <a:pt x="7087" y="322"/>
                        <a:pt x="7087" y="322"/>
                      </a:cubicBezTo>
                      <a:cubicBezTo>
                        <a:pt x="6749" y="1289"/>
                        <a:pt x="5737" y="2256"/>
                        <a:pt x="4724" y="2256"/>
                      </a:cubicBezTo>
                      <a:cubicBezTo>
                        <a:pt x="4387" y="2256"/>
                        <a:pt x="3712" y="1934"/>
                        <a:pt x="3712" y="1611"/>
                      </a:cubicBezTo>
                      <a:cubicBezTo>
                        <a:pt x="3374" y="1289"/>
                        <a:pt x="3037" y="967"/>
                        <a:pt x="2699" y="967"/>
                      </a:cubicBezTo>
                      <a:cubicBezTo>
                        <a:pt x="2362" y="1934"/>
                        <a:pt x="2024" y="1934"/>
                        <a:pt x="1687" y="1934"/>
                      </a:cubicBezTo>
                      <a:cubicBezTo>
                        <a:pt x="1687" y="1934"/>
                        <a:pt x="1687" y="1934"/>
                        <a:pt x="1687" y="1934"/>
                      </a:cubicBezTo>
                      <a:cubicBezTo>
                        <a:pt x="1687" y="1934"/>
                        <a:pt x="1687" y="1934"/>
                        <a:pt x="1687" y="1934"/>
                      </a:cubicBezTo>
                      <a:cubicBezTo>
                        <a:pt x="1687" y="1934"/>
                        <a:pt x="1349" y="1934"/>
                        <a:pt x="1349" y="1934"/>
                      </a:cubicBezTo>
                      <a:cubicBezTo>
                        <a:pt x="1349" y="1934"/>
                        <a:pt x="1349" y="1934"/>
                        <a:pt x="1349" y="1934"/>
                      </a:cubicBezTo>
                      <a:cubicBezTo>
                        <a:pt x="1349" y="1934"/>
                        <a:pt x="1349" y="2256"/>
                        <a:pt x="1349" y="2256"/>
                      </a:cubicBezTo>
                      <a:cubicBezTo>
                        <a:pt x="1349" y="2256"/>
                        <a:pt x="1349" y="2256"/>
                        <a:pt x="1349" y="2256"/>
                      </a:cubicBezTo>
                      <a:cubicBezTo>
                        <a:pt x="1349" y="2579"/>
                        <a:pt x="1349" y="2579"/>
                        <a:pt x="1349" y="2901"/>
                      </a:cubicBezTo>
                      <a:cubicBezTo>
                        <a:pt x="1349" y="2901"/>
                        <a:pt x="1349" y="2901"/>
                        <a:pt x="1349" y="2901"/>
                      </a:cubicBezTo>
                      <a:cubicBezTo>
                        <a:pt x="1349" y="2901"/>
                        <a:pt x="1349" y="2901"/>
                        <a:pt x="1349" y="3223"/>
                      </a:cubicBezTo>
                      <a:cubicBezTo>
                        <a:pt x="1349" y="3223"/>
                        <a:pt x="1349" y="3223"/>
                        <a:pt x="1349" y="3223"/>
                      </a:cubicBezTo>
                      <a:cubicBezTo>
                        <a:pt x="1349" y="3223"/>
                        <a:pt x="1349" y="3223"/>
                        <a:pt x="1349" y="3546"/>
                      </a:cubicBezTo>
                      <a:cubicBezTo>
                        <a:pt x="2362" y="3868"/>
                        <a:pt x="2699" y="4835"/>
                        <a:pt x="2362" y="5802"/>
                      </a:cubicBezTo>
                      <a:cubicBezTo>
                        <a:pt x="2362" y="5802"/>
                        <a:pt x="2362" y="6125"/>
                        <a:pt x="2699" y="6125"/>
                      </a:cubicBezTo>
                      <a:cubicBezTo>
                        <a:pt x="3037" y="6770"/>
                        <a:pt x="3374" y="7737"/>
                        <a:pt x="2699" y="8382"/>
                      </a:cubicBezTo>
                      <a:cubicBezTo>
                        <a:pt x="2362" y="8704"/>
                        <a:pt x="1687" y="8704"/>
                        <a:pt x="1349" y="8382"/>
                      </a:cubicBezTo>
                      <a:cubicBezTo>
                        <a:pt x="1349" y="8382"/>
                        <a:pt x="1012" y="8382"/>
                        <a:pt x="1012" y="8382"/>
                      </a:cubicBezTo>
                      <a:cubicBezTo>
                        <a:pt x="1012" y="8704"/>
                        <a:pt x="1349" y="8704"/>
                        <a:pt x="1349" y="9026"/>
                      </a:cubicBezTo>
                      <a:cubicBezTo>
                        <a:pt x="1687" y="9349"/>
                        <a:pt x="2024" y="9994"/>
                        <a:pt x="1349" y="10638"/>
                      </a:cubicBezTo>
                      <a:cubicBezTo>
                        <a:pt x="1349" y="10962"/>
                        <a:pt x="1012" y="10962"/>
                        <a:pt x="1012" y="11284"/>
                      </a:cubicBezTo>
                      <a:cubicBezTo>
                        <a:pt x="674" y="11284"/>
                        <a:pt x="674" y="11606"/>
                        <a:pt x="674" y="11606"/>
                      </a:cubicBezTo>
                      <a:cubicBezTo>
                        <a:pt x="674" y="11606"/>
                        <a:pt x="674" y="11606"/>
                        <a:pt x="674" y="11606"/>
                      </a:cubicBezTo>
                      <a:cubicBezTo>
                        <a:pt x="337" y="11606"/>
                        <a:pt x="337" y="11929"/>
                        <a:pt x="337" y="12251"/>
                      </a:cubicBezTo>
                      <a:cubicBezTo>
                        <a:pt x="337" y="12251"/>
                        <a:pt x="337" y="12251"/>
                        <a:pt x="337" y="12251"/>
                      </a:cubicBezTo>
                      <a:cubicBezTo>
                        <a:pt x="674" y="12574"/>
                        <a:pt x="674" y="13218"/>
                        <a:pt x="674" y="13541"/>
                      </a:cubicBezTo>
                      <a:cubicBezTo>
                        <a:pt x="674" y="14186"/>
                        <a:pt x="337" y="14508"/>
                        <a:pt x="0" y="15153"/>
                      </a:cubicBezTo>
                      <a:cubicBezTo>
                        <a:pt x="337" y="15153"/>
                        <a:pt x="674" y="15153"/>
                        <a:pt x="1012" y="15475"/>
                      </a:cubicBezTo>
                      <a:cubicBezTo>
                        <a:pt x="1349" y="15475"/>
                        <a:pt x="1349" y="15798"/>
                        <a:pt x="1687" y="15798"/>
                      </a:cubicBezTo>
                      <a:cubicBezTo>
                        <a:pt x="3037" y="16442"/>
                        <a:pt x="4387" y="17409"/>
                        <a:pt x="4387" y="18699"/>
                      </a:cubicBezTo>
                      <a:cubicBezTo>
                        <a:pt x="4049" y="19344"/>
                        <a:pt x="4049" y="19989"/>
                        <a:pt x="3712" y="20311"/>
                      </a:cubicBezTo>
                      <a:cubicBezTo>
                        <a:pt x="3712" y="20311"/>
                        <a:pt x="3712" y="20633"/>
                        <a:pt x="3712" y="20633"/>
                      </a:cubicBezTo>
                      <a:cubicBezTo>
                        <a:pt x="3712" y="20633"/>
                        <a:pt x="3712" y="20956"/>
                        <a:pt x="3712" y="20956"/>
                      </a:cubicBezTo>
                      <a:cubicBezTo>
                        <a:pt x="3374" y="20956"/>
                        <a:pt x="3374" y="21278"/>
                        <a:pt x="3374" y="21278"/>
                      </a:cubicBezTo>
                      <a:cubicBezTo>
                        <a:pt x="3374" y="21278"/>
                        <a:pt x="3374" y="21278"/>
                        <a:pt x="3374" y="21600"/>
                      </a:cubicBezTo>
                      <a:cubicBezTo>
                        <a:pt x="4387" y="21278"/>
                        <a:pt x="5737" y="20956"/>
                        <a:pt x="7424" y="20633"/>
                      </a:cubicBezTo>
                      <a:cubicBezTo>
                        <a:pt x="9112" y="19989"/>
                        <a:pt x="11474" y="19666"/>
                        <a:pt x="13499" y="19021"/>
                      </a:cubicBezTo>
                      <a:cubicBezTo>
                        <a:pt x="15862" y="18699"/>
                        <a:pt x="18224" y="19021"/>
                        <a:pt x="20587" y="19344"/>
                      </a:cubicBezTo>
                      <a:cubicBezTo>
                        <a:pt x="20587" y="19344"/>
                        <a:pt x="20587" y="19021"/>
                        <a:pt x="20587" y="19021"/>
                      </a:cubicBezTo>
                      <a:cubicBezTo>
                        <a:pt x="20587" y="19021"/>
                        <a:pt x="20587" y="19021"/>
                        <a:pt x="20587" y="19021"/>
                      </a:cubicBezTo>
                      <a:cubicBezTo>
                        <a:pt x="20587" y="19021"/>
                        <a:pt x="20587" y="19021"/>
                        <a:pt x="20587" y="19021"/>
                      </a:cubicBezTo>
                      <a:cubicBezTo>
                        <a:pt x="20587" y="18699"/>
                        <a:pt x="20587" y="18699"/>
                        <a:pt x="20587" y="18699"/>
                      </a:cubicBezTo>
                      <a:cubicBezTo>
                        <a:pt x="20587" y="18699"/>
                        <a:pt x="20587" y="18699"/>
                        <a:pt x="20587" y="18699"/>
                      </a:cubicBezTo>
                      <a:cubicBezTo>
                        <a:pt x="20249" y="18054"/>
                        <a:pt x="18899" y="15153"/>
                        <a:pt x="18899" y="14186"/>
                      </a:cubicBezTo>
                      <a:cubicBezTo>
                        <a:pt x="18899" y="13863"/>
                        <a:pt x="19237" y="13541"/>
                        <a:pt x="19574" y="12896"/>
                      </a:cubicBezTo>
                      <a:cubicBezTo>
                        <a:pt x="19912" y="12251"/>
                        <a:pt x="20249" y="11284"/>
                        <a:pt x="20249" y="10962"/>
                      </a:cubicBezTo>
                      <a:cubicBezTo>
                        <a:pt x="20249" y="9994"/>
                        <a:pt x="20924" y="9671"/>
                        <a:pt x="21262" y="9026"/>
                      </a:cubicBezTo>
                      <a:cubicBezTo>
                        <a:pt x="21262" y="9026"/>
                        <a:pt x="21600" y="8704"/>
                        <a:pt x="21600" y="8382"/>
                      </a:cubicBezTo>
                      <a:cubicBezTo>
                        <a:pt x="21600" y="8382"/>
                        <a:pt x="21600" y="8382"/>
                        <a:pt x="21600" y="8059"/>
                      </a:cubicBezTo>
                      <a:cubicBezTo>
                        <a:pt x="21600" y="8059"/>
                        <a:pt x="21600" y="8059"/>
                        <a:pt x="21600" y="8059"/>
                      </a:cubicBezTo>
                      <a:cubicBezTo>
                        <a:pt x="21600" y="7737"/>
                        <a:pt x="21600" y="7737"/>
                        <a:pt x="21600" y="7737"/>
                      </a:cubicBezTo>
                      <a:cubicBezTo>
                        <a:pt x="21600" y="7737"/>
                        <a:pt x="21600" y="7414"/>
                        <a:pt x="21600" y="7414"/>
                      </a:cubicBezTo>
                      <a:cubicBezTo>
                        <a:pt x="21600" y="7414"/>
                        <a:pt x="21600" y="7092"/>
                        <a:pt x="21600" y="7092"/>
                      </a:cubicBezTo>
                      <a:cubicBezTo>
                        <a:pt x="21600" y="7092"/>
                        <a:pt x="21600" y="6770"/>
                        <a:pt x="21600" y="6770"/>
                      </a:cubicBezTo>
                      <a:cubicBezTo>
                        <a:pt x="21600" y="6447"/>
                        <a:pt x="21600" y="6447"/>
                        <a:pt x="21600" y="6447"/>
                      </a:cubicBezTo>
                      <a:cubicBezTo>
                        <a:pt x="21262" y="6125"/>
                        <a:pt x="21262" y="6125"/>
                        <a:pt x="21262" y="6125"/>
                      </a:cubicBezTo>
                      <a:cubicBezTo>
                        <a:pt x="21262" y="5802"/>
                        <a:pt x="21262" y="5802"/>
                        <a:pt x="21262" y="5480"/>
                      </a:cubicBezTo>
                      <a:cubicBezTo>
                        <a:pt x="21262" y="5480"/>
                        <a:pt x="21262" y="5158"/>
                        <a:pt x="21262" y="5158"/>
                      </a:cubicBezTo>
                      <a:cubicBezTo>
                        <a:pt x="21262" y="5158"/>
                        <a:pt x="21262" y="4835"/>
                        <a:pt x="20924" y="4835"/>
                      </a:cubicBezTo>
                      <a:cubicBezTo>
                        <a:pt x="20924" y="4513"/>
                        <a:pt x="20924" y="4513"/>
                        <a:pt x="20924" y="4513"/>
                      </a:cubicBezTo>
                      <a:cubicBezTo>
                        <a:pt x="20924" y="4191"/>
                        <a:pt x="20924" y="4191"/>
                        <a:pt x="20924" y="3868"/>
                      </a:cubicBezTo>
                      <a:cubicBezTo>
                        <a:pt x="20924" y="3868"/>
                        <a:pt x="20587" y="3868"/>
                        <a:pt x="20587" y="3546"/>
                      </a:cubicBezTo>
                      <a:cubicBezTo>
                        <a:pt x="20587" y="3546"/>
                        <a:pt x="20587" y="3546"/>
                        <a:pt x="20587" y="3223"/>
                      </a:cubicBezTo>
                      <a:cubicBezTo>
                        <a:pt x="20587" y="3223"/>
                        <a:pt x="20587" y="3223"/>
                        <a:pt x="20587" y="3223"/>
                      </a:cubicBezTo>
                      <a:cubicBezTo>
                        <a:pt x="20587" y="3223"/>
                        <a:pt x="20587" y="3223"/>
                        <a:pt x="20249" y="322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45" name="Shape">
                  <a:extLst>
                    <a:ext uri="{FF2B5EF4-FFF2-40B4-BE49-F238E27FC236}">
                      <a16:creationId xmlns:a16="http://schemas.microsoft.com/office/drawing/2014/main" id="{3A3CAC02-C6A0-609C-4BDB-E235C4F702C6}"/>
                    </a:ext>
                  </a:extLst>
                </p:cNvPr>
                <p:cNvSpPr/>
                <p:nvPr/>
              </p:nvSpPr>
              <p:spPr>
                <a:xfrm>
                  <a:off x="196221" y="354120"/>
                  <a:ext cx="53091" cy="75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074" y="635"/>
                      </a:moveTo>
                      <a:cubicBezTo>
                        <a:pt x="16074" y="635"/>
                        <a:pt x="16074" y="635"/>
                        <a:pt x="16074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069" y="635"/>
                        <a:pt x="15069" y="635"/>
                      </a:cubicBezTo>
                      <a:cubicBezTo>
                        <a:pt x="15069" y="635"/>
                        <a:pt x="15069" y="635"/>
                        <a:pt x="15069" y="635"/>
                      </a:cubicBezTo>
                      <a:cubicBezTo>
                        <a:pt x="15069" y="635"/>
                        <a:pt x="14567" y="635"/>
                        <a:pt x="14567" y="317"/>
                      </a:cubicBezTo>
                      <a:cubicBezTo>
                        <a:pt x="13562" y="317"/>
                        <a:pt x="10046" y="0"/>
                        <a:pt x="6027" y="0"/>
                      </a:cubicBezTo>
                      <a:cubicBezTo>
                        <a:pt x="3516" y="0"/>
                        <a:pt x="2511" y="0"/>
                        <a:pt x="2009" y="317"/>
                      </a:cubicBezTo>
                      <a:cubicBezTo>
                        <a:pt x="2009" y="635"/>
                        <a:pt x="2511" y="1270"/>
                        <a:pt x="2511" y="1905"/>
                      </a:cubicBezTo>
                      <a:cubicBezTo>
                        <a:pt x="3013" y="2541"/>
                        <a:pt x="3013" y="3176"/>
                        <a:pt x="3013" y="3494"/>
                      </a:cubicBezTo>
                      <a:cubicBezTo>
                        <a:pt x="3013" y="3494"/>
                        <a:pt x="3013" y="3811"/>
                        <a:pt x="3013" y="3811"/>
                      </a:cubicBezTo>
                      <a:cubicBezTo>
                        <a:pt x="2511" y="4129"/>
                        <a:pt x="2511" y="4129"/>
                        <a:pt x="2511" y="4129"/>
                      </a:cubicBezTo>
                      <a:cubicBezTo>
                        <a:pt x="2511" y="4129"/>
                        <a:pt x="2511" y="4129"/>
                        <a:pt x="2511" y="4129"/>
                      </a:cubicBezTo>
                      <a:cubicBezTo>
                        <a:pt x="2511" y="4447"/>
                        <a:pt x="2511" y="4447"/>
                        <a:pt x="2511" y="4447"/>
                      </a:cubicBezTo>
                      <a:cubicBezTo>
                        <a:pt x="2511" y="4447"/>
                        <a:pt x="2511" y="4764"/>
                        <a:pt x="3013" y="4764"/>
                      </a:cubicBezTo>
                      <a:cubicBezTo>
                        <a:pt x="3013" y="5082"/>
                        <a:pt x="3013" y="5082"/>
                        <a:pt x="3013" y="5399"/>
                      </a:cubicBezTo>
                      <a:cubicBezTo>
                        <a:pt x="3013" y="5399"/>
                        <a:pt x="3013" y="5399"/>
                        <a:pt x="3013" y="5717"/>
                      </a:cubicBezTo>
                      <a:cubicBezTo>
                        <a:pt x="3013" y="5717"/>
                        <a:pt x="3516" y="6035"/>
                        <a:pt x="3516" y="6035"/>
                      </a:cubicBezTo>
                      <a:cubicBezTo>
                        <a:pt x="3516" y="6352"/>
                        <a:pt x="3516" y="6352"/>
                        <a:pt x="3516" y="6352"/>
                      </a:cubicBezTo>
                      <a:cubicBezTo>
                        <a:pt x="3516" y="6670"/>
                        <a:pt x="3516" y="6670"/>
                        <a:pt x="3516" y="6988"/>
                      </a:cubicBezTo>
                      <a:cubicBezTo>
                        <a:pt x="3516" y="6988"/>
                        <a:pt x="3516" y="7305"/>
                        <a:pt x="4018" y="7305"/>
                      </a:cubicBezTo>
                      <a:cubicBezTo>
                        <a:pt x="4018" y="7305"/>
                        <a:pt x="4018" y="7623"/>
                        <a:pt x="4018" y="7623"/>
                      </a:cubicBezTo>
                      <a:cubicBezTo>
                        <a:pt x="4018" y="7941"/>
                        <a:pt x="4018" y="7941"/>
                        <a:pt x="4018" y="7941"/>
                      </a:cubicBezTo>
                      <a:cubicBezTo>
                        <a:pt x="4018" y="8258"/>
                        <a:pt x="4018" y="8258"/>
                        <a:pt x="4018" y="8576"/>
                      </a:cubicBezTo>
                      <a:cubicBezTo>
                        <a:pt x="4018" y="8576"/>
                        <a:pt x="4018" y="8576"/>
                        <a:pt x="4018" y="8576"/>
                      </a:cubicBezTo>
                      <a:cubicBezTo>
                        <a:pt x="4018" y="8894"/>
                        <a:pt x="4018" y="8894"/>
                        <a:pt x="4018" y="9211"/>
                      </a:cubicBezTo>
                      <a:cubicBezTo>
                        <a:pt x="4018" y="9211"/>
                        <a:pt x="4018" y="9211"/>
                        <a:pt x="4018" y="9211"/>
                      </a:cubicBezTo>
                      <a:cubicBezTo>
                        <a:pt x="4018" y="9529"/>
                        <a:pt x="4018" y="9529"/>
                        <a:pt x="4018" y="9529"/>
                      </a:cubicBezTo>
                      <a:cubicBezTo>
                        <a:pt x="4018" y="10164"/>
                        <a:pt x="3516" y="10800"/>
                        <a:pt x="3013" y="11117"/>
                      </a:cubicBezTo>
                      <a:cubicBezTo>
                        <a:pt x="2511" y="11435"/>
                        <a:pt x="2009" y="11752"/>
                        <a:pt x="2009" y="11752"/>
                      </a:cubicBezTo>
                      <a:cubicBezTo>
                        <a:pt x="2009" y="12705"/>
                        <a:pt x="1506" y="13658"/>
                        <a:pt x="502" y="14611"/>
                      </a:cubicBezTo>
                      <a:cubicBezTo>
                        <a:pt x="502" y="14929"/>
                        <a:pt x="0" y="15247"/>
                        <a:pt x="0" y="15564"/>
                      </a:cubicBezTo>
                      <a:cubicBezTo>
                        <a:pt x="0" y="15882"/>
                        <a:pt x="1506" y="18423"/>
                        <a:pt x="2009" y="19058"/>
                      </a:cubicBezTo>
                      <a:cubicBezTo>
                        <a:pt x="2009" y="19058"/>
                        <a:pt x="2511" y="19376"/>
                        <a:pt x="2511" y="19376"/>
                      </a:cubicBezTo>
                      <a:cubicBezTo>
                        <a:pt x="2511" y="19376"/>
                        <a:pt x="2511" y="19376"/>
                        <a:pt x="2511" y="19694"/>
                      </a:cubicBezTo>
                      <a:cubicBezTo>
                        <a:pt x="2511" y="19694"/>
                        <a:pt x="2511" y="19694"/>
                        <a:pt x="2511" y="20011"/>
                      </a:cubicBezTo>
                      <a:cubicBezTo>
                        <a:pt x="2511" y="20011"/>
                        <a:pt x="2511" y="20011"/>
                        <a:pt x="2511" y="20011"/>
                      </a:cubicBezTo>
                      <a:cubicBezTo>
                        <a:pt x="2511" y="20011"/>
                        <a:pt x="2511" y="20329"/>
                        <a:pt x="2511" y="20329"/>
                      </a:cubicBezTo>
                      <a:cubicBezTo>
                        <a:pt x="2511" y="20647"/>
                        <a:pt x="2511" y="20647"/>
                        <a:pt x="2511" y="20647"/>
                      </a:cubicBezTo>
                      <a:cubicBezTo>
                        <a:pt x="2511" y="20647"/>
                        <a:pt x="2511" y="20647"/>
                        <a:pt x="2511" y="20647"/>
                      </a:cubicBezTo>
                      <a:cubicBezTo>
                        <a:pt x="3516" y="20964"/>
                        <a:pt x="4520" y="21282"/>
                        <a:pt x="5023" y="21282"/>
                      </a:cubicBezTo>
                      <a:cubicBezTo>
                        <a:pt x="5525" y="21282"/>
                        <a:pt x="5525" y="21600"/>
                        <a:pt x="5525" y="21600"/>
                      </a:cubicBezTo>
                      <a:cubicBezTo>
                        <a:pt x="6530" y="21600"/>
                        <a:pt x="12055" y="20011"/>
                        <a:pt x="16074" y="18741"/>
                      </a:cubicBezTo>
                      <a:cubicBezTo>
                        <a:pt x="17079" y="18423"/>
                        <a:pt x="18586" y="18105"/>
                        <a:pt x="19590" y="17788"/>
                      </a:cubicBezTo>
                      <a:cubicBezTo>
                        <a:pt x="20093" y="17788"/>
                        <a:pt x="21097" y="17470"/>
                        <a:pt x="21600" y="17152"/>
                      </a:cubicBezTo>
                      <a:cubicBezTo>
                        <a:pt x="21600" y="17152"/>
                        <a:pt x="21600" y="17152"/>
                        <a:pt x="21600" y="17152"/>
                      </a:cubicBezTo>
                      <a:cubicBezTo>
                        <a:pt x="21600" y="17152"/>
                        <a:pt x="21097" y="16835"/>
                        <a:pt x="21097" y="16517"/>
                      </a:cubicBezTo>
                      <a:cubicBezTo>
                        <a:pt x="21097" y="16517"/>
                        <a:pt x="21097" y="16517"/>
                        <a:pt x="21097" y="16517"/>
                      </a:cubicBezTo>
                      <a:cubicBezTo>
                        <a:pt x="21097" y="16200"/>
                        <a:pt x="20595" y="15882"/>
                        <a:pt x="20595" y="15564"/>
                      </a:cubicBezTo>
                      <a:cubicBezTo>
                        <a:pt x="20595" y="15564"/>
                        <a:pt x="20595" y="15564"/>
                        <a:pt x="20595" y="15564"/>
                      </a:cubicBezTo>
                      <a:cubicBezTo>
                        <a:pt x="20595" y="15247"/>
                        <a:pt x="20093" y="14929"/>
                        <a:pt x="20093" y="14611"/>
                      </a:cubicBezTo>
                      <a:cubicBezTo>
                        <a:pt x="20093" y="14611"/>
                        <a:pt x="20093" y="14294"/>
                        <a:pt x="20093" y="14294"/>
                      </a:cubicBezTo>
                      <a:cubicBezTo>
                        <a:pt x="20093" y="13976"/>
                        <a:pt x="20093" y="13658"/>
                        <a:pt x="20093" y="13341"/>
                      </a:cubicBezTo>
                      <a:cubicBezTo>
                        <a:pt x="20093" y="11752"/>
                        <a:pt x="19088" y="9847"/>
                        <a:pt x="18586" y="8894"/>
                      </a:cubicBezTo>
                      <a:cubicBezTo>
                        <a:pt x="17581" y="7623"/>
                        <a:pt x="18083" y="6035"/>
                        <a:pt x="18083" y="4129"/>
                      </a:cubicBezTo>
                      <a:cubicBezTo>
                        <a:pt x="18083" y="3494"/>
                        <a:pt x="18083" y="3494"/>
                        <a:pt x="18083" y="3494"/>
                      </a:cubicBezTo>
                      <a:cubicBezTo>
                        <a:pt x="18586" y="2223"/>
                        <a:pt x="17581" y="1905"/>
                        <a:pt x="17581" y="1905"/>
                      </a:cubicBezTo>
                      <a:cubicBezTo>
                        <a:pt x="17079" y="1905"/>
                        <a:pt x="17079" y="1905"/>
                        <a:pt x="17079" y="1905"/>
                      </a:cubicBezTo>
                      <a:cubicBezTo>
                        <a:pt x="17079" y="1905"/>
                        <a:pt x="17079" y="1905"/>
                        <a:pt x="17079" y="1905"/>
                      </a:cubicBezTo>
                      <a:cubicBezTo>
                        <a:pt x="17079" y="1588"/>
                        <a:pt x="17079" y="1588"/>
                        <a:pt x="16576" y="1588"/>
                      </a:cubicBezTo>
                      <a:cubicBezTo>
                        <a:pt x="16576" y="1588"/>
                        <a:pt x="16576" y="1588"/>
                        <a:pt x="16576" y="1588"/>
                      </a:cubicBezTo>
                      <a:cubicBezTo>
                        <a:pt x="16576" y="1270"/>
                        <a:pt x="16576" y="1270"/>
                        <a:pt x="16576" y="1270"/>
                      </a:cubicBezTo>
                      <a:cubicBezTo>
                        <a:pt x="16576" y="1270"/>
                        <a:pt x="16576" y="952"/>
                        <a:pt x="16576" y="952"/>
                      </a:cubicBezTo>
                      <a:cubicBezTo>
                        <a:pt x="16576" y="952"/>
                        <a:pt x="16074" y="635"/>
                        <a:pt x="16074" y="635"/>
                      </a:cubicBezTo>
                      <a:cubicBezTo>
                        <a:pt x="16074" y="635"/>
                        <a:pt x="16074" y="635"/>
                        <a:pt x="16074" y="635"/>
                      </a:cubicBezTo>
                      <a:cubicBezTo>
                        <a:pt x="16074" y="635"/>
                        <a:pt x="16074" y="635"/>
                        <a:pt x="16074" y="63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46" name="Shape">
                  <a:extLst>
                    <a:ext uri="{FF2B5EF4-FFF2-40B4-BE49-F238E27FC236}">
                      <a16:creationId xmlns:a16="http://schemas.microsoft.com/office/drawing/2014/main" id="{DA9CB3E1-76A8-F978-CE76-E343F9DCBCC4}"/>
                    </a:ext>
                  </a:extLst>
                </p:cNvPr>
                <p:cNvGrpSpPr/>
                <p:nvPr/>
              </p:nvGrpSpPr>
              <p:grpSpPr>
                <a:xfrm>
                  <a:off x="232623" y="353867"/>
                  <a:ext cx="9434" cy="7207"/>
                  <a:chOff x="0" y="0"/>
                  <a:chExt cx="9433" cy="7205"/>
                </a:xfrm>
              </p:grpSpPr>
              <p:sp>
                <p:nvSpPr>
                  <p:cNvPr id="782" name="Line">
                    <a:extLst>
                      <a:ext uri="{FF2B5EF4-FFF2-40B4-BE49-F238E27FC236}">
                        <a16:creationId xmlns:a16="http://schemas.microsoft.com/office/drawing/2014/main" id="{E5A676BD-2C64-EDE3-4634-020ACAAA61E2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3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3" name="Line">
                    <a:extLst>
                      <a:ext uri="{FF2B5EF4-FFF2-40B4-BE49-F238E27FC236}">
                        <a16:creationId xmlns:a16="http://schemas.microsoft.com/office/drawing/2014/main" id="{7A1D0FC4-0321-BD71-2090-5C085C07BABF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747" name="Shape">
                  <a:extLst>
                    <a:ext uri="{FF2B5EF4-FFF2-40B4-BE49-F238E27FC236}">
                      <a16:creationId xmlns:a16="http://schemas.microsoft.com/office/drawing/2014/main" id="{CF30AA14-83B7-53B1-5B47-26F4F7AC0704}"/>
                    </a:ext>
                  </a:extLst>
                </p:cNvPr>
                <p:cNvGrpSpPr/>
                <p:nvPr/>
              </p:nvGrpSpPr>
              <p:grpSpPr>
                <a:xfrm>
                  <a:off x="241471" y="402829"/>
                  <a:ext cx="9434" cy="8821"/>
                  <a:chOff x="0" y="0"/>
                  <a:chExt cx="9433" cy="8819"/>
                </a:xfrm>
              </p:grpSpPr>
              <p:sp>
                <p:nvSpPr>
                  <p:cNvPr id="780" name="Line">
                    <a:extLst>
                      <a:ext uri="{FF2B5EF4-FFF2-40B4-BE49-F238E27FC236}">
                        <a16:creationId xmlns:a16="http://schemas.microsoft.com/office/drawing/2014/main" id="{7F2624C6-28F7-BB5D-9117-17643A95EBAF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7200"/>
                          <a:pt x="21600" y="144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81" name="Line">
                    <a:extLst>
                      <a:ext uri="{FF2B5EF4-FFF2-40B4-BE49-F238E27FC236}">
                        <a16:creationId xmlns:a16="http://schemas.microsoft.com/office/drawing/2014/main" id="{1FE4C4E2-14A1-1A46-0A04-5DB79294E079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4400"/>
                          <a:pt x="0" y="72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48" name="Shape">
                  <a:extLst>
                    <a:ext uri="{FF2B5EF4-FFF2-40B4-BE49-F238E27FC236}">
                      <a16:creationId xmlns:a16="http://schemas.microsoft.com/office/drawing/2014/main" id="{FE60D057-046C-0ADB-8CC4-ABA15F7C2807}"/>
                    </a:ext>
                  </a:extLst>
                </p:cNvPr>
                <p:cNvGrpSpPr/>
                <p:nvPr/>
              </p:nvGrpSpPr>
              <p:grpSpPr>
                <a:xfrm>
                  <a:off x="233663" y="356410"/>
                  <a:ext cx="9436" cy="8821"/>
                  <a:chOff x="0" y="0"/>
                  <a:chExt cx="9434" cy="8819"/>
                </a:xfrm>
              </p:grpSpPr>
              <p:sp>
                <p:nvSpPr>
                  <p:cNvPr id="778" name="Line">
                    <a:extLst>
                      <a:ext uri="{FF2B5EF4-FFF2-40B4-BE49-F238E27FC236}">
                        <a16:creationId xmlns:a16="http://schemas.microsoft.com/office/drawing/2014/main" id="{52752668-4762-55C6-3688-602EE18834E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79" name="Line">
                    <a:extLst>
                      <a:ext uri="{FF2B5EF4-FFF2-40B4-BE49-F238E27FC236}">
                        <a16:creationId xmlns:a16="http://schemas.microsoft.com/office/drawing/2014/main" id="{4FFA7500-20D4-99CB-FEB1-289FD055556B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49" name="Shape">
                  <a:extLst>
                    <a:ext uri="{FF2B5EF4-FFF2-40B4-BE49-F238E27FC236}">
                      <a16:creationId xmlns:a16="http://schemas.microsoft.com/office/drawing/2014/main" id="{22C26960-853A-FD0C-286C-9420138F4C92}"/>
                    </a:ext>
                  </a:extLst>
                </p:cNvPr>
                <p:cNvGrpSpPr/>
                <p:nvPr/>
              </p:nvGrpSpPr>
              <p:grpSpPr>
                <a:xfrm>
                  <a:off x="243032" y="406418"/>
                  <a:ext cx="9435" cy="8821"/>
                  <a:chOff x="0" y="0"/>
                  <a:chExt cx="9434" cy="8819"/>
                </a:xfrm>
              </p:grpSpPr>
              <p:sp>
                <p:nvSpPr>
                  <p:cNvPr id="776" name="Line">
                    <a:extLst>
                      <a:ext uri="{FF2B5EF4-FFF2-40B4-BE49-F238E27FC236}">
                        <a16:creationId xmlns:a16="http://schemas.microsoft.com/office/drawing/2014/main" id="{619580AA-B8A4-848A-0585-A8E7C8E4B8FF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7200"/>
                          <a:pt x="21600" y="144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77" name="Line">
                    <a:extLst>
                      <a:ext uri="{FF2B5EF4-FFF2-40B4-BE49-F238E27FC236}">
                        <a16:creationId xmlns:a16="http://schemas.microsoft.com/office/drawing/2014/main" id="{E38B9D1E-CA9E-58DF-43B4-6CECBB78E759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4400"/>
                          <a:pt x="0" y="72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50" name="Shape">
                  <a:extLst>
                    <a:ext uri="{FF2B5EF4-FFF2-40B4-BE49-F238E27FC236}">
                      <a16:creationId xmlns:a16="http://schemas.microsoft.com/office/drawing/2014/main" id="{231C6D2B-455D-F114-0BD7-9126D5EB9F27}"/>
                    </a:ext>
                  </a:extLst>
                </p:cNvPr>
                <p:cNvGrpSpPr/>
                <p:nvPr/>
              </p:nvGrpSpPr>
              <p:grpSpPr>
                <a:xfrm>
                  <a:off x="244073" y="409290"/>
                  <a:ext cx="9435" cy="8820"/>
                  <a:chOff x="0" y="0"/>
                  <a:chExt cx="9434" cy="8819"/>
                </a:xfrm>
              </p:grpSpPr>
              <p:sp>
                <p:nvSpPr>
                  <p:cNvPr id="774" name="Line">
                    <a:extLst>
                      <a:ext uri="{FF2B5EF4-FFF2-40B4-BE49-F238E27FC236}">
                        <a16:creationId xmlns:a16="http://schemas.microsoft.com/office/drawing/2014/main" id="{80C6BDC0-AA6A-F356-A12E-ED288B0E984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1080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75" name="Line">
                    <a:extLst>
                      <a:ext uri="{FF2B5EF4-FFF2-40B4-BE49-F238E27FC236}">
                        <a16:creationId xmlns:a16="http://schemas.microsoft.com/office/drawing/2014/main" id="{9C411264-58ED-81E4-80ED-B9FA6CCE39A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0" y="108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51" name="Shape">
                  <a:extLst>
                    <a:ext uri="{FF2B5EF4-FFF2-40B4-BE49-F238E27FC236}">
                      <a16:creationId xmlns:a16="http://schemas.microsoft.com/office/drawing/2014/main" id="{ABE24C61-4420-D6C4-0CF8-C9BCDBCB5E62}"/>
                    </a:ext>
                  </a:extLst>
                </p:cNvPr>
                <p:cNvGrpSpPr/>
                <p:nvPr/>
              </p:nvGrpSpPr>
              <p:grpSpPr>
                <a:xfrm>
                  <a:off x="198271" y="366938"/>
                  <a:ext cx="9435" cy="8821"/>
                  <a:chOff x="0" y="0"/>
                  <a:chExt cx="9434" cy="8819"/>
                </a:xfrm>
              </p:grpSpPr>
              <p:sp>
                <p:nvSpPr>
                  <p:cNvPr id="772" name="Line">
                    <a:extLst>
                      <a:ext uri="{FF2B5EF4-FFF2-40B4-BE49-F238E27FC236}">
                        <a16:creationId xmlns:a16="http://schemas.microsoft.com/office/drawing/2014/main" id="{929A878B-21F3-6F8D-E8F0-8C32D61F3071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73" name="Line">
                    <a:extLst>
                      <a:ext uri="{FF2B5EF4-FFF2-40B4-BE49-F238E27FC236}">
                        <a16:creationId xmlns:a16="http://schemas.microsoft.com/office/drawing/2014/main" id="{FA216F26-E3D3-E412-6550-218D6A89B57A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52" name="Shape">
                  <a:extLst>
                    <a:ext uri="{FF2B5EF4-FFF2-40B4-BE49-F238E27FC236}">
                      <a16:creationId xmlns:a16="http://schemas.microsoft.com/office/drawing/2014/main" id="{C5D35DC2-46D9-D4D1-C32F-E15DA4D5895C}"/>
                    </a:ext>
                  </a:extLst>
                </p:cNvPr>
                <p:cNvGrpSpPr/>
                <p:nvPr/>
              </p:nvGrpSpPr>
              <p:grpSpPr>
                <a:xfrm>
                  <a:off x="200873" y="375074"/>
                  <a:ext cx="9435" cy="8821"/>
                  <a:chOff x="0" y="0"/>
                  <a:chExt cx="9434" cy="8819"/>
                </a:xfrm>
              </p:grpSpPr>
              <p:sp>
                <p:nvSpPr>
                  <p:cNvPr id="770" name="Line">
                    <a:extLst>
                      <a:ext uri="{FF2B5EF4-FFF2-40B4-BE49-F238E27FC236}">
                        <a16:creationId xmlns:a16="http://schemas.microsoft.com/office/drawing/2014/main" id="{D4649F32-A57A-32EF-E48B-3378BEBE870B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71" name="Line">
                    <a:extLst>
                      <a:ext uri="{FF2B5EF4-FFF2-40B4-BE49-F238E27FC236}">
                        <a16:creationId xmlns:a16="http://schemas.microsoft.com/office/drawing/2014/main" id="{B5B799B0-A4F0-4529-01B6-BC7A0FFF3D6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53" name="Shape">
                  <a:extLst>
                    <a:ext uri="{FF2B5EF4-FFF2-40B4-BE49-F238E27FC236}">
                      <a16:creationId xmlns:a16="http://schemas.microsoft.com/office/drawing/2014/main" id="{AEACA16E-5466-AF70-FD54-A733BB82B6D7}"/>
                    </a:ext>
                  </a:extLst>
                </p:cNvPr>
                <p:cNvSpPr/>
                <p:nvPr/>
              </p:nvSpPr>
              <p:spPr>
                <a:xfrm>
                  <a:off x="29146" y="333542"/>
                  <a:ext cx="98894" cy="65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764" y="16474"/>
                      </a:moveTo>
                      <a:cubicBezTo>
                        <a:pt x="14764" y="16474"/>
                        <a:pt x="14764" y="16474"/>
                        <a:pt x="14764" y="16474"/>
                      </a:cubicBezTo>
                      <a:cubicBezTo>
                        <a:pt x="14764" y="16474"/>
                        <a:pt x="15037" y="16474"/>
                        <a:pt x="15311" y="16474"/>
                      </a:cubicBezTo>
                      <a:cubicBezTo>
                        <a:pt x="15311" y="16474"/>
                        <a:pt x="15311" y="16474"/>
                        <a:pt x="15311" y="16474"/>
                      </a:cubicBezTo>
                      <a:cubicBezTo>
                        <a:pt x="15311" y="16474"/>
                        <a:pt x="15584" y="16474"/>
                        <a:pt x="15584" y="16474"/>
                      </a:cubicBezTo>
                      <a:cubicBezTo>
                        <a:pt x="15584" y="16474"/>
                        <a:pt x="15584" y="16474"/>
                        <a:pt x="15584" y="16474"/>
                      </a:cubicBezTo>
                      <a:cubicBezTo>
                        <a:pt x="15858" y="16474"/>
                        <a:pt x="15858" y="16474"/>
                        <a:pt x="15858" y="16474"/>
                      </a:cubicBezTo>
                      <a:cubicBezTo>
                        <a:pt x="16131" y="16474"/>
                        <a:pt x="16405" y="16474"/>
                        <a:pt x="16678" y="16840"/>
                      </a:cubicBezTo>
                      <a:cubicBezTo>
                        <a:pt x="16951" y="17572"/>
                        <a:pt x="17498" y="19403"/>
                        <a:pt x="17498" y="20501"/>
                      </a:cubicBezTo>
                      <a:cubicBezTo>
                        <a:pt x="17225" y="20867"/>
                        <a:pt x="17498" y="21233"/>
                        <a:pt x="17498" y="21233"/>
                      </a:cubicBezTo>
                      <a:cubicBezTo>
                        <a:pt x="17772" y="21600"/>
                        <a:pt x="17772" y="21600"/>
                        <a:pt x="17772" y="21600"/>
                      </a:cubicBezTo>
                      <a:cubicBezTo>
                        <a:pt x="18318" y="20867"/>
                        <a:pt x="18592" y="20135"/>
                        <a:pt x="19139" y="19769"/>
                      </a:cubicBezTo>
                      <a:cubicBezTo>
                        <a:pt x="19139" y="19769"/>
                        <a:pt x="19139" y="19769"/>
                        <a:pt x="19412" y="19769"/>
                      </a:cubicBezTo>
                      <a:cubicBezTo>
                        <a:pt x="19412" y="19769"/>
                        <a:pt x="19412" y="19769"/>
                        <a:pt x="19686" y="19769"/>
                      </a:cubicBezTo>
                      <a:cubicBezTo>
                        <a:pt x="19686" y="19769"/>
                        <a:pt x="19686" y="19769"/>
                        <a:pt x="19686" y="19769"/>
                      </a:cubicBezTo>
                      <a:cubicBezTo>
                        <a:pt x="19686" y="19769"/>
                        <a:pt x="19686" y="19769"/>
                        <a:pt x="19686" y="19769"/>
                      </a:cubicBezTo>
                      <a:cubicBezTo>
                        <a:pt x="19686" y="19769"/>
                        <a:pt x="19686" y="19769"/>
                        <a:pt x="19686" y="19769"/>
                      </a:cubicBezTo>
                      <a:cubicBezTo>
                        <a:pt x="19959" y="20135"/>
                        <a:pt x="19959" y="20135"/>
                        <a:pt x="19959" y="20135"/>
                      </a:cubicBezTo>
                      <a:cubicBezTo>
                        <a:pt x="19959" y="20135"/>
                        <a:pt x="19959" y="20135"/>
                        <a:pt x="19959" y="20135"/>
                      </a:cubicBezTo>
                      <a:cubicBezTo>
                        <a:pt x="19959" y="20135"/>
                        <a:pt x="19959" y="20135"/>
                        <a:pt x="19959" y="20501"/>
                      </a:cubicBezTo>
                      <a:cubicBezTo>
                        <a:pt x="19959" y="20135"/>
                        <a:pt x="20232" y="20135"/>
                        <a:pt x="20232" y="20135"/>
                      </a:cubicBezTo>
                      <a:cubicBezTo>
                        <a:pt x="20232" y="19769"/>
                        <a:pt x="20506" y="19769"/>
                        <a:pt x="20506" y="19769"/>
                      </a:cubicBezTo>
                      <a:cubicBezTo>
                        <a:pt x="20506" y="19769"/>
                        <a:pt x="20506" y="19769"/>
                        <a:pt x="20506" y="19769"/>
                      </a:cubicBezTo>
                      <a:cubicBezTo>
                        <a:pt x="20506" y="19769"/>
                        <a:pt x="20506" y="19403"/>
                        <a:pt x="20232" y="19403"/>
                      </a:cubicBezTo>
                      <a:cubicBezTo>
                        <a:pt x="20232" y="18671"/>
                        <a:pt x="19959" y="17938"/>
                        <a:pt x="20232" y="17206"/>
                      </a:cubicBezTo>
                      <a:cubicBezTo>
                        <a:pt x="20506" y="16474"/>
                        <a:pt x="20779" y="16474"/>
                        <a:pt x="21053" y="16474"/>
                      </a:cubicBezTo>
                      <a:cubicBezTo>
                        <a:pt x="21326" y="16474"/>
                        <a:pt x="21326" y="16474"/>
                        <a:pt x="21600" y="16840"/>
                      </a:cubicBezTo>
                      <a:cubicBezTo>
                        <a:pt x="21600" y="16840"/>
                        <a:pt x="21600" y="16840"/>
                        <a:pt x="21600" y="16840"/>
                      </a:cubicBezTo>
                      <a:cubicBezTo>
                        <a:pt x="21600" y="16474"/>
                        <a:pt x="21600" y="16474"/>
                        <a:pt x="21326" y="16108"/>
                      </a:cubicBezTo>
                      <a:cubicBezTo>
                        <a:pt x="21053" y="15742"/>
                        <a:pt x="21053" y="15010"/>
                        <a:pt x="21053" y="14644"/>
                      </a:cubicBezTo>
                      <a:cubicBezTo>
                        <a:pt x="21053" y="14277"/>
                        <a:pt x="21053" y="13911"/>
                        <a:pt x="20779" y="13545"/>
                      </a:cubicBezTo>
                      <a:cubicBezTo>
                        <a:pt x="20779" y="13545"/>
                        <a:pt x="20506" y="13179"/>
                        <a:pt x="20506" y="13179"/>
                      </a:cubicBezTo>
                      <a:cubicBezTo>
                        <a:pt x="20506" y="13179"/>
                        <a:pt x="20506" y="13179"/>
                        <a:pt x="20506" y="13179"/>
                      </a:cubicBezTo>
                      <a:cubicBezTo>
                        <a:pt x="20506" y="13179"/>
                        <a:pt x="20232" y="12813"/>
                        <a:pt x="20232" y="12813"/>
                      </a:cubicBezTo>
                      <a:cubicBezTo>
                        <a:pt x="20232" y="12813"/>
                        <a:pt x="20232" y="12813"/>
                        <a:pt x="20232" y="12813"/>
                      </a:cubicBezTo>
                      <a:cubicBezTo>
                        <a:pt x="20232" y="12447"/>
                        <a:pt x="20232" y="12447"/>
                        <a:pt x="20232" y="12447"/>
                      </a:cubicBezTo>
                      <a:cubicBezTo>
                        <a:pt x="20232" y="12447"/>
                        <a:pt x="20232" y="12447"/>
                        <a:pt x="20232" y="12081"/>
                      </a:cubicBezTo>
                      <a:cubicBezTo>
                        <a:pt x="20232" y="12081"/>
                        <a:pt x="20232" y="12081"/>
                        <a:pt x="20232" y="12081"/>
                      </a:cubicBezTo>
                      <a:cubicBezTo>
                        <a:pt x="20232" y="11715"/>
                        <a:pt x="20232" y="11715"/>
                        <a:pt x="20232" y="11715"/>
                      </a:cubicBezTo>
                      <a:cubicBezTo>
                        <a:pt x="20232" y="11715"/>
                        <a:pt x="20232" y="11349"/>
                        <a:pt x="20232" y="11349"/>
                      </a:cubicBezTo>
                      <a:cubicBezTo>
                        <a:pt x="20232" y="11349"/>
                        <a:pt x="20232" y="11349"/>
                        <a:pt x="20232" y="11349"/>
                      </a:cubicBezTo>
                      <a:cubicBezTo>
                        <a:pt x="20232" y="10983"/>
                        <a:pt x="20232" y="10983"/>
                        <a:pt x="20232" y="10983"/>
                      </a:cubicBezTo>
                      <a:cubicBezTo>
                        <a:pt x="20232" y="10616"/>
                        <a:pt x="20232" y="10616"/>
                        <a:pt x="20232" y="10616"/>
                      </a:cubicBezTo>
                      <a:cubicBezTo>
                        <a:pt x="20232" y="10616"/>
                        <a:pt x="20232" y="10250"/>
                        <a:pt x="20232" y="10250"/>
                      </a:cubicBezTo>
                      <a:cubicBezTo>
                        <a:pt x="20506" y="10250"/>
                        <a:pt x="20506" y="10250"/>
                        <a:pt x="20506" y="9884"/>
                      </a:cubicBezTo>
                      <a:cubicBezTo>
                        <a:pt x="20506" y="9884"/>
                        <a:pt x="20506" y="9884"/>
                        <a:pt x="20506" y="9884"/>
                      </a:cubicBezTo>
                      <a:cubicBezTo>
                        <a:pt x="20232" y="9884"/>
                        <a:pt x="20232" y="9518"/>
                        <a:pt x="20232" y="9518"/>
                      </a:cubicBezTo>
                      <a:cubicBezTo>
                        <a:pt x="20232" y="9518"/>
                        <a:pt x="20232" y="9518"/>
                        <a:pt x="20232" y="9518"/>
                      </a:cubicBezTo>
                      <a:cubicBezTo>
                        <a:pt x="20232" y="9518"/>
                        <a:pt x="20232" y="9518"/>
                        <a:pt x="20232" y="9518"/>
                      </a:cubicBezTo>
                      <a:cubicBezTo>
                        <a:pt x="20232" y="9518"/>
                        <a:pt x="20232" y="9518"/>
                        <a:pt x="20232" y="9518"/>
                      </a:cubicBezTo>
                      <a:cubicBezTo>
                        <a:pt x="19959" y="8786"/>
                        <a:pt x="19959" y="8420"/>
                        <a:pt x="19959" y="8054"/>
                      </a:cubicBezTo>
                      <a:cubicBezTo>
                        <a:pt x="19959" y="7688"/>
                        <a:pt x="19686" y="7688"/>
                        <a:pt x="19686" y="7322"/>
                      </a:cubicBezTo>
                      <a:cubicBezTo>
                        <a:pt x="19412" y="7322"/>
                        <a:pt x="18865" y="6955"/>
                        <a:pt x="18865" y="6223"/>
                      </a:cubicBezTo>
                      <a:cubicBezTo>
                        <a:pt x="18865" y="5857"/>
                        <a:pt x="18865" y="5491"/>
                        <a:pt x="19139" y="5125"/>
                      </a:cubicBezTo>
                      <a:cubicBezTo>
                        <a:pt x="18865" y="4393"/>
                        <a:pt x="18318" y="4027"/>
                        <a:pt x="18318" y="3294"/>
                      </a:cubicBezTo>
                      <a:cubicBezTo>
                        <a:pt x="18318" y="2928"/>
                        <a:pt x="17772" y="1464"/>
                        <a:pt x="17498" y="1098"/>
                      </a:cubicBezTo>
                      <a:cubicBezTo>
                        <a:pt x="17498" y="1098"/>
                        <a:pt x="17225" y="1464"/>
                        <a:pt x="16951" y="1830"/>
                      </a:cubicBezTo>
                      <a:cubicBezTo>
                        <a:pt x="16405" y="2562"/>
                        <a:pt x="15858" y="2928"/>
                        <a:pt x="15311" y="2928"/>
                      </a:cubicBezTo>
                      <a:cubicBezTo>
                        <a:pt x="15037" y="2928"/>
                        <a:pt x="14764" y="2928"/>
                        <a:pt x="14491" y="2562"/>
                      </a:cubicBezTo>
                      <a:cubicBezTo>
                        <a:pt x="14217" y="2562"/>
                        <a:pt x="13944" y="2196"/>
                        <a:pt x="13944" y="2196"/>
                      </a:cubicBezTo>
                      <a:cubicBezTo>
                        <a:pt x="13670" y="2928"/>
                        <a:pt x="13124" y="3294"/>
                        <a:pt x="12850" y="3294"/>
                      </a:cubicBezTo>
                      <a:cubicBezTo>
                        <a:pt x="12577" y="3294"/>
                        <a:pt x="12577" y="2928"/>
                        <a:pt x="12303" y="2928"/>
                      </a:cubicBezTo>
                      <a:cubicBezTo>
                        <a:pt x="12303" y="2928"/>
                        <a:pt x="12030" y="2928"/>
                        <a:pt x="12030" y="2928"/>
                      </a:cubicBezTo>
                      <a:cubicBezTo>
                        <a:pt x="11756" y="3294"/>
                        <a:pt x="11483" y="3294"/>
                        <a:pt x="11210" y="3294"/>
                      </a:cubicBezTo>
                      <a:cubicBezTo>
                        <a:pt x="11210" y="3294"/>
                        <a:pt x="11210" y="3294"/>
                        <a:pt x="10936" y="3294"/>
                      </a:cubicBezTo>
                      <a:cubicBezTo>
                        <a:pt x="10936" y="3294"/>
                        <a:pt x="10936" y="3294"/>
                        <a:pt x="10936" y="3294"/>
                      </a:cubicBezTo>
                      <a:cubicBezTo>
                        <a:pt x="10936" y="3294"/>
                        <a:pt x="10936" y="3294"/>
                        <a:pt x="10936" y="3294"/>
                      </a:cubicBezTo>
                      <a:cubicBezTo>
                        <a:pt x="10936" y="3294"/>
                        <a:pt x="10936" y="3294"/>
                        <a:pt x="10663" y="3294"/>
                      </a:cubicBezTo>
                      <a:cubicBezTo>
                        <a:pt x="10663" y="2928"/>
                        <a:pt x="10663" y="2928"/>
                        <a:pt x="10663" y="2928"/>
                      </a:cubicBezTo>
                      <a:cubicBezTo>
                        <a:pt x="10663" y="2928"/>
                        <a:pt x="10663" y="2928"/>
                        <a:pt x="10663" y="2928"/>
                      </a:cubicBezTo>
                      <a:cubicBezTo>
                        <a:pt x="10663" y="2928"/>
                        <a:pt x="10663" y="2928"/>
                        <a:pt x="10389" y="2562"/>
                      </a:cubicBezTo>
                      <a:cubicBezTo>
                        <a:pt x="10389" y="2562"/>
                        <a:pt x="10389" y="2562"/>
                        <a:pt x="10389" y="2562"/>
                      </a:cubicBezTo>
                      <a:cubicBezTo>
                        <a:pt x="10389" y="2562"/>
                        <a:pt x="10389" y="2562"/>
                        <a:pt x="10389" y="2562"/>
                      </a:cubicBezTo>
                      <a:cubicBezTo>
                        <a:pt x="10389" y="2562"/>
                        <a:pt x="10389" y="2196"/>
                        <a:pt x="10389" y="2196"/>
                      </a:cubicBezTo>
                      <a:cubicBezTo>
                        <a:pt x="10389" y="2196"/>
                        <a:pt x="10389" y="2196"/>
                        <a:pt x="10389" y="2196"/>
                      </a:cubicBezTo>
                      <a:cubicBezTo>
                        <a:pt x="10389" y="2196"/>
                        <a:pt x="10389" y="2196"/>
                        <a:pt x="10389" y="1830"/>
                      </a:cubicBezTo>
                      <a:cubicBezTo>
                        <a:pt x="10116" y="1830"/>
                        <a:pt x="10116" y="1830"/>
                        <a:pt x="10116" y="1830"/>
                      </a:cubicBezTo>
                      <a:cubicBezTo>
                        <a:pt x="10116" y="1830"/>
                        <a:pt x="10116" y="1830"/>
                        <a:pt x="10116" y="1830"/>
                      </a:cubicBezTo>
                      <a:cubicBezTo>
                        <a:pt x="10116" y="1830"/>
                        <a:pt x="10116" y="1464"/>
                        <a:pt x="10116" y="1464"/>
                      </a:cubicBezTo>
                      <a:cubicBezTo>
                        <a:pt x="10116" y="1464"/>
                        <a:pt x="10116" y="1830"/>
                        <a:pt x="10116" y="1830"/>
                      </a:cubicBezTo>
                      <a:cubicBezTo>
                        <a:pt x="10116" y="1830"/>
                        <a:pt x="9843" y="1830"/>
                        <a:pt x="9843" y="1830"/>
                      </a:cubicBezTo>
                      <a:cubicBezTo>
                        <a:pt x="9843" y="1830"/>
                        <a:pt x="9569" y="1830"/>
                        <a:pt x="9569" y="1830"/>
                      </a:cubicBezTo>
                      <a:cubicBezTo>
                        <a:pt x="9569" y="1830"/>
                        <a:pt x="9296" y="1830"/>
                        <a:pt x="9296" y="1830"/>
                      </a:cubicBezTo>
                      <a:cubicBezTo>
                        <a:pt x="9296" y="1830"/>
                        <a:pt x="9022" y="1830"/>
                        <a:pt x="9022" y="1830"/>
                      </a:cubicBezTo>
                      <a:cubicBezTo>
                        <a:pt x="9022" y="1830"/>
                        <a:pt x="8749" y="1830"/>
                        <a:pt x="8749" y="1830"/>
                      </a:cubicBezTo>
                      <a:cubicBezTo>
                        <a:pt x="8749" y="1830"/>
                        <a:pt x="8475" y="1830"/>
                        <a:pt x="8475" y="1830"/>
                      </a:cubicBezTo>
                      <a:cubicBezTo>
                        <a:pt x="7655" y="1830"/>
                        <a:pt x="5741" y="1830"/>
                        <a:pt x="5468" y="732"/>
                      </a:cubicBezTo>
                      <a:cubicBezTo>
                        <a:pt x="5194" y="732"/>
                        <a:pt x="5194" y="732"/>
                        <a:pt x="5194" y="732"/>
                      </a:cubicBezTo>
                      <a:cubicBezTo>
                        <a:pt x="5194" y="732"/>
                        <a:pt x="5194" y="366"/>
                        <a:pt x="4921" y="366"/>
                      </a:cubicBezTo>
                      <a:cubicBezTo>
                        <a:pt x="4921" y="366"/>
                        <a:pt x="4921" y="366"/>
                        <a:pt x="4921" y="366"/>
                      </a:cubicBezTo>
                      <a:cubicBezTo>
                        <a:pt x="4921" y="366"/>
                        <a:pt x="4921" y="366"/>
                        <a:pt x="4648" y="366"/>
                      </a:cubicBezTo>
                      <a:cubicBezTo>
                        <a:pt x="4648" y="366"/>
                        <a:pt x="4648" y="366"/>
                        <a:pt x="4648" y="366"/>
                      </a:cubicBezTo>
                      <a:cubicBezTo>
                        <a:pt x="4648" y="366"/>
                        <a:pt x="4374" y="366"/>
                        <a:pt x="4374" y="366"/>
                      </a:cubicBezTo>
                      <a:cubicBezTo>
                        <a:pt x="4374" y="366"/>
                        <a:pt x="4374" y="0"/>
                        <a:pt x="4101" y="0"/>
                      </a:cubicBezTo>
                      <a:cubicBezTo>
                        <a:pt x="4101" y="732"/>
                        <a:pt x="4101" y="732"/>
                        <a:pt x="4101" y="732"/>
                      </a:cubicBezTo>
                      <a:cubicBezTo>
                        <a:pt x="4101" y="732"/>
                        <a:pt x="4101" y="732"/>
                        <a:pt x="4101" y="732"/>
                      </a:cubicBezTo>
                      <a:cubicBezTo>
                        <a:pt x="4101" y="732"/>
                        <a:pt x="4101" y="732"/>
                        <a:pt x="4101" y="732"/>
                      </a:cubicBezTo>
                      <a:cubicBezTo>
                        <a:pt x="3827" y="732"/>
                        <a:pt x="3827" y="1098"/>
                        <a:pt x="3827" y="1098"/>
                      </a:cubicBezTo>
                      <a:cubicBezTo>
                        <a:pt x="3827" y="1098"/>
                        <a:pt x="3827" y="1098"/>
                        <a:pt x="3827" y="1464"/>
                      </a:cubicBezTo>
                      <a:cubicBezTo>
                        <a:pt x="3827" y="1464"/>
                        <a:pt x="3554" y="1464"/>
                        <a:pt x="3554" y="1464"/>
                      </a:cubicBezTo>
                      <a:cubicBezTo>
                        <a:pt x="3554" y="1464"/>
                        <a:pt x="3554" y="1830"/>
                        <a:pt x="3281" y="1830"/>
                      </a:cubicBezTo>
                      <a:cubicBezTo>
                        <a:pt x="3281" y="1830"/>
                        <a:pt x="3281" y="1830"/>
                        <a:pt x="3281" y="1830"/>
                      </a:cubicBezTo>
                      <a:cubicBezTo>
                        <a:pt x="3281" y="1830"/>
                        <a:pt x="3281" y="1830"/>
                        <a:pt x="3281" y="1830"/>
                      </a:cubicBezTo>
                      <a:cubicBezTo>
                        <a:pt x="3281" y="2196"/>
                        <a:pt x="3554" y="2196"/>
                        <a:pt x="3554" y="2196"/>
                      </a:cubicBezTo>
                      <a:cubicBezTo>
                        <a:pt x="3554" y="2562"/>
                        <a:pt x="3827" y="2928"/>
                        <a:pt x="3827" y="2928"/>
                      </a:cubicBezTo>
                      <a:cubicBezTo>
                        <a:pt x="3827" y="4027"/>
                        <a:pt x="2460" y="4759"/>
                        <a:pt x="1913" y="4393"/>
                      </a:cubicBezTo>
                      <a:cubicBezTo>
                        <a:pt x="1913" y="4393"/>
                        <a:pt x="1640" y="4393"/>
                        <a:pt x="1367" y="4759"/>
                      </a:cubicBezTo>
                      <a:cubicBezTo>
                        <a:pt x="1093" y="5125"/>
                        <a:pt x="820" y="5491"/>
                        <a:pt x="546" y="5857"/>
                      </a:cubicBezTo>
                      <a:cubicBezTo>
                        <a:pt x="546" y="5857"/>
                        <a:pt x="546" y="5857"/>
                        <a:pt x="273" y="5857"/>
                      </a:cubicBezTo>
                      <a:cubicBezTo>
                        <a:pt x="273" y="5857"/>
                        <a:pt x="273" y="5857"/>
                        <a:pt x="0" y="6223"/>
                      </a:cubicBezTo>
                      <a:cubicBezTo>
                        <a:pt x="0" y="6223"/>
                        <a:pt x="0" y="6223"/>
                        <a:pt x="0" y="6223"/>
                      </a:cubicBezTo>
                      <a:cubicBezTo>
                        <a:pt x="273" y="6589"/>
                        <a:pt x="546" y="6955"/>
                        <a:pt x="820" y="7322"/>
                      </a:cubicBezTo>
                      <a:cubicBezTo>
                        <a:pt x="1093" y="8054"/>
                        <a:pt x="1093" y="8786"/>
                        <a:pt x="1640" y="9152"/>
                      </a:cubicBezTo>
                      <a:cubicBezTo>
                        <a:pt x="3007" y="10250"/>
                        <a:pt x="4101" y="11715"/>
                        <a:pt x="5194" y="13545"/>
                      </a:cubicBezTo>
                      <a:cubicBezTo>
                        <a:pt x="5194" y="13545"/>
                        <a:pt x="5194" y="13545"/>
                        <a:pt x="5194" y="13545"/>
                      </a:cubicBezTo>
                      <a:cubicBezTo>
                        <a:pt x="5194" y="13545"/>
                        <a:pt x="5194" y="13545"/>
                        <a:pt x="5194" y="13545"/>
                      </a:cubicBezTo>
                      <a:cubicBezTo>
                        <a:pt x="5194" y="13545"/>
                        <a:pt x="5468" y="13179"/>
                        <a:pt x="5468" y="13179"/>
                      </a:cubicBezTo>
                      <a:cubicBezTo>
                        <a:pt x="5468" y="13179"/>
                        <a:pt x="5468" y="13179"/>
                        <a:pt x="5741" y="13179"/>
                      </a:cubicBezTo>
                      <a:cubicBezTo>
                        <a:pt x="5741" y="12813"/>
                        <a:pt x="5741" y="12813"/>
                        <a:pt x="5741" y="12813"/>
                      </a:cubicBezTo>
                      <a:cubicBezTo>
                        <a:pt x="5741" y="12813"/>
                        <a:pt x="6015" y="12813"/>
                        <a:pt x="6015" y="12447"/>
                      </a:cubicBezTo>
                      <a:cubicBezTo>
                        <a:pt x="6015" y="12447"/>
                        <a:pt x="6015" y="12447"/>
                        <a:pt x="6015" y="12447"/>
                      </a:cubicBezTo>
                      <a:cubicBezTo>
                        <a:pt x="6015" y="12447"/>
                        <a:pt x="6015" y="12447"/>
                        <a:pt x="6015" y="12447"/>
                      </a:cubicBezTo>
                      <a:cubicBezTo>
                        <a:pt x="6288" y="12081"/>
                        <a:pt x="6288" y="12081"/>
                        <a:pt x="6288" y="12081"/>
                      </a:cubicBezTo>
                      <a:cubicBezTo>
                        <a:pt x="6288" y="12081"/>
                        <a:pt x="6288" y="12081"/>
                        <a:pt x="6288" y="12081"/>
                      </a:cubicBezTo>
                      <a:cubicBezTo>
                        <a:pt x="6288" y="12081"/>
                        <a:pt x="6288" y="12081"/>
                        <a:pt x="6288" y="12081"/>
                      </a:cubicBezTo>
                      <a:cubicBezTo>
                        <a:pt x="6288" y="12081"/>
                        <a:pt x="6288" y="12081"/>
                        <a:pt x="6288" y="11715"/>
                      </a:cubicBezTo>
                      <a:cubicBezTo>
                        <a:pt x="6288" y="11715"/>
                        <a:pt x="6288" y="11715"/>
                        <a:pt x="6562" y="11715"/>
                      </a:cubicBezTo>
                      <a:cubicBezTo>
                        <a:pt x="6562" y="11715"/>
                        <a:pt x="6562" y="11715"/>
                        <a:pt x="6562" y="11715"/>
                      </a:cubicBezTo>
                      <a:cubicBezTo>
                        <a:pt x="6562" y="11715"/>
                        <a:pt x="6562" y="11715"/>
                        <a:pt x="6562" y="11715"/>
                      </a:cubicBezTo>
                      <a:cubicBezTo>
                        <a:pt x="6562" y="10983"/>
                        <a:pt x="6835" y="10250"/>
                        <a:pt x="7382" y="10250"/>
                      </a:cubicBezTo>
                      <a:cubicBezTo>
                        <a:pt x="7655" y="10250"/>
                        <a:pt x="7929" y="10616"/>
                        <a:pt x="8202" y="10616"/>
                      </a:cubicBezTo>
                      <a:cubicBezTo>
                        <a:pt x="8475" y="10616"/>
                        <a:pt x="8475" y="10616"/>
                        <a:pt x="8475" y="10616"/>
                      </a:cubicBezTo>
                      <a:cubicBezTo>
                        <a:pt x="8749" y="10616"/>
                        <a:pt x="9296" y="10616"/>
                        <a:pt x="9569" y="10250"/>
                      </a:cubicBezTo>
                      <a:cubicBezTo>
                        <a:pt x="10116" y="10250"/>
                        <a:pt x="10389" y="9884"/>
                        <a:pt x="10663" y="9884"/>
                      </a:cubicBezTo>
                      <a:cubicBezTo>
                        <a:pt x="11756" y="9884"/>
                        <a:pt x="13670" y="13545"/>
                        <a:pt x="13670" y="14644"/>
                      </a:cubicBezTo>
                      <a:cubicBezTo>
                        <a:pt x="13670" y="15010"/>
                        <a:pt x="13670" y="15010"/>
                        <a:pt x="13670" y="15376"/>
                      </a:cubicBezTo>
                      <a:cubicBezTo>
                        <a:pt x="13670" y="15376"/>
                        <a:pt x="13670" y="15376"/>
                        <a:pt x="13670" y="15376"/>
                      </a:cubicBezTo>
                      <a:cubicBezTo>
                        <a:pt x="13944" y="15742"/>
                        <a:pt x="13944" y="15742"/>
                        <a:pt x="13944" y="15742"/>
                      </a:cubicBezTo>
                      <a:cubicBezTo>
                        <a:pt x="13944" y="15742"/>
                        <a:pt x="13944" y="16108"/>
                        <a:pt x="13944" y="16108"/>
                      </a:cubicBezTo>
                      <a:cubicBezTo>
                        <a:pt x="13944" y="16108"/>
                        <a:pt x="13944" y="16108"/>
                        <a:pt x="13944" y="16474"/>
                      </a:cubicBezTo>
                      <a:cubicBezTo>
                        <a:pt x="13944" y="16474"/>
                        <a:pt x="13944" y="16474"/>
                        <a:pt x="13944" y="16474"/>
                      </a:cubicBezTo>
                      <a:cubicBezTo>
                        <a:pt x="13944" y="16474"/>
                        <a:pt x="13944" y="16474"/>
                        <a:pt x="13944" y="16840"/>
                      </a:cubicBezTo>
                      <a:cubicBezTo>
                        <a:pt x="13944" y="16840"/>
                        <a:pt x="13944" y="16840"/>
                        <a:pt x="13944" y="16840"/>
                      </a:cubicBezTo>
                      <a:cubicBezTo>
                        <a:pt x="14217" y="16474"/>
                        <a:pt x="14491" y="16474"/>
                        <a:pt x="14764" y="1647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54" name="Shape">
                  <a:extLst>
                    <a:ext uri="{FF2B5EF4-FFF2-40B4-BE49-F238E27FC236}">
                      <a16:creationId xmlns:a16="http://schemas.microsoft.com/office/drawing/2014/main" id="{AA2C5B85-DDDB-30DF-DFE7-5F56AA0F5295}"/>
                    </a:ext>
                  </a:extLst>
                </p:cNvPr>
                <p:cNvGrpSpPr/>
                <p:nvPr/>
              </p:nvGrpSpPr>
              <p:grpSpPr>
                <a:xfrm>
                  <a:off x="46811" y="330569"/>
                  <a:ext cx="9434" cy="8821"/>
                  <a:chOff x="0" y="0"/>
                  <a:chExt cx="9433" cy="8819"/>
                </a:xfrm>
              </p:grpSpPr>
              <p:sp>
                <p:nvSpPr>
                  <p:cNvPr id="768" name="Line">
                    <a:extLst>
                      <a:ext uri="{FF2B5EF4-FFF2-40B4-BE49-F238E27FC236}">
                        <a16:creationId xmlns:a16="http://schemas.microsoft.com/office/drawing/2014/main" id="{2C5C4707-A224-818B-0DB8-D1D03C2554E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69" name="Line">
                    <a:extLst>
                      <a:ext uri="{FF2B5EF4-FFF2-40B4-BE49-F238E27FC236}">
                        <a16:creationId xmlns:a16="http://schemas.microsoft.com/office/drawing/2014/main" id="{694260A0-899B-91AB-7D5B-967EFD3245A2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755" name="Shape">
                  <a:extLst>
                    <a:ext uri="{FF2B5EF4-FFF2-40B4-BE49-F238E27FC236}">
                      <a16:creationId xmlns:a16="http://schemas.microsoft.com/office/drawing/2014/main" id="{1889632B-0F3C-4F70-9ED5-DA4E2164B8BC}"/>
                    </a:ext>
                  </a:extLst>
                </p:cNvPr>
                <p:cNvGrpSpPr/>
                <p:nvPr/>
              </p:nvGrpSpPr>
              <p:grpSpPr>
                <a:xfrm>
                  <a:off x="24951" y="347647"/>
                  <a:ext cx="9435" cy="7206"/>
                  <a:chOff x="0" y="0"/>
                  <a:chExt cx="9434" cy="7205"/>
                </a:xfrm>
              </p:grpSpPr>
              <p:sp>
                <p:nvSpPr>
                  <p:cNvPr id="766" name="Line">
                    <a:extLst>
                      <a:ext uri="{FF2B5EF4-FFF2-40B4-BE49-F238E27FC236}">
                        <a16:creationId xmlns:a16="http://schemas.microsoft.com/office/drawing/2014/main" id="{054C966C-6667-C190-2E6F-578183F4C64A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767" name="Line">
                    <a:extLst>
                      <a:ext uri="{FF2B5EF4-FFF2-40B4-BE49-F238E27FC236}">
                        <a16:creationId xmlns:a16="http://schemas.microsoft.com/office/drawing/2014/main" id="{F074C352-F3B7-6879-856E-CFD274AB7AD4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756" name="Shape">
                  <a:extLst>
                    <a:ext uri="{FF2B5EF4-FFF2-40B4-BE49-F238E27FC236}">
                      <a16:creationId xmlns:a16="http://schemas.microsoft.com/office/drawing/2014/main" id="{EBB65BBC-F617-4759-B923-7799E2273DA4}"/>
                    </a:ext>
                  </a:extLst>
                </p:cNvPr>
                <p:cNvGrpSpPr/>
                <p:nvPr/>
              </p:nvGrpSpPr>
              <p:grpSpPr>
                <a:xfrm>
                  <a:off x="41607" y="332005"/>
                  <a:ext cx="9434" cy="8821"/>
                  <a:chOff x="0" y="0"/>
                  <a:chExt cx="9433" cy="8819"/>
                </a:xfrm>
              </p:grpSpPr>
              <p:sp>
                <p:nvSpPr>
                  <p:cNvPr id="764" name="Line">
                    <a:extLst>
                      <a:ext uri="{FF2B5EF4-FFF2-40B4-BE49-F238E27FC236}">
                        <a16:creationId xmlns:a16="http://schemas.microsoft.com/office/drawing/2014/main" id="{9E4A5B85-7E6B-A002-B1AF-3032C3C8F512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65" name="Line">
                    <a:extLst>
                      <a:ext uri="{FF2B5EF4-FFF2-40B4-BE49-F238E27FC236}">
                        <a16:creationId xmlns:a16="http://schemas.microsoft.com/office/drawing/2014/main" id="{00543721-AAF7-B088-24D7-00E078B448FF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57" name="Circle">
                  <a:extLst>
                    <a:ext uri="{FF2B5EF4-FFF2-40B4-BE49-F238E27FC236}">
                      <a16:creationId xmlns:a16="http://schemas.microsoft.com/office/drawing/2014/main" id="{6978F96B-3EE7-6E4C-FCA8-7C77404F5A45}"/>
                    </a:ext>
                  </a:extLst>
                </p:cNvPr>
                <p:cNvSpPr/>
                <p:nvPr/>
              </p:nvSpPr>
              <p:spPr>
                <a:xfrm>
                  <a:off x="40565" y="335355"/>
                  <a:ext cx="9434" cy="8820"/>
                </a:xfrm>
                <a:prstGeom prst="ellips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758" name="Shape">
                  <a:extLst>
                    <a:ext uri="{FF2B5EF4-FFF2-40B4-BE49-F238E27FC236}">
                      <a16:creationId xmlns:a16="http://schemas.microsoft.com/office/drawing/2014/main" id="{0448768D-92F9-44B4-899D-8197C6F81DB8}"/>
                    </a:ext>
                  </a:extLst>
                </p:cNvPr>
                <p:cNvGrpSpPr/>
                <p:nvPr/>
              </p:nvGrpSpPr>
              <p:grpSpPr>
                <a:xfrm>
                  <a:off x="117597" y="359760"/>
                  <a:ext cx="9434" cy="8821"/>
                  <a:chOff x="0" y="0"/>
                  <a:chExt cx="9433" cy="8819"/>
                </a:xfrm>
              </p:grpSpPr>
              <p:sp>
                <p:nvSpPr>
                  <p:cNvPr id="762" name="Line">
                    <a:extLst>
                      <a:ext uri="{FF2B5EF4-FFF2-40B4-BE49-F238E27FC236}">
                        <a16:creationId xmlns:a16="http://schemas.microsoft.com/office/drawing/2014/main" id="{22750036-1F6E-690B-9F35-38DB72C609BB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216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763" name="Line">
                    <a:extLst>
                      <a:ext uri="{FF2B5EF4-FFF2-40B4-BE49-F238E27FC236}">
                        <a16:creationId xmlns:a16="http://schemas.microsoft.com/office/drawing/2014/main" id="{19161E9A-3FD7-AE5A-CC49-CE1865CC756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759" name="Shape">
                  <a:extLst>
                    <a:ext uri="{FF2B5EF4-FFF2-40B4-BE49-F238E27FC236}">
                      <a16:creationId xmlns:a16="http://schemas.microsoft.com/office/drawing/2014/main" id="{C4D81B18-5F56-1282-C0D4-2220F952DFF0}"/>
                    </a:ext>
                  </a:extLst>
                </p:cNvPr>
                <p:cNvSpPr/>
                <p:nvPr/>
              </p:nvSpPr>
              <p:spPr>
                <a:xfrm>
                  <a:off x="116816" y="390626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1" y="10800"/>
                      </a:moveTo>
                      <a:cubicBezTo>
                        <a:pt x="10801" y="0"/>
                        <a:pt x="21600" y="0"/>
                        <a:pt x="21600" y="0"/>
                      </a:cubicBezTo>
                      <a:cubicBezTo>
                        <a:pt x="21600" y="0"/>
                        <a:pt x="10801" y="0"/>
                        <a:pt x="10801" y="10800"/>
                      </a:cubicBezTo>
                      <a:cubicBezTo>
                        <a:pt x="10801" y="10800"/>
                        <a:pt x="0" y="108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10800"/>
                        <a:pt x="10801" y="10800"/>
                        <a:pt x="10801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60" name="Shape">
                  <a:extLst>
                    <a:ext uri="{FF2B5EF4-FFF2-40B4-BE49-F238E27FC236}">
                      <a16:creationId xmlns:a16="http://schemas.microsoft.com/office/drawing/2014/main" id="{990AFFAF-D305-D22C-E9EC-F2835146F91E}"/>
                    </a:ext>
                  </a:extLst>
                </p:cNvPr>
                <p:cNvSpPr/>
                <p:nvPr/>
              </p:nvSpPr>
              <p:spPr>
                <a:xfrm>
                  <a:off x="78592" y="388096"/>
                  <a:ext cx="53612" cy="45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069" y="5268"/>
                      </a:moveTo>
                      <a:cubicBezTo>
                        <a:pt x="15069" y="5268"/>
                        <a:pt x="14567" y="5795"/>
                        <a:pt x="14567" y="6321"/>
                      </a:cubicBezTo>
                      <a:cubicBezTo>
                        <a:pt x="14065" y="6848"/>
                        <a:pt x="13562" y="7375"/>
                        <a:pt x="12558" y="7375"/>
                      </a:cubicBezTo>
                      <a:cubicBezTo>
                        <a:pt x="12055" y="7375"/>
                        <a:pt x="11051" y="6848"/>
                        <a:pt x="10548" y="6321"/>
                      </a:cubicBezTo>
                      <a:cubicBezTo>
                        <a:pt x="10046" y="5795"/>
                        <a:pt x="9544" y="4741"/>
                        <a:pt x="10046" y="3687"/>
                      </a:cubicBezTo>
                      <a:cubicBezTo>
                        <a:pt x="10046" y="2107"/>
                        <a:pt x="9544" y="526"/>
                        <a:pt x="9041" y="0"/>
                      </a:cubicBezTo>
                      <a:cubicBezTo>
                        <a:pt x="9041" y="0"/>
                        <a:pt x="8539" y="0"/>
                        <a:pt x="8539" y="0"/>
                      </a:cubicBezTo>
                      <a:cubicBezTo>
                        <a:pt x="8539" y="0"/>
                        <a:pt x="8037" y="0"/>
                        <a:pt x="8037" y="0"/>
                      </a:cubicBezTo>
                      <a:cubicBezTo>
                        <a:pt x="8037" y="0"/>
                        <a:pt x="8037" y="0"/>
                        <a:pt x="7534" y="0"/>
                      </a:cubicBezTo>
                      <a:cubicBezTo>
                        <a:pt x="7534" y="0"/>
                        <a:pt x="7534" y="0"/>
                        <a:pt x="7534" y="0"/>
                      </a:cubicBezTo>
                      <a:cubicBezTo>
                        <a:pt x="7032" y="0"/>
                        <a:pt x="7032" y="0"/>
                        <a:pt x="7032" y="0"/>
                      </a:cubicBezTo>
                      <a:cubicBezTo>
                        <a:pt x="6530" y="0"/>
                        <a:pt x="6530" y="0"/>
                        <a:pt x="6530" y="0"/>
                      </a:cubicBezTo>
                      <a:cubicBezTo>
                        <a:pt x="6530" y="0"/>
                        <a:pt x="6027" y="526"/>
                        <a:pt x="6027" y="526"/>
                      </a:cubicBezTo>
                      <a:cubicBezTo>
                        <a:pt x="6027" y="1053"/>
                        <a:pt x="6027" y="1580"/>
                        <a:pt x="6027" y="1580"/>
                      </a:cubicBezTo>
                      <a:cubicBezTo>
                        <a:pt x="6027" y="2107"/>
                        <a:pt x="5525" y="2107"/>
                        <a:pt x="5525" y="2107"/>
                      </a:cubicBezTo>
                      <a:cubicBezTo>
                        <a:pt x="5525" y="2107"/>
                        <a:pt x="5525" y="2634"/>
                        <a:pt x="5525" y="2634"/>
                      </a:cubicBezTo>
                      <a:cubicBezTo>
                        <a:pt x="5525" y="3687"/>
                        <a:pt x="4520" y="4214"/>
                        <a:pt x="3516" y="5268"/>
                      </a:cubicBezTo>
                      <a:cubicBezTo>
                        <a:pt x="3013" y="5795"/>
                        <a:pt x="2511" y="5795"/>
                        <a:pt x="2009" y="6321"/>
                      </a:cubicBezTo>
                      <a:cubicBezTo>
                        <a:pt x="1506" y="6848"/>
                        <a:pt x="1004" y="6848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902"/>
                        <a:pt x="0" y="7902"/>
                        <a:pt x="0" y="7902"/>
                      </a:cubicBezTo>
                      <a:cubicBezTo>
                        <a:pt x="2511" y="9482"/>
                        <a:pt x="4520" y="11064"/>
                        <a:pt x="6530" y="12644"/>
                      </a:cubicBezTo>
                      <a:cubicBezTo>
                        <a:pt x="11051" y="16332"/>
                        <a:pt x="17079" y="20020"/>
                        <a:pt x="19590" y="21074"/>
                      </a:cubicBezTo>
                      <a:cubicBezTo>
                        <a:pt x="19590" y="21074"/>
                        <a:pt x="20093" y="21074"/>
                        <a:pt x="20093" y="21600"/>
                      </a:cubicBezTo>
                      <a:cubicBezTo>
                        <a:pt x="20093" y="21074"/>
                        <a:pt x="20093" y="21074"/>
                        <a:pt x="20093" y="21074"/>
                      </a:cubicBezTo>
                      <a:cubicBezTo>
                        <a:pt x="20093" y="21074"/>
                        <a:pt x="20093" y="21074"/>
                        <a:pt x="20093" y="20547"/>
                      </a:cubicBezTo>
                      <a:cubicBezTo>
                        <a:pt x="20093" y="20547"/>
                        <a:pt x="20093" y="20547"/>
                        <a:pt x="20093" y="20020"/>
                      </a:cubicBezTo>
                      <a:cubicBezTo>
                        <a:pt x="20595" y="20020"/>
                        <a:pt x="20595" y="20020"/>
                        <a:pt x="20595" y="20020"/>
                      </a:cubicBezTo>
                      <a:cubicBezTo>
                        <a:pt x="20595" y="19493"/>
                        <a:pt x="20595" y="19493"/>
                        <a:pt x="20595" y="19493"/>
                      </a:cubicBezTo>
                      <a:cubicBezTo>
                        <a:pt x="20595" y="19493"/>
                        <a:pt x="20595" y="18966"/>
                        <a:pt x="20595" y="18966"/>
                      </a:cubicBezTo>
                      <a:cubicBezTo>
                        <a:pt x="20595" y="18966"/>
                        <a:pt x="20595" y="18966"/>
                        <a:pt x="21097" y="18440"/>
                      </a:cubicBezTo>
                      <a:cubicBezTo>
                        <a:pt x="21097" y="17913"/>
                        <a:pt x="21097" y="17386"/>
                        <a:pt x="21600" y="16859"/>
                      </a:cubicBezTo>
                      <a:cubicBezTo>
                        <a:pt x="21600" y="15805"/>
                        <a:pt x="19590" y="14752"/>
                        <a:pt x="18586" y="14225"/>
                      </a:cubicBezTo>
                      <a:cubicBezTo>
                        <a:pt x="18083" y="13698"/>
                        <a:pt x="17581" y="13698"/>
                        <a:pt x="17581" y="13171"/>
                      </a:cubicBezTo>
                      <a:cubicBezTo>
                        <a:pt x="17079" y="13171"/>
                        <a:pt x="16576" y="12644"/>
                        <a:pt x="16074" y="12644"/>
                      </a:cubicBezTo>
                      <a:cubicBezTo>
                        <a:pt x="15572" y="12118"/>
                        <a:pt x="15069" y="12118"/>
                        <a:pt x="15069" y="11591"/>
                      </a:cubicBezTo>
                      <a:cubicBezTo>
                        <a:pt x="15069" y="11591"/>
                        <a:pt x="15069" y="11591"/>
                        <a:pt x="15069" y="11064"/>
                      </a:cubicBezTo>
                      <a:cubicBezTo>
                        <a:pt x="14567" y="10536"/>
                        <a:pt x="15572" y="10009"/>
                        <a:pt x="15572" y="10009"/>
                      </a:cubicBezTo>
                      <a:cubicBezTo>
                        <a:pt x="15572" y="9482"/>
                        <a:pt x="16074" y="8956"/>
                        <a:pt x="15572" y="6321"/>
                      </a:cubicBezTo>
                      <a:cubicBezTo>
                        <a:pt x="15572" y="6321"/>
                        <a:pt x="15572" y="5795"/>
                        <a:pt x="15572" y="5268"/>
                      </a:cubicBezTo>
                      <a:cubicBezTo>
                        <a:pt x="15572" y="5268"/>
                        <a:pt x="15572" y="5268"/>
                        <a:pt x="15069" y="526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761" name="Shape">
                  <a:extLst>
                    <a:ext uri="{FF2B5EF4-FFF2-40B4-BE49-F238E27FC236}">
                      <a16:creationId xmlns:a16="http://schemas.microsoft.com/office/drawing/2014/main" id="{DB0A3C08-04E6-F48B-D094-45B9FCF15D31}"/>
                    </a:ext>
                  </a:extLst>
                </p:cNvPr>
                <p:cNvSpPr/>
                <p:nvPr/>
              </p:nvSpPr>
              <p:spPr>
                <a:xfrm>
                  <a:off x="104616" y="397565"/>
                  <a:ext cx="10411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4400" extrusionOk="0">
                      <a:moveTo>
                        <a:pt x="21600" y="0"/>
                      </a:moveTo>
                      <a:cubicBezTo>
                        <a:pt x="16200" y="21600"/>
                        <a:pt x="5400" y="14400"/>
                        <a:pt x="0" y="0"/>
                      </a:cubicBezTo>
                      <a:cubicBezTo>
                        <a:pt x="2700" y="7200"/>
                        <a:pt x="8100" y="14400"/>
                        <a:pt x="10801" y="14400"/>
                      </a:cubicBezTo>
                      <a:cubicBezTo>
                        <a:pt x="16200" y="14400"/>
                        <a:pt x="18900" y="72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352" name="Group">
                <a:extLst>
                  <a:ext uri="{FF2B5EF4-FFF2-40B4-BE49-F238E27FC236}">
                    <a16:creationId xmlns:a16="http://schemas.microsoft.com/office/drawing/2014/main" id="{38F922DC-B685-AB27-8D7A-A647AE269845}"/>
                  </a:ext>
                </a:extLst>
              </p:cNvPr>
              <p:cNvGrpSpPr/>
              <p:nvPr/>
            </p:nvGrpSpPr>
            <p:grpSpPr>
              <a:xfrm>
                <a:off x="1561" y="74070"/>
                <a:ext cx="728675" cy="477690"/>
                <a:chOff x="0" y="0"/>
                <a:chExt cx="728674" cy="477688"/>
              </a:xfrm>
            </p:grpSpPr>
            <p:sp>
              <p:nvSpPr>
                <p:cNvPr id="555" name="Shape">
                  <a:extLst>
                    <a:ext uri="{FF2B5EF4-FFF2-40B4-BE49-F238E27FC236}">
                      <a16:creationId xmlns:a16="http://schemas.microsoft.com/office/drawing/2014/main" id="{ECB39018-2EC8-3832-716D-01BE41349D04}"/>
                    </a:ext>
                  </a:extLst>
                </p:cNvPr>
                <p:cNvSpPr/>
                <p:nvPr/>
              </p:nvSpPr>
              <p:spPr>
                <a:xfrm>
                  <a:off x="88449" y="310095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56" name="Shape">
                  <a:extLst>
                    <a:ext uri="{FF2B5EF4-FFF2-40B4-BE49-F238E27FC236}">
                      <a16:creationId xmlns:a16="http://schemas.microsoft.com/office/drawing/2014/main" id="{1518E0EF-27C2-851E-F61D-7DA37D1496AB}"/>
                    </a:ext>
                  </a:extLst>
                </p:cNvPr>
                <p:cNvSpPr/>
                <p:nvPr/>
              </p:nvSpPr>
              <p:spPr>
                <a:xfrm>
                  <a:off x="52047" y="294404"/>
                  <a:ext cx="35396" cy="334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828" y="10451"/>
                      </a:moveTo>
                      <a:cubicBezTo>
                        <a:pt x="20828" y="9058"/>
                        <a:pt x="20057" y="7664"/>
                        <a:pt x="20057" y="6270"/>
                      </a:cubicBezTo>
                      <a:cubicBezTo>
                        <a:pt x="20057" y="4877"/>
                        <a:pt x="16200" y="696"/>
                        <a:pt x="14657" y="0"/>
                      </a:cubicBezTo>
                      <a:cubicBezTo>
                        <a:pt x="14657" y="0"/>
                        <a:pt x="13885" y="696"/>
                        <a:pt x="12342" y="696"/>
                      </a:cubicBezTo>
                      <a:cubicBezTo>
                        <a:pt x="11571" y="1393"/>
                        <a:pt x="10028" y="1393"/>
                        <a:pt x="8485" y="1393"/>
                      </a:cubicBezTo>
                      <a:cubicBezTo>
                        <a:pt x="7714" y="1393"/>
                        <a:pt x="7714" y="1393"/>
                        <a:pt x="6942" y="1393"/>
                      </a:cubicBezTo>
                      <a:cubicBezTo>
                        <a:pt x="6942" y="696"/>
                        <a:pt x="6171" y="696"/>
                        <a:pt x="6171" y="696"/>
                      </a:cubicBezTo>
                      <a:cubicBezTo>
                        <a:pt x="6171" y="1393"/>
                        <a:pt x="6171" y="1393"/>
                        <a:pt x="5399" y="1393"/>
                      </a:cubicBezTo>
                      <a:cubicBezTo>
                        <a:pt x="5399" y="1393"/>
                        <a:pt x="5399" y="1393"/>
                        <a:pt x="5399" y="1393"/>
                      </a:cubicBezTo>
                      <a:cubicBezTo>
                        <a:pt x="5399" y="2090"/>
                        <a:pt x="5399" y="2090"/>
                        <a:pt x="5399" y="2090"/>
                      </a:cubicBezTo>
                      <a:cubicBezTo>
                        <a:pt x="5399" y="2090"/>
                        <a:pt x="5399" y="2090"/>
                        <a:pt x="5399" y="2090"/>
                      </a:cubicBezTo>
                      <a:cubicBezTo>
                        <a:pt x="5399" y="2787"/>
                        <a:pt x="5399" y="2787"/>
                        <a:pt x="4628" y="2787"/>
                      </a:cubicBezTo>
                      <a:cubicBezTo>
                        <a:pt x="4628" y="2787"/>
                        <a:pt x="4628" y="2787"/>
                        <a:pt x="4628" y="3483"/>
                      </a:cubicBezTo>
                      <a:cubicBezTo>
                        <a:pt x="4628" y="3483"/>
                        <a:pt x="4628" y="3483"/>
                        <a:pt x="4628" y="3483"/>
                      </a:cubicBezTo>
                      <a:cubicBezTo>
                        <a:pt x="3857" y="3483"/>
                        <a:pt x="3857" y="3483"/>
                        <a:pt x="3857" y="4180"/>
                      </a:cubicBezTo>
                      <a:cubicBezTo>
                        <a:pt x="3857" y="4180"/>
                        <a:pt x="3857" y="4180"/>
                        <a:pt x="3085" y="4180"/>
                      </a:cubicBezTo>
                      <a:cubicBezTo>
                        <a:pt x="3085" y="4180"/>
                        <a:pt x="3085" y="4877"/>
                        <a:pt x="3085" y="4877"/>
                      </a:cubicBezTo>
                      <a:cubicBezTo>
                        <a:pt x="3085" y="4877"/>
                        <a:pt x="2314" y="4877"/>
                        <a:pt x="2314" y="5574"/>
                      </a:cubicBezTo>
                      <a:cubicBezTo>
                        <a:pt x="2314" y="5574"/>
                        <a:pt x="2314" y="5574"/>
                        <a:pt x="1542" y="5574"/>
                      </a:cubicBezTo>
                      <a:cubicBezTo>
                        <a:pt x="1542" y="6270"/>
                        <a:pt x="1542" y="6270"/>
                        <a:pt x="1542" y="6270"/>
                      </a:cubicBezTo>
                      <a:cubicBezTo>
                        <a:pt x="771" y="6270"/>
                        <a:pt x="771" y="6967"/>
                        <a:pt x="771" y="6967"/>
                      </a:cubicBezTo>
                      <a:cubicBezTo>
                        <a:pt x="771" y="6967"/>
                        <a:pt x="771" y="6967"/>
                        <a:pt x="0" y="6967"/>
                      </a:cubicBezTo>
                      <a:cubicBezTo>
                        <a:pt x="771" y="7664"/>
                        <a:pt x="771" y="8361"/>
                        <a:pt x="771" y="9058"/>
                      </a:cubicBezTo>
                      <a:cubicBezTo>
                        <a:pt x="3085" y="14633"/>
                        <a:pt x="4628" y="16026"/>
                        <a:pt x="6942" y="18117"/>
                      </a:cubicBezTo>
                      <a:cubicBezTo>
                        <a:pt x="7714" y="18117"/>
                        <a:pt x="7714" y="18117"/>
                        <a:pt x="7714" y="18117"/>
                      </a:cubicBezTo>
                      <a:cubicBezTo>
                        <a:pt x="8485" y="19510"/>
                        <a:pt x="10800" y="20207"/>
                        <a:pt x="13114" y="21600"/>
                      </a:cubicBezTo>
                      <a:cubicBezTo>
                        <a:pt x="13114" y="21600"/>
                        <a:pt x="13114" y="21600"/>
                        <a:pt x="13114" y="21600"/>
                      </a:cubicBezTo>
                      <a:cubicBezTo>
                        <a:pt x="13114" y="21600"/>
                        <a:pt x="13114" y="20904"/>
                        <a:pt x="13885" y="20904"/>
                      </a:cubicBezTo>
                      <a:cubicBezTo>
                        <a:pt x="13885" y="20904"/>
                        <a:pt x="13885" y="20904"/>
                        <a:pt x="13885" y="20904"/>
                      </a:cubicBezTo>
                      <a:cubicBezTo>
                        <a:pt x="13885" y="20207"/>
                        <a:pt x="13885" y="20207"/>
                        <a:pt x="13885" y="20207"/>
                      </a:cubicBezTo>
                      <a:cubicBezTo>
                        <a:pt x="13885" y="20207"/>
                        <a:pt x="13885" y="20207"/>
                        <a:pt x="13885" y="20207"/>
                      </a:cubicBezTo>
                      <a:cubicBezTo>
                        <a:pt x="14657" y="20207"/>
                        <a:pt x="14657" y="20207"/>
                        <a:pt x="14657" y="20207"/>
                      </a:cubicBezTo>
                      <a:cubicBezTo>
                        <a:pt x="15428" y="19510"/>
                        <a:pt x="16200" y="18813"/>
                        <a:pt x="16971" y="18117"/>
                      </a:cubicBezTo>
                      <a:cubicBezTo>
                        <a:pt x="17742" y="17420"/>
                        <a:pt x="20828" y="16026"/>
                        <a:pt x="20828" y="15330"/>
                      </a:cubicBezTo>
                      <a:cubicBezTo>
                        <a:pt x="20828" y="15330"/>
                        <a:pt x="21600" y="14633"/>
                        <a:pt x="21600" y="13936"/>
                      </a:cubicBezTo>
                      <a:cubicBezTo>
                        <a:pt x="21600" y="13936"/>
                        <a:pt x="21600" y="13239"/>
                        <a:pt x="21600" y="13239"/>
                      </a:cubicBezTo>
                      <a:cubicBezTo>
                        <a:pt x="21600" y="13239"/>
                        <a:pt x="21600" y="13239"/>
                        <a:pt x="21600" y="13239"/>
                      </a:cubicBezTo>
                      <a:cubicBezTo>
                        <a:pt x="21600" y="12542"/>
                        <a:pt x="21600" y="12542"/>
                        <a:pt x="21600" y="12542"/>
                      </a:cubicBezTo>
                      <a:cubicBezTo>
                        <a:pt x="21600" y="11846"/>
                        <a:pt x="21600" y="11846"/>
                        <a:pt x="21600" y="11846"/>
                      </a:cubicBezTo>
                      <a:cubicBezTo>
                        <a:pt x="21600" y="11846"/>
                        <a:pt x="21600" y="11149"/>
                        <a:pt x="20828" y="1045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57" name="Shape">
                  <a:extLst>
                    <a:ext uri="{FF2B5EF4-FFF2-40B4-BE49-F238E27FC236}">
                      <a16:creationId xmlns:a16="http://schemas.microsoft.com/office/drawing/2014/main" id="{02F2C2D1-D279-5DE3-BE72-3CDDEF128FE6}"/>
                    </a:ext>
                  </a:extLst>
                </p:cNvPr>
                <p:cNvGrpSpPr/>
                <p:nvPr/>
              </p:nvGrpSpPr>
              <p:grpSpPr>
                <a:xfrm>
                  <a:off x="54618" y="294781"/>
                  <a:ext cx="9435" cy="8821"/>
                  <a:chOff x="0" y="0"/>
                  <a:chExt cx="9434" cy="8819"/>
                </a:xfrm>
              </p:grpSpPr>
              <p:sp>
                <p:nvSpPr>
                  <p:cNvPr id="676" name="Line">
                    <a:extLst>
                      <a:ext uri="{FF2B5EF4-FFF2-40B4-BE49-F238E27FC236}">
                        <a16:creationId xmlns:a16="http://schemas.microsoft.com/office/drawing/2014/main" id="{EBC12FF1-17E1-296F-69C8-A617657B643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77" name="Line">
                    <a:extLst>
                      <a:ext uri="{FF2B5EF4-FFF2-40B4-BE49-F238E27FC236}">
                        <a16:creationId xmlns:a16="http://schemas.microsoft.com/office/drawing/2014/main" id="{DEEF5E21-600A-9AA4-8F6A-88F3438ADF5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58" name="Shape">
                  <a:extLst>
                    <a:ext uri="{FF2B5EF4-FFF2-40B4-BE49-F238E27FC236}">
                      <a16:creationId xmlns:a16="http://schemas.microsoft.com/office/drawing/2014/main" id="{39636BF8-1D80-5141-6CEC-9DB5285EC7BD}"/>
                    </a:ext>
                  </a:extLst>
                </p:cNvPr>
                <p:cNvSpPr/>
                <p:nvPr/>
              </p:nvSpPr>
              <p:spPr>
                <a:xfrm>
                  <a:off x="82203" y="307223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21600" y="10800"/>
                        <a:pt x="0" y="0"/>
                      </a:cubicBezTo>
                      <a:cubicBezTo>
                        <a:pt x="21600" y="108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59" name="Shape">
                  <a:extLst>
                    <a:ext uri="{FF2B5EF4-FFF2-40B4-BE49-F238E27FC236}">
                      <a16:creationId xmlns:a16="http://schemas.microsoft.com/office/drawing/2014/main" id="{8801E6C5-47F5-1E65-B474-18A0C2D11C6F}"/>
                    </a:ext>
                  </a:extLst>
                </p:cNvPr>
                <p:cNvGrpSpPr/>
                <p:nvPr/>
              </p:nvGrpSpPr>
              <p:grpSpPr>
                <a:xfrm>
                  <a:off x="49413" y="299567"/>
                  <a:ext cx="9435" cy="8821"/>
                  <a:chOff x="0" y="0"/>
                  <a:chExt cx="9433" cy="8819"/>
                </a:xfrm>
              </p:grpSpPr>
              <p:sp>
                <p:nvSpPr>
                  <p:cNvPr id="674" name="Line">
                    <a:extLst>
                      <a:ext uri="{FF2B5EF4-FFF2-40B4-BE49-F238E27FC236}">
                        <a16:creationId xmlns:a16="http://schemas.microsoft.com/office/drawing/2014/main" id="{E20AA966-7613-53F0-94DB-ABB9894C574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75" name="Line">
                    <a:extLst>
                      <a:ext uri="{FF2B5EF4-FFF2-40B4-BE49-F238E27FC236}">
                        <a16:creationId xmlns:a16="http://schemas.microsoft.com/office/drawing/2014/main" id="{3F8E0894-4878-2294-830B-31F189F7602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60" name="Shape">
                  <a:extLst>
                    <a:ext uri="{FF2B5EF4-FFF2-40B4-BE49-F238E27FC236}">
                      <a16:creationId xmlns:a16="http://schemas.microsoft.com/office/drawing/2014/main" id="{C2C737DD-466C-DA57-98CD-B611E8095F51}"/>
                    </a:ext>
                  </a:extLst>
                </p:cNvPr>
                <p:cNvGrpSpPr/>
                <p:nvPr/>
              </p:nvGrpSpPr>
              <p:grpSpPr>
                <a:xfrm>
                  <a:off x="82203" y="312488"/>
                  <a:ext cx="9435" cy="8821"/>
                  <a:chOff x="0" y="0"/>
                  <a:chExt cx="9434" cy="8819"/>
                </a:xfrm>
              </p:grpSpPr>
              <p:sp>
                <p:nvSpPr>
                  <p:cNvPr id="672" name="Line">
                    <a:extLst>
                      <a:ext uri="{FF2B5EF4-FFF2-40B4-BE49-F238E27FC236}">
                        <a16:creationId xmlns:a16="http://schemas.microsoft.com/office/drawing/2014/main" id="{7DECDB8B-067D-5B12-756B-829E14CADF0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14400"/>
                          <a:pt x="21600" y="7200"/>
                        </a:cubicBezTo>
                        <a:cubicBezTo>
                          <a:pt x="21600" y="72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73" name="Line">
                    <a:extLst>
                      <a:ext uri="{FF2B5EF4-FFF2-40B4-BE49-F238E27FC236}">
                        <a16:creationId xmlns:a16="http://schemas.microsoft.com/office/drawing/2014/main" id="{5C8EE188-E7FB-9EEB-D72C-900D6F6715C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7200"/>
                          <a:pt x="21600" y="7200"/>
                        </a:cubicBezTo>
                        <a:cubicBezTo>
                          <a:pt x="21600" y="1440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61" name="Shape">
                  <a:extLst>
                    <a:ext uri="{FF2B5EF4-FFF2-40B4-BE49-F238E27FC236}">
                      <a16:creationId xmlns:a16="http://schemas.microsoft.com/office/drawing/2014/main" id="{FE803415-3BF7-BC81-45A1-637CED396434}"/>
                    </a:ext>
                  </a:extLst>
                </p:cNvPr>
                <p:cNvSpPr/>
                <p:nvPr/>
              </p:nvSpPr>
              <p:spPr>
                <a:xfrm>
                  <a:off x="0" y="61833"/>
                  <a:ext cx="112420" cy="8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361" y="591"/>
                      </a:moveTo>
                      <a:cubicBezTo>
                        <a:pt x="21361" y="295"/>
                        <a:pt x="21361" y="0"/>
                        <a:pt x="20161" y="0"/>
                      </a:cubicBezTo>
                      <a:cubicBezTo>
                        <a:pt x="10320" y="0"/>
                        <a:pt x="10320" y="0"/>
                        <a:pt x="10320" y="0"/>
                      </a:cubicBezTo>
                      <a:cubicBezTo>
                        <a:pt x="9600" y="887"/>
                        <a:pt x="9360" y="1775"/>
                        <a:pt x="9120" y="2663"/>
                      </a:cubicBezTo>
                      <a:cubicBezTo>
                        <a:pt x="8880" y="3550"/>
                        <a:pt x="8160" y="4142"/>
                        <a:pt x="7440" y="5326"/>
                      </a:cubicBezTo>
                      <a:cubicBezTo>
                        <a:pt x="6479" y="6213"/>
                        <a:pt x="5520" y="7693"/>
                        <a:pt x="5520" y="8580"/>
                      </a:cubicBezTo>
                      <a:cubicBezTo>
                        <a:pt x="5280" y="10060"/>
                        <a:pt x="4560" y="11539"/>
                        <a:pt x="3360" y="13610"/>
                      </a:cubicBezTo>
                      <a:cubicBezTo>
                        <a:pt x="2400" y="15386"/>
                        <a:pt x="1440" y="17161"/>
                        <a:pt x="720" y="19232"/>
                      </a:cubicBezTo>
                      <a:cubicBezTo>
                        <a:pt x="240" y="20120"/>
                        <a:pt x="0" y="21008"/>
                        <a:pt x="0" y="21600"/>
                      </a:cubicBezTo>
                      <a:cubicBezTo>
                        <a:pt x="9600" y="21600"/>
                        <a:pt x="9600" y="21600"/>
                        <a:pt x="9600" y="21600"/>
                      </a:cubicBezTo>
                      <a:cubicBezTo>
                        <a:pt x="9600" y="16865"/>
                        <a:pt x="9600" y="16865"/>
                        <a:pt x="9600" y="16865"/>
                      </a:cubicBezTo>
                      <a:cubicBezTo>
                        <a:pt x="9600" y="16273"/>
                        <a:pt x="10320" y="15682"/>
                        <a:pt x="11281" y="15090"/>
                      </a:cubicBezTo>
                      <a:cubicBezTo>
                        <a:pt x="11761" y="15090"/>
                        <a:pt x="12241" y="14498"/>
                        <a:pt x="12481" y="14498"/>
                      </a:cubicBezTo>
                      <a:cubicBezTo>
                        <a:pt x="12481" y="5030"/>
                        <a:pt x="12481" y="5030"/>
                        <a:pt x="12481" y="5030"/>
                      </a:cubicBezTo>
                      <a:cubicBezTo>
                        <a:pt x="12960" y="5030"/>
                        <a:pt x="12960" y="5030"/>
                        <a:pt x="12960" y="5030"/>
                      </a:cubicBezTo>
                      <a:cubicBezTo>
                        <a:pt x="12960" y="5030"/>
                        <a:pt x="16801" y="5030"/>
                        <a:pt x="19441" y="5030"/>
                      </a:cubicBezTo>
                      <a:cubicBezTo>
                        <a:pt x="20641" y="5030"/>
                        <a:pt x="21361" y="5030"/>
                        <a:pt x="21600" y="5030"/>
                      </a:cubicBezTo>
                      <a:cubicBezTo>
                        <a:pt x="21600" y="4438"/>
                        <a:pt x="21600" y="3550"/>
                        <a:pt x="21600" y="2367"/>
                      </a:cubicBezTo>
                      <a:cubicBezTo>
                        <a:pt x="21600" y="2367"/>
                        <a:pt x="21600" y="2367"/>
                        <a:pt x="21600" y="2367"/>
                      </a:cubicBezTo>
                      <a:cubicBezTo>
                        <a:pt x="21600" y="2071"/>
                        <a:pt x="21600" y="1775"/>
                        <a:pt x="21600" y="1479"/>
                      </a:cubicBezTo>
                      <a:cubicBezTo>
                        <a:pt x="21600" y="1479"/>
                        <a:pt x="21600" y="1479"/>
                        <a:pt x="21600" y="1479"/>
                      </a:cubicBezTo>
                      <a:cubicBezTo>
                        <a:pt x="21600" y="1183"/>
                        <a:pt x="21600" y="1183"/>
                        <a:pt x="21600" y="887"/>
                      </a:cubicBezTo>
                      <a:cubicBezTo>
                        <a:pt x="21600" y="887"/>
                        <a:pt x="21600" y="887"/>
                        <a:pt x="21600" y="887"/>
                      </a:cubicBezTo>
                      <a:cubicBezTo>
                        <a:pt x="21600" y="591"/>
                        <a:pt x="21361" y="591"/>
                        <a:pt x="21361" y="59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62" name="Shape">
                  <a:extLst>
                    <a:ext uri="{FF2B5EF4-FFF2-40B4-BE49-F238E27FC236}">
                      <a16:creationId xmlns:a16="http://schemas.microsoft.com/office/drawing/2014/main" id="{434BA7F5-20C5-0D17-BE10-9A2196A23404}"/>
                    </a:ext>
                  </a:extLst>
                </p:cNvPr>
                <p:cNvGrpSpPr/>
                <p:nvPr/>
              </p:nvGrpSpPr>
              <p:grpSpPr>
                <a:xfrm>
                  <a:off x="107186" y="60295"/>
                  <a:ext cx="9435" cy="8821"/>
                  <a:chOff x="0" y="0"/>
                  <a:chExt cx="9434" cy="8819"/>
                </a:xfrm>
              </p:grpSpPr>
              <p:sp>
                <p:nvSpPr>
                  <p:cNvPr id="670" name="Line">
                    <a:extLst>
                      <a:ext uri="{FF2B5EF4-FFF2-40B4-BE49-F238E27FC236}">
                        <a16:creationId xmlns:a16="http://schemas.microsoft.com/office/drawing/2014/main" id="{0A14DCE2-EF8B-5405-57C9-981581B5A1D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71" name="Line">
                    <a:extLst>
                      <a:ext uri="{FF2B5EF4-FFF2-40B4-BE49-F238E27FC236}">
                        <a16:creationId xmlns:a16="http://schemas.microsoft.com/office/drawing/2014/main" id="{85567BA2-3617-8828-2E5F-6A6FEC4B354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63" name="Shape">
                  <a:extLst>
                    <a:ext uri="{FF2B5EF4-FFF2-40B4-BE49-F238E27FC236}">
                      <a16:creationId xmlns:a16="http://schemas.microsoft.com/office/drawing/2014/main" id="{37B64899-8F0E-0F74-CF0F-E12CC4765731}"/>
                    </a:ext>
                  </a:extLst>
                </p:cNvPr>
                <p:cNvSpPr/>
                <p:nvPr/>
              </p:nvSpPr>
              <p:spPr>
                <a:xfrm>
                  <a:off x="0" y="69011"/>
                  <a:ext cx="158220" cy="15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674" y="21600"/>
                      </a:moveTo>
                      <a:cubicBezTo>
                        <a:pt x="8844" y="21600"/>
                        <a:pt x="8844" y="21600"/>
                        <a:pt x="8844" y="21600"/>
                      </a:cubicBezTo>
                      <a:cubicBezTo>
                        <a:pt x="8844" y="21600"/>
                        <a:pt x="9014" y="21600"/>
                        <a:pt x="9014" y="21600"/>
                      </a:cubicBezTo>
                      <a:cubicBezTo>
                        <a:pt x="9014" y="21600"/>
                        <a:pt x="9014" y="21600"/>
                        <a:pt x="9014" y="21600"/>
                      </a:cubicBezTo>
                      <a:cubicBezTo>
                        <a:pt x="9014" y="21600"/>
                        <a:pt x="9014" y="21600"/>
                        <a:pt x="9014" y="21600"/>
                      </a:cubicBezTo>
                      <a:cubicBezTo>
                        <a:pt x="9184" y="21600"/>
                        <a:pt x="9184" y="21600"/>
                        <a:pt x="9184" y="21600"/>
                      </a:cubicBezTo>
                      <a:cubicBezTo>
                        <a:pt x="9184" y="21600"/>
                        <a:pt x="9184" y="21600"/>
                        <a:pt x="9184" y="21449"/>
                      </a:cubicBezTo>
                      <a:cubicBezTo>
                        <a:pt x="9184" y="21449"/>
                        <a:pt x="9184" y="21449"/>
                        <a:pt x="9184" y="21449"/>
                      </a:cubicBezTo>
                      <a:cubicBezTo>
                        <a:pt x="9184" y="20543"/>
                        <a:pt x="10034" y="20090"/>
                        <a:pt x="10886" y="20845"/>
                      </a:cubicBezTo>
                      <a:cubicBezTo>
                        <a:pt x="11056" y="20996"/>
                        <a:pt x="11226" y="20996"/>
                        <a:pt x="11226" y="20996"/>
                      </a:cubicBezTo>
                      <a:cubicBezTo>
                        <a:pt x="11226" y="20996"/>
                        <a:pt x="11396" y="20996"/>
                        <a:pt x="11396" y="20996"/>
                      </a:cubicBezTo>
                      <a:cubicBezTo>
                        <a:pt x="11396" y="20845"/>
                        <a:pt x="11396" y="20845"/>
                        <a:pt x="11396" y="20694"/>
                      </a:cubicBezTo>
                      <a:cubicBezTo>
                        <a:pt x="11566" y="20694"/>
                        <a:pt x="11736" y="20543"/>
                        <a:pt x="11906" y="20543"/>
                      </a:cubicBezTo>
                      <a:cubicBezTo>
                        <a:pt x="12076" y="20543"/>
                        <a:pt x="12246" y="20543"/>
                        <a:pt x="12416" y="20543"/>
                      </a:cubicBezTo>
                      <a:cubicBezTo>
                        <a:pt x="12586" y="20694"/>
                        <a:pt x="12926" y="20694"/>
                        <a:pt x="13097" y="20694"/>
                      </a:cubicBezTo>
                      <a:cubicBezTo>
                        <a:pt x="13267" y="20694"/>
                        <a:pt x="13777" y="20543"/>
                        <a:pt x="13947" y="20392"/>
                      </a:cubicBezTo>
                      <a:cubicBezTo>
                        <a:pt x="13947" y="20392"/>
                        <a:pt x="14117" y="20392"/>
                        <a:pt x="14117" y="20392"/>
                      </a:cubicBezTo>
                      <a:cubicBezTo>
                        <a:pt x="14117" y="20392"/>
                        <a:pt x="14117" y="20392"/>
                        <a:pt x="14117" y="20392"/>
                      </a:cubicBezTo>
                      <a:cubicBezTo>
                        <a:pt x="14287" y="20392"/>
                        <a:pt x="14287" y="20392"/>
                        <a:pt x="14287" y="20392"/>
                      </a:cubicBezTo>
                      <a:cubicBezTo>
                        <a:pt x="14287" y="20392"/>
                        <a:pt x="15648" y="20392"/>
                        <a:pt x="17178" y="20392"/>
                      </a:cubicBezTo>
                      <a:cubicBezTo>
                        <a:pt x="17349" y="20392"/>
                        <a:pt x="17689" y="20392"/>
                        <a:pt x="17859" y="20392"/>
                      </a:cubicBezTo>
                      <a:cubicBezTo>
                        <a:pt x="20580" y="20392"/>
                        <a:pt x="21260" y="20392"/>
                        <a:pt x="21600" y="20392"/>
                      </a:cubicBezTo>
                      <a:cubicBezTo>
                        <a:pt x="21600" y="20241"/>
                        <a:pt x="21600" y="19788"/>
                        <a:pt x="21600" y="19335"/>
                      </a:cubicBezTo>
                      <a:cubicBezTo>
                        <a:pt x="21090" y="18731"/>
                        <a:pt x="21090" y="18731"/>
                        <a:pt x="21090" y="18731"/>
                      </a:cubicBezTo>
                      <a:cubicBezTo>
                        <a:pt x="19219" y="3323"/>
                        <a:pt x="19219" y="3323"/>
                        <a:pt x="19219" y="3323"/>
                      </a:cubicBezTo>
                      <a:cubicBezTo>
                        <a:pt x="21600" y="3323"/>
                        <a:pt x="21600" y="3323"/>
                        <a:pt x="21600" y="3323"/>
                      </a:cubicBezTo>
                      <a:cubicBezTo>
                        <a:pt x="19219" y="1812"/>
                        <a:pt x="17178" y="604"/>
                        <a:pt x="16328" y="151"/>
                      </a:cubicBezTo>
                      <a:cubicBezTo>
                        <a:pt x="16328" y="151"/>
                        <a:pt x="16328" y="151"/>
                        <a:pt x="16328" y="151"/>
                      </a:cubicBezTo>
                      <a:cubicBezTo>
                        <a:pt x="16158" y="151"/>
                        <a:pt x="16158" y="0"/>
                        <a:pt x="15988" y="0"/>
                      </a:cubicBezTo>
                      <a:cubicBezTo>
                        <a:pt x="15988" y="0"/>
                        <a:pt x="15988" y="0"/>
                        <a:pt x="15988" y="0"/>
                      </a:cubicBezTo>
                      <a:cubicBezTo>
                        <a:pt x="15988" y="453"/>
                        <a:pt x="15988" y="453"/>
                        <a:pt x="15988" y="453"/>
                      </a:cubicBezTo>
                      <a:cubicBezTo>
                        <a:pt x="15988" y="453"/>
                        <a:pt x="15988" y="453"/>
                        <a:pt x="15988" y="453"/>
                      </a:cubicBezTo>
                      <a:cubicBezTo>
                        <a:pt x="15988" y="453"/>
                        <a:pt x="15988" y="453"/>
                        <a:pt x="15988" y="604"/>
                      </a:cubicBezTo>
                      <a:cubicBezTo>
                        <a:pt x="15988" y="604"/>
                        <a:pt x="15988" y="604"/>
                        <a:pt x="15988" y="755"/>
                      </a:cubicBezTo>
                      <a:cubicBezTo>
                        <a:pt x="15988" y="755"/>
                        <a:pt x="15988" y="755"/>
                        <a:pt x="15988" y="906"/>
                      </a:cubicBezTo>
                      <a:cubicBezTo>
                        <a:pt x="15988" y="906"/>
                        <a:pt x="15988" y="906"/>
                        <a:pt x="15988" y="906"/>
                      </a:cubicBezTo>
                      <a:cubicBezTo>
                        <a:pt x="15988" y="1057"/>
                        <a:pt x="15988" y="1057"/>
                        <a:pt x="15988" y="1057"/>
                      </a:cubicBezTo>
                      <a:cubicBezTo>
                        <a:pt x="15988" y="1057"/>
                        <a:pt x="15988" y="1208"/>
                        <a:pt x="15988" y="1208"/>
                      </a:cubicBezTo>
                      <a:cubicBezTo>
                        <a:pt x="15988" y="1208"/>
                        <a:pt x="15988" y="1208"/>
                        <a:pt x="15988" y="1208"/>
                      </a:cubicBezTo>
                      <a:cubicBezTo>
                        <a:pt x="15988" y="1359"/>
                        <a:pt x="15988" y="1359"/>
                        <a:pt x="15988" y="1510"/>
                      </a:cubicBezTo>
                      <a:cubicBezTo>
                        <a:pt x="15988" y="1510"/>
                        <a:pt x="15988" y="1510"/>
                        <a:pt x="15988" y="1510"/>
                      </a:cubicBezTo>
                      <a:cubicBezTo>
                        <a:pt x="15988" y="1510"/>
                        <a:pt x="15988" y="1510"/>
                        <a:pt x="15988" y="1510"/>
                      </a:cubicBezTo>
                      <a:cubicBezTo>
                        <a:pt x="15988" y="1661"/>
                        <a:pt x="15988" y="1661"/>
                        <a:pt x="15988" y="1661"/>
                      </a:cubicBezTo>
                      <a:cubicBezTo>
                        <a:pt x="15988" y="1661"/>
                        <a:pt x="15988" y="1661"/>
                        <a:pt x="15988" y="1661"/>
                      </a:cubicBezTo>
                      <a:cubicBezTo>
                        <a:pt x="15988" y="1661"/>
                        <a:pt x="15988" y="1661"/>
                        <a:pt x="15988" y="1661"/>
                      </a:cubicBezTo>
                      <a:cubicBezTo>
                        <a:pt x="15988" y="1812"/>
                        <a:pt x="15988" y="1812"/>
                        <a:pt x="15988" y="1812"/>
                      </a:cubicBezTo>
                      <a:cubicBezTo>
                        <a:pt x="15988" y="1812"/>
                        <a:pt x="15988" y="1812"/>
                        <a:pt x="15988" y="1812"/>
                      </a:cubicBezTo>
                      <a:cubicBezTo>
                        <a:pt x="15988" y="1812"/>
                        <a:pt x="15988" y="1812"/>
                        <a:pt x="15988" y="1812"/>
                      </a:cubicBezTo>
                      <a:cubicBezTo>
                        <a:pt x="15988" y="1812"/>
                        <a:pt x="15988" y="1812"/>
                        <a:pt x="15988" y="1812"/>
                      </a:cubicBezTo>
                      <a:cubicBezTo>
                        <a:pt x="15988" y="1812"/>
                        <a:pt x="15988" y="1963"/>
                        <a:pt x="15988" y="1963"/>
                      </a:cubicBezTo>
                      <a:cubicBezTo>
                        <a:pt x="15988" y="1963"/>
                        <a:pt x="15988" y="1963"/>
                        <a:pt x="15818" y="1963"/>
                      </a:cubicBezTo>
                      <a:cubicBezTo>
                        <a:pt x="15818" y="1963"/>
                        <a:pt x="15818" y="1963"/>
                        <a:pt x="15818" y="1963"/>
                      </a:cubicBezTo>
                      <a:cubicBezTo>
                        <a:pt x="15818" y="1963"/>
                        <a:pt x="15818" y="1963"/>
                        <a:pt x="15818" y="1963"/>
                      </a:cubicBezTo>
                      <a:cubicBezTo>
                        <a:pt x="15818" y="1963"/>
                        <a:pt x="15818" y="1963"/>
                        <a:pt x="15818" y="1963"/>
                      </a:cubicBezTo>
                      <a:cubicBezTo>
                        <a:pt x="15818" y="1963"/>
                        <a:pt x="15818" y="1963"/>
                        <a:pt x="15818" y="1963"/>
                      </a:cubicBezTo>
                      <a:cubicBezTo>
                        <a:pt x="15818" y="1963"/>
                        <a:pt x="15818" y="1963"/>
                        <a:pt x="15818" y="1963"/>
                      </a:cubicBezTo>
                      <a:cubicBezTo>
                        <a:pt x="15818" y="1963"/>
                        <a:pt x="15818" y="1963"/>
                        <a:pt x="15818" y="1963"/>
                      </a:cubicBezTo>
                      <a:cubicBezTo>
                        <a:pt x="15818" y="1963"/>
                        <a:pt x="15818" y="1963"/>
                        <a:pt x="15818" y="1963"/>
                      </a:cubicBezTo>
                      <a:cubicBezTo>
                        <a:pt x="15648" y="2114"/>
                        <a:pt x="15648" y="2114"/>
                        <a:pt x="13777" y="2114"/>
                      </a:cubicBezTo>
                      <a:cubicBezTo>
                        <a:pt x="12586" y="2114"/>
                        <a:pt x="10886" y="2114"/>
                        <a:pt x="9864" y="2114"/>
                      </a:cubicBezTo>
                      <a:cubicBezTo>
                        <a:pt x="9694" y="2114"/>
                        <a:pt x="9524" y="2114"/>
                        <a:pt x="9524" y="2114"/>
                      </a:cubicBezTo>
                      <a:cubicBezTo>
                        <a:pt x="9524" y="6344"/>
                        <a:pt x="9524" y="6344"/>
                        <a:pt x="9524" y="6344"/>
                      </a:cubicBezTo>
                      <a:cubicBezTo>
                        <a:pt x="9524" y="6646"/>
                        <a:pt x="9014" y="6948"/>
                        <a:pt x="8333" y="7250"/>
                      </a:cubicBezTo>
                      <a:cubicBezTo>
                        <a:pt x="7993" y="7401"/>
                        <a:pt x="7653" y="7552"/>
                        <a:pt x="7483" y="7703"/>
                      </a:cubicBezTo>
                      <a:cubicBezTo>
                        <a:pt x="7483" y="10573"/>
                        <a:pt x="7483" y="10573"/>
                        <a:pt x="7483" y="10573"/>
                      </a:cubicBezTo>
                      <a:cubicBezTo>
                        <a:pt x="0" y="10573"/>
                        <a:pt x="0" y="10573"/>
                        <a:pt x="0" y="10573"/>
                      </a:cubicBezTo>
                      <a:cubicBezTo>
                        <a:pt x="0" y="11178"/>
                        <a:pt x="340" y="11480"/>
                        <a:pt x="680" y="11782"/>
                      </a:cubicBezTo>
                      <a:cubicBezTo>
                        <a:pt x="680" y="11782"/>
                        <a:pt x="850" y="11933"/>
                        <a:pt x="850" y="11933"/>
                      </a:cubicBezTo>
                      <a:cubicBezTo>
                        <a:pt x="1360" y="12387"/>
                        <a:pt x="1190" y="12840"/>
                        <a:pt x="1190" y="13293"/>
                      </a:cubicBezTo>
                      <a:cubicBezTo>
                        <a:pt x="1020" y="13746"/>
                        <a:pt x="1020" y="14199"/>
                        <a:pt x="1360" y="14803"/>
                      </a:cubicBezTo>
                      <a:cubicBezTo>
                        <a:pt x="2040" y="15559"/>
                        <a:pt x="1870" y="16918"/>
                        <a:pt x="680" y="18428"/>
                      </a:cubicBezTo>
                      <a:cubicBezTo>
                        <a:pt x="680" y="18580"/>
                        <a:pt x="680" y="18731"/>
                        <a:pt x="680" y="18882"/>
                      </a:cubicBezTo>
                      <a:cubicBezTo>
                        <a:pt x="680" y="18731"/>
                        <a:pt x="850" y="18731"/>
                        <a:pt x="850" y="18580"/>
                      </a:cubicBezTo>
                      <a:cubicBezTo>
                        <a:pt x="850" y="18580"/>
                        <a:pt x="850" y="18580"/>
                        <a:pt x="850" y="18580"/>
                      </a:cubicBezTo>
                      <a:cubicBezTo>
                        <a:pt x="1020" y="18580"/>
                        <a:pt x="1020" y="18580"/>
                        <a:pt x="1020" y="18580"/>
                      </a:cubicBezTo>
                      <a:cubicBezTo>
                        <a:pt x="1020" y="18580"/>
                        <a:pt x="1190" y="18580"/>
                        <a:pt x="1190" y="18580"/>
                      </a:cubicBezTo>
                      <a:cubicBezTo>
                        <a:pt x="1190" y="18580"/>
                        <a:pt x="1360" y="18580"/>
                        <a:pt x="1360" y="18580"/>
                      </a:cubicBezTo>
                      <a:cubicBezTo>
                        <a:pt x="1530" y="18580"/>
                        <a:pt x="1700" y="18580"/>
                        <a:pt x="2040" y="18580"/>
                      </a:cubicBezTo>
                      <a:cubicBezTo>
                        <a:pt x="2381" y="18580"/>
                        <a:pt x="2721" y="18580"/>
                        <a:pt x="2891" y="18580"/>
                      </a:cubicBezTo>
                      <a:cubicBezTo>
                        <a:pt x="2891" y="18580"/>
                        <a:pt x="2891" y="18580"/>
                        <a:pt x="3061" y="18580"/>
                      </a:cubicBezTo>
                      <a:cubicBezTo>
                        <a:pt x="3231" y="18580"/>
                        <a:pt x="3741" y="18428"/>
                        <a:pt x="4251" y="18428"/>
                      </a:cubicBezTo>
                      <a:cubicBezTo>
                        <a:pt x="4422" y="18428"/>
                        <a:pt x="4592" y="18428"/>
                        <a:pt x="4762" y="18580"/>
                      </a:cubicBezTo>
                      <a:cubicBezTo>
                        <a:pt x="5102" y="18731"/>
                        <a:pt x="5612" y="19184"/>
                        <a:pt x="5782" y="19335"/>
                      </a:cubicBezTo>
                      <a:cubicBezTo>
                        <a:pt x="6462" y="19335"/>
                        <a:pt x="6462" y="19335"/>
                        <a:pt x="6462" y="19335"/>
                      </a:cubicBezTo>
                      <a:cubicBezTo>
                        <a:pt x="6633" y="19486"/>
                        <a:pt x="6633" y="19486"/>
                        <a:pt x="6633" y="19486"/>
                      </a:cubicBezTo>
                      <a:cubicBezTo>
                        <a:pt x="6803" y="19939"/>
                        <a:pt x="7313" y="20694"/>
                        <a:pt x="7823" y="20845"/>
                      </a:cubicBezTo>
                      <a:cubicBezTo>
                        <a:pt x="7823" y="20996"/>
                        <a:pt x="7993" y="20996"/>
                        <a:pt x="7993" y="20996"/>
                      </a:cubicBezTo>
                      <a:cubicBezTo>
                        <a:pt x="8163" y="21147"/>
                        <a:pt x="8333" y="21298"/>
                        <a:pt x="8503" y="21449"/>
                      </a:cubicBezTo>
                      <a:cubicBezTo>
                        <a:pt x="8503" y="21449"/>
                        <a:pt x="8503" y="21449"/>
                        <a:pt x="8503" y="21449"/>
                      </a:cubicBezTo>
                      <a:cubicBezTo>
                        <a:pt x="8674" y="21449"/>
                        <a:pt x="8674" y="21600"/>
                        <a:pt x="8674" y="21600"/>
                      </a:cubicBezTo>
                      <a:cubicBezTo>
                        <a:pt x="8674" y="21600"/>
                        <a:pt x="8674" y="21600"/>
                        <a:pt x="8674" y="21600"/>
                      </a:cubicBezTo>
                      <a:cubicBezTo>
                        <a:pt x="8674" y="21600"/>
                        <a:pt x="8674" y="21600"/>
                        <a:pt x="8674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64" name="Circle">
                  <a:extLst>
                    <a:ext uri="{FF2B5EF4-FFF2-40B4-BE49-F238E27FC236}">
                      <a16:creationId xmlns:a16="http://schemas.microsoft.com/office/drawing/2014/main" id="{1E76E3A4-F6B0-08AF-348D-6C3B69ACFDBF}"/>
                    </a:ext>
                  </a:extLst>
                </p:cNvPr>
                <p:cNvSpPr/>
                <p:nvPr/>
              </p:nvSpPr>
              <p:spPr>
                <a:xfrm>
                  <a:off x="113432" y="65080"/>
                  <a:ext cx="9434" cy="8820"/>
                </a:xfrm>
                <a:prstGeom prst="ellips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65" name="Shape">
                  <a:extLst>
                    <a:ext uri="{FF2B5EF4-FFF2-40B4-BE49-F238E27FC236}">
                      <a16:creationId xmlns:a16="http://schemas.microsoft.com/office/drawing/2014/main" id="{4F9D7A0E-DC82-1061-B6A6-8A17C94470D1}"/>
                    </a:ext>
                  </a:extLst>
                </p:cNvPr>
                <p:cNvSpPr/>
                <p:nvPr/>
              </p:nvSpPr>
              <p:spPr>
                <a:xfrm>
                  <a:off x="1009" y="20266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10800"/>
                        <a:pt x="21600" y="10800"/>
                        <a:pt x="21600" y="0"/>
                      </a:cubicBezTo>
                      <a:cubicBezTo>
                        <a:pt x="21600" y="10800"/>
                        <a:pt x="0" y="108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66" name="Shape">
                  <a:extLst>
                    <a:ext uri="{FF2B5EF4-FFF2-40B4-BE49-F238E27FC236}">
                      <a16:creationId xmlns:a16="http://schemas.microsoft.com/office/drawing/2014/main" id="{192BAF8E-17CD-1C64-7F89-4CEC3A1BD228}"/>
                    </a:ext>
                  </a:extLst>
                </p:cNvPr>
                <p:cNvGrpSpPr/>
                <p:nvPr/>
              </p:nvGrpSpPr>
              <p:grpSpPr>
                <a:xfrm>
                  <a:off x="58782" y="223000"/>
                  <a:ext cx="9434" cy="8821"/>
                  <a:chOff x="0" y="0"/>
                  <a:chExt cx="9433" cy="8819"/>
                </a:xfrm>
              </p:grpSpPr>
              <p:sp>
                <p:nvSpPr>
                  <p:cNvPr id="668" name="Line">
                    <a:extLst>
                      <a:ext uri="{FF2B5EF4-FFF2-40B4-BE49-F238E27FC236}">
                        <a16:creationId xmlns:a16="http://schemas.microsoft.com/office/drawing/2014/main" id="{1221345C-F335-6322-C7FA-9AE56CC2A21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69" name="Line">
                    <a:extLst>
                      <a:ext uri="{FF2B5EF4-FFF2-40B4-BE49-F238E27FC236}">
                        <a16:creationId xmlns:a16="http://schemas.microsoft.com/office/drawing/2014/main" id="{1468170F-FCA2-0834-ADE4-E9E6120F609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67" name="Shape">
                  <a:extLst>
                    <a:ext uri="{FF2B5EF4-FFF2-40B4-BE49-F238E27FC236}">
                      <a16:creationId xmlns:a16="http://schemas.microsoft.com/office/drawing/2014/main" id="{E4DE81A4-9027-AF4B-8847-E255546130F9}"/>
                    </a:ext>
                  </a:extLst>
                </p:cNvPr>
                <p:cNvGrpSpPr/>
                <p:nvPr/>
              </p:nvGrpSpPr>
              <p:grpSpPr>
                <a:xfrm>
                  <a:off x="55919" y="221414"/>
                  <a:ext cx="9435" cy="7207"/>
                  <a:chOff x="0" y="0"/>
                  <a:chExt cx="9434" cy="7205"/>
                </a:xfrm>
              </p:grpSpPr>
              <p:sp>
                <p:nvSpPr>
                  <p:cNvPr id="666" name="Line">
                    <a:extLst>
                      <a:ext uri="{FF2B5EF4-FFF2-40B4-BE49-F238E27FC236}">
                        <a16:creationId xmlns:a16="http://schemas.microsoft.com/office/drawing/2014/main" id="{0A654E9D-65E0-0522-0E39-D72D8A55CEE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67" name="Line">
                    <a:extLst>
                      <a:ext uri="{FF2B5EF4-FFF2-40B4-BE49-F238E27FC236}">
                        <a16:creationId xmlns:a16="http://schemas.microsoft.com/office/drawing/2014/main" id="{B34DAD4F-9244-5264-321B-03A8F78861E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568" name="Shape">
                  <a:extLst>
                    <a:ext uri="{FF2B5EF4-FFF2-40B4-BE49-F238E27FC236}">
                      <a16:creationId xmlns:a16="http://schemas.microsoft.com/office/drawing/2014/main" id="{0E656AD9-0B78-397E-C426-C3639F0B0888}"/>
                    </a:ext>
                  </a:extLst>
                </p:cNvPr>
                <p:cNvGrpSpPr/>
                <p:nvPr/>
              </p:nvGrpSpPr>
              <p:grpSpPr>
                <a:xfrm>
                  <a:off x="20818" y="200987"/>
                  <a:ext cx="10412" cy="8820"/>
                  <a:chOff x="0" y="0"/>
                  <a:chExt cx="10410" cy="8819"/>
                </a:xfrm>
              </p:grpSpPr>
              <p:sp>
                <p:nvSpPr>
                  <p:cNvPr id="664" name="Line">
                    <a:extLst>
                      <a:ext uri="{FF2B5EF4-FFF2-40B4-BE49-F238E27FC236}">
                        <a16:creationId xmlns:a16="http://schemas.microsoft.com/office/drawing/2014/main" id="{77B74221-9C22-3C46-5277-18408347278A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0412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2700" y="21600"/>
                        </a:cubicBezTo>
                        <a:cubicBezTo>
                          <a:pt x="5400" y="21600"/>
                          <a:pt x="135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65" name="Line">
                    <a:extLst>
                      <a:ext uri="{FF2B5EF4-FFF2-40B4-BE49-F238E27FC236}">
                        <a16:creationId xmlns:a16="http://schemas.microsoft.com/office/drawing/2014/main" id="{465E3463-1C26-6FC6-28AC-6B03EA22C53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0412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3500" y="0"/>
                          <a:pt x="5400" y="21600"/>
                          <a:pt x="270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69" name="Shape">
                  <a:extLst>
                    <a:ext uri="{FF2B5EF4-FFF2-40B4-BE49-F238E27FC236}">
                      <a16:creationId xmlns:a16="http://schemas.microsoft.com/office/drawing/2014/main" id="{DF3B93C6-0F44-47C9-F1DB-71D7E1106E4A}"/>
                    </a:ext>
                  </a:extLst>
                </p:cNvPr>
                <p:cNvSpPr/>
                <p:nvPr/>
              </p:nvSpPr>
              <p:spPr>
                <a:xfrm>
                  <a:off x="66621" y="97724"/>
                  <a:ext cx="230055" cy="190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285"/>
                      </a:moveTo>
                      <a:cubicBezTo>
                        <a:pt x="234" y="15790"/>
                        <a:pt x="234" y="15790"/>
                        <a:pt x="234" y="15790"/>
                      </a:cubicBezTo>
                      <a:cubicBezTo>
                        <a:pt x="234" y="15790"/>
                        <a:pt x="234" y="15790"/>
                        <a:pt x="234" y="15790"/>
                      </a:cubicBezTo>
                      <a:cubicBezTo>
                        <a:pt x="234" y="16043"/>
                        <a:pt x="352" y="16422"/>
                        <a:pt x="352" y="16548"/>
                      </a:cubicBezTo>
                      <a:cubicBezTo>
                        <a:pt x="821" y="17053"/>
                        <a:pt x="1173" y="17306"/>
                        <a:pt x="1173" y="17558"/>
                      </a:cubicBezTo>
                      <a:cubicBezTo>
                        <a:pt x="1173" y="17558"/>
                        <a:pt x="1173" y="17685"/>
                        <a:pt x="1173" y="17685"/>
                      </a:cubicBezTo>
                      <a:cubicBezTo>
                        <a:pt x="1173" y="17685"/>
                        <a:pt x="1173" y="17811"/>
                        <a:pt x="1173" y="17811"/>
                      </a:cubicBezTo>
                      <a:cubicBezTo>
                        <a:pt x="1173" y="17811"/>
                        <a:pt x="1173" y="17811"/>
                        <a:pt x="1173" y="17811"/>
                      </a:cubicBezTo>
                      <a:cubicBezTo>
                        <a:pt x="1173" y="17937"/>
                        <a:pt x="1173" y="17937"/>
                        <a:pt x="1173" y="17937"/>
                      </a:cubicBezTo>
                      <a:cubicBezTo>
                        <a:pt x="1173" y="18064"/>
                        <a:pt x="1173" y="18064"/>
                        <a:pt x="1173" y="18190"/>
                      </a:cubicBezTo>
                      <a:cubicBezTo>
                        <a:pt x="1173" y="18190"/>
                        <a:pt x="1173" y="18190"/>
                        <a:pt x="1173" y="18190"/>
                      </a:cubicBezTo>
                      <a:cubicBezTo>
                        <a:pt x="1173" y="18569"/>
                        <a:pt x="1173" y="18569"/>
                        <a:pt x="1173" y="18569"/>
                      </a:cubicBezTo>
                      <a:cubicBezTo>
                        <a:pt x="1173" y="18569"/>
                        <a:pt x="1173" y="18569"/>
                        <a:pt x="1173" y="18569"/>
                      </a:cubicBezTo>
                      <a:cubicBezTo>
                        <a:pt x="1173" y="18695"/>
                        <a:pt x="1173" y="18695"/>
                        <a:pt x="1173" y="18695"/>
                      </a:cubicBezTo>
                      <a:cubicBezTo>
                        <a:pt x="1173" y="18695"/>
                        <a:pt x="1173" y="18695"/>
                        <a:pt x="1173" y="18695"/>
                      </a:cubicBezTo>
                      <a:cubicBezTo>
                        <a:pt x="1173" y="18695"/>
                        <a:pt x="1173" y="18695"/>
                        <a:pt x="1173" y="18695"/>
                      </a:cubicBezTo>
                      <a:cubicBezTo>
                        <a:pt x="1173" y="18822"/>
                        <a:pt x="1173" y="18822"/>
                        <a:pt x="1291" y="18948"/>
                      </a:cubicBezTo>
                      <a:cubicBezTo>
                        <a:pt x="1526" y="18695"/>
                        <a:pt x="1643" y="18822"/>
                        <a:pt x="1878" y="18822"/>
                      </a:cubicBezTo>
                      <a:cubicBezTo>
                        <a:pt x="1878" y="18948"/>
                        <a:pt x="1878" y="18948"/>
                        <a:pt x="1878" y="18948"/>
                      </a:cubicBezTo>
                      <a:cubicBezTo>
                        <a:pt x="1995" y="18695"/>
                        <a:pt x="2113" y="18569"/>
                        <a:pt x="2347" y="18569"/>
                      </a:cubicBezTo>
                      <a:cubicBezTo>
                        <a:pt x="2465" y="18569"/>
                        <a:pt x="2582" y="18695"/>
                        <a:pt x="2817" y="18822"/>
                      </a:cubicBezTo>
                      <a:cubicBezTo>
                        <a:pt x="2817" y="18822"/>
                        <a:pt x="2934" y="18822"/>
                        <a:pt x="2934" y="18822"/>
                      </a:cubicBezTo>
                      <a:cubicBezTo>
                        <a:pt x="3052" y="18822"/>
                        <a:pt x="3286" y="18569"/>
                        <a:pt x="3286" y="18569"/>
                      </a:cubicBezTo>
                      <a:cubicBezTo>
                        <a:pt x="3639" y="18316"/>
                        <a:pt x="3756" y="18190"/>
                        <a:pt x="3873" y="18190"/>
                      </a:cubicBezTo>
                      <a:cubicBezTo>
                        <a:pt x="3991" y="18190"/>
                        <a:pt x="3991" y="18190"/>
                        <a:pt x="3991" y="18190"/>
                      </a:cubicBezTo>
                      <a:cubicBezTo>
                        <a:pt x="4343" y="18190"/>
                        <a:pt x="4695" y="19074"/>
                        <a:pt x="4695" y="19453"/>
                      </a:cubicBezTo>
                      <a:cubicBezTo>
                        <a:pt x="4695" y="19453"/>
                        <a:pt x="4813" y="19579"/>
                        <a:pt x="4930" y="19706"/>
                      </a:cubicBezTo>
                      <a:cubicBezTo>
                        <a:pt x="5047" y="19832"/>
                        <a:pt x="5165" y="19958"/>
                        <a:pt x="5165" y="20085"/>
                      </a:cubicBezTo>
                      <a:cubicBezTo>
                        <a:pt x="5165" y="20211"/>
                        <a:pt x="5165" y="20337"/>
                        <a:pt x="4930" y="20337"/>
                      </a:cubicBezTo>
                      <a:cubicBezTo>
                        <a:pt x="4930" y="20337"/>
                        <a:pt x="4930" y="20337"/>
                        <a:pt x="4930" y="20337"/>
                      </a:cubicBezTo>
                      <a:cubicBezTo>
                        <a:pt x="5282" y="20464"/>
                        <a:pt x="5282" y="20843"/>
                        <a:pt x="5399" y="20969"/>
                      </a:cubicBezTo>
                      <a:cubicBezTo>
                        <a:pt x="5399" y="21095"/>
                        <a:pt x="5399" y="21222"/>
                        <a:pt x="5399" y="21222"/>
                      </a:cubicBezTo>
                      <a:cubicBezTo>
                        <a:pt x="5399" y="21348"/>
                        <a:pt x="5517" y="21348"/>
                        <a:pt x="5517" y="21474"/>
                      </a:cubicBezTo>
                      <a:cubicBezTo>
                        <a:pt x="5517" y="21474"/>
                        <a:pt x="5517" y="21474"/>
                        <a:pt x="5517" y="21474"/>
                      </a:cubicBezTo>
                      <a:cubicBezTo>
                        <a:pt x="5517" y="21474"/>
                        <a:pt x="5517" y="21474"/>
                        <a:pt x="5517" y="21474"/>
                      </a:cubicBezTo>
                      <a:cubicBezTo>
                        <a:pt x="5517" y="21474"/>
                        <a:pt x="5517" y="21474"/>
                        <a:pt x="5517" y="21474"/>
                      </a:cubicBezTo>
                      <a:cubicBezTo>
                        <a:pt x="5517" y="21474"/>
                        <a:pt x="5634" y="21474"/>
                        <a:pt x="5634" y="21474"/>
                      </a:cubicBezTo>
                      <a:cubicBezTo>
                        <a:pt x="5634" y="21474"/>
                        <a:pt x="5634" y="21474"/>
                        <a:pt x="5634" y="21474"/>
                      </a:cubicBezTo>
                      <a:cubicBezTo>
                        <a:pt x="5634" y="21474"/>
                        <a:pt x="5634" y="21474"/>
                        <a:pt x="5634" y="21348"/>
                      </a:cubicBezTo>
                      <a:cubicBezTo>
                        <a:pt x="5752" y="21222"/>
                        <a:pt x="5869" y="21095"/>
                        <a:pt x="5986" y="21095"/>
                      </a:cubicBezTo>
                      <a:cubicBezTo>
                        <a:pt x="6104" y="21095"/>
                        <a:pt x="6104" y="21095"/>
                        <a:pt x="6104" y="21095"/>
                      </a:cubicBezTo>
                      <a:cubicBezTo>
                        <a:pt x="6221" y="21095"/>
                        <a:pt x="6221" y="21095"/>
                        <a:pt x="6221" y="21095"/>
                      </a:cubicBezTo>
                      <a:cubicBezTo>
                        <a:pt x="6221" y="21095"/>
                        <a:pt x="6221" y="21095"/>
                        <a:pt x="6221" y="21095"/>
                      </a:cubicBezTo>
                      <a:cubicBezTo>
                        <a:pt x="6339" y="21095"/>
                        <a:pt x="6339" y="21222"/>
                        <a:pt x="6339" y="21222"/>
                      </a:cubicBezTo>
                      <a:cubicBezTo>
                        <a:pt x="6339" y="21222"/>
                        <a:pt x="6339" y="21222"/>
                        <a:pt x="6339" y="21222"/>
                      </a:cubicBezTo>
                      <a:cubicBezTo>
                        <a:pt x="6339" y="21222"/>
                        <a:pt x="6456" y="21222"/>
                        <a:pt x="6456" y="21222"/>
                      </a:cubicBezTo>
                      <a:cubicBezTo>
                        <a:pt x="6456" y="21222"/>
                        <a:pt x="6456" y="21222"/>
                        <a:pt x="6456" y="21348"/>
                      </a:cubicBezTo>
                      <a:cubicBezTo>
                        <a:pt x="6456" y="21348"/>
                        <a:pt x="6456" y="21348"/>
                        <a:pt x="6456" y="21348"/>
                      </a:cubicBezTo>
                      <a:cubicBezTo>
                        <a:pt x="6573" y="21348"/>
                        <a:pt x="6573" y="21348"/>
                        <a:pt x="6573" y="21348"/>
                      </a:cubicBezTo>
                      <a:cubicBezTo>
                        <a:pt x="6573" y="21348"/>
                        <a:pt x="6573" y="21348"/>
                        <a:pt x="6573" y="21474"/>
                      </a:cubicBezTo>
                      <a:cubicBezTo>
                        <a:pt x="6573" y="21474"/>
                        <a:pt x="6573" y="21474"/>
                        <a:pt x="6573" y="21474"/>
                      </a:cubicBezTo>
                      <a:cubicBezTo>
                        <a:pt x="6573" y="21474"/>
                        <a:pt x="6573" y="21474"/>
                        <a:pt x="6691" y="21474"/>
                      </a:cubicBezTo>
                      <a:cubicBezTo>
                        <a:pt x="6691" y="21474"/>
                        <a:pt x="6691" y="21474"/>
                        <a:pt x="6691" y="21474"/>
                      </a:cubicBezTo>
                      <a:cubicBezTo>
                        <a:pt x="6691" y="21474"/>
                        <a:pt x="6691" y="21600"/>
                        <a:pt x="6691" y="21600"/>
                      </a:cubicBezTo>
                      <a:cubicBezTo>
                        <a:pt x="6691" y="21600"/>
                        <a:pt x="6691" y="21600"/>
                        <a:pt x="6691" y="21600"/>
                      </a:cubicBezTo>
                      <a:cubicBezTo>
                        <a:pt x="6808" y="21600"/>
                        <a:pt x="7043" y="21348"/>
                        <a:pt x="7043" y="21222"/>
                      </a:cubicBezTo>
                      <a:cubicBezTo>
                        <a:pt x="7160" y="20843"/>
                        <a:pt x="7865" y="20590"/>
                        <a:pt x="8099" y="20969"/>
                      </a:cubicBezTo>
                      <a:cubicBezTo>
                        <a:pt x="8099" y="20969"/>
                        <a:pt x="8217" y="21095"/>
                        <a:pt x="8099" y="21222"/>
                      </a:cubicBezTo>
                      <a:cubicBezTo>
                        <a:pt x="8099" y="21222"/>
                        <a:pt x="8099" y="21222"/>
                        <a:pt x="8099" y="21348"/>
                      </a:cubicBezTo>
                      <a:cubicBezTo>
                        <a:pt x="8217" y="21222"/>
                        <a:pt x="8217" y="21222"/>
                        <a:pt x="8217" y="21222"/>
                      </a:cubicBezTo>
                      <a:cubicBezTo>
                        <a:pt x="8334" y="21222"/>
                        <a:pt x="8334" y="21095"/>
                        <a:pt x="8452" y="21095"/>
                      </a:cubicBezTo>
                      <a:cubicBezTo>
                        <a:pt x="8452" y="21095"/>
                        <a:pt x="8452" y="21095"/>
                        <a:pt x="8569" y="21095"/>
                      </a:cubicBezTo>
                      <a:cubicBezTo>
                        <a:pt x="8569" y="21095"/>
                        <a:pt x="8569" y="21095"/>
                        <a:pt x="8569" y="21095"/>
                      </a:cubicBezTo>
                      <a:cubicBezTo>
                        <a:pt x="8569" y="21095"/>
                        <a:pt x="8569" y="20969"/>
                        <a:pt x="8569" y="20969"/>
                      </a:cubicBezTo>
                      <a:cubicBezTo>
                        <a:pt x="8686" y="20969"/>
                        <a:pt x="8686" y="20843"/>
                        <a:pt x="8686" y="20843"/>
                      </a:cubicBezTo>
                      <a:cubicBezTo>
                        <a:pt x="8686" y="20716"/>
                        <a:pt x="8686" y="20716"/>
                        <a:pt x="8686" y="20590"/>
                      </a:cubicBezTo>
                      <a:cubicBezTo>
                        <a:pt x="8686" y="20590"/>
                        <a:pt x="8804" y="20590"/>
                        <a:pt x="8804" y="20590"/>
                      </a:cubicBezTo>
                      <a:cubicBezTo>
                        <a:pt x="8804" y="20464"/>
                        <a:pt x="8804" y="20464"/>
                        <a:pt x="8804" y="20337"/>
                      </a:cubicBezTo>
                      <a:cubicBezTo>
                        <a:pt x="8804" y="20337"/>
                        <a:pt x="8804" y="20337"/>
                        <a:pt x="8804" y="20337"/>
                      </a:cubicBezTo>
                      <a:cubicBezTo>
                        <a:pt x="8921" y="20211"/>
                        <a:pt x="8921" y="20211"/>
                        <a:pt x="8921" y="20085"/>
                      </a:cubicBezTo>
                      <a:cubicBezTo>
                        <a:pt x="8921" y="20085"/>
                        <a:pt x="8921" y="19958"/>
                        <a:pt x="8804" y="19832"/>
                      </a:cubicBezTo>
                      <a:cubicBezTo>
                        <a:pt x="8804" y="19579"/>
                        <a:pt x="8686" y="19200"/>
                        <a:pt x="8921" y="19074"/>
                      </a:cubicBezTo>
                      <a:cubicBezTo>
                        <a:pt x="9039" y="19074"/>
                        <a:pt x="9156" y="19074"/>
                        <a:pt x="9273" y="19074"/>
                      </a:cubicBezTo>
                      <a:cubicBezTo>
                        <a:pt x="9626" y="19074"/>
                        <a:pt x="9743" y="18948"/>
                        <a:pt x="9860" y="18695"/>
                      </a:cubicBezTo>
                      <a:cubicBezTo>
                        <a:pt x="9978" y="18569"/>
                        <a:pt x="9978" y="18443"/>
                        <a:pt x="9978" y="18443"/>
                      </a:cubicBezTo>
                      <a:cubicBezTo>
                        <a:pt x="10095" y="18064"/>
                        <a:pt x="10213" y="17937"/>
                        <a:pt x="10330" y="17811"/>
                      </a:cubicBezTo>
                      <a:cubicBezTo>
                        <a:pt x="10330" y="17306"/>
                        <a:pt x="10447" y="16801"/>
                        <a:pt x="10800" y="16674"/>
                      </a:cubicBezTo>
                      <a:cubicBezTo>
                        <a:pt x="10800" y="16548"/>
                        <a:pt x="10800" y="16548"/>
                        <a:pt x="10917" y="16548"/>
                      </a:cubicBezTo>
                      <a:cubicBezTo>
                        <a:pt x="10917" y="16548"/>
                        <a:pt x="11034" y="16674"/>
                        <a:pt x="11034" y="16674"/>
                      </a:cubicBezTo>
                      <a:cubicBezTo>
                        <a:pt x="11152" y="16674"/>
                        <a:pt x="11152" y="16674"/>
                        <a:pt x="11152" y="16674"/>
                      </a:cubicBezTo>
                      <a:cubicBezTo>
                        <a:pt x="11269" y="16801"/>
                        <a:pt x="11504" y="16927"/>
                        <a:pt x="11504" y="16927"/>
                      </a:cubicBezTo>
                      <a:cubicBezTo>
                        <a:pt x="11504" y="16927"/>
                        <a:pt x="11504" y="16927"/>
                        <a:pt x="11504" y="16927"/>
                      </a:cubicBezTo>
                      <a:cubicBezTo>
                        <a:pt x="11621" y="16422"/>
                        <a:pt x="11856" y="16422"/>
                        <a:pt x="11973" y="16295"/>
                      </a:cubicBezTo>
                      <a:cubicBezTo>
                        <a:pt x="12091" y="16295"/>
                        <a:pt x="12091" y="16295"/>
                        <a:pt x="12091" y="16169"/>
                      </a:cubicBezTo>
                      <a:cubicBezTo>
                        <a:pt x="12208" y="15790"/>
                        <a:pt x="12443" y="15537"/>
                        <a:pt x="12678" y="15537"/>
                      </a:cubicBezTo>
                      <a:cubicBezTo>
                        <a:pt x="12795" y="15537"/>
                        <a:pt x="12913" y="15664"/>
                        <a:pt x="13030" y="15664"/>
                      </a:cubicBezTo>
                      <a:cubicBezTo>
                        <a:pt x="13147" y="15664"/>
                        <a:pt x="13265" y="15664"/>
                        <a:pt x="13265" y="15664"/>
                      </a:cubicBezTo>
                      <a:cubicBezTo>
                        <a:pt x="13265" y="15285"/>
                        <a:pt x="13617" y="15158"/>
                        <a:pt x="13852" y="15158"/>
                      </a:cubicBezTo>
                      <a:cubicBezTo>
                        <a:pt x="14086" y="15158"/>
                        <a:pt x="14321" y="15032"/>
                        <a:pt x="14556" y="14906"/>
                      </a:cubicBezTo>
                      <a:cubicBezTo>
                        <a:pt x="14556" y="14779"/>
                        <a:pt x="14673" y="14779"/>
                        <a:pt x="14791" y="14653"/>
                      </a:cubicBezTo>
                      <a:cubicBezTo>
                        <a:pt x="15026" y="14527"/>
                        <a:pt x="15260" y="14274"/>
                        <a:pt x="15495" y="14274"/>
                      </a:cubicBezTo>
                      <a:cubicBezTo>
                        <a:pt x="15613" y="14274"/>
                        <a:pt x="15730" y="14400"/>
                        <a:pt x="15730" y="14400"/>
                      </a:cubicBezTo>
                      <a:cubicBezTo>
                        <a:pt x="15847" y="14527"/>
                        <a:pt x="15965" y="14527"/>
                        <a:pt x="16434" y="14527"/>
                      </a:cubicBezTo>
                      <a:cubicBezTo>
                        <a:pt x="16552" y="14527"/>
                        <a:pt x="16552" y="14527"/>
                        <a:pt x="16552" y="14527"/>
                      </a:cubicBezTo>
                      <a:cubicBezTo>
                        <a:pt x="16904" y="14527"/>
                        <a:pt x="17139" y="14527"/>
                        <a:pt x="17139" y="14527"/>
                      </a:cubicBezTo>
                      <a:cubicBezTo>
                        <a:pt x="17139" y="14527"/>
                        <a:pt x="17256" y="14527"/>
                        <a:pt x="17256" y="14527"/>
                      </a:cubicBezTo>
                      <a:cubicBezTo>
                        <a:pt x="17256" y="14527"/>
                        <a:pt x="17256" y="14400"/>
                        <a:pt x="17373" y="14400"/>
                      </a:cubicBezTo>
                      <a:cubicBezTo>
                        <a:pt x="17491" y="14274"/>
                        <a:pt x="17608" y="14274"/>
                        <a:pt x="17843" y="14148"/>
                      </a:cubicBezTo>
                      <a:cubicBezTo>
                        <a:pt x="17960" y="14148"/>
                        <a:pt x="18195" y="14022"/>
                        <a:pt x="18430" y="14148"/>
                      </a:cubicBezTo>
                      <a:cubicBezTo>
                        <a:pt x="18430" y="14148"/>
                        <a:pt x="18547" y="14148"/>
                        <a:pt x="18665" y="14148"/>
                      </a:cubicBezTo>
                      <a:cubicBezTo>
                        <a:pt x="18899" y="14148"/>
                        <a:pt x="19252" y="14022"/>
                        <a:pt x="19604" y="14022"/>
                      </a:cubicBezTo>
                      <a:cubicBezTo>
                        <a:pt x="19956" y="13895"/>
                        <a:pt x="20191" y="13895"/>
                        <a:pt x="20426" y="13895"/>
                      </a:cubicBezTo>
                      <a:cubicBezTo>
                        <a:pt x="20660" y="13895"/>
                        <a:pt x="20778" y="13769"/>
                        <a:pt x="21013" y="13516"/>
                      </a:cubicBezTo>
                      <a:cubicBezTo>
                        <a:pt x="21013" y="13390"/>
                        <a:pt x="21013" y="13390"/>
                        <a:pt x="21130" y="13264"/>
                      </a:cubicBezTo>
                      <a:cubicBezTo>
                        <a:pt x="21130" y="13264"/>
                        <a:pt x="21130" y="13264"/>
                        <a:pt x="21130" y="13264"/>
                      </a:cubicBezTo>
                      <a:cubicBezTo>
                        <a:pt x="21130" y="13137"/>
                        <a:pt x="21247" y="13011"/>
                        <a:pt x="21247" y="12885"/>
                      </a:cubicBezTo>
                      <a:cubicBezTo>
                        <a:pt x="21365" y="12632"/>
                        <a:pt x="21365" y="12506"/>
                        <a:pt x="21365" y="12379"/>
                      </a:cubicBezTo>
                      <a:cubicBezTo>
                        <a:pt x="21482" y="12379"/>
                        <a:pt x="21482" y="12379"/>
                        <a:pt x="21482" y="12253"/>
                      </a:cubicBezTo>
                      <a:cubicBezTo>
                        <a:pt x="21482" y="12253"/>
                        <a:pt x="21482" y="12253"/>
                        <a:pt x="21482" y="12253"/>
                      </a:cubicBezTo>
                      <a:cubicBezTo>
                        <a:pt x="21482" y="12127"/>
                        <a:pt x="21482" y="12127"/>
                        <a:pt x="21482" y="12127"/>
                      </a:cubicBezTo>
                      <a:cubicBezTo>
                        <a:pt x="21482" y="12127"/>
                        <a:pt x="21482" y="12127"/>
                        <a:pt x="21482" y="12001"/>
                      </a:cubicBezTo>
                      <a:cubicBezTo>
                        <a:pt x="21482" y="12001"/>
                        <a:pt x="21482" y="12001"/>
                        <a:pt x="21482" y="12001"/>
                      </a:cubicBezTo>
                      <a:cubicBezTo>
                        <a:pt x="21482" y="11874"/>
                        <a:pt x="21482" y="11874"/>
                        <a:pt x="21482" y="11748"/>
                      </a:cubicBezTo>
                      <a:cubicBezTo>
                        <a:pt x="21482" y="11748"/>
                        <a:pt x="21482" y="11748"/>
                        <a:pt x="21482" y="11748"/>
                      </a:cubicBezTo>
                      <a:cubicBezTo>
                        <a:pt x="21482" y="11622"/>
                        <a:pt x="21482" y="11495"/>
                        <a:pt x="21482" y="11369"/>
                      </a:cubicBezTo>
                      <a:cubicBezTo>
                        <a:pt x="21482" y="11369"/>
                        <a:pt x="21482" y="11369"/>
                        <a:pt x="21600" y="11369"/>
                      </a:cubicBezTo>
                      <a:cubicBezTo>
                        <a:pt x="21600" y="11243"/>
                        <a:pt x="21600" y="11116"/>
                        <a:pt x="21600" y="10990"/>
                      </a:cubicBezTo>
                      <a:cubicBezTo>
                        <a:pt x="21600" y="10864"/>
                        <a:pt x="21600" y="10864"/>
                        <a:pt x="21600" y="10864"/>
                      </a:cubicBezTo>
                      <a:cubicBezTo>
                        <a:pt x="21600" y="10736"/>
                        <a:pt x="21600" y="10610"/>
                        <a:pt x="21600" y="10484"/>
                      </a:cubicBezTo>
                      <a:cubicBezTo>
                        <a:pt x="21600" y="10357"/>
                        <a:pt x="21600" y="10357"/>
                        <a:pt x="21600" y="10231"/>
                      </a:cubicBezTo>
                      <a:cubicBezTo>
                        <a:pt x="21600" y="10105"/>
                        <a:pt x="21600" y="9978"/>
                        <a:pt x="21600" y="9726"/>
                      </a:cubicBezTo>
                      <a:cubicBezTo>
                        <a:pt x="21600" y="9726"/>
                        <a:pt x="21600" y="9726"/>
                        <a:pt x="21600" y="9599"/>
                      </a:cubicBezTo>
                      <a:cubicBezTo>
                        <a:pt x="21600" y="9473"/>
                        <a:pt x="21600" y="9221"/>
                        <a:pt x="21600" y="9094"/>
                      </a:cubicBezTo>
                      <a:cubicBezTo>
                        <a:pt x="21600" y="8968"/>
                        <a:pt x="21600" y="8968"/>
                        <a:pt x="21600" y="8968"/>
                      </a:cubicBezTo>
                      <a:cubicBezTo>
                        <a:pt x="21247" y="9094"/>
                        <a:pt x="20895" y="9094"/>
                        <a:pt x="20778" y="9094"/>
                      </a:cubicBezTo>
                      <a:cubicBezTo>
                        <a:pt x="20778" y="9221"/>
                        <a:pt x="20660" y="9221"/>
                        <a:pt x="20660" y="9221"/>
                      </a:cubicBezTo>
                      <a:cubicBezTo>
                        <a:pt x="20426" y="9221"/>
                        <a:pt x="20426" y="9221"/>
                        <a:pt x="20426" y="9221"/>
                      </a:cubicBezTo>
                      <a:cubicBezTo>
                        <a:pt x="20426" y="8968"/>
                        <a:pt x="20426" y="8968"/>
                        <a:pt x="20426" y="8968"/>
                      </a:cubicBezTo>
                      <a:cubicBezTo>
                        <a:pt x="20426" y="8968"/>
                        <a:pt x="20426" y="7957"/>
                        <a:pt x="19839" y="7705"/>
                      </a:cubicBezTo>
                      <a:cubicBezTo>
                        <a:pt x="19252" y="7326"/>
                        <a:pt x="18430" y="7200"/>
                        <a:pt x="18430" y="7200"/>
                      </a:cubicBezTo>
                      <a:cubicBezTo>
                        <a:pt x="18313" y="7200"/>
                        <a:pt x="18313" y="7200"/>
                        <a:pt x="18313" y="7200"/>
                      </a:cubicBezTo>
                      <a:cubicBezTo>
                        <a:pt x="18313" y="7073"/>
                        <a:pt x="18313" y="7073"/>
                        <a:pt x="18313" y="7073"/>
                      </a:cubicBezTo>
                      <a:cubicBezTo>
                        <a:pt x="18313" y="7073"/>
                        <a:pt x="17843" y="6189"/>
                        <a:pt x="17491" y="5810"/>
                      </a:cubicBezTo>
                      <a:cubicBezTo>
                        <a:pt x="17256" y="5557"/>
                        <a:pt x="13852" y="3157"/>
                        <a:pt x="9391" y="0"/>
                      </a:cubicBezTo>
                      <a:cubicBezTo>
                        <a:pt x="7513" y="0"/>
                        <a:pt x="7513" y="0"/>
                        <a:pt x="7513" y="0"/>
                      </a:cubicBezTo>
                      <a:cubicBezTo>
                        <a:pt x="8804" y="12127"/>
                        <a:pt x="8804" y="12127"/>
                        <a:pt x="8804" y="12127"/>
                      </a:cubicBezTo>
                      <a:cubicBezTo>
                        <a:pt x="9156" y="12632"/>
                        <a:pt x="9156" y="12632"/>
                        <a:pt x="9156" y="12632"/>
                      </a:cubicBezTo>
                      <a:cubicBezTo>
                        <a:pt x="9156" y="12758"/>
                        <a:pt x="9156" y="12758"/>
                        <a:pt x="9156" y="12758"/>
                      </a:cubicBezTo>
                      <a:cubicBezTo>
                        <a:pt x="9273" y="13516"/>
                        <a:pt x="9156" y="14022"/>
                        <a:pt x="8921" y="14148"/>
                      </a:cubicBezTo>
                      <a:cubicBezTo>
                        <a:pt x="8804" y="14274"/>
                        <a:pt x="8686" y="14274"/>
                        <a:pt x="6104" y="14274"/>
                      </a:cubicBezTo>
                      <a:cubicBezTo>
                        <a:pt x="5165" y="14274"/>
                        <a:pt x="4226" y="14274"/>
                        <a:pt x="3756" y="14274"/>
                      </a:cubicBezTo>
                      <a:cubicBezTo>
                        <a:pt x="3756" y="14274"/>
                        <a:pt x="3639" y="14274"/>
                        <a:pt x="3639" y="14274"/>
                      </a:cubicBezTo>
                      <a:cubicBezTo>
                        <a:pt x="3521" y="14274"/>
                        <a:pt x="3052" y="14527"/>
                        <a:pt x="2817" y="14527"/>
                      </a:cubicBezTo>
                      <a:cubicBezTo>
                        <a:pt x="2582" y="14527"/>
                        <a:pt x="2465" y="14527"/>
                        <a:pt x="2230" y="14400"/>
                      </a:cubicBezTo>
                      <a:cubicBezTo>
                        <a:pt x="2230" y="14400"/>
                        <a:pt x="2113" y="14400"/>
                        <a:pt x="1995" y="14400"/>
                      </a:cubicBezTo>
                      <a:cubicBezTo>
                        <a:pt x="1995" y="14400"/>
                        <a:pt x="1995" y="14400"/>
                        <a:pt x="1995" y="14400"/>
                      </a:cubicBezTo>
                      <a:cubicBezTo>
                        <a:pt x="1995" y="14527"/>
                        <a:pt x="1878" y="14906"/>
                        <a:pt x="1643" y="14906"/>
                      </a:cubicBezTo>
                      <a:cubicBezTo>
                        <a:pt x="1408" y="14906"/>
                        <a:pt x="1291" y="14779"/>
                        <a:pt x="1056" y="14527"/>
                      </a:cubicBezTo>
                      <a:cubicBezTo>
                        <a:pt x="821" y="14274"/>
                        <a:pt x="704" y="14274"/>
                        <a:pt x="704" y="14274"/>
                      </a:cubicBezTo>
                      <a:cubicBezTo>
                        <a:pt x="704" y="14274"/>
                        <a:pt x="586" y="14400"/>
                        <a:pt x="586" y="14653"/>
                      </a:cubicBezTo>
                      <a:cubicBezTo>
                        <a:pt x="586" y="14779"/>
                        <a:pt x="586" y="14779"/>
                        <a:pt x="586" y="14906"/>
                      </a:cubicBezTo>
                      <a:cubicBezTo>
                        <a:pt x="586" y="14906"/>
                        <a:pt x="586" y="14906"/>
                        <a:pt x="586" y="14906"/>
                      </a:cubicBezTo>
                      <a:cubicBezTo>
                        <a:pt x="586" y="14906"/>
                        <a:pt x="469" y="15032"/>
                        <a:pt x="469" y="15032"/>
                      </a:cubicBezTo>
                      <a:cubicBezTo>
                        <a:pt x="469" y="15032"/>
                        <a:pt x="469" y="15032"/>
                        <a:pt x="469" y="15032"/>
                      </a:cubicBezTo>
                      <a:cubicBezTo>
                        <a:pt x="352" y="15158"/>
                        <a:pt x="352" y="15158"/>
                        <a:pt x="352" y="15158"/>
                      </a:cubicBezTo>
                      <a:cubicBezTo>
                        <a:pt x="234" y="15158"/>
                        <a:pt x="234" y="15158"/>
                        <a:pt x="234" y="15285"/>
                      </a:cubicBezTo>
                      <a:cubicBezTo>
                        <a:pt x="234" y="15285"/>
                        <a:pt x="117" y="15285"/>
                        <a:pt x="0" y="15285"/>
                      </a:cubicBezTo>
                      <a:cubicBezTo>
                        <a:pt x="0" y="15285"/>
                        <a:pt x="0" y="15285"/>
                        <a:pt x="0" y="15285"/>
                      </a:cubicBezTo>
                      <a:cubicBezTo>
                        <a:pt x="0" y="15285"/>
                        <a:pt x="0" y="15285"/>
                        <a:pt x="0" y="1528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70" name="Shape">
                  <a:extLst>
                    <a:ext uri="{FF2B5EF4-FFF2-40B4-BE49-F238E27FC236}">
                      <a16:creationId xmlns:a16="http://schemas.microsoft.com/office/drawing/2014/main" id="{37F4F35D-12D2-D31D-6376-88A6F50DD53E}"/>
                    </a:ext>
                  </a:extLst>
                </p:cNvPr>
                <p:cNvGrpSpPr/>
                <p:nvPr/>
              </p:nvGrpSpPr>
              <p:grpSpPr>
                <a:xfrm>
                  <a:off x="257084" y="156961"/>
                  <a:ext cx="9435" cy="8820"/>
                  <a:chOff x="0" y="0"/>
                  <a:chExt cx="9434" cy="8819"/>
                </a:xfrm>
              </p:grpSpPr>
              <p:sp>
                <p:nvSpPr>
                  <p:cNvPr id="662" name="Line">
                    <a:extLst>
                      <a:ext uri="{FF2B5EF4-FFF2-40B4-BE49-F238E27FC236}">
                        <a16:creationId xmlns:a16="http://schemas.microsoft.com/office/drawing/2014/main" id="{5DDBDCAB-33FD-5779-43A3-425B65EE843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21600"/>
                        </a:lnTo>
                        <a:lnTo>
                          <a:pt x="21600" y="21600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63" name="Line">
                    <a:extLst>
                      <a:ext uri="{FF2B5EF4-FFF2-40B4-BE49-F238E27FC236}">
                        <a16:creationId xmlns:a16="http://schemas.microsoft.com/office/drawing/2014/main" id="{97692F77-21DD-E7EC-1C87-014B552208A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71" name="Shape">
                  <a:extLst>
                    <a:ext uri="{FF2B5EF4-FFF2-40B4-BE49-F238E27FC236}">
                      <a16:creationId xmlns:a16="http://schemas.microsoft.com/office/drawing/2014/main" id="{FE81ADD4-45E8-86FD-91A6-CE8FCA5CF82F}"/>
                    </a:ext>
                  </a:extLst>
                </p:cNvPr>
                <p:cNvSpPr/>
                <p:nvPr/>
              </p:nvSpPr>
              <p:spPr>
                <a:xfrm>
                  <a:off x="287273" y="173231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3085" y="21600"/>
                        <a:pt x="12342" y="2160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2342" y="21600"/>
                        <a:pt x="3085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72" name="Circle">
                  <a:extLst>
                    <a:ext uri="{FF2B5EF4-FFF2-40B4-BE49-F238E27FC236}">
                      <a16:creationId xmlns:a16="http://schemas.microsoft.com/office/drawing/2014/main" id="{A6939296-9A79-B1DD-A243-23EEACC5A490}"/>
                    </a:ext>
                  </a:extLst>
                </p:cNvPr>
                <p:cNvSpPr/>
                <p:nvPr/>
              </p:nvSpPr>
              <p:spPr>
                <a:xfrm>
                  <a:off x="62425" y="228742"/>
                  <a:ext cx="9434" cy="8820"/>
                </a:xfrm>
                <a:prstGeom prst="ellips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73" name="Shape">
                  <a:extLst>
                    <a:ext uri="{FF2B5EF4-FFF2-40B4-BE49-F238E27FC236}">
                      <a16:creationId xmlns:a16="http://schemas.microsoft.com/office/drawing/2014/main" id="{5CF4ACAF-0DC5-896A-CC09-1B5F9E8A5005}"/>
                    </a:ext>
                  </a:extLst>
                </p:cNvPr>
                <p:cNvGrpSpPr/>
                <p:nvPr/>
              </p:nvGrpSpPr>
              <p:grpSpPr>
                <a:xfrm>
                  <a:off x="123061" y="280665"/>
                  <a:ext cx="9435" cy="8820"/>
                  <a:chOff x="0" y="0"/>
                  <a:chExt cx="9434" cy="8819"/>
                </a:xfrm>
              </p:grpSpPr>
              <p:sp>
                <p:nvSpPr>
                  <p:cNvPr id="660" name="Line">
                    <a:extLst>
                      <a:ext uri="{FF2B5EF4-FFF2-40B4-BE49-F238E27FC236}">
                        <a16:creationId xmlns:a16="http://schemas.microsoft.com/office/drawing/2014/main" id="{C25DD875-914C-8C16-7EE3-23DA5068AB6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7200" y="10801"/>
                          <a:pt x="14401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61" name="Line">
                    <a:extLst>
                      <a:ext uri="{FF2B5EF4-FFF2-40B4-BE49-F238E27FC236}">
                        <a16:creationId xmlns:a16="http://schemas.microsoft.com/office/drawing/2014/main" id="{05BAC3FA-5D4C-F5FA-4CEB-66EB1DAF6A0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4401" y="0"/>
                          <a:pt x="7200" y="10801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74" name="Shape">
                  <a:extLst>
                    <a:ext uri="{FF2B5EF4-FFF2-40B4-BE49-F238E27FC236}">
                      <a16:creationId xmlns:a16="http://schemas.microsoft.com/office/drawing/2014/main" id="{51A09A68-352E-F055-CC2D-1CA516282801}"/>
                    </a:ext>
                  </a:extLst>
                </p:cNvPr>
                <p:cNvGrpSpPr/>
                <p:nvPr/>
              </p:nvGrpSpPr>
              <p:grpSpPr>
                <a:xfrm>
                  <a:off x="128006" y="279947"/>
                  <a:ext cx="9434" cy="8820"/>
                  <a:chOff x="0" y="0"/>
                  <a:chExt cx="9433" cy="8819"/>
                </a:xfrm>
              </p:grpSpPr>
              <p:sp>
                <p:nvSpPr>
                  <p:cNvPr id="658" name="Line">
                    <a:extLst>
                      <a:ext uri="{FF2B5EF4-FFF2-40B4-BE49-F238E27FC236}">
                        <a16:creationId xmlns:a16="http://schemas.microsoft.com/office/drawing/2014/main" id="{702D9D89-B90F-A629-0443-5858291DDCD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59" name="Line">
                    <a:extLst>
                      <a:ext uri="{FF2B5EF4-FFF2-40B4-BE49-F238E27FC236}">
                        <a16:creationId xmlns:a16="http://schemas.microsoft.com/office/drawing/2014/main" id="{E14A15BB-AFFD-8F8B-B129-2F82B96AC4B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75" name="Shape">
                  <a:extLst>
                    <a:ext uri="{FF2B5EF4-FFF2-40B4-BE49-F238E27FC236}">
                      <a16:creationId xmlns:a16="http://schemas.microsoft.com/office/drawing/2014/main" id="{13EB95E0-2A4D-50BE-DACF-DAECB9EF231A}"/>
                    </a:ext>
                  </a:extLst>
                </p:cNvPr>
                <p:cNvSpPr/>
                <p:nvPr/>
              </p:nvSpPr>
              <p:spPr>
                <a:xfrm>
                  <a:off x="120198" y="28162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10801"/>
                        <a:pt x="0" y="10801"/>
                        <a:pt x="0" y="0"/>
                      </a:cubicBezTo>
                      <a:cubicBezTo>
                        <a:pt x="0" y="10801"/>
                        <a:pt x="21600" y="10801"/>
                        <a:pt x="21600" y="10801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76" name="Shape">
                  <a:extLst>
                    <a:ext uri="{FF2B5EF4-FFF2-40B4-BE49-F238E27FC236}">
                      <a16:creationId xmlns:a16="http://schemas.microsoft.com/office/drawing/2014/main" id="{0D95A20C-0619-08EC-D625-96A188987A56}"/>
                    </a:ext>
                  </a:extLst>
                </p:cNvPr>
                <p:cNvGrpSpPr/>
                <p:nvPr/>
              </p:nvGrpSpPr>
              <p:grpSpPr>
                <a:xfrm>
                  <a:off x="67109" y="226200"/>
                  <a:ext cx="9435" cy="7206"/>
                  <a:chOff x="0" y="0"/>
                  <a:chExt cx="9434" cy="7205"/>
                </a:xfrm>
              </p:grpSpPr>
              <p:sp>
                <p:nvSpPr>
                  <p:cNvPr id="656" name="Line">
                    <a:extLst>
                      <a:ext uri="{FF2B5EF4-FFF2-40B4-BE49-F238E27FC236}">
                        <a16:creationId xmlns:a16="http://schemas.microsoft.com/office/drawing/2014/main" id="{1214484F-AA36-A12A-2EE1-A09E8AAD5A71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57" name="Line">
                    <a:extLst>
                      <a:ext uri="{FF2B5EF4-FFF2-40B4-BE49-F238E27FC236}">
                        <a16:creationId xmlns:a16="http://schemas.microsoft.com/office/drawing/2014/main" id="{93230BC3-1DC8-6D47-17A4-7B2EA29B5162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577" name="Shape">
                  <a:extLst>
                    <a:ext uri="{FF2B5EF4-FFF2-40B4-BE49-F238E27FC236}">
                      <a16:creationId xmlns:a16="http://schemas.microsoft.com/office/drawing/2014/main" id="{38835618-A319-8A00-ED94-7EE0FEA8E9BC}"/>
                    </a:ext>
                  </a:extLst>
                </p:cNvPr>
                <p:cNvGrpSpPr/>
                <p:nvPr/>
              </p:nvGrpSpPr>
              <p:grpSpPr>
                <a:xfrm>
                  <a:off x="75697" y="223000"/>
                  <a:ext cx="9435" cy="8821"/>
                  <a:chOff x="0" y="0"/>
                  <a:chExt cx="9434" cy="8819"/>
                </a:xfrm>
              </p:grpSpPr>
              <p:sp>
                <p:nvSpPr>
                  <p:cNvPr id="654" name="Line">
                    <a:extLst>
                      <a:ext uri="{FF2B5EF4-FFF2-40B4-BE49-F238E27FC236}">
                        <a16:creationId xmlns:a16="http://schemas.microsoft.com/office/drawing/2014/main" id="{5A926CD5-919A-272C-BC37-C1B8E8CBECC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8640" y="14400"/>
                          <a:pt x="1296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55" name="Line">
                    <a:extLst>
                      <a:ext uri="{FF2B5EF4-FFF2-40B4-BE49-F238E27FC236}">
                        <a16:creationId xmlns:a16="http://schemas.microsoft.com/office/drawing/2014/main" id="{C4DF950E-145E-A5D9-1038-470BF28E87A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2960" y="21600"/>
                          <a:pt x="8640" y="144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78" name="Shape">
                  <a:extLst>
                    <a:ext uri="{FF2B5EF4-FFF2-40B4-BE49-F238E27FC236}">
                      <a16:creationId xmlns:a16="http://schemas.microsoft.com/office/drawing/2014/main" id="{64C23AED-3A1E-33DF-8E33-AF77DECFEBD4}"/>
                    </a:ext>
                  </a:extLst>
                </p:cNvPr>
                <p:cNvGrpSpPr/>
                <p:nvPr/>
              </p:nvGrpSpPr>
              <p:grpSpPr>
                <a:xfrm>
                  <a:off x="66589" y="227157"/>
                  <a:ext cx="9435" cy="7206"/>
                  <a:chOff x="0" y="0"/>
                  <a:chExt cx="9433" cy="7205"/>
                </a:xfrm>
              </p:grpSpPr>
              <p:sp>
                <p:nvSpPr>
                  <p:cNvPr id="652" name="Line">
                    <a:extLst>
                      <a:ext uri="{FF2B5EF4-FFF2-40B4-BE49-F238E27FC236}">
                        <a16:creationId xmlns:a16="http://schemas.microsoft.com/office/drawing/2014/main" id="{C0AF0D6E-8B6E-D262-E757-88DCA27A3587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3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53" name="Line">
                    <a:extLst>
                      <a:ext uri="{FF2B5EF4-FFF2-40B4-BE49-F238E27FC236}">
                        <a16:creationId xmlns:a16="http://schemas.microsoft.com/office/drawing/2014/main" id="{F5582700-66A6-E0A3-4144-A3E693B50967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579" name="Shape">
                  <a:extLst>
                    <a:ext uri="{FF2B5EF4-FFF2-40B4-BE49-F238E27FC236}">
                      <a16:creationId xmlns:a16="http://schemas.microsoft.com/office/drawing/2014/main" id="{C730DA68-AB18-5683-C716-A82AA1F6081F}"/>
                    </a:ext>
                  </a:extLst>
                </p:cNvPr>
                <p:cNvSpPr/>
                <p:nvPr/>
              </p:nvSpPr>
              <p:spPr>
                <a:xfrm>
                  <a:off x="161868" y="227887"/>
                  <a:ext cx="110860" cy="66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2814"/>
                      </a:moveTo>
                      <a:cubicBezTo>
                        <a:pt x="21355" y="12814"/>
                        <a:pt x="21355" y="12814"/>
                        <a:pt x="21355" y="12814"/>
                      </a:cubicBezTo>
                      <a:cubicBezTo>
                        <a:pt x="21355" y="12814"/>
                        <a:pt x="21355" y="12814"/>
                        <a:pt x="21355" y="12814"/>
                      </a:cubicBezTo>
                      <a:cubicBezTo>
                        <a:pt x="21355" y="12814"/>
                        <a:pt x="21110" y="12814"/>
                        <a:pt x="21110" y="12814"/>
                      </a:cubicBezTo>
                      <a:cubicBezTo>
                        <a:pt x="21110" y="12814"/>
                        <a:pt x="21110" y="12814"/>
                        <a:pt x="21110" y="12814"/>
                      </a:cubicBezTo>
                      <a:cubicBezTo>
                        <a:pt x="21110" y="12814"/>
                        <a:pt x="21110" y="12814"/>
                        <a:pt x="21110" y="12448"/>
                      </a:cubicBezTo>
                      <a:cubicBezTo>
                        <a:pt x="20864" y="12448"/>
                        <a:pt x="20864" y="12448"/>
                        <a:pt x="20864" y="12448"/>
                      </a:cubicBezTo>
                      <a:cubicBezTo>
                        <a:pt x="20619" y="12448"/>
                        <a:pt x="20619" y="12448"/>
                        <a:pt x="20619" y="12448"/>
                      </a:cubicBezTo>
                      <a:cubicBezTo>
                        <a:pt x="20619" y="12448"/>
                        <a:pt x="20619" y="12448"/>
                        <a:pt x="20619" y="12448"/>
                      </a:cubicBezTo>
                      <a:cubicBezTo>
                        <a:pt x="20373" y="12082"/>
                        <a:pt x="20373" y="11350"/>
                        <a:pt x="20373" y="10616"/>
                      </a:cubicBezTo>
                      <a:cubicBezTo>
                        <a:pt x="20373" y="10616"/>
                        <a:pt x="20373" y="10616"/>
                        <a:pt x="20373" y="10250"/>
                      </a:cubicBezTo>
                      <a:cubicBezTo>
                        <a:pt x="19882" y="10616"/>
                        <a:pt x="19391" y="10616"/>
                        <a:pt x="19146" y="10616"/>
                      </a:cubicBezTo>
                      <a:cubicBezTo>
                        <a:pt x="18655" y="10250"/>
                        <a:pt x="18655" y="9884"/>
                        <a:pt x="18410" y="9518"/>
                      </a:cubicBezTo>
                      <a:cubicBezTo>
                        <a:pt x="18410" y="9518"/>
                        <a:pt x="18164" y="9152"/>
                        <a:pt x="18164" y="9152"/>
                      </a:cubicBezTo>
                      <a:cubicBezTo>
                        <a:pt x="18164" y="9152"/>
                        <a:pt x="18164" y="9152"/>
                        <a:pt x="18164" y="9152"/>
                      </a:cubicBezTo>
                      <a:cubicBezTo>
                        <a:pt x="17182" y="9152"/>
                        <a:pt x="17182" y="7322"/>
                        <a:pt x="17182" y="6955"/>
                      </a:cubicBezTo>
                      <a:cubicBezTo>
                        <a:pt x="17182" y="6589"/>
                        <a:pt x="16446" y="5491"/>
                        <a:pt x="16200" y="5491"/>
                      </a:cubicBezTo>
                      <a:cubicBezTo>
                        <a:pt x="16200" y="5125"/>
                        <a:pt x="16200" y="5125"/>
                        <a:pt x="16200" y="5125"/>
                      </a:cubicBezTo>
                      <a:cubicBezTo>
                        <a:pt x="15710" y="4759"/>
                        <a:pt x="15464" y="4027"/>
                        <a:pt x="15464" y="3294"/>
                      </a:cubicBezTo>
                      <a:cubicBezTo>
                        <a:pt x="15464" y="3294"/>
                        <a:pt x="15219" y="2928"/>
                        <a:pt x="15219" y="2928"/>
                      </a:cubicBezTo>
                      <a:cubicBezTo>
                        <a:pt x="15219" y="2928"/>
                        <a:pt x="14973" y="2562"/>
                        <a:pt x="14973" y="2562"/>
                      </a:cubicBezTo>
                      <a:cubicBezTo>
                        <a:pt x="14973" y="2562"/>
                        <a:pt x="14973" y="2562"/>
                        <a:pt x="14973" y="2562"/>
                      </a:cubicBezTo>
                      <a:cubicBezTo>
                        <a:pt x="14973" y="2562"/>
                        <a:pt x="14973" y="2196"/>
                        <a:pt x="14973" y="2196"/>
                      </a:cubicBezTo>
                      <a:cubicBezTo>
                        <a:pt x="14973" y="2196"/>
                        <a:pt x="14973" y="2196"/>
                        <a:pt x="14973" y="2196"/>
                      </a:cubicBezTo>
                      <a:cubicBezTo>
                        <a:pt x="14973" y="1830"/>
                        <a:pt x="14973" y="1830"/>
                        <a:pt x="14973" y="1464"/>
                      </a:cubicBezTo>
                      <a:cubicBezTo>
                        <a:pt x="14973" y="1464"/>
                        <a:pt x="14973" y="1464"/>
                        <a:pt x="14973" y="1464"/>
                      </a:cubicBezTo>
                      <a:cubicBezTo>
                        <a:pt x="14973" y="1464"/>
                        <a:pt x="14973" y="1098"/>
                        <a:pt x="14973" y="732"/>
                      </a:cubicBezTo>
                      <a:cubicBezTo>
                        <a:pt x="14973" y="732"/>
                        <a:pt x="14973" y="732"/>
                        <a:pt x="14973" y="732"/>
                      </a:cubicBezTo>
                      <a:cubicBezTo>
                        <a:pt x="14973" y="732"/>
                        <a:pt x="14973" y="732"/>
                        <a:pt x="14728" y="732"/>
                      </a:cubicBezTo>
                      <a:cubicBezTo>
                        <a:pt x="14482" y="732"/>
                        <a:pt x="14237" y="732"/>
                        <a:pt x="13991" y="732"/>
                      </a:cubicBezTo>
                      <a:cubicBezTo>
                        <a:pt x="13991" y="366"/>
                        <a:pt x="13991" y="366"/>
                        <a:pt x="13991" y="366"/>
                      </a:cubicBezTo>
                      <a:cubicBezTo>
                        <a:pt x="13991" y="366"/>
                        <a:pt x="13746" y="366"/>
                        <a:pt x="13746" y="366"/>
                      </a:cubicBezTo>
                      <a:cubicBezTo>
                        <a:pt x="13746" y="366"/>
                        <a:pt x="13746" y="366"/>
                        <a:pt x="13746" y="366"/>
                      </a:cubicBezTo>
                      <a:cubicBezTo>
                        <a:pt x="13746" y="366"/>
                        <a:pt x="13746" y="366"/>
                        <a:pt x="13746" y="366"/>
                      </a:cubicBezTo>
                      <a:cubicBezTo>
                        <a:pt x="13746" y="366"/>
                        <a:pt x="13500" y="366"/>
                        <a:pt x="13500" y="366"/>
                      </a:cubicBezTo>
                      <a:cubicBezTo>
                        <a:pt x="13500" y="366"/>
                        <a:pt x="13500" y="366"/>
                        <a:pt x="13500" y="366"/>
                      </a:cubicBezTo>
                      <a:cubicBezTo>
                        <a:pt x="13500" y="366"/>
                        <a:pt x="13500" y="366"/>
                        <a:pt x="13500" y="366"/>
                      </a:cubicBezTo>
                      <a:cubicBezTo>
                        <a:pt x="13500" y="366"/>
                        <a:pt x="13500" y="366"/>
                        <a:pt x="13500" y="366"/>
                      </a:cubicBezTo>
                      <a:cubicBezTo>
                        <a:pt x="13500" y="0"/>
                        <a:pt x="13500" y="0"/>
                        <a:pt x="13500" y="0"/>
                      </a:cubicBezTo>
                      <a:cubicBezTo>
                        <a:pt x="13500" y="0"/>
                        <a:pt x="13500" y="0"/>
                        <a:pt x="13500" y="0"/>
                      </a:cubicBezTo>
                      <a:cubicBezTo>
                        <a:pt x="13255" y="0"/>
                        <a:pt x="13010" y="366"/>
                        <a:pt x="12764" y="732"/>
                      </a:cubicBezTo>
                      <a:cubicBezTo>
                        <a:pt x="12764" y="732"/>
                        <a:pt x="12519" y="732"/>
                        <a:pt x="12519" y="1098"/>
                      </a:cubicBezTo>
                      <a:cubicBezTo>
                        <a:pt x="12273" y="1098"/>
                        <a:pt x="12273" y="1464"/>
                        <a:pt x="12028" y="1464"/>
                      </a:cubicBezTo>
                      <a:cubicBezTo>
                        <a:pt x="11291" y="2196"/>
                        <a:pt x="10800" y="2562"/>
                        <a:pt x="10309" y="2562"/>
                      </a:cubicBezTo>
                      <a:cubicBezTo>
                        <a:pt x="10063" y="2562"/>
                        <a:pt x="9818" y="2562"/>
                        <a:pt x="9818" y="2562"/>
                      </a:cubicBezTo>
                      <a:cubicBezTo>
                        <a:pt x="9818" y="3661"/>
                        <a:pt x="9081" y="4393"/>
                        <a:pt x="8099" y="4027"/>
                      </a:cubicBezTo>
                      <a:cubicBezTo>
                        <a:pt x="8099" y="4027"/>
                        <a:pt x="7854" y="3661"/>
                        <a:pt x="7609" y="3661"/>
                      </a:cubicBezTo>
                      <a:cubicBezTo>
                        <a:pt x="7609" y="3661"/>
                        <a:pt x="7609" y="3661"/>
                        <a:pt x="7363" y="4393"/>
                      </a:cubicBezTo>
                      <a:cubicBezTo>
                        <a:pt x="7363" y="5491"/>
                        <a:pt x="6872" y="5857"/>
                        <a:pt x="6381" y="5857"/>
                      </a:cubicBezTo>
                      <a:cubicBezTo>
                        <a:pt x="6136" y="5857"/>
                        <a:pt x="6136" y="5857"/>
                        <a:pt x="6136" y="6223"/>
                      </a:cubicBezTo>
                      <a:cubicBezTo>
                        <a:pt x="6136" y="7688"/>
                        <a:pt x="5645" y="7688"/>
                        <a:pt x="5400" y="7688"/>
                      </a:cubicBezTo>
                      <a:cubicBezTo>
                        <a:pt x="4909" y="7688"/>
                        <a:pt x="4418" y="7322"/>
                        <a:pt x="3927" y="6955"/>
                      </a:cubicBezTo>
                      <a:cubicBezTo>
                        <a:pt x="3927" y="6955"/>
                        <a:pt x="3927" y="6955"/>
                        <a:pt x="3927" y="6955"/>
                      </a:cubicBezTo>
                      <a:cubicBezTo>
                        <a:pt x="3681" y="7322"/>
                        <a:pt x="3681" y="8420"/>
                        <a:pt x="3681" y="9152"/>
                      </a:cubicBezTo>
                      <a:cubicBezTo>
                        <a:pt x="3681" y="9518"/>
                        <a:pt x="3681" y="9518"/>
                        <a:pt x="3681" y="9518"/>
                      </a:cubicBezTo>
                      <a:cubicBezTo>
                        <a:pt x="3436" y="9518"/>
                        <a:pt x="3436" y="9518"/>
                        <a:pt x="3436" y="9518"/>
                      </a:cubicBezTo>
                      <a:cubicBezTo>
                        <a:pt x="3436" y="9518"/>
                        <a:pt x="2945" y="10250"/>
                        <a:pt x="2700" y="12082"/>
                      </a:cubicBezTo>
                      <a:cubicBezTo>
                        <a:pt x="2209" y="13546"/>
                        <a:pt x="1227" y="13912"/>
                        <a:pt x="490" y="13912"/>
                      </a:cubicBezTo>
                      <a:cubicBezTo>
                        <a:pt x="490" y="13912"/>
                        <a:pt x="490" y="13912"/>
                        <a:pt x="490" y="13912"/>
                      </a:cubicBezTo>
                      <a:cubicBezTo>
                        <a:pt x="490" y="13912"/>
                        <a:pt x="490" y="13912"/>
                        <a:pt x="490" y="14278"/>
                      </a:cubicBezTo>
                      <a:cubicBezTo>
                        <a:pt x="736" y="14645"/>
                        <a:pt x="736" y="15377"/>
                        <a:pt x="736" y="16109"/>
                      </a:cubicBezTo>
                      <a:cubicBezTo>
                        <a:pt x="490" y="16109"/>
                        <a:pt x="490" y="16475"/>
                        <a:pt x="490" y="16475"/>
                      </a:cubicBezTo>
                      <a:cubicBezTo>
                        <a:pt x="490" y="16475"/>
                        <a:pt x="490" y="16841"/>
                        <a:pt x="490" y="16841"/>
                      </a:cubicBezTo>
                      <a:cubicBezTo>
                        <a:pt x="490" y="16841"/>
                        <a:pt x="490" y="16841"/>
                        <a:pt x="245" y="17207"/>
                      </a:cubicBezTo>
                      <a:cubicBezTo>
                        <a:pt x="245" y="17207"/>
                        <a:pt x="245" y="17207"/>
                        <a:pt x="245" y="17573"/>
                      </a:cubicBezTo>
                      <a:cubicBezTo>
                        <a:pt x="245" y="17573"/>
                        <a:pt x="245" y="17939"/>
                        <a:pt x="245" y="17939"/>
                      </a:cubicBezTo>
                      <a:cubicBezTo>
                        <a:pt x="245" y="17939"/>
                        <a:pt x="0" y="18306"/>
                        <a:pt x="0" y="18306"/>
                      </a:cubicBezTo>
                      <a:cubicBezTo>
                        <a:pt x="0" y="18306"/>
                        <a:pt x="0" y="18306"/>
                        <a:pt x="0" y="18672"/>
                      </a:cubicBezTo>
                      <a:cubicBezTo>
                        <a:pt x="490" y="18672"/>
                        <a:pt x="736" y="19038"/>
                        <a:pt x="981" y="19770"/>
                      </a:cubicBezTo>
                      <a:cubicBezTo>
                        <a:pt x="981" y="19770"/>
                        <a:pt x="981" y="19770"/>
                        <a:pt x="981" y="19770"/>
                      </a:cubicBezTo>
                      <a:cubicBezTo>
                        <a:pt x="981" y="19770"/>
                        <a:pt x="1227" y="19770"/>
                        <a:pt x="1227" y="20136"/>
                      </a:cubicBezTo>
                      <a:cubicBezTo>
                        <a:pt x="1227" y="20136"/>
                        <a:pt x="1227" y="20136"/>
                        <a:pt x="1227" y="20136"/>
                      </a:cubicBezTo>
                      <a:cubicBezTo>
                        <a:pt x="1472" y="20502"/>
                        <a:pt x="1963" y="21234"/>
                        <a:pt x="2454" y="21600"/>
                      </a:cubicBezTo>
                      <a:cubicBezTo>
                        <a:pt x="2454" y="21600"/>
                        <a:pt x="2700" y="21600"/>
                        <a:pt x="2700" y="21600"/>
                      </a:cubicBezTo>
                      <a:cubicBezTo>
                        <a:pt x="2700" y="21600"/>
                        <a:pt x="2700" y="21600"/>
                        <a:pt x="2945" y="21600"/>
                      </a:cubicBezTo>
                      <a:cubicBezTo>
                        <a:pt x="3436" y="20502"/>
                        <a:pt x="4418" y="20136"/>
                        <a:pt x="5400" y="20136"/>
                      </a:cubicBezTo>
                      <a:cubicBezTo>
                        <a:pt x="5645" y="20136"/>
                        <a:pt x="6381" y="20502"/>
                        <a:pt x="6872" y="20868"/>
                      </a:cubicBezTo>
                      <a:cubicBezTo>
                        <a:pt x="6872" y="20868"/>
                        <a:pt x="6872" y="20868"/>
                        <a:pt x="6872" y="20868"/>
                      </a:cubicBezTo>
                      <a:cubicBezTo>
                        <a:pt x="6872" y="20868"/>
                        <a:pt x="6872" y="20868"/>
                        <a:pt x="6872" y="20868"/>
                      </a:cubicBezTo>
                      <a:cubicBezTo>
                        <a:pt x="6872" y="20868"/>
                        <a:pt x="6872" y="20502"/>
                        <a:pt x="6627" y="20136"/>
                      </a:cubicBezTo>
                      <a:cubicBezTo>
                        <a:pt x="6627" y="19770"/>
                        <a:pt x="6627" y="19770"/>
                        <a:pt x="6627" y="19770"/>
                      </a:cubicBezTo>
                      <a:cubicBezTo>
                        <a:pt x="6381" y="18306"/>
                        <a:pt x="6136" y="17207"/>
                        <a:pt x="6381" y="16475"/>
                      </a:cubicBezTo>
                      <a:cubicBezTo>
                        <a:pt x="6627" y="16109"/>
                        <a:pt x="6872" y="15743"/>
                        <a:pt x="9327" y="15743"/>
                      </a:cubicBezTo>
                      <a:cubicBezTo>
                        <a:pt x="9572" y="15743"/>
                        <a:pt x="9818" y="15743"/>
                        <a:pt x="10309" y="15743"/>
                      </a:cubicBezTo>
                      <a:cubicBezTo>
                        <a:pt x="10309" y="15743"/>
                        <a:pt x="10309" y="15743"/>
                        <a:pt x="10554" y="15743"/>
                      </a:cubicBezTo>
                      <a:cubicBezTo>
                        <a:pt x="11046" y="15743"/>
                        <a:pt x="11782" y="15743"/>
                        <a:pt x="12273" y="16109"/>
                      </a:cubicBezTo>
                      <a:cubicBezTo>
                        <a:pt x="12273" y="16109"/>
                        <a:pt x="12273" y="16109"/>
                        <a:pt x="12273" y="16109"/>
                      </a:cubicBezTo>
                      <a:cubicBezTo>
                        <a:pt x="12519" y="16109"/>
                        <a:pt x="12519" y="16109"/>
                        <a:pt x="12764" y="16109"/>
                      </a:cubicBezTo>
                      <a:cubicBezTo>
                        <a:pt x="12764" y="16109"/>
                        <a:pt x="12764" y="16109"/>
                        <a:pt x="12764" y="16109"/>
                      </a:cubicBezTo>
                      <a:cubicBezTo>
                        <a:pt x="13010" y="16109"/>
                        <a:pt x="13010" y="16109"/>
                        <a:pt x="13255" y="16109"/>
                      </a:cubicBezTo>
                      <a:cubicBezTo>
                        <a:pt x="13255" y="16109"/>
                        <a:pt x="13255" y="16109"/>
                        <a:pt x="13255" y="16109"/>
                      </a:cubicBezTo>
                      <a:cubicBezTo>
                        <a:pt x="13500" y="16109"/>
                        <a:pt x="13500" y="16109"/>
                        <a:pt x="13500" y="16109"/>
                      </a:cubicBezTo>
                      <a:cubicBezTo>
                        <a:pt x="13500" y="16109"/>
                        <a:pt x="13746" y="16475"/>
                        <a:pt x="13746" y="16475"/>
                      </a:cubicBezTo>
                      <a:cubicBezTo>
                        <a:pt x="13746" y="16109"/>
                        <a:pt x="13991" y="16109"/>
                        <a:pt x="13991" y="15743"/>
                      </a:cubicBezTo>
                      <a:cubicBezTo>
                        <a:pt x="13991" y="15743"/>
                        <a:pt x="13991" y="15743"/>
                        <a:pt x="13991" y="15743"/>
                      </a:cubicBezTo>
                      <a:cubicBezTo>
                        <a:pt x="13991" y="15743"/>
                        <a:pt x="13991" y="15743"/>
                        <a:pt x="13991" y="15743"/>
                      </a:cubicBezTo>
                      <a:cubicBezTo>
                        <a:pt x="13991" y="15743"/>
                        <a:pt x="13991" y="15743"/>
                        <a:pt x="13991" y="15743"/>
                      </a:cubicBezTo>
                      <a:cubicBezTo>
                        <a:pt x="14482" y="15377"/>
                        <a:pt x="14482" y="15377"/>
                        <a:pt x="14482" y="15377"/>
                      </a:cubicBezTo>
                      <a:cubicBezTo>
                        <a:pt x="14482" y="15377"/>
                        <a:pt x="14482" y="15377"/>
                        <a:pt x="14482" y="15377"/>
                      </a:cubicBezTo>
                      <a:cubicBezTo>
                        <a:pt x="14973" y="15011"/>
                        <a:pt x="14973" y="15011"/>
                        <a:pt x="14973" y="15011"/>
                      </a:cubicBezTo>
                      <a:cubicBezTo>
                        <a:pt x="14973" y="15377"/>
                        <a:pt x="14973" y="15377"/>
                        <a:pt x="14973" y="15377"/>
                      </a:cubicBezTo>
                      <a:cubicBezTo>
                        <a:pt x="14973" y="15377"/>
                        <a:pt x="15219" y="15377"/>
                        <a:pt x="15219" y="15377"/>
                      </a:cubicBezTo>
                      <a:cubicBezTo>
                        <a:pt x="15464" y="15377"/>
                        <a:pt x="15710" y="15377"/>
                        <a:pt x="15955" y="15743"/>
                      </a:cubicBezTo>
                      <a:cubicBezTo>
                        <a:pt x="16446" y="15743"/>
                        <a:pt x="16691" y="15743"/>
                        <a:pt x="16937" y="15743"/>
                      </a:cubicBezTo>
                      <a:cubicBezTo>
                        <a:pt x="17182" y="15743"/>
                        <a:pt x="17182" y="15743"/>
                        <a:pt x="17182" y="15743"/>
                      </a:cubicBezTo>
                      <a:cubicBezTo>
                        <a:pt x="17182" y="15743"/>
                        <a:pt x="17182" y="15743"/>
                        <a:pt x="17182" y="15743"/>
                      </a:cubicBezTo>
                      <a:cubicBezTo>
                        <a:pt x="17428" y="15743"/>
                        <a:pt x="17428" y="15743"/>
                        <a:pt x="17673" y="15377"/>
                      </a:cubicBezTo>
                      <a:cubicBezTo>
                        <a:pt x="17673" y="15377"/>
                        <a:pt x="17673" y="15377"/>
                        <a:pt x="17919" y="15377"/>
                      </a:cubicBezTo>
                      <a:cubicBezTo>
                        <a:pt x="18164" y="14645"/>
                        <a:pt x="18655" y="14278"/>
                        <a:pt x="18900" y="14278"/>
                      </a:cubicBezTo>
                      <a:cubicBezTo>
                        <a:pt x="19882" y="14278"/>
                        <a:pt x="20864" y="13912"/>
                        <a:pt x="20864" y="13912"/>
                      </a:cubicBezTo>
                      <a:cubicBezTo>
                        <a:pt x="21110" y="13546"/>
                        <a:pt x="21355" y="13180"/>
                        <a:pt x="21355" y="13180"/>
                      </a:cubicBezTo>
                      <a:cubicBezTo>
                        <a:pt x="21355" y="13180"/>
                        <a:pt x="21355" y="13180"/>
                        <a:pt x="21600" y="13180"/>
                      </a:cubicBezTo>
                      <a:cubicBezTo>
                        <a:pt x="21600" y="13180"/>
                        <a:pt x="21600" y="13180"/>
                        <a:pt x="21600" y="13180"/>
                      </a:cubicBezTo>
                      <a:cubicBezTo>
                        <a:pt x="21600" y="13180"/>
                        <a:pt x="21600" y="13180"/>
                        <a:pt x="21600" y="13180"/>
                      </a:cubicBezTo>
                      <a:cubicBezTo>
                        <a:pt x="21600" y="12814"/>
                        <a:pt x="21600" y="12814"/>
                        <a:pt x="21600" y="1281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80" name="Shape">
                  <a:extLst>
                    <a:ext uri="{FF2B5EF4-FFF2-40B4-BE49-F238E27FC236}">
                      <a16:creationId xmlns:a16="http://schemas.microsoft.com/office/drawing/2014/main" id="{B1B23671-440A-DB6B-E8F2-760604DA3834}"/>
                    </a:ext>
                  </a:extLst>
                </p:cNvPr>
                <p:cNvSpPr/>
                <p:nvPr/>
              </p:nvSpPr>
              <p:spPr>
                <a:xfrm>
                  <a:off x="239648" y="270375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257" y="21600"/>
                      </a:moveTo>
                      <a:cubicBezTo>
                        <a:pt x="6171" y="0"/>
                        <a:pt x="3085" y="0"/>
                        <a:pt x="0" y="0"/>
                      </a:cubicBezTo>
                      <a:cubicBezTo>
                        <a:pt x="3085" y="0"/>
                        <a:pt x="6171" y="0"/>
                        <a:pt x="9257" y="21600"/>
                      </a:cubicBezTo>
                      <a:cubicBezTo>
                        <a:pt x="15429" y="21600"/>
                        <a:pt x="18515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8515" y="21600"/>
                        <a:pt x="15429" y="21600"/>
                        <a:pt x="9257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81" name="Shape">
                  <a:extLst>
                    <a:ext uri="{FF2B5EF4-FFF2-40B4-BE49-F238E27FC236}">
                      <a16:creationId xmlns:a16="http://schemas.microsoft.com/office/drawing/2014/main" id="{EB31AE69-23F1-A966-EC64-0E6E97CED8D9}"/>
                    </a:ext>
                  </a:extLst>
                </p:cNvPr>
                <p:cNvSpPr/>
                <p:nvPr/>
              </p:nvSpPr>
              <p:spPr>
                <a:xfrm>
                  <a:off x="230280" y="270375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1" y="21600"/>
                        <a:pt x="10801" y="21600"/>
                        <a:pt x="21600" y="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82" name="Shape">
                  <a:extLst>
                    <a:ext uri="{FF2B5EF4-FFF2-40B4-BE49-F238E27FC236}">
                      <a16:creationId xmlns:a16="http://schemas.microsoft.com/office/drawing/2014/main" id="{2BE5CFDF-69BA-46F8-0D76-07C45F7E47E3}"/>
                    </a:ext>
                  </a:extLst>
                </p:cNvPr>
                <p:cNvSpPr/>
                <p:nvPr/>
              </p:nvSpPr>
              <p:spPr>
                <a:xfrm>
                  <a:off x="159755" y="282100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1" y="0"/>
                        <a:pt x="16200" y="7200"/>
                        <a:pt x="21600" y="21600"/>
                      </a:cubicBezTo>
                      <a:cubicBezTo>
                        <a:pt x="16200" y="7200"/>
                        <a:pt x="1080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83" name="Shape">
                  <a:extLst>
                    <a:ext uri="{FF2B5EF4-FFF2-40B4-BE49-F238E27FC236}">
                      <a16:creationId xmlns:a16="http://schemas.microsoft.com/office/drawing/2014/main" id="{C365F9CF-A1AE-E547-41D9-BC61D02C05A0}"/>
                    </a:ext>
                  </a:extLst>
                </p:cNvPr>
                <p:cNvGrpSpPr/>
                <p:nvPr/>
              </p:nvGrpSpPr>
              <p:grpSpPr>
                <a:xfrm>
                  <a:off x="162877" y="284732"/>
                  <a:ext cx="9435" cy="8821"/>
                  <a:chOff x="0" y="0"/>
                  <a:chExt cx="9434" cy="8819"/>
                </a:xfrm>
              </p:grpSpPr>
              <p:sp>
                <p:nvSpPr>
                  <p:cNvPr id="650" name="Line">
                    <a:extLst>
                      <a:ext uri="{FF2B5EF4-FFF2-40B4-BE49-F238E27FC236}">
                        <a16:creationId xmlns:a16="http://schemas.microsoft.com/office/drawing/2014/main" id="{04850BC0-FD8D-16DC-AAC8-0F1D4A1F60A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51" name="Line">
                    <a:extLst>
                      <a:ext uri="{FF2B5EF4-FFF2-40B4-BE49-F238E27FC236}">
                        <a16:creationId xmlns:a16="http://schemas.microsoft.com/office/drawing/2014/main" id="{6BB7C694-4499-723E-9EDB-FD025F40D4B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84" name="Circle">
                  <a:extLst>
                    <a:ext uri="{FF2B5EF4-FFF2-40B4-BE49-F238E27FC236}">
                      <a16:creationId xmlns:a16="http://schemas.microsoft.com/office/drawing/2014/main" id="{EA33889C-A4B8-55B3-3294-6338EF2946CE}"/>
                    </a:ext>
                  </a:extLst>
                </p:cNvPr>
                <p:cNvSpPr/>
                <p:nvPr/>
              </p:nvSpPr>
              <p:spPr>
                <a:xfrm>
                  <a:off x="193066" y="288082"/>
                  <a:ext cx="9433" cy="8820"/>
                </a:xfrm>
                <a:prstGeom prst="ellips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85" name="Shape">
                  <a:extLst>
                    <a:ext uri="{FF2B5EF4-FFF2-40B4-BE49-F238E27FC236}">
                      <a16:creationId xmlns:a16="http://schemas.microsoft.com/office/drawing/2014/main" id="{D3F61872-F02F-A163-4523-C9A9299E1C6B}"/>
                    </a:ext>
                  </a:extLst>
                </p:cNvPr>
                <p:cNvGrpSpPr/>
                <p:nvPr/>
              </p:nvGrpSpPr>
              <p:grpSpPr>
                <a:xfrm>
                  <a:off x="215447" y="271811"/>
                  <a:ext cx="9434" cy="8820"/>
                  <a:chOff x="0" y="0"/>
                  <a:chExt cx="9433" cy="8819"/>
                </a:xfrm>
              </p:grpSpPr>
              <p:sp>
                <p:nvSpPr>
                  <p:cNvPr id="648" name="Line">
                    <a:extLst>
                      <a:ext uri="{FF2B5EF4-FFF2-40B4-BE49-F238E27FC236}">
                        <a16:creationId xmlns:a16="http://schemas.microsoft.com/office/drawing/2014/main" id="{8B61DA7F-231B-5CA6-E555-745D8A95B41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5428" y="0"/>
                          <a:pt x="6171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49" name="Line">
                    <a:extLst>
                      <a:ext uri="{FF2B5EF4-FFF2-40B4-BE49-F238E27FC236}">
                        <a16:creationId xmlns:a16="http://schemas.microsoft.com/office/drawing/2014/main" id="{E6598809-68B0-37D0-54AE-20DFD4D4582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6171" y="0"/>
                          <a:pt x="15428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86" name="Shape">
                  <a:extLst>
                    <a:ext uri="{FF2B5EF4-FFF2-40B4-BE49-F238E27FC236}">
                      <a16:creationId xmlns:a16="http://schemas.microsoft.com/office/drawing/2014/main" id="{34F687F0-73EE-254B-12D9-973186E368A1}"/>
                    </a:ext>
                  </a:extLst>
                </p:cNvPr>
                <p:cNvSpPr/>
                <p:nvPr/>
              </p:nvSpPr>
              <p:spPr>
                <a:xfrm>
                  <a:off x="232882" y="269418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1" y="21600"/>
                        <a:pt x="10801" y="21600"/>
                        <a:pt x="10801" y="21600"/>
                      </a:cubicBezTo>
                      <a:cubicBezTo>
                        <a:pt x="10801" y="21600"/>
                        <a:pt x="10801" y="21600"/>
                        <a:pt x="10801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87" name="Circle">
                  <a:extLst>
                    <a:ext uri="{FF2B5EF4-FFF2-40B4-BE49-F238E27FC236}">
                      <a16:creationId xmlns:a16="http://schemas.microsoft.com/office/drawing/2014/main" id="{DE05E29D-9FC4-5461-FD63-8DDA01FD73DE}"/>
                    </a:ext>
                  </a:extLst>
                </p:cNvPr>
                <p:cNvSpPr/>
                <p:nvPr/>
              </p:nvSpPr>
              <p:spPr>
                <a:xfrm>
                  <a:off x="193066" y="288082"/>
                  <a:ext cx="9433" cy="8820"/>
                </a:xfrm>
                <a:prstGeom prst="ellips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88" name="Shape">
                  <a:extLst>
                    <a:ext uri="{FF2B5EF4-FFF2-40B4-BE49-F238E27FC236}">
                      <a16:creationId xmlns:a16="http://schemas.microsoft.com/office/drawing/2014/main" id="{5DDF24CA-E8AA-2A98-C5E4-04D540503550}"/>
                    </a:ext>
                  </a:extLst>
                </p:cNvPr>
                <p:cNvGrpSpPr/>
                <p:nvPr/>
              </p:nvGrpSpPr>
              <p:grpSpPr>
                <a:xfrm>
                  <a:off x="181355" y="245731"/>
                  <a:ext cx="9434" cy="8821"/>
                  <a:chOff x="0" y="0"/>
                  <a:chExt cx="9433" cy="8819"/>
                </a:xfrm>
              </p:grpSpPr>
              <p:sp>
                <p:nvSpPr>
                  <p:cNvPr id="646" name="Line">
                    <a:extLst>
                      <a:ext uri="{FF2B5EF4-FFF2-40B4-BE49-F238E27FC236}">
                        <a16:creationId xmlns:a16="http://schemas.microsoft.com/office/drawing/2014/main" id="{88789949-2D99-F798-C827-3EA458263B5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21600"/>
                          <a:pt x="7199" y="108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47" name="Line">
                    <a:extLst>
                      <a:ext uri="{FF2B5EF4-FFF2-40B4-BE49-F238E27FC236}">
                        <a16:creationId xmlns:a16="http://schemas.microsoft.com/office/drawing/2014/main" id="{5BDCEBB5-828F-16B1-24CF-D0D0FD3B4D9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7199" y="10800"/>
                          <a:pt x="144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89" name="Shape">
                  <a:extLst>
                    <a:ext uri="{FF2B5EF4-FFF2-40B4-BE49-F238E27FC236}">
                      <a16:creationId xmlns:a16="http://schemas.microsoft.com/office/drawing/2014/main" id="{13D44B61-9CDF-21A2-67C9-690120D615D1}"/>
                    </a:ext>
                  </a:extLst>
                </p:cNvPr>
                <p:cNvGrpSpPr/>
                <p:nvPr/>
              </p:nvGrpSpPr>
              <p:grpSpPr>
                <a:xfrm>
                  <a:off x="160276" y="272767"/>
                  <a:ext cx="9434" cy="8821"/>
                  <a:chOff x="0" y="0"/>
                  <a:chExt cx="9433" cy="8819"/>
                </a:xfrm>
              </p:grpSpPr>
              <p:sp>
                <p:nvSpPr>
                  <p:cNvPr id="644" name="Line">
                    <a:extLst>
                      <a:ext uri="{FF2B5EF4-FFF2-40B4-BE49-F238E27FC236}">
                        <a16:creationId xmlns:a16="http://schemas.microsoft.com/office/drawing/2014/main" id="{58F7B2B9-BAA6-44FA-2B62-B5A5D668817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45" name="Line">
                    <a:extLst>
                      <a:ext uri="{FF2B5EF4-FFF2-40B4-BE49-F238E27FC236}">
                        <a16:creationId xmlns:a16="http://schemas.microsoft.com/office/drawing/2014/main" id="{F74EFB72-3633-6EB8-EE40-90F343A0AA5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90" name="Shape">
                  <a:extLst>
                    <a:ext uri="{FF2B5EF4-FFF2-40B4-BE49-F238E27FC236}">
                      <a16:creationId xmlns:a16="http://schemas.microsoft.com/office/drawing/2014/main" id="{F74AF702-53B0-BB5C-1D4F-C04E160F6E63}"/>
                    </a:ext>
                  </a:extLst>
                </p:cNvPr>
                <p:cNvGrpSpPr/>
                <p:nvPr/>
              </p:nvGrpSpPr>
              <p:grpSpPr>
                <a:xfrm>
                  <a:off x="159234" y="275968"/>
                  <a:ext cx="9435" cy="7206"/>
                  <a:chOff x="0" y="0"/>
                  <a:chExt cx="9434" cy="7205"/>
                </a:xfrm>
              </p:grpSpPr>
              <p:sp>
                <p:nvSpPr>
                  <p:cNvPr id="642" name="Line">
                    <a:extLst>
                      <a:ext uri="{FF2B5EF4-FFF2-40B4-BE49-F238E27FC236}">
                        <a16:creationId xmlns:a16="http://schemas.microsoft.com/office/drawing/2014/main" id="{55DC6BA5-9E4F-9442-80C5-EB84F82096B7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43" name="Line">
                    <a:extLst>
                      <a:ext uri="{FF2B5EF4-FFF2-40B4-BE49-F238E27FC236}">
                        <a16:creationId xmlns:a16="http://schemas.microsoft.com/office/drawing/2014/main" id="{15C9827F-687F-FC66-3906-03AEB4D72562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591" name="Circle">
                  <a:extLst>
                    <a:ext uri="{FF2B5EF4-FFF2-40B4-BE49-F238E27FC236}">
                      <a16:creationId xmlns:a16="http://schemas.microsoft.com/office/drawing/2014/main" id="{03F09133-F11B-A100-3056-2E15E151244E}"/>
                    </a:ext>
                  </a:extLst>
                </p:cNvPr>
                <p:cNvSpPr/>
                <p:nvPr/>
              </p:nvSpPr>
              <p:spPr>
                <a:xfrm>
                  <a:off x="157673" y="280903"/>
                  <a:ext cx="9434" cy="8820"/>
                </a:xfrm>
                <a:prstGeom prst="ellips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592" name="Shape">
                  <a:extLst>
                    <a:ext uri="{FF2B5EF4-FFF2-40B4-BE49-F238E27FC236}">
                      <a16:creationId xmlns:a16="http://schemas.microsoft.com/office/drawing/2014/main" id="{779BD771-0CB0-6C29-1586-64D554524AE3}"/>
                    </a:ext>
                  </a:extLst>
                </p:cNvPr>
                <p:cNvSpPr/>
                <p:nvPr/>
              </p:nvSpPr>
              <p:spPr>
                <a:xfrm>
                  <a:off x="244104" y="118779"/>
                  <a:ext cx="211316" cy="146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8" h="21600" extrusionOk="0">
                      <a:moveTo>
                        <a:pt x="18551" y="17836"/>
                      </a:moveTo>
                      <a:cubicBezTo>
                        <a:pt x="18551" y="17345"/>
                        <a:pt x="18551" y="17181"/>
                        <a:pt x="18678" y="16854"/>
                      </a:cubicBezTo>
                      <a:cubicBezTo>
                        <a:pt x="18678" y="16690"/>
                        <a:pt x="18805" y="16690"/>
                        <a:pt x="18805" y="16199"/>
                      </a:cubicBezTo>
                      <a:cubicBezTo>
                        <a:pt x="18932" y="15218"/>
                        <a:pt x="20838" y="12763"/>
                        <a:pt x="21092" y="12436"/>
                      </a:cubicBezTo>
                      <a:cubicBezTo>
                        <a:pt x="21219" y="12109"/>
                        <a:pt x="21219" y="10800"/>
                        <a:pt x="21219" y="8018"/>
                      </a:cubicBezTo>
                      <a:cubicBezTo>
                        <a:pt x="21219" y="7363"/>
                        <a:pt x="21346" y="6709"/>
                        <a:pt x="21473" y="5890"/>
                      </a:cubicBezTo>
                      <a:cubicBezTo>
                        <a:pt x="21600" y="5727"/>
                        <a:pt x="21600" y="5563"/>
                        <a:pt x="21473" y="5399"/>
                      </a:cubicBezTo>
                      <a:cubicBezTo>
                        <a:pt x="21346" y="5236"/>
                        <a:pt x="21219" y="5072"/>
                        <a:pt x="21219" y="4581"/>
                      </a:cubicBezTo>
                      <a:cubicBezTo>
                        <a:pt x="21346" y="4254"/>
                        <a:pt x="21092" y="4090"/>
                        <a:pt x="20965" y="3763"/>
                      </a:cubicBezTo>
                      <a:cubicBezTo>
                        <a:pt x="20838" y="3436"/>
                        <a:pt x="20711" y="3272"/>
                        <a:pt x="20711" y="2945"/>
                      </a:cubicBezTo>
                      <a:cubicBezTo>
                        <a:pt x="20711" y="2945"/>
                        <a:pt x="20711" y="2945"/>
                        <a:pt x="20711" y="2781"/>
                      </a:cubicBezTo>
                      <a:cubicBezTo>
                        <a:pt x="20711" y="2781"/>
                        <a:pt x="20711" y="2781"/>
                        <a:pt x="20711" y="2781"/>
                      </a:cubicBezTo>
                      <a:cubicBezTo>
                        <a:pt x="20711" y="2781"/>
                        <a:pt x="20711" y="2781"/>
                        <a:pt x="20711" y="2618"/>
                      </a:cubicBezTo>
                      <a:cubicBezTo>
                        <a:pt x="20711" y="2618"/>
                        <a:pt x="20711" y="2618"/>
                        <a:pt x="20711" y="2618"/>
                      </a:cubicBezTo>
                      <a:cubicBezTo>
                        <a:pt x="20711" y="2618"/>
                        <a:pt x="20711" y="2618"/>
                        <a:pt x="20711" y="2454"/>
                      </a:cubicBezTo>
                      <a:cubicBezTo>
                        <a:pt x="20711" y="2454"/>
                        <a:pt x="20711" y="2454"/>
                        <a:pt x="20711" y="2290"/>
                      </a:cubicBezTo>
                      <a:cubicBezTo>
                        <a:pt x="20711" y="2290"/>
                        <a:pt x="20711" y="2290"/>
                        <a:pt x="20711" y="2290"/>
                      </a:cubicBezTo>
                      <a:cubicBezTo>
                        <a:pt x="20711" y="2290"/>
                        <a:pt x="20711" y="2127"/>
                        <a:pt x="20711" y="2127"/>
                      </a:cubicBezTo>
                      <a:cubicBezTo>
                        <a:pt x="20711" y="2127"/>
                        <a:pt x="20711" y="2127"/>
                        <a:pt x="20711" y="2127"/>
                      </a:cubicBezTo>
                      <a:cubicBezTo>
                        <a:pt x="20584" y="1799"/>
                        <a:pt x="20584" y="1472"/>
                        <a:pt x="20584" y="1145"/>
                      </a:cubicBezTo>
                      <a:cubicBezTo>
                        <a:pt x="19568" y="1799"/>
                        <a:pt x="19568" y="1799"/>
                        <a:pt x="19568" y="1799"/>
                      </a:cubicBezTo>
                      <a:cubicBezTo>
                        <a:pt x="19440" y="1472"/>
                        <a:pt x="19440" y="1472"/>
                        <a:pt x="19440" y="1472"/>
                      </a:cubicBezTo>
                      <a:cubicBezTo>
                        <a:pt x="19440" y="1472"/>
                        <a:pt x="19186" y="981"/>
                        <a:pt x="18678" y="490"/>
                      </a:cubicBezTo>
                      <a:cubicBezTo>
                        <a:pt x="18551" y="490"/>
                        <a:pt x="18551" y="327"/>
                        <a:pt x="18551" y="327"/>
                      </a:cubicBezTo>
                      <a:cubicBezTo>
                        <a:pt x="18424" y="327"/>
                        <a:pt x="18424" y="327"/>
                        <a:pt x="18424" y="327"/>
                      </a:cubicBezTo>
                      <a:cubicBezTo>
                        <a:pt x="18424" y="327"/>
                        <a:pt x="18297" y="327"/>
                        <a:pt x="18297" y="163"/>
                      </a:cubicBezTo>
                      <a:cubicBezTo>
                        <a:pt x="18297" y="163"/>
                        <a:pt x="18170" y="163"/>
                        <a:pt x="18170" y="163"/>
                      </a:cubicBezTo>
                      <a:cubicBezTo>
                        <a:pt x="18170" y="163"/>
                        <a:pt x="18043" y="163"/>
                        <a:pt x="18043" y="163"/>
                      </a:cubicBezTo>
                      <a:cubicBezTo>
                        <a:pt x="18043" y="163"/>
                        <a:pt x="17916" y="163"/>
                        <a:pt x="17916" y="163"/>
                      </a:cubicBezTo>
                      <a:cubicBezTo>
                        <a:pt x="17916" y="163"/>
                        <a:pt x="17789" y="163"/>
                        <a:pt x="17789" y="163"/>
                      </a:cubicBezTo>
                      <a:cubicBezTo>
                        <a:pt x="17662" y="163"/>
                        <a:pt x="17662" y="163"/>
                        <a:pt x="17662" y="163"/>
                      </a:cubicBezTo>
                      <a:cubicBezTo>
                        <a:pt x="17535" y="0"/>
                        <a:pt x="17535" y="0"/>
                        <a:pt x="17535" y="0"/>
                      </a:cubicBezTo>
                      <a:cubicBezTo>
                        <a:pt x="17408" y="0"/>
                        <a:pt x="17408" y="0"/>
                        <a:pt x="17280" y="0"/>
                      </a:cubicBezTo>
                      <a:cubicBezTo>
                        <a:pt x="17280" y="0"/>
                        <a:pt x="17280" y="0"/>
                        <a:pt x="17153" y="0"/>
                      </a:cubicBezTo>
                      <a:cubicBezTo>
                        <a:pt x="17026" y="0"/>
                        <a:pt x="16899" y="0"/>
                        <a:pt x="16772" y="0"/>
                      </a:cubicBezTo>
                      <a:cubicBezTo>
                        <a:pt x="10672" y="4909"/>
                        <a:pt x="10672" y="4909"/>
                        <a:pt x="10672" y="4909"/>
                      </a:cubicBezTo>
                      <a:cubicBezTo>
                        <a:pt x="8004" y="7690"/>
                        <a:pt x="8004" y="7690"/>
                        <a:pt x="8004" y="7690"/>
                      </a:cubicBezTo>
                      <a:cubicBezTo>
                        <a:pt x="8004" y="7690"/>
                        <a:pt x="7496" y="7854"/>
                        <a:pt x="6861" y="8181"/>
                      </a:cubicBezTo>
                      <a:cubicBezTo>
                        <a:pt x="6861" y="8181"/>
                        <a:pt x="6861" y="8181"/>
                        <a:pt x="6861" y="8181"/>
                      </a:cubicBezTo>
                      <a:cubicBezTo>
                        <a:pt x="6861" y="8181"/>
                        <a:pt x="6734" y="8181"/>
                        <a:pt x="6734" y="8181"/>
                      </a:cubicBezTo>
                      <a:cubicBezTo>
                        <a:pt x="6734" y="8181"/>
                        <a:pt x="6734" y="8181"/>
                        <a:pt x="6734" y="8181"/>
                      </a:cubicBezTo>
                      <a:cubicBezTo>
                        <a:pt x="6607" y="8181"/>
                        <a:pt x="6607" y="8181"/>
                        <a:pt x="6607" y="8181"/>
                      </a:cubicBezTo>
                      <a:cubicBezTo>
                        <a:pt x="6607" y="8181"/>
                        <a:pt x="6480" y="8345"/>
                        <a:pt x="6480" y="8345"/>
                      </a:cubicBezTo>
                      <a:cubicBezTo>
                        <a:pt x="6480" y="8345"/>
                        <a:pt x="6480" y="8345"/>
                        <a:pt x="6480" y="8345"/>
                      </a:cubicBezTo>
                      <a:cubicBezTo>
                        <a:pt x="6352" y="8345"/>
                        <a:pt x="6352" y="8345"/>
                        <a:pt x="6352" y="8345"/>
                      </a:cubicBezTo>
                      <a:cubicBezTo>
                        <a:pt x="6352" y="8345"/>
                        <a:pt x="6225" y="8345"/>
                        <a:pt x="6225" y="8345"/>
                      </a:cubicBezTo>
                      <a:cubicBezTo>
                        <a:pt x="6225" y="8345"/>
                        <a:pt x="6225" y="8345"/>
                        <a:pt x="6225" y="8345"/>
                      </a:cubicBezTo>
                      <a:cubicBezTo>
                        <a:pt x="6098" y="8345"/>
                        <a:pt x="6098" y="8509"/>
                        <a:pt x="6098" y="8509"/>
                      </a:cubicBezTo>
                      <a:cubicBezTo>
                        <a:pt x="6098" y="8509"/>
                        <a:pt x="6098" y="8509"/>
                        <a:pt x="5971" y="8509"/>
                      </a:cubicBezTo>
                      <a:cubicBezTo>
                        <a:pt x="5971" y="8509"/>
                        <a:pt x="5971" y="8509"/>
                        <a:pt x="5971" y="8509"/>
                      </a:cubicBezTo>
                      <a:cubicBezTo>
                        <a:pt x="5971" y="8509"/>
                        <a:pt x="5844" y="8509"/>
                        <a:pt x="5844" y="8509"/>
                      </a:cubicBezTo>
                      <a:cubicBezTo>
                        <a:pt x="5844" y="8509"/>
                        <a:pt x="5844" y="8509"/>
                        <a:pt x="5844" y="8509"/>
                      </a:cubicBezTo>
                      <a:cubicBezTo>
                        <a:pt x="5844" y="8509"/>
                        <a:pt x="5844" y="8509"/>
                        <a:pt x="5717" y="8509"/>
                      </a:cubicBezTo>
                      <a:cubicBezTo>
                        <a:pt x="5717" y="8672"/>
                        <a:pt x="5844" y="8672"/>
                        <a:pt x="5844" y="8836"/>
                      </a:cubicBezTo>
                      <a:cubicBezTo>
                        <a:pt x="5844" y="8999"/>
                        <a:pt x="5844" y="9163"/>
                        <a:pt x="5844" y="9327"/>
                      </a:cubicBezTo>
                      <a:cubicBezTo>
                        <a:pt x="5844" y="9327"/>
                        <a:pt x="5844" y="9490"/>
                        <a:pt x="5844" y="9654"/>
                      </a:cubicBezTo>
                      <a:cubicBezTo>
                        <a:pt x="5844" y="9818"/>
                        <a:pt x="5844" y="9818"/>
                        <a:pt x="5844" y="9981"/>
                      </a:cubicBezTo>
                      <a:cubicBezTo>
                        <a:pt x="5844" y="10145"/>
                        <a:pt x="5844" y="10145"/>
                        <a:pt x="5844" y="10309"/>
                      </a:cubicBezTo>
                      <a:cubicBezTo>
                        <a:pt x="5844" y="10472"/>
                        <a:pt x="5844" y="10472"/>
                        <a:pt x="5844" y="10636"/>
                      </a:cubicBezTo>
                      <a:cubicBezTo>
                        <a:pt x="5844" y="10800"/>
                        <a:pt x="5844" y="10800"/>
                        <a:pt x="5844" y="10963"/>
                      </a:cubicBezTo>
                      <a:cubicBezTo>
                        <a:pt x="5844" y="10963"/>
                        <a:pt x="5844" y="11127"/>
                        <a:pt x="5844" y="11127"/>
                      </a:cubicBezTo>
                      <a:cubicBezTo>
                        <a:pt x="5844" y="11290"/>
                        <a:pt x="5844" y="11454"/>
                        <a:pt x="5844" y="11454"/>
                      </a:cubicBezTo>
                      <a:cubicBezTo>
                        <a:pt x="5844" y="11618"/>
                        <a:pt x="5844" y="11618"/>
                        <a:pt x="5844" y="11618"/>
                      </a:cubicBezTo>
                      <a:cubicBezTo>
                        <a:pt x="5844" y="11781"/>
                        <a:pt x="5717" y="11781"/>
                        <a:pt x="5717" y="11945"/>
                      </a:cubicBezTo>
                      <a:cubicBezTo>
                        <a:pt x="5717" y="11945"/>
                        <a:pt x="5717" y="11945"/>
                        <a:pt x="5717" y="12109"/>
                      </a:cubicBezTo>
                      <a:cubicBezTo>
                        <a:pt x="5717" y="12109"/>
                        <a:pt x="5717" y="12272"/>
                        <a:pt x="5717" y="12272"/>
                      </a:cubicBezTo>
                      <a:cubicBezTo>
                        <a:pt x="5717" y="12272"/>
                        <a:pt x="5717" y="12436"/>
                        <a:pt x="5717" y="12436"/>
                      </a:cubicBezTo>
                      <a:cubicBezTo>
                        <a:pt x="5717" y="12436"/>
                        <a:pt x="5717" y="12599"/>
                        <a:pt x="5717" y="12599"/>
                      </a:cubicBezTo>
                      <a:cubicBezTo>
                        <a:pt x="5717" y="12599"/>
                        <a:pt x="5717" y="12599"/>
                        <a:pt x="5717" y="12599"/>
                      </a:cubicBezTo>
                      <a:cubicBezTo>
                        <a:pt x="5717" y="12763"/>
                        <a:pt x="5717" y="12763"/>
                        <a:pt x="5717" y="12763"/>
                      </a:cubicBezTo>
                      <a:cubicBezTo>
                        <a:pt x="5717" y="12763"/>
                        <a:pt x="5717" y="12927"/>
                        <a:pt x="5717" y="12927"/>
                      </a:cubicBezTo>
                      <a:cubicBezTo>
                        <a:pt x="5717" y="12927"/>
                        <a:pt x="5717" y="12927"/>
                        <a:pt x="5717" y="12927"/>
                      </a:cubicBezTo>
                      <a:cubicBezTo>
                        <a:pt x="5717" y="13090"/>
                        <a:pt x="5717" y="13090"/>
                        <a:pt x="5717" y="13090"/>
                      </a:cubicBezTo>
                      <a:cubicBezTo>
                        <a:pt x="5717" y="13090"/>
                        <a:pt x="5717" y="13090"/>
                        <a:pt x="5717" y="13090"/>
                      </a:cubicBezTo>
                      <a:cubicBezTo>
                        <a:pt x="5717" y="13090"/>
                        <a:pt x="5717" y="13254"/>
                        <a:pt x="5717" y="13254"/>
                      </a:cubicBezTo>
                      <a:cubicBezTo>
                        <a:pt x="5717" y="13254"/>
                        <a:pt x="5717" y="13254"/>
                        <a:pt x="5717" y="13254"/>
                      </a:cubicBezTo>
                      <a:cubicBezTo>
                        <a:pt x="5717" y="13254"/>
                        <a:pt x="5717" y="13254"/>
                        <a:pt x="5717" y="13254"/>
                      </a:cubicBezTo>
                      <a:cubicBezTo>
                        <a:pt x="5717" y="13254"/>
                        <a:pt x="5717" y="13254"/>
                        <a:pt x="5717" y="13254"/>
                      </a:cubicBezTo>
                      <a:cubicBezTo>
                        <a:pt x="5717" y="13254"/>
                        <a:pt x="5717" y="13418"/>
                        <a:pt x="5717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463" y="13745"/>
                        <a:pt x="5463" y="13909"/>
                      </a:cubicBezTo>
                      <a:cubicBezTo>
                        <a:pt x="5336" y="14400"/>
                        <a:pt x="5209" y="14563"/>
                        <a:pt x="5082" y="14727"/>
                      </a:cubicBezTo>
                      <a:cubicBezTo>
                        <a:pt x="5082" y="14890"/>
                        <a:pt x="5082" y="14890"/>
                        <a:pt x="5082" y="14890"/>
                      </a:cubicBezTo>
                      <a:cubicBezTo>
                        <a:pt x="4828" y="15218"/>
                        <a:pt x="4574" y="15709"/>
                        <a:pt x="4065" y="15709"/>
                      </a:cubicBezTo>
                      <a:cubicBezTo>
                        <a:pt x="3938" y="15709"/>
                        <a:pt x="3557" y="15709"/>
                        <a:pt x="3176" y="15872"/>
                      </a:cubicBezTo>
                      <a:cubicBezTo>
                        <a:pt x="2668" y="15872"/>
                        <a:pt x="2160" y="16036"/>
                        <a:pt x="1778" y="16036"/>
                      </a:cubicBezTo>
                      <a:cubicBezTo>
                        <a:pt x="1524" y="15872"/>
                        <a:pt x="1270" y="16036"/>
                        <a:pt x="1016" y="16199"/>
                      </a:cubicBezTo>
                      <a:cubicBezTo>
                        <a:pt x="889" y="16363"/>
                        <a:pt x="889" y="16363"/>
                        <a:pt x="762" y="16363"/>
                      </a:cubicBezTo>
                      <a:cubicBezTo>
                        <a:pt x="762" y="16527"/>
                        <a:pt x="635" y="16527"/>
                        <a:pt x="635" y="16527"/>
                      </a:cubicBezTo>
                      <a:cubicBezTo>
                        <a:pt x="635" y="16527"/>
                        <a:pt x="635" y="16527"/>
                        <a:pt x="635" y="16527"/>
                      </a:cubicBezTo>
                      <a:cubicBezTo>
                        <a:pt x="381" y="16527"/>
                        <a:pt x="127" y="16527"/>
                        <a:pt x="0" y="16527"/>
                      </a:cubicBezTo>
                      <a:cubicBezTo>
                        <a:pt x="0" y="16527"/>
                        <a:pt x="0" y="16527"/>
                        <a:pt x="0" y="16527"/>
                      </a:cubicBezTo>
                      <a:cubicBezTo>
                        <a:pt x="0" y="16527"/>
                        <a:pt x="0" y="16527"/>
                        <a:pt x="0" y="16527"/>
                      </a:cubicBezTo>
                      <a:cubicBezTo>
                        <a:pt x="0" y="16690"/>
                        <a:pt x="0" y="16690"/>
                        <a:pt x="0" y="16690"/>
                      </a:cubicBezTo>
                      <a:cubicBezTo>
                        <a:pt x="0" y="16690"/>
                        <a:pt x="0" y="16854"/>
                        <a:pt x="0" y="16854"/>
                      </a:cubicBezTo>
                      <a:cubicBezTo>
                        <a:pt x="0" y="16854"/>
                        <a:pt x="0" y="16854"/>
                        <a:pt x="0" y="16854"/>
                      </a:cubicBezTo>
                      <a:cubicBezTo>
                        <a:pt x="0" y="16854"/>
                        <a:pt x="0" y="16854"/>
                        <a:pt x="0" y="16854"/>
                      </a:cubicBezTo>
                      <a:cubicBezTo>
                        <a:pt x="0" y="17018"/>
                        <a:pt x="0" y="17018"/>
                        <a:pt x="0" y="17018"/>
                      </a:cubicBezTo>
                      <a:cubicBezTo>
                        <a:pt x="127" y="17181"/>
                        <a:pt x="127" y="17345"/>
                        <a:pt x="127" y="17509"/>
                      </a:cubicBezTo>
                      <a:cubicBezTo>
                        <a:pt x="254" y="17672"/>
                        <a:pt x="254" y="17836"/>
                        <a:pt x="381" y="18000"/>
                      </a:cubicBezTo>
                      <a:cubicBezTo>
                        <a:pt x="381" y="18000"/>
                        <a:pt x="381" y="18000"/>
                        <a:pt x="381" y="18000"/>
                      </a:cubicBezTo>
                      <a:cubicBezTo>
                        <a:pt x="508" y="18000"/>
                        <a:pt x="508" y="18000"/>
                        <a:pt x="508" y="18000"/>
                      </a:cubicBezTo>
                      <a:cubicBezTo>
                        <a:pt x="762" y="18327"/>
                        <a:pt x="1143" y="18818"/>
                        <a:pt x="1143" y="19309"/>
                      </a:cubicBezTo>
                      <a:cubicBezTo>
                        <a:pt x="1143" y="19636"/>
                        <a:pt x="1143" y="19636"/>
                        <a:pt x="1143" y="19636"/>
                      </a:cubicBezTo>
                      <a:cubicBezTo>
                        <a:pt x="1397" y="19636"/>
                        <a:pt x="1524" y="19800"/>
                        <a:pt x="1651" y="20127"/>
                      </a:cubicBezTo>
                      <a:cubicBezTo>
                        <a:pt x="1651" y="20127"/>
                        <a:pt x="1778" y="20290"/>
                        <a:pt x="1778" y="20290"/>
                      </a:cubicBezTo>
                      <a:cubicBezTo>
                        <a:pt x="1905" y="20290"/>
                        <a:pt x="2032" y="20290"/>
                        <a:pt x="2160" y="20290"/>
                      </a:cubicBezTo>
                      <a:cubicBezTo>
                        <a:pt x="2287" y="20127"/>
                        <a:pt x="2414" y="20127"/>
                        <a:pt x="2414" y="20127"/>
                      </a:cubicBezTo>
                      <a:cubicBezTo>
                        <a:pt x="2541" y="20127"/>
                        <a:pt x="2541" y="20127"/>
                        <a:pt x="2541" y="20127"/>
                      </a:cubicBezTo>
                      <a:cubicBezTo>
                        <a:pt x="2668" y="20290"/>
                        <a:pt x="2668" y="20290"/>
                        <a:pt x="2668" y="20290"/>
                      </a:cubicBezTo>
                      <a:cubicBezTo>
                        <a:pt x="2795" y="20454"/>
                        <a:pt x="2795" y="20618"/>
                        <a:pt x="2795" y="20945"/>
                      </a:cubicBezTo>
                      <a:cubicBezTo>
                        <a:pt x="2795" y="20945"/>
                        <a:pt x="2795" y="21109"/>
                        <a:pt x="2795" y="21272"/>
                      </a:cubicBezTo>
                      <a:cubicBezTo>
                        <a:pt x="2795" y="21272"/>
                        <a:pt x="2795" y="21272"/>
                        <a:pt x="2922" y="21272"/>
                      </a:cubicBezTo>
                      <a:cubicBezTo>
                        <a:pt x="2922" y="21272"/>
                        <a:pt x="2922" y="21272"/>
                        <a:pt x="2922" y="21272"/>
                      </a:cubicBezTo>
                      <a:cubicBezTo>
                        <a:pt x="2922" y="21272"/>
                        <a:pt x="2922" y="21272"/>
                        <a:pt x="2922" y="21272"/>
                      </a:cubicBezTo>
                      <a:cubicBezTo>
                        <a:pt x="2922" y="21109"/>
                        <a:pt x="2922" y="20945"/>
                        <a:pt x="3049" y="20945"/>
                      </a:cubicBezTo>
                      <a:cubicBezTo>
                        <a:pt x="3049" y="20945"/>
                        <a:pt x="3049" y="20945"/>
                        <a:pt x="3049" y="20945"/>
                      </a:cubicBezTo>
                      <a:cubicBezTo>
                        <a:pt x="3049" y="20945"/>
                        <a:pt x="3049" y="20945"/>
                        <a:pt x="3049" y="20945"/>
                      </a:cubicBezTo>
                      <a:cubicBezTo>
                        <a:pt x="3049" y="20945"/>
                        <a:pt x="3176" y="20781"/>
                        <a:pt x="3176" y="20781"/>
                      </a:cubicBezTo>
                      <a:cubicBezTo>
                        <a:pt x="3176" y="20781"/>
                        <a:pt x="3176" y="20781"/>
                        <a:pt x="3176" y="20781"/>
                      </a:cubicBezTo>
                      <a:cubicBezTo>
                        <a:pt x="3176" y="20781"/>
                        <a:pt x="3303" y="20618"/>
                        <a:pt x="3303" y="20618"/>
                      </a:cubicBezTo>
                      <a:cubicBezTo>
                        <a:pt x="3303" y="20618"/>
                        <a:pt x="3303" y="20618"/>
                        <a:pt x="3303" y="20618"/>
                      </a:cubicBezTo>
                      <a:cubicBezTo>
                        <a:pt x="3430" y="20618"/>
                        <a:pt x="3430" y="20618"/>
                        <a:pt x="3557" y="20618"/>
                      </a:cubicBezTo>
                      <a:cubicBezTo>
                        <a:pt x="3557" y="20618"/>
                        <a:pt x="3557" y="20618"/>
                        <a:pt x="3557" y="20618"/>
                      </a:cubicBezTo>
                      <a:cubicBezTo>
                        <a:pt x="3557" y="20618"/>
                        <a:pt x="3557" y="20618"/>
                        <a:pt x="3684" y="20618"/>
                      </a:cubicBezTo>
                      <a:cubicBezTo>
                        <a:pt x="3684" y="20618"/>
                        <a:pt x="3684" y="20618"/>
                        <a:pt x="3684" y="20618"/>
                      </a:cubicBezTo>
                      <a:cubicBezTo>
                        <a:pt x="4065" y="20781"/>
                        <a:pt x="4065" y="21109"/>
                        <a:pt x="4192" y="21272"/>
                      </a:cubicBezTo>
                      <a:cubicBezTo>
                        <a:pt x="4192" y="21272"/>
                        <a:pt x="4192" y="21436"/>
                        <a:pt x="4192" y="21436"/>
                      </a:cubicBezTo>
                      <a:cubicBezTo>
                        <a:pt x="4192" y="21600"/>
                        <a:pt x="4192" y="21600"/>
                        <a:pt x="4192" y="21600"/>
                      </a:cubicBezTo>
                      <a:cubicBezTo>
                        <a:pt x="4319" y="21600"/>
                        <a:pt x="4319" y="21600"/>
                        <a:pt x="4447" y="21600"/>
                      </a:cubicBezTo>
                      <a:cubicBezTo>
                        <a:pt x="4447" y="21600"/>
                        <a:pt x="4447" y="21600"/>
                        <a:pt x="4447" y="21600"/>
                      </a:cubicBezTo>
                      <a:cubicBezTo>
                        <a:pt x="4447" y="21600"/>
                        <a:pt x="4447" y="21600"/>
                        <a:pt x="4447" y="21600"/>
                      </a:cubicBezTo>
                      <a:cubicBezTo>
                        <a:pt x="4447" y="20945"/>
                        <a:pt x="5209" y="19963"/>
                        <a:pt x="5209" y="19963"/>
                      </a:cubicBezTo>
                      <a:cubicBezTo>
                        <a:pt x="5209" y="19963"/>
                        <a:pt x="5209" y="19800"/>
                        <a:pt x="5209" y="19636"/>
                      </a:cubicBezTo>
                      <a:cubicBezTo>
                        <a:pt x="5209" y="19145"/>
                        <a:pt x="5336" y="18818"/>
                        <a:pt x="5463" y="18490"/>
                      </a:cubicBezTo>
                      <a:cubicBezTo>
                        <a:pt x="5590" y="18327"/>
                        <a:pt x="5844" y="18327"/>
                        <a:pt x="6098" y="18327"/>
                      </a:cubicBezTo>
                      <a:cubicBezTo>
                        <a:pt x="6225" y="18327"/>
                        <a:pt x="6225" y="18327"/>
                        <a:pt x="6352" y="18327"/>
                      </a:cubicBezTo>
                      <a:cubicBezTo>
                        <a:pt x="6480" y="18327"/>
                        <a:pt x="6734" y="18327"/>
                        <a:pt x="6861" y="18327"/>
                      </a:cubicBezTo>
                      <a:cubicBezTo>
                        <a:pt x="6988" y="18490"/>
                        <a:pt x="6988" y="18490"/>
                        <a:pt x="6988" y="18490"/>
                      </a:cubicBezTo>
                      <a:cubicBezTo>
                        <a:pt x="6988" y="18490"/>
                        <a:pt x="7115" y="18327"/>
                        <a:pt x="7115" y="18327"/>
                      </a:cubicBezTo>
                      <a:cubicBezTo>
                        <a:pt x="7242" y="18163"/>
                        <a:pt x="7496" y="18000"/>
                        <a:pt x="7623" y="18000"/>
                      </a:cubicBezTo>
                      <a:cubicBezTo>
                        <a:pt x="7750" y="18000"/>
                        <a:pt x="7877" y="18000"/>
                        <a:pt x="8004" y="18163"/>
                      </a:cubicBezTo>
                      <a:cubicBezTo>
                        <a:pt x="8131" y="18163"/>
                        <a:pt x="8258" y="18327"/>
                        <a:pt x="8512" y="18327"/>
                      </a:cubicBezTo>
                      <a:cubicBezTo>
                        <a:pt x="8639" y="18327"/>
                        <a:pt x="9021" y="18327"/>
                        <a:pt x="9148" y="18654"/>
                      </a:cubicBezTo>
                      <a:cubicBezTo>
                        <a:pt x="9275" y="18654"/>
                        <a:pt x="9402" y="18981"/>
                        <a:pt x="9402" y="19145"/>
                      </a:cubicBezTo>
                      <a:cubicBezTo>
                        <a:pt x="9529" y="19309"/>
                        <a:pt x="9529" y="19472"/>
                        <a:pt x="9656" y="19472"/>
                      </a:cubicBezTo>
                      <a:cubicBezTo>
                        <a:pt x="10164" y="19145"/>
                        <a:pt x="10672" y="18981"/>
                        <a:pt x="10928" y="18981"/>
                      </a:cubicBezTo>
                      <a:cubicBezTo>
                        <a:pt x="11182" y="18981"/>
                        <a:pt x="11436" y="19145"/>
                        <a:pt x="11817" y="19472"/>
                      </a:cubicBezTo>
                      <a:cubicBezTo>
                        <a:pt x="11944" y="19636"/>
                        <a:pt x="12071" y="19800"/>
                        <a:pt x="12198" y="19800"/>
                      </a:cubicBezTo>
                      <a:cubicBezTo>
                        <a:pt x="12325" y="19800"/>
                        <a:pt x="12579" y="19963"/>
                        <a:pt x="12833" y="19963"/>
                      </a:cubicBezTo>
                      <a:cubicBezTo>
                        <a:pt x="13215" y="19963"/>
                        <a:pt x="13342" y="19800"/>
                        <a:pt x="13342" y="19800"/>
                      </a:cubicBezTo>
                      <a:cubicBezTo>
                        <a:pt x="13469" y="19800"/>
                        <a:pt x="13469" y="19636"/>
                        <a:pt x="13596" y="19472"/>
                      </a:cubicBezTo>
                      <a:cubicBezTo>
                        <a:pt x="13850" y="19309"/>
                        <a:pt x="14104" y="18981"/>
                        <a:pt x="14485" y="18981"/>
                      </a:cubicBezTo>
                      <a:cubicBezTo>
                        <a:pt x="14612" y="18981"/>
                        <a:pt x="14612" y="18981"/>
                        <a:pt x="14612" y="18981"/>
                      </a:cubicBezTo>
                      <a:cubicBezTo>
                        <a:pt x="14739" y="18981"/>
                        <a:pt x="14993" y="18981"/>
                        <a:pt x="15248" y="18981"/>
                      </a:cubicBezTo>
                      <a:cubicBezTo>
                        <a:pt x="15375" y="18981"/>
                        <a:pt x="15629" y="18818"/>
                        <a:pt x="15756" y="18818"/>
                      </a:cubicBezTo>
                      <a:cubicBezTo>
                        <a:pt x="15756" y="18818"/>
                        <a:pt x="15756" y="18818"/>
                        <a:pt x="15756" y="18818"/>
                      </a:cubicBezTo>
                      <a:cubicBezTo>
                        <a:pt x="15756" y="18818"/>
                        <a:pt x="15756" y="18818"/>
                        <a:pt x="15756" y="18818"/>
                      </a:cubicBezTo>
                      <a:cubicBezTo>
                        <a:pt x="16137" y="18818"/>
                        <a:pt x="16264" y="18981"/>
                        <a:pt x="16391" y="18981"/>
                      </a:cubicBezTo>
                      <a:cubicBezTo>
                        <a:pt x="16391" y="18981"/>
                        <a:pt x="16391" y="18981"/>
                        <a:pt x="16518" y="18981"/>
                      </a:cubicBezTo>
                      <a:cubicBezTo>
                        <a:pt x="16518" y="18981"/>
                        <a:pt x="16518" y="18981"/>
                        <a:pt x="16518" y="18981"/>
                      </a:cubicBezTo>
                      <a:cubicBezTo>
                        <a:pt x="16645" y="19145"/>
                        <a:pt x="17026" y="19309"/>
                        <a:pt x="17280" y="19309"/>
                      </a:cubicBezTo>
                      <a:cubicBezTo>
                        <a:pt x="17280" y="19472"/>
                        <a:pt x="17408" y="19309"/>
                        <a:pt x="17408" y="19309"/>
                      </a:cubicBezTo>
                      <a:cubicBezTo>
                        <a:pt x="17535" y="19309"/>
                        <a:pt x="17789" y="18981"/>
                        <a:pt x="17916" y="18818"/>
                      </a:cubicBezTo>
                      <a:cubicBezTo>
                        <a:pt x="18043" y="18490"/>
                        <a:pt x="18297" y="18163"/>
                        <a:pt x="18551" y="18163"/>
                      </a:cubicBezTo>
                      <a:cubicBezTo>
                        <a:pt x="18551" y="18163"/>
                        <a:pt x="18551" y="18163"/>
                        <a:pt x="18551" y="18163"/>
                      </a:cubicBezTo>
                      <a:cubicBezTo>
                        <a:pt x="18551" y="18000"/>
                        <a:pt x="18551" y="18000"/>
                        <a:pt x="18551" y="1783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93" name="Shape">
                  <a:extLst>
                    <a:ext uri="{FF2B5EF4-FFF2-40B4-BE49-F238E27FC236}">
                      <a16:creationId xmlns:a16="http://schemas.microsoft.com/office/drawing/2014/main" id="{30FD8912-3B88-1DD8-3B0C-BEA21B5E9FA1}"/>
                    </a:ext>
                  </a:extLst>
                </p:cNvPr>
                <p:cNvGrpSpPr/>
                <p:nvPr/>
              </p:nvGrpSpPr>
              <p:grpSpPr>
                <a:xfrm>
                  <a:off x="310727" y="167728"/>
                  <a:ext cx="11973" cy="8821"/>
                  <a:chOff x="0" y="0"/>
                  <a:chExt cx="11972" cy="8819"/>
                </a:xfrm>
              </p:grpSpPr>
              <p:sp>
                <p:nvSpPr>
                  <p:cNvPr id="640" name="Line">
                    <a:extLst>
                      <a:ext uri="{FF2B5EF4-FFF2-40B4-BE49-F238E27FC236}">
                        <a16:creationId xmlns:a16="http://schemas.microsoft.com/office/drawing/2014/main" id="{4BB2EA25-552A-CBFB-1D79-044CE3AF3FF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97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12000" y="7199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41" name="Line">
                    <a:extLst>
                      <a:ext uri="{FF2B5EF4-FFF2-40B4-BE49-F238E27FC236}">
                        <a16:creationId xmlns:a16="http://schemas.microsoft.com/office/drawing/2014/main" id="{77C71D07-51C5-B395-979A-7D35FD807AA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97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2000" y="7199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94" name="Triangle">
                  <a:extLst>
                    <a:ext uri="{FF2B5EF4-FFF2-40B4-BE49-F238E27FC236}">
                      <a16:creationId xmlns:a16="http://schemas.microsoft.com/office/drawing/2014/main" id="{982BD565-44CC-6790-A363-672191A53DD3}"/>
                    </a:ext>
                  </a:extLst>
                </p:cNvPr>
                <p:cNvGrpSpPr/>
                <p:nvPr/>
              </p:nvGrpSpPr>
              <p:grpSpPr>
                <a:xfrm>
                  <a:off x="348721" y="118778"/>
                  <a:ext cx="59856" cy="32546"/>
                  <a:chOff x="0" y="0"/>
                  <a:chExt cx="59854" cy="32544"/>
                </a:xfrm>
              </p:grpSpPr>
              <p:sp>
                <p:nvSpPr>
                  <p:cNvPr id="638" name="Line">
                    <a:extLst>
                      <a:ext uri="{FF2B5EF4-FFF2-40B4-BE49-F238E27FC236}">
                        <a16:creationId xmlns:a16="http://schemas.microsoft.com/office/drawing/2014/main" id="{2846980D-BB9E-5C6A-4226-067CFC40B649}"/>
                      </a:ext>
                    </a:extLst>
                  </p:cNvPr>
                  <p:cNvSpPr/>
                  <p:nvPr/>
                </p:nvSpPr>
                <p:spPr>
                  <a:xfrm flipV="1">
                    <a:off x="-1" y="-1"/>
                    <a:ext cx="59856" cy="32545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39" name="Line">
                    <a:extLst>
                      <a:ext uri="{FF2B5EF4-FFF2-40B4-BE49-F238E27FC236}">
                        <a16:creationId xmlns:a16="http://schemas.microsoft.com/office/drawing/2014/main" id="{54C0FB38-BED4-BB60-8369-B43388BF4461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-1"/>
                    <a:ext cx="59855" cy="32545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595" name="Shape">
                  <a:extLst>
                    <a:ext uri="{FF2B5EF4-FFF2-40B4-BE49-F238E27FC236}">
                      <a16:creationId xmlns:a16="http://schemas.microsoft.com/office/drawing/2014/main" id="{B8AB994B-A1E6-2698-79D7-2A7D83A06202}"/>
                    </a:ext>
                  </a:extLst>
                </p:cNvPr>
                <p:cNvGrpSpPr/>
                <p:nvPr/>
              </p:nvGrpSpPr>
              <p:grpSpPr>
                <a:xfrm>
                  <a:off x="298724" y="170839"/>
                  <a:ext cx="9435" cy="8821"/>
                  <a:chOff x="0" y="0"/>
                  <a:chExt cx="9434" cy="8819"/>
                </a:xfrm>
              </p:grpSpPr>
              <p:sp>
                <p:nvSpPr>
                  <p:cNvPr id="636" name="Line">
                    <a:extLst>
                      <a:ext uri="{FF2B5EF4-FFF2-40B4-BE49-F238E27FC236}">
                        <a16:creationId xmlns:a16="http://schemas.microsoft.com/office/drawing/2014/main" id="{46D79690-92F7-6A35-2F85-09F87D40F71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37" name="Line">
                    <a:extLst>
                      <a:ext uri="{FF2B5EF4-FFF2-40B4-BE49-F238E27FC236}">
                        <a16:creationId xmlns:a16="http://schemas.microsoft.com/office/drawing/2014/main" id="{98003AB0-9AEB-A077-96D4-EEDCFE72FB1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96" name="Square">
                  <a:extLst>
                    <a:ext uri="{FF2B5EF4-FFF2-40B4-BE49-F238E27FC236}">
                      <a16:creationId xmlns:a16="http://schemas.microsoft.com/office/drawing/2014/main" id="{FB25C574-F531-712D-E835-BEF08DF5E623}"/>
                    </a:ext>
                  </a:extLst>
                </p:cNvPr>
                <p:cNvSpPr/>
                <p:nvPr/>
              </p:nvSpPr>
              <p:spPr>
                <a:xfrm>
                  <a:off x="404902" y="114849"/>
                  <a:ext cx="9433" cy="8820"/>
                </a:xfrm>
                <a:prstGeom prst="rect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97" name="Shape">
                  <a:extLst>
                    <a:ext uri="{FF2B5EF4-FFF2-40B4-BE49-F238E27FC236}">
                      <a16:creationId xmlns:a16="http://schemas.microsoft.com/office/drawing/2014/main" id="{B9641FC6-6E2C-FCA2-CB91-000595A3FE49}"/>
                    </a:ext>
                  </a:extLst>
                </p:cNvPr>
                <p:cNvGrpSpPr/>
                <p:nvPr/>
              </p:nvGrpSpPr>
              <p:grpSpPr>
                <a:xfrm>
                  <a:off x="396834" y="242620"/>
                  <a:ext cx="9435" cy="8821"/>
                  <a:chOff x="0" y="0"/>
                  <a:chExt cx="9434" cy="8819"/>
                </a:xfrm>
              </p:grpSpPr>
              <p:sp>
                <p:nvSpPr>
                  <p:cNvPr id="634" name="Line">
                    <a:extLst>
                      <a:ext uri="{FF2B5EF4-FFF2-40B4-BE49-F238E27FC236}">
                        <a16:creationId xmlns:a16="http://schemas.microsoft.com/office/drawing/2014/main" id="{3CE808AF-1AC4-22C2-196B-B85D63C51AE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2960" y="0"/>
                          <a:pt x="1728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35" name="Line">
                    <a:extLst>
                      <a:ext uri="{FF2B5EF4-FFF2-40B4-BE49-F238E27FC236}">
                        <a16:creationId xmlns:a16="http://schemas.microsoft.com/office/drawing/2014/main" id="{C4AD89FA-B4AC-9CCF-6A60-576BDBDEDDB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7280" y="21600"/>
                          <a:pt x="1296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598" name="Shape">
                  <a:extLst>
                    <a:ext uri="{FF2B5EF4-FFF2-40B4-BE49-F238E27FC236}">
                      <a16:creationId xmlns:a16="http://schemas.microsoft.com/office/drawing/2014/main" id="{9F103F8F-260F-40BD-4BE2-699D094F31A8}"/>
                    </a:ext>
                  </a:extLst>
                </p:cNvPr>
                <p:cNvSpPr/>
                <p:nvPr/>
              </p:nvSpPr>
              <p:spPr>
                <a:xfrm>
                  <a:off x="304189" y="239270"/>
                  <a:ext cx="9433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4320" y="0"/>
                        <a:pt x="12960" y="0"/>
                        <a:pt x="17280" y="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7280" y="0"/>
                        <a:pt x="17280" y="0"/>
                        <a:pt x="17280" y="0"/>
                      </a:cubicBezTo>
                      <a:cubicBezTo>
                        <a:pt x="12960" y="0"/>
                        <a:pt x="43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599" name="Shape">
                  <a:extLst>
                    <a:ext uri="{FF2B5EF4-FFF2-40B4-BE49-F238E27FC236}">
                      <a16:creationId xmlns:a16="http://schemas.microsoft.com/office/drawing/2014/main" id="{A25F63FB-C1AB-F6E8-0348-50E857FBECB5}"/>
                    </a:ext>
                  </a:extLst>
                </p:cNvPr>
                <p:cNvGrpSpPr/>
                <p:nvPr/>
              </p:nvGrpSpPr>
              <p:grpSpPr>
                <a:xfrm>
                  <a:off x="405162" y="244055"/>
                  <a:ext cx="9434" cy="8821"/>
                  <a:chOff x="0" y="0"/>
                  <a:chExt cx="9433" cy="8819"/>
                </a:xfrm>
              </p:grpSpPr>
              <p:sp>
                <p:nvSpPr>
                  <p:cNvPr id="632" name="Line">
                    <a:extLst>
                      <a:ext uri="{FF2B5EF4-FFF2-40B4-BE49-F238E27FC236}">
                        <a16:creationId xmlns:a16="http://schemas.microsoft.com/office/drawing/2014/main" id="{7845458B-0FEA-9C8C-C153-E50070291F5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21600"/>
                          <a:pt x="3600" y="108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33" name="Line">
                    <a:extLst>
                      <a:ext uri="{FF2B5EF4-FFF2-40B4-BE49-F238E27FC236}">
                        <a16:creationId xmlns:a16="http://schemas.microsoft.com/office/drawing/2014/main" id="{3D3D01A2-EE5E-4CF3-F284-EDCEA94A47F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3600" y="10800"/>
                          <a:pt x="144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600" name="Shape">
                  <a:extLst>
                    <a:ext uri="{FF2B5EF4-FFF2-40B4-BE49-F238E27FC236}">
                      <a16:creationId xmlns:a16="http://schemas.microsoft.com/office/drawing/2014/main" id="{62745008-2461-31C8-83BD-DD8085FE8DB7}"/>
                    </a:ext>
                  </a:extLst>
                </p:cNvPr>
                <p:cNvSpPr/>
                <p:nvPr/>
              </p:nvSpPr>
              <p:spPr>
                <a:xfrm>
                  <a:off x="268015" y="257215"/>
                  <a:ext cx="9435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1080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0" y="0"/>
                        <a:pt x="0" y="108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601" name="Shape">
                  <a:extLst>
                    <a:ext uri="{FF2B5EF4-FFF2-40B4-BE49-F238E27FC236}">
                      <a16:creationId xmlns:a16="http://schemas.microsoft.com/office/drawing/2014/main" id="{07BACEA3-21DA-5783-2807-3E319A15EF7D}"/>
                    </a:ext>
                  </a:extLst>
                </p:cNvPr>
                <p:cNvGrpSpPr/>
                <p:nvPr/>
              </p:nvGrpSpPr>
              <p:grpSpPr>
                <a:xfrm>
                  <a:off x="245114" y="225392"/>
                  <a:ext cx="9435" cy="8821"/>
                  <a:chOff x="0" y="0"/>
                  <a:chExt cx="9434" cy="8819"/>
                </a:xfrm>
              </p:grpSpPr>
              <p:sp>
                <p:nvSpPr>
                  <p:cNvPr id="630" name="Line">
                    <a:extLst>
                      <a:ext uri="{FF2B5EF4-FFF2-40B4-BE49-F238E27FC236}">
                        <a16:creationId xmlns:a16="http://schemas.microsoft.com/office/drawing/2014/main" id="{4AD82B9D-2E88-F120-17E6-C53EAD50F8A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31" name="Line">
                    <a:extLst>
                      <a:ext uri="{FF2B5EF4-FFF2-40B4-BE49-F238E27FC236}">
                        <a16:creationId xmlns:a16="http://schemas.microsoft.com/office/drawing/2014/main" id="{FCAB3760-7F3F-531B-C806-FEFA00C6A38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216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602" name="Square">
                  <a:extLst>
                    <a:ext uri="{FF2B5EF4-FFF2-40B4-BE49-F238E27FC236}">
                      <a16:creationId xmlns:a16="http://schemas.microsoft.com/office/drawing/2014/main" id="{AF672685-5075-16AB-088D-8E6E141BD5A3}"/>
                    </a:ext>
                  </a:extLst>
                </p:cNvPr>
                <p:cNvSpPr/>
                <p:nvPr/>
              </p:nvSpPr>
              <p:spPr>
                <a:xfrm>
                  <a:off x="239908" y="226349"/>
                  <a:ext cx="9434" cy="8820"/>
                </a:xfrm>
                <a:prstGeom prst="rect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03" name="Shape">
                  <a:extLst>
                    <a:ext uri="{FF2B5EF4-FFF2-40B4-BE49-F238E27FC236}">
                      <a16:creationId xmlns:a16="http://schemas.microsoft.com/office/drawing/2014/main" id="{C34110BA-A697-08F7-AE0B-2C12EDDC8A70}"/>
                    </a:ext>
                  </a:extLst>
                </p:cNvPr>
                <p:cNvSpPr/>
                <p:nvPr/>
              </p:nvSpPr>
              <p:spPr>
                <a:xfrm>
                  <a:off x="430957" y="118779"/>
                  <a:ext cx="134287" cy="2033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199" y="21482"/>
                      </a:moveTo>
                      <a:cubicBezTo>
                        <a:pt x="4199" y="21600"/>
                        <a:pt x="4199" y="21600"/>
                        <a:pt x="4199" y="21600"/>
                      </a:cubicBezTo>
                      <a:cubicBezTo>
                        <a:pt x="4199" y="21600"/>
                        <a:pt x="4199" y="21600"/>
                        <a:pt x="4199" y="21600"/>
                      </a:cubicBezTo>
                      <a:cubicBezTo>
                        <a:pt x="4399" y="21600"/>
                        <a:pt x="4399" y="21600"/>
                        <a:pt x="4399" y="21600"/>
                      </a:cubicBezTo>
                      <a:cubicBezTo>
                        <a:pt x="4399" y="21600"/>
                        <a:pt x="4799" y="21482"/>
                        <a:pt x="4999" y="21364"/>
                      </a:cubicBezTo>
                      <a:cubicBezTo>
                        <a:pt x="5199" y="21128"/>
                        <a:pt x="5399" y="21128"/>
                        <a:pt x="5599" y="21128"/>
                      </a:cubicBezTo>
                      <a:cubicBezTo>
                        <a:pt x="5799" y="21128"/>
                        <a:pt x="5999" y="21246"/>
                        <a:pt x="6199" y="21246"/>
                      </a:cubicBezTo>
                      <a:cubicBezTo>
                        <a:pt x="6399" y="21246"/>
                        <a:pt x="6399" y="21364"/>
                        <a:pt x="6399" y="21364"/>
                      </a:cubicBezTo>
                      <a:cubicBezTo>
                        <a:pt x="6800" y="21010"/>
                        <a:pt x="7800" y="20892"/>
                        <a:pt x="8400" y="20892"/>
                      </a:cubicBezTo>
                      <a:cubicBezTo>
                        <a:pt x="8600" y="20892"/>
                        <a:pt x="8999" y="20892"/>
                        <a:pt x="8999" y="20774"/>
                      </a:cubicBezTo>
                      <a:cubicBezTo>
                        <a:pt x="9399" y="20774"/>
                        <a:pt x="9399" y="20774"/>
                        <a:pt x="9399" y="20774"/>
                      </a:cubicBezTo>
                      <a:cubicBezTo>
                        <a:pt x="9799" y="20656"/>
                        <a:pt x="10599" y="20420"/>
                        <a:pt x="11000" y="20302"/>
                      </a:cubicBezTo>
                      <a:cubicBezTo>
                        <a:pt x="10800" y="20184"/>
                        <a:pt x="10800" y="20184"/>
                        <a:pt x="10800" y="20184"/>
                      </a:cubicBezTo>
                      <a:cubicBezTo>
                        <a:pt x="10800" y="20066"/>
                        <a:pt x="10599" y="19712"/>
                        <a:pt x="11200" y="19476"/>
                      </a:cubicBezTo>
                      <a:cubicBezTo>
                        <a:pt x="11400" y="19358"/>
                        <a:pt x="11800" y="19358"/>
                        <a:pt x="12199" y="19358"/>
                      </a:cubicBezTo>
                      <a:cubicBezTo>
                        <a:pt x="12800" y="19358"/>
                        <a:pt x="12800" y="19358"/>
                        <a:pt x="12800" y="19358"/>
                      </a:cubicBezTo>
                      <a:cubicBezTo>
                        <a:pt x="13399" y="19358"/>
                        <a:pt x="14000" y="19358"/>
                        <a:pt x="14199" y="19122"/>
                      </a:cubicBezTo>
                      <a:cubicBezTo>
                        <a:pt x="14800" y="18768"/>
                        <a:pt x="15600" y="18296"/>
                        <a:pt x="16200" y="17941"/>
                      </a:cubicBezTo>
                      <a:cubicBezTo>
                        <a:pt x="16200" y="17941"/>
                        <a:pt x="16400" y="17823"/>
                        <a:pt x="16400" y="17823"/>
                      </a:cubicBezTo>
                      <a:cubicBezTo>
                        <a:pt x="16600" y="17823"/>
                        <a:pt x="16600" y="17823"/>
                        <a:pt x="16600" y="17705"/>
                      </a:cubicBezTo>
                      <a:cubicBezTo>
                        <a:pt x="16600" y="17587"/>
                        <a:pt x="16600" y="17351"/>
                        <a:pt x="17000" y="17115"/>
                      </a:cubicBezTo>
                      <a:cubicBezTo>
                        <a:pt x="17400" y="16997"/>
                        <a:pt x="18200" y="16643"/>
                        <a:pt x="18799" y="16643"/>
                      </a:cubicBezTo>
                      <a:cubicBezTo>
                        <a:pt x="18799" y="16643"/>
                        <a:pt x="18799" y="16643"/>
                        <a:pt x="18799" y="16643"/>
                      </a:cubicBezTo>
                      <a:cubicBezTo>
                        <a:pt x="18799" y="16643"/>
                        <a:pt x="18799" y="16643"/>
                        <a:pt x="18799" y="16643"/>
                      </a:cubicBezTo>
                      <a:cubicBezTo>
                        <a:pt x="19000" y="16643"/>
                        <a:pt x="19000" y="16643"/>
                        <a:pt x="19000" y="16643"/>
                      </a:cubicBezTo>
                      <a:cubicBezTo>
                        <a:pt x="19000" y="16643"/>
                        <a:pt x="19000" y="16643"/>
                        <a:pt x="19200" y="16643"/>
                      </a:cubicBezTo>
                      <a:cubicBezTo>
                        <a:pt x="19200" y="16407"/>
                        <a:pt x="19200" y="16407"/>
                        <a:pt x="19200" y="16407"/>
                      </a:cubicBezTo>
                      <a:cubicBezTo>
                        <a:pt x="18799" y="16289"/>
                        <a:pt x="18200" y="15935"/>
                        <a:pt x="18200" y="15463"/>
                      </a:cubicBezTo>
                      <a:cubicBezTo>
                        <a:pt x="18200" y="15345"/>
                        <a:pt x="18200" y="15227"/>
                        <a:pt x="18200" y="15109"/>
                      </a:cubicBezTo>
                      <a:cubicBezTo>
                        <a:pt x="18200" y="14991"/>
                        <a:pt x="18200" y="14755"/>
                        <a:pt x="18200" y="14755"/>
                      </a:cubicBezTo>
                      <a:cubicBezTo>
                        <a:pt x="17800" y="14755"/>
                        <a:pt x="17400" y="14637"/>
                        <a:pt x="17200" y="14400"/>
                      </a:cubicBezTo>
                      <a:cubicBezTo>
                        <a:pt x="17000" y="14164"/>
                        <a:pt x="17200" y="13810"/>
                        <a:pt x="17600" y="13574"/>
                      </a:cubicBezTo>
                      <a:cubicBezTo>
                        <a:pt x="17600" y="13574"/>
                        <a:pt x="17600" y="13456"/>
                        <a:pt x="17400" y="13338"/>
                      </a:cubicBezTo>
                      <a:cubicBezTo>
                        <a:pt x="17400" y="13102"/>
                        <a:pt x="17200" y="12866"/>
                        <a:pt x="17400" y="12748"/>
                      </a:cubicBezTo>
                      <a:cubicBezTo>
                        <a:pt x="17400" y="12630"/>
                        <a:pt x="17600" y="12512"/>
                        <a:pt x="17999" y="12512"/>
                      </a:cubicBezTo>
                      <a:cubicBezTo>
                        <a:pt x="18200" y="12512"/>
                        <a:pt x="18200" y="12512"/>
                        <a:pt x="18200" y="12276"/>
                      </a:cubicBezTo>
                      <a:cubicBezTo>
                        <a:pt x="18200" y="12040"/>
                        <a:pt x="18200" y="11686"/>
                        <a:pt x="19000" y="11568"/>
                      </a:cubicBezTo>
                      <a:cubicBezTo>
                        <a:pt x="19200" y="11568"/>
                        <a:pt x="19400" y="11450"/>
                        <a:pt x="19400" y="10978"/>
                      </a:cubicBezTo>
                      <a:cubicBezTo>
                        <a:pt x="19400" y="10504"/>
                        <a:pt x="20800" y="10150"/>
                        <a:pt x="21600" y="10032"/>
                      </a:cubicBezTo>
                      <a:cubicBezTo>
                        <a:pt x="21600" y="10032"/>
                        <a:pt x="21600" y="10032"/>
                        <a:pt x="21600" y="10032"/>
                      </a:cubicBezTo>
                      <a:cubicBezTo>
                        <a:pt x="21600" y="9914"/>
                        <a:pt x="21600" y="9560"/>
                        <a:pt x="21600" y="9206"/>
                      </a:cubicBezTo>
                      <a:cubicBezTo>
                        <a:pt x="21600" y="9088"/>
                        <a:pt x="21600" y="8970"/>
                        <a:pt x="21600" y="8852"/>
                      </a:cubicBezTo>
                      <a:cubicBezTo>
                        <a:pt x="21600" y="5311"/>
                        <a:pt x="21600" y="5311"/>
                        <a:pt x="21600" y="5311"/>
                      </a:cubicBezTo>
                      <a:cubicBezTo>
                        <a:pt x="4799" y="0"/>
                        <a:pt x="4799" y="0"/>
                        <a:pt x="4799" y="0"/>
                      </a:cubicBezTo>
                      <a:cubicBezTo>
                        <a:pt x="3199" y="590"/>
                        <a:pt x="3199" y="590"/>
                        <a:pt x="3199" y="590"/>
                      </a:cubicBezTo>
                      <a:cubicBezTo>
                        <a:pt x="3199" y="1180"/>
                        <a:pt x="3399" y="1652"/>
                        <a:pt x="3399" y="1888"/>
                      </a:cubicBezTo>
                      <a:cubicBezTo>
                        <a:pt x="3399" y="1888"/>
                        <a:pt x="3399" y="1888"/>
                        <a:pt x="3399" y="1888"/>
                      </a:cubicBezTo>
                      <a:cubicBezTo>
                        <a:pt x="3399" y="2006"/>
                        <a:pt x="3399" y="2006"/>
                        <a:pt x="3399" y="2006"/>
                      </a:cubicBezTo>
                      <a:cubicBezTo>
                        <a:pt x="3399" y="2006"/>
                        <a:pt x="3399" y="2006"/>
                        <a:pt x="3399" y="2006"/>
                      </a:cubicBezTo>
                      <a:cubicBezTo>
                        <a:pt x="3399" y="2124"/>
                        <a:pt x="3399" y="2124"/>
                        <a:pt x="3399" y="2124"/>
                      </a:cubicBezTo>
                      <a:cubicBezTo>
                        <a:pt x="3399" y="2124"/>
                        <a:pt x="3599" y="2360"/>
                        <a:pt x="3599" y="2478"/>
                      </a:cubicBezTo>
                      <a:cubicBezTo>
                        <a:pt x="3999" y="2714"/>
                        <a:pt x="4399" y="2950"/>
                        <a:pt x="4199" y="3304"/>
                      </a:cubicBezTo>
                      <a:cubicBezTo>
                        <a:pt x="4199" y="3540"/>
                        <a:pt x="4399" y="3540"/>
                        <a:pt x="4399" y="3659"/>
                      </a:cubicBezTo>
                      <a:cubicBezTo>
                        <a:pt x="4599" y="3777"/>
                        <a:pt x="4799" y="4013"/>
                        <a:pt x="4599" y="4367"/>
                      </a:cubicBezTo>
                      <a:cubicBezTo>
                        <a:pt x="4399" y="4957"/>
                        <a:pt x="4199" y="5429"/>
                        <a:pt x="4199" y="5783"/>
                      </a:cubicBezTo>
                      <a:cubicBezTo>
                        <a:pt x="4199" y="9088"/>
                        <a:pt x="3999" y="9206"/>
                        <a:pt x="3799" y="9324"/>
                      </a:cubicBezTo>
                      <a:cubicBezTo>
                        <a:pt x="3599" y="9442"/>
                        <a:pt x="599" y="11214"/>
                        <a:pt x="399" y="11804"/>
                      </a:cubicBezTo>
                      <a:cubicBezTo>
                        <a:pt x="399" y="12158"/>
                        <a:pt x="199" y="12276"/>
                        <a:pt x="0" y="12394"/>
                      </a:cubicBezTo>
                      <a:cubicBezTo>
                        <a:pt x="0" y="12512"/>
                        <a:pt x="0" y="12512"/>
                        <a:pt x="0" y="12866"/>
                      </a:cubicBezTo>
                      <a:cubicBezTo>
                        <a:pt x="0" y="12984"/>
                        <a:pt x="0" y="12984"/>
                        <a:pt x="0" y="12984"/>
                      </a:cubicBezTo>
                      <a:cubicBezTo>
                        <a:pt x="0" y="13102"/>
                        <a:pt x="0" y="13102"/>
                        <a:pt x="0" y="13102"/>
                      </a:cubicBezTo>
                      <a:cubicBezTo>
                        <a:pt x="0" y="13220"/>
                        <a:pt x="0" y="13220"/>
                        <a:pt x="0" y="13220"/>
                      </a:cubicBezTo>
                      <a:cubicBezTo>
                        <a:pt x="0" y="13220"/>
                        <a:pt x="0" y="13220"/>
                        <a:pt x="199" y="13338"/>
                      </a:cubicBezTo>
                      <a:cubicBezTo>
                        <a:pt x="199" y="13338"/>
                        <a:pt x="199" y="13338"/>
                        <a:pt x="199" y="13456"/>
                      </a:cubicBezTo>
                      <a:cubicBezTo>
                        <a:pt x="199" y="13456"/>
                        <a:pt x="199" y="13456"/>
                        <a:pt x="199" y="13456"/>
                      </a:cubicBezTo>
                      <a:cubicBezTo>
                        <a:pt x="399" y="13456"/>
                        <a:pt x="399" y="13456"/>
                        <a:pt x="399" y="13456"/>
                      </a:cubicBezTo>
                      <a:cubicBezTo>
                        <a:pt x="399" y="13574"/>
                        <a:pt x="599" y="13574"/>
                        <a:pt x="599" y="13692"/>
                      </a:cubicBezTo>
                      <a:cubicBezTo>
                        <a:pt x="799" y="13810"/>
                        <a:pt x="799" y="13928"/>
                        <a:pt x="999" y="13928"/>
                      </a:cubicBezTo>
                      <a:cubicBezTo>
                        <a:pt x="999" y="13928"/>
                        <a:pt x="999" y="13928"/>
                        <a:pt x="999" y="13928"/>
                      </a:cubicBezTo>
                      <a:cubicBezTo>
                        <a:pt x="999" y="13928"/>
                        <a:pt x="999" y="13928"/>
                        <a:pt x="999" y="13928"/>
                      </a:cubicBezTo>
                      <a:cubicBezTo>
                        <a:pt x="999" y="13928"/>
                        <a:pt x="999" y="13928"/>
                        <a:pt x="999" y="13928"/>
                      </a:cubicBezTo>
                      <a:cubicBezTo>
                        <a:pt x="999" y="13928"/>
                        <a:pt x="999" y="13928"/>
                        <a:pt x="999" y="13928"/>
                      </a:cubicBezTo>
                      <a:cubicBezTo>
                        <a:pt x="999" y="13928"/>
                        <a:pt x="1199" y="13928"/>
                        <a:pt x="1199" y="13928"/>
                      </a:cubicBezTo>
                      <a:cubicBezTo>
                        <a:pt x="1399" y="13928"/>
                        <a:pt x="1399" y="13928"/>
                        <a:pt x="1399" y="13928"/>
                      </a:cubicBezTo>
                      <a:cubicBezTo>
                        <a:pt x="1399" y="13928"/>
                        <a:pt x="1399" y="13928"/>
                        <a:pt x="1399" y="13928"/>
                      </a:cubicBezTo>
                      <a:cubicBezTo>
                        <a:pt x="1399" y="14046"/>
                        <a:pt x="1599" y="14046"/>
                        <a:pt x="1799" y="14046"/>
                      </a:cubicBezTo>
                      <a:cubicBezTo>
                        <a:pt x="1799" y="14164"/>
                        <a:pt x="1799" y="14164"/>
                        <a:pt x="1999" y="14164"/>
                      </a:cubicBezTo>
                      <a:cubicBezTo>
                        <a:pt x="2399" y="14519"/>
                        <a:pt x="2799" y="15109"/>
                        <a:pt x="2799" y="15463"/>
                      </a:cubicBezTo>
                      <a:cubicBezTo>
                        <a:pt x="2799" y="15581"/>
                        <a:pt x="2799" y="15699"/>
                        <a:pt x="2999" y="15817"/>
                      </a:cubicBezTo>
                      <a:cubicBezTo>
                        <a:pt x="2999" y="15935"/>
                        <a:pt x="3199" y="16171"/>
                        <a:pt x="2999" y="16643"/>
                      </a:cubicBezTo>
                      <a:cubicBezTo>
                        <a:pt x="2999" y="17115"/>
                        <a:pt x="3599" y="17941"/>
                        <a:pt x="3799" y="18060"/>
                      </a:cubicBezTo>
                      <a:cubicBezTo>
                        <a:pt x="4199" y="18178"/>
                        <a:pt x="4199" y="18296"/>
                        <a:pt x="4199" y="18414"/>
                      </a:cubicBezTo>
                      <a:cubicBezTo>
                        <a:pt x="3999" y="18650"/>
                        <a:pt x="3599" y="18768"/>
                        <a:pt x="2599" y="18650"/>
                      </a:cubicBezTo>
                      <a:cubicBezTo>
                        <a:pt x="2399" y="18650"/>
                        <a:pt x="2199" y="18650"/>
                        <a:pt x="1799" y="18650"/>
                      </a:cubicBezTo>
                      <a:cubicBezTo>
                        <a:pt x="1399" y="18650"/>
                        <a:pt x="1199" y="18650"/>
                        <a:pt x="1199" y="18650"/>
                      </a:cubicBezTo>
                      <a:cubicBezTo>
                        <a:pt x="1199" y="18768"/>
                        <a:pt x="1199" y="18768"/>
                        <a:pt x="1199" y="18768"/>
                      </a:cubicBezTo>
                      <a:cubicBezTo>
                        <a:pt x="999" y="18886"/>
                        <a:pt x="999" y="19122"/>
                        <a:pt x="1599" y="19358"/>
                      </a:cubicBezTo>
                      <a:cubicBezTo>
                        <a:pt x="1799" y="19476"/>
                        <a:pt x="1999" y="19594"/>
                        <a:pt x="2199" y="19712"/>
                      </a:cubicBezTo>
                      <a:cubicBezTo>
                        <a:pt x="2799" y="19948"/>
                        <a:pt x="3399" y="20184"/>
                        <a:pt x="3599" y="20656"/>
                      </a:cubicBezTo>
                      <a:cubicBezTo>
                        <a:pt x="3599" y="20656"/>
                        <a:pt x="3599" y="20774"/>
                        <a:pt x="3599" y="20892"/>
                      </a:cubicBezTo>
                      <a:cubicBezTo>
                        <a:pt x="3599" y="20892"/>
                        <a:pt x="3599" y="20892"/>
                        <a:pt x="3599" y="20892"/>
                      </a:cubicBezTo>
                      <a:cubicBezTo>
                        <a:pt x="3799" y="21010"/>
                        <a:pt x="3799" y="21128"/>
                        <a:pt x="3799" y="21128"/>
                      </a:cubicBezTo>
                      <a:cubicBezTo>
                        <a:pt x="3799" y="21128"/>
                        <a:pt x="3799" y="21128"/>
                        <a:pt x="3799" y="21128"/>
                      </a:cubicBezTo>
                      <a:cubicBezTo>
                        <a:pt x="3999" y="21364"/>
                        <a:pt x="3999" y="21482"/>
                        <a:pt x="4199" y="2148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604" name="Triangle">
                  <a:extLst>
                    <a:ext uri="{FF2B5EF4-FFF2-40B4-BE49-F238E27FC236}">
                      <a16:creationId xmlns:a16="http://schemas.microsoft.com/office/drawing/2014/main" id="{4BCF457B-D9BC-65FB-0141-A2C4BAD472A5}"/>
                    </a:ext>
                  </a:extLst>
                </p:cNvPr>
                <p:cNvGrpSpPr/>
                <p:nvPr/>
              </p:nvGrpSpPr>
              <p:grpSpPr>
                <a:xfrm>
                  <a:off x="461145" y="118778"/>
                  <a:ext cx="104095" cy="49773"/>
                  <a:chOff x="0" y="0"/>
                  <a:chExt cx="104094" cy="49772"/>
                </a:xfrm>
              </p:grpSpPr>
              <p:sp>
                <p:nvSpPr>
                  <p:cNvPr id="628" name="Line">
                    <a:extLst>
                      <a:ext uri="{FF2B5EF4-FFF2-40B4-BE49-F238E27FC236}">
                        <a16:creationId xmlns:a16="http://schemas.microsoft.com/office/drawing/2014/main" id="{B00F4DF7-2778-B5B2-BAAE-8C837EEB9FAF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104095" cy="49772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29" name="Line">
                    <a:extLst>
                      <a:ext uri="{FF2B5EF4-FFF2-40B4-BE49-F238E27FC236}">
                        <a16:creationId xmlns:a16="http://schemas.microsoft.com/office/drawing/2014/main" id="{2C83148E-E7C6-C2B0-4F07-3E2B99308E55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-1"/>
                    <a:ext cx="104095" cy="49773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605" name="Triangle">
                  <a:extLst>
                    <a:ext uri="{FF2B5EF4-FFF2-40B4-BE49-F238E27FC236}">
                      <a16:creationId xmlns:a16="http://schemas.microsoft.com/office/drawing/2014/main" id="{FCBA3449-14CD-22CB-F4D3-A7BAD37F3FD1}"/>
                    </a:ext>
                  </a:extLst>
                </p:cNvPr>
                <p:cNvGrpSpPr/>
                <p:nvPr/>
              </p:nvGrpSpPr>
              <p:grpSpPr>
                <a:xfrm>
                  <a:off x="450735" y="117570"/>
                  <a:ext cx="10413" cy="7207"/>
                  <a:chOff x="0" y="0"/>
                  <a:chExt cx="10411" cy="7205"/>
                </a:xfrm>
              </p:grpSpPr>
              <p:sp>
                <p:nvSpPr>
                  <p:cNvPr id="626" name="Line">
                    <a:extLst>
                      <a:ext uri="{FF2B5EF4-FFF2-40B4-BE49-F238E27FC236}">
                        <a16:creationId xmlns:a16="http://schemas.microsoft.com/office/drawing/2014/main" id="{7256A179-9CBB-08C9-2302-065DBBFE8459}"/>
                      </a:ext>
                    </a:extLst>
                  </p:cNvPr>
                  <p:cNvSpPr/>
                  <p:nvPr/>
                </p:nvSpPr>
                <p:spPr>
                  <a:xfrm flipV="1">
                    <a:off x="-1" y="0"/>
                    <a:ext cx="10413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27" name="Line">
                    <a:extLst>
                      <a:ext uri="{FF2B5EF4-FFF2-40B4-BE49-F238E27FC236}">
                        <a16:creationId xmlns:a16="http://schemas.microsoft.com/office/drawing/2014/main" id="{5EB4656B-FF49-FE2D-E353-8CF35080CB69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10412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606" name="Shape">
                  <a:extLst>
                    <a:ext uri="{FF2B5EF4-FFF2-40B4-BE49-F238E27FC236}">
                      <a16:creationId xmlns:a16="http://schemas.microsoft.com/office/drawing/2014/main" id="{EBE6AE58-22FF-39DA-2A4B-574AD568FDE9}"/>
                    </a:ext>
                  </a:extLst>
                </p:cNvPr>
                <p:cNvSpPr/>
                <p:nvPr/>
              </p:nvSpPr>
              <p:spPr>
                <a:xfrm>
                  <a:off x="536614" y="272289"/>
                  <a:ext cx="1197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4400" y="0"/>
                        <a:pt x="4799" y="16200"/>
                        <a:pt x="0" y="21600"/>
                      </a:cubicBezTo>
                      <a:cubicBezTo>
                        <a:pt x="4799" y="16200"/>
                        <a:pt x="144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07" name="Shape">
                  <a:extLst>
                    <a:ext uri="{FF2B5EF4-FFF2-40B4-BE49-F238E27FC236}">
                      <a16:creationId xmlns:a16="http://schemas.microsoft.com/office/drawing/2014/main" id="{2F500147-0968-8C4C-8C8F-18C121022D76}"/>
                    </a:ext>
                  </a:extLst>
                </p:cNvPr>
                <p:cNvSpPr/>
                <p:nvPr/>
              </p:nvSpPr>
              <p:spPr>
                <a:xfrm>
                  <a:off x="430926" y="242859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4400" y="21600"/>
                        <a:pt x="14400" y="16200"/>
                        <a:pt x="7200" y="10800"/>
                      </a:cubicBezTo>
                      <a:cubicBezTo>
                        <a:pt x="7200" y="5400"/>
                        <a:pt x="0" y="5400"/>
                        <a:pt x="0" y="0"/>
                      </a:cubicBezTo>
                      <a:cubicBezTo>
                        <a:pt x="0" y="5400"/>
                        <a:pt x="7200" y="5400"/>
                        <a:pt x="7200" y="10800"/>
                      </a:cubicBezTo>
                      <a:cubicBezTo>
                        <a:pt x="14400" y="16200"/>
                        <a:pt x="14400" y="21600"/>
                        <a:pt x="144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08" name="Shape">
                  <a:extLst>
                    <a:ext uri="{FF2B5EF4-FFF2-40B4-BE49-F238E27FC236}">
                      <a16:creationId xmlns:a16="http://schemas.microsoft.com/office/drawing/2014/main" id="{2217E68B-4876-5B09-830D-F4AB3151BAF5}"/>
                    </a:ext>
                  </a:extLst>
                </p:cNvPr>
                <p:cNvSpPr/>
                <p:nvPr/>
              </p:nvSpPr>
              <p:spPr>
                <a:xfrm>
                  <a:off x="426762" y="239987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10800"/>
                      </a:cubicBezTo>
                      <a:cubicBezTo>
                        <a:pt x="21600" y="10800"/>
                        <a:pt x="21600" y="10800"/>
                        <a:pt x="21600" y="21600"/>
                      </a:cubicBezTo>
                      <a:cubicBezTo>
                        <a:pt x="21600" y="10800"/>
                        <a:pt x="21600" y="10800"/>
                        <a:pt x="21600" y="108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09" name="Shape">
                  <a:extLst>
                    <a:ext uri="{FF2B5EF4-FFF2-40B4-BE49-F238E27FC236}">
                      <a16:creationId xmlns:a16="http://schemas.microsoft.com/office/drawing/2014/main" id="{2D48572B-0A36-2E34-D801-ED263AC7FF6A}"/>
                    </a:ext>
                  </a:extLst>
                </p:cNvPr>
                <p:cNvSpPr/>
                <p:nvPr/>
              </p:nvSpPr>
              <p:spPr>
                <a:xfrm>
                  <a:off x="450964" y="314641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10801" y="14400"/>
                        <a:pt x="10801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1" y="21600"/>
                        <a:pt x="10801" y="144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610" name="Shape">
                  <a:extLst>
                    <a:ext uri="{FF2B5EF4-FFF2-40B4-BE49-F238E27FC236}">
                      <a16:creationId xmlns:a16="http://schemas.microsoft.com/office/drawing/2014/main" id="{0EE03D1D-7E23-BB83-33E7-FA988077A6AC}"/>
                    </a:ext>
                  </a:extLst>
                </p:cNvPr>
                <p:cNvGrpSpPr/>
                <p:nvPr/>
              </p:nvGrpSpPr>
              <p:grpSpPr>
                <a:xfrm>
                  <a:off x="449142" y="311770"/>
                  <a:ext cx="9435" cy="8821"/>
                  <a:chOff x="0" y="0"/>
                  <a:chExt cx="9433" cy="8819"/>
                </a:xfrm>
              </p:grpSpPr>
              <p:sp>
                <p:nvSpPr>
                  <p:cNvPr id="624" name="Line">
                    <a:extLst>
                      <a:ext uri="{FF2B5EF4-FFF2-40B4-BE49-F238E27FC236}">
                        <a16:creationId xmlns:a16="http://schemas.microsoft.com/office/drawing/2014/main" id="{CA9BF178-03CB-1DC8-8927-78FFEABFDAF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108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25" name="Line">
                    <a:extLst>
                      <a:ext uri="{FF2B5EF4-FFF2-40B4-BE49-F238E27FC236}">
                        <a16:creationId xmlns:a16="http://schemas.microsoft.com/office/drawing/2014/main" id="{A2C9D3F4-C788-84E2-D6B9-1CAFA9883A5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1080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611" name="Shape">
                  <a:extLst>
                    <a:ext uri="{FF2B5EF4-FFF2-40B4-BE49-F238E27FC236}">
                      <a16:creationId xmlns:a16="http://schemas.microsoft.com/office/drawing/2014/main" id="{97A550F4-8069-F924-2A3D-C02CA8987A33}"/>
                    </a:ext>
                  </a:extLst>
                </p:cNvPr>
                <p:cNvGrpSpPr/>
                <p:nvPr/>
              </p:nvGrpSpPr>
              <p:grpSpPr>
                <a:xfrm>
                  <a:off x="436911" y="245013"/>
                  <a:ext cx="9435" cy="8821"/>
                  <a:chOff x="0" y="0"/>
                  <a:chExt cx="9434" cy="8819"/>
                </a:xfrm>
              </p:grpSpPr>
              <p:sp>
                <p:nvSpPr>
                  <p:cNvPr id="622" name="Line">
                    <a:extLst>
                      <a:ext uri="{FF2B5EF4-FFF2-40B4-BE49-F238E27FC236}">
                        <a16:creationId xmlns:a16="http://schemas.microsoft.com/office/drawing/2014/main" id="{3CA6C069-D57B-D203-4550-27254F28CB3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21600"/>
                          <a:pt x="10801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623" name="Line">
                    <a:extLst>
                      <a:ext uri="{FF2B5EF4-FFF2-40B4-BE49-F238E27FC236}">
                        <a16:creationId xmlns:a16="http://schemas.microsoft.com/office/drawing/2014/main" id="{45DC66F6-4DAA-959F-642C-1857BFF1716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1" y="21600"/>
                          <a:pt x="0" y="216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612" name="Shape">
                  <a:extLst>
                    <a:ext uri="{FF2B5EF4-FFF2-40B4-BE49-F238E27FC236}">
                      <a16:creationId xmlns:a16="http://schemas.microsoft.com/office/drawing/2014/main" id="{E3589F35-5C20-00CC-E8EA-938353B19001}"/>
                    </a:ext>
                  </a:extLst>
                </p:cNvPr>
                <p:cNvSpPr/>
                <p:nvPr/>
              </p:nvSpPr>
              <p:spPr>
                <a:xfrm>
                  <a:off x="582938" y="3930"/>
                  <a:ext cx="145737" cy="1311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4" h="21600" extrusionOk="0">
                      <a:moveTo>
                        <a:pt x="19892" y="4759"/>
                      </a:moveTo>
                      <a:cubicBezTo>
                        <a:pt x="20077" y="4393"/>
                        <a:pt x="20077" y="4393"/>
                        <a:pt x="20077" y="4393"/>
                      </a:cubicBezTo>
                      <a:cubicBezTo>
                        <a:pt x="20077" y="4393"/>
                        <a:pt x="20077" y="4393"/>
                        <a:pt x="20077" y="4393"/>
                      </a:cubicBezTo>
                      <a:cubicBezTo>
                        <a:pt x="18969" y="1464"/>
                        <a:pt x="18969" y="1464"/>
                        <a:pt x="18969" y="1464"/>
                      </a:cubicBezTo>
                      <a:cubicBezTo>
                        <a:pt x="18784" y="1464"/>
                        <a:pt x="18415" y="1464"/>
                        <a:pt x="18046" y="1464"/>
                      </a:cubicBezTo>
                      <a:cubicBezTo>
                        <a:pt x="17677" y="1281"/>
                        <a:pt x="17123" y="1281"/>
                        <a:pt x="16754" y="1281"/>
                      </a:cubicBezTo>
                      <a:cubicBezTo>
                        <a:pt x="15646" y="1647"/>
                        <a:pt x="14907" y="1281"/>
                        <a:pt x="13800" y="732"/>
                      </a:cubicBezTo>
                      <a:cubicBezTo>
                        <a:pt x="13615" y="732"/>
                        <a:pt x="13430" y="549"/>
                        <a:pt x="12877" y="549"/>
                      </a:cubicBezTo>
                      <a:cubicBezTo>
                        <a:pt x="11584" y="549"/>
                        <a:pt x="10107" y="1098"/>
                        <a:pt x="9923" y="1281"/>
                      </a:cubicBezTo>
                      <a:cubicBezTo>
                        <a:pt x="9553" y="2013"/>
                        <a:pt x="8261" y="2196"/>
                        <a:pt x="7153" y="1647"/>
                      </a:cubicBezTo>
                      <a:cubicBezTo>
                        <a:pt x="6784" y="1464"/>
                        <a:pt x="6784" y="1464"/>
                        <a:pt x="6784" y="1464"/>
                      </a:cubicBezTo>
                      <a:cubicBezTo>
                        <a:pt x="6046" y="1281"/>
                        <a:pt x="4938" y="732"/>
                        <a:pt x="3461" y="549"/>
                      </a:cubicBezTo>
                      <a:cubicBezTo>
                        <a:pt x="1800" y="549"/>
                        <a:pt x="877" y="366"/>
                        <a:pt x="507" y="0"/>
                      </a:cubicBez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323" y="732"/>
                        <a:pt x="323" y="1098"/>
                        <a:pt x="507" y="1464"/>
                      </a:cubicBezTo>
                      <a:cubicBezTo>
                        <a:pt x="507" y="1830"/>
                        <a:pt x="692" y="2379"/>
                        <a:pt x="138" y="2745"/>
                      </a:cubicBezTo>
                      <a:cubicBezTo>
                        <a:pt x="-46" y="3111"/>
                        <a:pt x="-46" y="3477"/>
                        <a:pt x="138" y="4210"/>
                      </a:cubicBezTo>
                      <a:cubicBezTo>
                        <a:pt x="138" y="4576"/>
                        <a:pt x="323" y="5125"/>
                        <a:pt x="323" y="5674"/>
                      </a:cubicBezTo>
                      <a:cubicBezTo>
                        <a:pt x="323" y="21233"/>
                        <a:pt x="323" y="21233"/>
                        <a:pt x="323" y="21233"/>
                      </a:cubicBezTo>
                      <a:cubicBezTo>
                        <a:pt x="12507" y="21233"/>
                        <a:pt x="12507" y="21233"/>
                        <a:pt x="12507" y="21233"/>
                      </a:cubicBezTo>
                      <a:cubicBezTo>
                        <a:pt x="13061" y="20684"/>
                        <a:pt x="13061" y="20684"/>
                        <a:pt x="13061" y="20684"/>
                      </a:cubicBezTo>
                      <a:cubicBezTo>
                        <a:pt x="13246" y="20684"/>
                        <a:pt x="13430" y="20684"/>
                        <a:pt x="13430" y="20684"/>
                      </a:cubicBezTo>
                      <a:cubicBezTo>
                        <a:pt x="13984" y="20684"/>
                        <a:pt x="14169" y="20867"/>
                        <a:pt x="14538" y="21050"/>
                      </a:cubicBezTo>
                      <a:cubicBezTo>
                        <a:pt x="17123" y="21050"/>
                        <a:pt x="17123" y="21050"/>
                        <a:pt x="17123" y="21050"/>
                      </a:cubicBezTo>
                      <a:cubicBezTo>
                        <a:pt x="17307" y="21233"/>
                        <a:pt x="17307" y="21233"/>
                        <a:pt x="17307" y="21233"/>
                      </a:cubicBezTo>
                      <a:cubicBezTo>
                        <a:pt x="17492" y="21233"/>
                        <a:pt x="17677" y="21600"/>
                        <a:pt x="18046" y="21600"/>
                      </a:cubicBezTo>
                      <a:cubicBezTo>
                        <a:pt x="18230" y="21600"/>
                        <a:pt x="18230" y="21600"/>
                        <a:pt x="18230" y="21416"/>
                      </a:cubicBezTo>
                      <a:cubicBezTo>
                        <a:pt x="18415" y="21233"/>
                        <a:pt x="18600" y="20684"/>
                        <a:pt x="19338" y="20684"/>
                      </a:cubicBezTo>
                      <a:cubicBezTo>
                        <a:pt x="19523" y="20684"/>
                        <a:pt x="19707" y="20501"/>
                        <a:pt x="19892" y="20135"/>
                      </a:cubicBezTo>
                      <a:cubicBezTo>
                        <a:pt x="20077" y="19769"/>
                        <a:pt x="20261" y="19220"/>
                        <a:pt x="20630" y="19220"/>
                      </a:cubicBezTo>
                      <a:cubicBezTo>
                        <a:pt x="21000" y="19220"/>
                        <a:pt x="21000" y="19220"/>
                        <a:pt x="21000" y="19220"/>
                      </a:cubicBezTo>
                      <a:cubicBezTo>
                        <a:pt x="21184" y="19220"/>
                        <a:pt x="21184" y="19037"/>
                        <a:pt x="21369" y="18671"/>
                      </a:cubicBezTo>
                      <a:cubicBezTo>
                        <a:pt x="21554" y="18671"/>
                        <a:pt x="21554" y="18671"/>
                        <a:pt x="21554" y="18671"/>
                      </a:cubicBezTo>
                      <a:cubicBezTo>
                        <a:pt x="21554" y="18305"/>
                        <a:pt x="21554" y="18122"/>
                        <a:pt x="21554" y="17938"/>
                      </a:cubicBezTo>
                      <a:cubicBezTo>
                        <a:pt x="21554" y="17389"/>
                        <a:pt x="21554" y="17389"/>
                        <a:pt x="21184" y="17023"/>
                      </a:cubicBezTo>
                      <a:cubicBezTo>
                        <a:pt x="21000" y="16840"/>
                        <a:pt x="20815" y="16474"/>
                        <a:pt x="20630" y="15742"/>
                      </a:cubicBezTo>
                      <a:cubicBezTo>
                        <a:pt x="20446" y="15193"/>
                        <a:pt x="19892" y="14277"/>
                        <a:pt x="19338" y="13545"/>
                      </a:cubicBezTo>
                      <a:cubicBezTo>
                        <a:pt x="18784" y="12447"/>
                        <a:pt x="18415" y="11898"/>
                        <a:pt x="18415" y="11532"/>
                      </a:cubicBezTo>
                      <a:cubicBezTo>
                        <a:pt x="18230" y="11166"/>
                        <a:pt x="18046" y="10983"/>
                        <a:pt x="17861" y="10616"/>
                      </a:cubicBezTo>
                      <a:cubicBezTo>
                        <a:pt x="17677" y="10250"/>
                        <a:pt x="17307" y="9884"/>
                        <a:pt x="17307" y="9335"/>
                      </a:cubicBezTo>
                      <a:cubicBezTo>
                        <a:pt x="17307" y="8969"/>
                        <a:pt x="17307" y="8786"/>
                        <a:pt x="16938" y="8237"/>
                      </a:cubicBezTo>
                      <a:cubicBezTo>
                        <a:pt x="16569" y="8054"/>
                        <a:pt x="16384" y="7688"/>
                        <a:pt x="16015" y="7322"/>
                      </a:cubicBezTo>
                      <a:cubicBezTo>
                        <a:pt x="15092" y="5857"/>
                        <a:pt x="14723" y="3844"/>
                        <a:pt x="14907" y="3294"/>
                      </a:cubicBezTo>
                      <a:cubicBezTo>
                        <a:pt x="15092" y="2928"/>
                        <a:pt x="15092" y="2928"/>
                        <a:pt x="15277" y="2928"/>
                      </a:cubicBezTo>
                      <a:cubicBezTo>
                        <a:pt x="15461" y="2928"/>
                        <a:pt x="15461" y="2928"/>
                        <a:pt x="15461" y="2928"/>
                      </a:cubicBezTo>
                      <a:cubicBezTo>
                        <a:pt x="15830" y="2928"/>
                        <a:pt x="16015" y="3294"/>
                        <a:pt x="16754" y="5125"/>
                      </a:cubicBezTo>
                      <a:cubicBezTo>
                        <a:pt x="16938" y="5491"/>
                        <a:pt x="16938" y="5674"/>
                        <a:pt x="17123" y="5674"/>
                      </a:cubicBezTo>
                      <a:cubicBezTo>
                        <a:pt x="17677" y="7138"/>
                        <a:pt x="18600" y="8237"/>
                        <a:pt x="18784" y="8237"/>
                      </a:cubicBezTo>
                      <a:cubicBezTo>
                        <a:pt x="18969" y="8054"/>
                        <a:pt x="19338" y="6955"/>
                        <a:pt x="19338" y="6406"/>
                      </a:cubicBezTo>
                      <a:cubicBezTo>
                        <a:pt x="19523" y="5857"/>
                        <a:pt x="19707" y="5491"/>
                        <a:pt x="19892" y="5308"/>
                      </a:cubicBezTo>
                      <a:cubicBezTo>
                        <a:pt x="19892" y="5125"/>
                        <a:pt x="19892" y="5125"/>
                        <a:pt x="19892" y="5125"/>
                      </a:cubicBezTo>
                      <a:cubicBezTo>
                        <a:pt x="19892" y="4759"/>
                        <a:pt x="19892" y="4759"/>
                        <a:pt x="19892" y="475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13" name="Square">
                  <a:extLst>
                    <a:ext uri="{FF2B5EF4-FFF2-40B4-BE49-F238E27FC236}">
                      <a16:creationId xmlns:a16="http://schemas.microsoft.com/office/drawing/2014/main" id="{B7923DE3-945D-F3D2-AC25-203CB95DDF7A}"/>
                    </a:ext>
                  </a:extLst>
                </p:cNvPr>
                <p:cNvSpPr/>
                <p:nvPr/>
              </p:nvSpPr>
              <p:spPr>
                <a:xfrm>
                  <a:off x="582386" y="-1"/>
                  <a:ext cx="9433" cy="8820"/>
                </a:xfrm>
                <a:prstGeom prst="rect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14" name="Shape">
                  <a:extLst>
                    <a:ext uri="{FF2B5EF4-FFF2-40B4-BE49-F238E27FC236}">
                      <a16:creationId xmlns:a16="http://schemas.microsoft.com/office/drawing/2014/main" id="{CB4E33D6-241F-BA56-BFDF-9CCB32534824}"/>
                    </a:ext>
                  </a:extLst>
                </p:cNvPr>
                <p:cNvSpPr/>
                <p:nvPr/>
              </p:nvSpPr>
              <p:spPr>
                <a:xfrm>
                  <a:off x="365897" y="390591"/>
                  <a:ext cx="72870" cy="73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172" y="0"/>
                      </a:moveTo>
                      <a:cubicBezTo>
                        <a:pt x="10800" y="0"/>
                        <a:pt x="10800" y="0"/>
                        <a:pt x="10800" y="0"/>
                      </a:cubicBezTo>
                      <a:cubicBezTo>
                        <a:pt x="10800" y="327"/>
                        <a:pt x="10800" y="327"/>
                        <a:pt x="10800" y="327"/>
                      </a:cubicBezTo>
                      <a:cubicBezTo>
                        <a:pt x="10800" y="654"/>
                        <a:pt x="10800" y="654"/>
                        <a:pt x="10800" y="981"/>
                      </a:cubicBezTo>
                      <a:cubicBezTo>
                        <a:pt x="10800" y="981"/>
                        <a:pt x="10800" y="1309"/>
                        <a:pt x="10800" y="1309"/>
                      </a:cubicBezTo>
                      <a:cubicBezTo>
                        <a:pt x="10800" y="1309"/>
                        <a:pt x="10800" y="1636"/>
                        <a:pt x="10800" y="1636"/>
                      </a:cubicBezTo>
                      <a:cubicBezTo>
                        <a:pt x="10800" y="1963"/>
                        <a:pt x="10800" y="1963"/>
                        <a:pt x="10800" y="2290"/>
                      </a:cubicBezTo>
                      <a:cubicBezTo>
                        <a:pt x="10800" y="2290"/>
                        <a:pt x="10800" y="2290"/>
                        <a:pt x="10800" y="2618"/>
                      </a:cubicBezTo>
                      <a:cubicBezTo>
                        <a:pt x="10800" y="2618"/>
                        <a:pt x="10800" y="2618"/>
                        <a:pt x="10800" y="2945"/>
                      </a:cubicBezTo>
                      <a:cubicBezTo>
                        <a:pt x="10800" y="2945"/>
                        <a:pt x="10800" y="2945"/>
                        <a:pt x="10800" y="3272"/>
                      </a:cubicBezTo>
                      <a:cubicBezTo>
                        <a:pt x="10800" y="3272"/>
                        <a:pt x="10800" y="3272"/>
                        <a:pt x="10800" y="3599"/>
                      </a:cubicBezTo>
                      <a:cubicBezTo>
                        <a:pt x="10800" y="3599"/>
                        <a:pt x="10800" y="3599"/>
                        <a:pt x="10800" y="3599"/>
                      </a:cubicBezTo>
                      <a:cubicBezTo>
                        <a:pt x="10800" y="3927"/>
                        <a:pt x="10800" y="3927"/>
                        <a:pt x="10800" y="3927"/>
                      </a:cubicBezTo>
                      <a:cubicBezTo>
                        <a:pt x="10800" y="3927"/>
                        <a:pt x="10800" y="3927"/>
                        <a:pt x="10800" y="4254"/>
                      </a:cubicBezTo>
                      <a:cubicBezTo>
                        <a:pt x="10800" y="4254"/>
                        <a:pt x="10800" y="4254"/>
                        <a:pt x="10800" y="4254"/>
                      </a:cubicBezTo>
                      <a:cubicBezTo>
                        <a:pt x="10800" y="4254"/>
                        <a:pt x="10800" y="4254"/>
                        <a:pt x="10800" y="4254"/>
                      </a:cubicBezTo>
                      <a:cubicBezTo>
                        <a:pt x="10800" y="4581"/>
                        <a:pt x="10800" y="4581"/>
                        <a:pt x="10800" y="4581"/>
                      </a:cubicBezTo>
                      <a:cubicBezTo>
                        <a:pt x="10800" y="4909"/>
                        <a:pt x="10800" y="4909"/>
                        <a:pt x="10800" y="4909"/>
                      </a:cubicBezTo>
                      <a:cubicBezTo>
                        <a:pt x="10055" y="4909"/>
                        <a:pt x="10055" y="4909"/>
                        <a:pt x="10055" y="4909"/>
                      </a:cubicBezTo>
                      <a:cubicBezTo>
                        <a:pt x="9682" y="5236"/>
                        <a:pt x="5213" y="5236"/>
                        <a:pt x="4468" y="5236"/>
                      </a:cubicBezTo>
                      <a:cubicBezTo>
                        <a:pt x="4096" y="5236"/>
                        <a:pt x="4096" y="5236"/>
                        <a:pt x="4096" y="5236"/>
                      </a:cubicBezTo>
                      <a:cubicBezTo>
                        <a:pt x="4096" y="5236"/>
                        <a:pt x="4096" y="5236"/>
                        <a:pt x="4096" y="5236"/>
                      </a:cubicBezTo>
                      <a:cubicBezTo>
                        <a:pt x="4096" y="5236"/>
                        <a:pt x="4096" y="5236"/>
                        <a:pt x="4096" y="5236"/>
                      </a:cubicBezTo>
                      <a:cubicBezTo>
                        <a:pt x="4096" y="5236"/>
                        <a:pt x="4096" y="5236"/>
                        <a:pt x="3724" y="5236"/>
                      </a:cubicBezTo>
                      <a:cubicBezTo>
                        <a:pt x="3724" y="5236"/>
                        <a:pt x="3724" y="5236"/>
                        <a:pt x="3724" y="5236"/>
                      </a:cubicBezTo>
                      <a:cubicBezTo>
                        <a:pt x="3724" y="5236"/>
                        <a:pt x="3351" y="5236"/>
                        <a:pt x="3351" y="5236"/>
                      </a:cubicBezTo>
                      <a:cubicBezTo>
                        <a:pt x="3351" y="5563"/>
                        <a:pt x="2979" y="5563"/>
                        <a:pt x="2979" y="5563"/>
                      </a:cubicBezTo>
                      <a:cubicBezTo>
                        <a:pt x="2979" y="5563"/>
                        <a:pt x="2979" y="5563"/>
                        <a:pt x="2606" y="5563"/>
                      </a:cubicBezTo>
                      <a:cubicBezTo>
                        <a:pt x="2606" y="5563"/>
                        <a:pt x="2606" y="5890"/>
                        <a:pt x="2606" y="5890"/>
                      </a:cubicBezTo>
                      <a:cubicBezTo>
                        <a:pt x="2606" y="5890"/>
                        <a:pt x="2606" y="5890"/>
                        <a:pt x="2606" y="6218"/>
                      </a:cubicBezTo>
                      <a:cubicBezTo>
                        <a:pt x="3351" y="6545"/>
                        <a:pt x="3724" y="6872"/>
                        <a:pt x="4096" y="7199"/>
                      </a:cubicBezTo>
                      <a:cubicBezTo>
                        <a:pt x="4096" y="7527"/>
                        <a:pt x="4096" y="7854"/>
                        <a:pt x="4096" y="7854"/>
                      </a:cubicBezTo>
                      <a:cubicBezTo>
                        <a:pt x="3724" y="8509"/>
                        <a:pt x="2979" y="8509"/>
                        <a:pt x="2606" y="8836"/>
                      </a:cubicBezTo>
                      <a:cubicBezTo>
                        <a:pt x="2234" y="8836"/>
                        <a:pt x="1862" y="8836"/>
                        <a:pt x="1862" y="9163"/>
                      </a:cubicBezTo>
                      <a:cubicBezTo>
                        <a:pt x="1862" y="9818"/>
                        <a:pt x="1117" y="10800"/>
                        <a:pt x="0" y="11781"/>
                      </a:cubicBezTo>
                      <a:cubicBezTo>
                        <a:pt x="0" y="12109"/>
                        <a:pt x="744" y="12436"/>
                        <a:pt x="744" y="12763"/>
                      </a:cubicBezTo>
                      <a:cubicBezTo>
                        <a:pt x="1489" y="13745"/>
                        <a:pt x="1862" y="14072"/>
                        <a:pt x="2234" y="14727"/>
                      </a:cubicBezTo>
                      <a:cubicBezTo>
                        <a:pt x="2234" y="15054"/>
                        <a:pt x="2606" y="15709"/>
                        <a:pt x="4841" y="17672"/>
                      </a:cubicBezTo>
                      <a:cubicBezTo>
                        <a:pt x="5958" y="18327"/>
                        <a:pt x="6331" y="18981"/>
                        <a:pt x="6703" y="19636"/>
                      </a:cubicBezTo>
                      <a:cubicBezTo>
                        <a:pt x="7075" y="20290"/>
                        <a:pt x="7448" y="20945"/>
                        <a:pt x="8565" y="21600"/>
                      </a:cubicBezTo>
                      <a:cubicBezTo>
                        <a:pt x="8565" y="21600"/>
                        <a:pt x="8565" y="21600"/>
                        <a:pt x="8565" y="21600"/>
                      </a:cubicBezTo>
                      <a:cubicBezTo>
                        <a:pt x="8565" y="21600"/>
                        <a:pt x="8565" y="21600"/>
                        <a:pt x="8565" y="21600"/>
                      </a:cubicBezTo>
                      <a:cubicBezTo>
                        <a:pt x="8565" y="21600"/>
                        <a:pt x="8937" y="21272"/>
                        <a:pt x="8937" y="21272"/>
                      </a:cubicBezTo>
                      <a:cubicBezTo>
                        <a:pt x="8937" y="21272"/>
                        <a:pt x="8937" y="21272"/>
                        <a:pt x="9310" y="21272"/>
                      </a:cubicBezTo>
                      <a:cubicBezTo>
                        <a:pt x="9310" y="20945"/>
                        <a:pt x="9310" y="20945"/>
                        <a:pt x="9682" y="20945"/>
                      </a:cubicBezTo>
                      <a:cubicBezTo>
                        <a:pt x="9682" y="20945"/>
                        <a:pt x="9682" y="20945"/>
                        <a:pt x="9682" y="20945"/>
                      </a:cubicBezTo>
                      <a:cubicBezTo>
                        <a:pt x="10055" y="20945"/>
                        <a:pt x="10427" y="20945"/>
                        <a:pt x="10427" y="20945"/>
                      </a:cubicBezTo>
                      <a:cubicBezTo>
                        <a:pt x="11172" y="20945"/>
                        <a:pt x="11172" y="20945"/>
                        <a:pt x="11172" y="20945"/>
                      </a:cubicBezTo>
                      <a:cubicBezTo>
                        <a:pt x="11172" y="20618"/>
                        <a:pt x="10800" y="19963"/>
                        <a:pt x="10800" y="19309"/>
                      </a:cubicBezTo>
                      <a:cubicBezTo>
                        <a:pt x="10427" y="18654"/>
                        <a:pt x="10427" y="18654"/>
                        <a:pt x="10427" y="18654"/>
                      </a:cubicBezTo>
                      <a:cubicBezTo>
                        <a:pt x="10055" y="18000"/>
                        <a:pt x="10055" y="17345"/>
                        <a:pt x="10427" y="17018"/>
                      </a:cubicBezTo>
                      <a:cubicBezTo>
                        <a:pt x="11172" y="16363"/>
                        <a:pt x="12289" y="16363"/>
                        <a:pt x="12662" y="16363"/>
                      </a:cubicBezTo>
                      <a:cubicBezTo>
                        <a:pt x="13779" y="16363"/>
                        <a:pt x="13779" y="16363"/>
                        <a:pt x="13779" y="16363"/>
                      </a:cubicBezTo>
                      <a:cubicBezTo>
                        <a:pt x="13779" y="16363"/>
                        <a:pt x="13779" y="15709"/>
                        <a:pt x="13779" y="15709"/>
                      </a:cubicBezTo>
                      <a:cubicBezTo>
                        <a:pt x="14151" y="15054"/>
                        <a:pt x="14524" y="14400"/>
                        <a:pt x="15641" y="14400"/>
                      </a:cubicBezTo>
                      <a:cubicBezTo>
                        <a:pt x="16386" y="14400"/>
                        <a:pt x="16758" y="15054"/>
                        <a:pt x="17131" y="15709"/>
                      </a:cubicBezTo>
                      <a:cubicBezTo>
                        <a:pt x="17503" y="16036"/>
                        <a:pt x="17503" y="16363"/>
                        <a:pt x="17875" y="16690"/>
                      </a:cubicBezTo>
                      <a:cubicBezTo>
                        <a:pt x="18248" y="16363"/>
                        <a:pt x="18993" y="16690"/>
                        <a:pt x="19365" y="16690"/>
                      </a:cubicBezTo>
                      <a:cubicBezTo>
                        <a:pt x="20110" y="17018"/>
                        <a:pt x="20110" y="17018"/>
                        <a:pt x="20855" y="17018"/>
                      </a:cubicBezTo>
                      <a:cubicBezTo>
                        <a:pt x="21600" y="17018"/>
                        <a:pt x="21600" y="14400"/>
                        <a:pt x="21600" y="13418"/>
                      </a:cubicBezTo>
                      <a:cubicBezTo>
                        <a:pt x="21600" y="13090"/>
                        <a:pt x="21600" y="12763"/>
                        <a:pt x="21600" y="12436"/>
                      </a:cubicBezTo>
                      <a:cubicBezTo>
                        <a:pt x="21600" y="11127"/>
                        <a:pt x="21600" y="10472"/>
                        <a:pt x="20855" y="10145"/>
                      </a:cubicBezTo>
                      <a:cubicBezTo>
                        <a:pt x="19737" y="9490"/>
                        <a:pt x="18993" y="8509"/>
                        <a:pt x="18993" y="7527"/>
                      </a:cubicBezTo>
                      <a:cubicBezTo>
                        <a:pt x="18993" y="6872"/>
                        <a:pt x="19365" y="6218"/>
                        <a:pt x="20110" y="5890"/>
                      </a:cubicBezTo>
                      <a:cubicBezTo>
                        <a:pt x="20482" y="5563"/>
                        <a:pt x="20855" y="5236"/>
                        <a:pt x="20855" y="4909"/>
                      </a:cubicBezTo>
                      <a:cubicBezTo>
                        <a:pt x="20855" y="4581"/>
                        <a:pt x="20855" y="4254"/>
                        <a:pt x="20482" y="3927"/>
                      </a:cubicBezTo>
                      <a:cubicBezTo>
                        <a:pt x="20110" y="3927"/>
                        <a:pt x="18993" y="3927"/>
                        <a:pt x="18248" y="4254"/>
                      </a:cubicBezTo>
                      <a:cubicBezTo>
                        <a:pt x="17875" y="4254"/>
                        <a:pt x="17503" y="4254"/>
                        <a:pt x="17131" y="4254"/>
                      </a:cubicBezTo>
                      <a:cubicBezTo>
                        <a:pt x="17131" y="4254"/>
                        <a:pt x="16758" y="4254"/>
                        <a:pt x="16758" y="4254"/>
                      </a:cubicBezTo>
                      <a:cubicBezTo>
                        <a:pt x="16758" y="4254"/>
                        <a:pt x="16758" y="4254"/>
                        <a:pt x="16758" y="4254"/>
                      </a:cubicBezTo>
                      <a:cubicBezTo>
                        <a:pt x="16758" y="4254"/>
                        <a:pt x="16758" y="4254"/>
                        <a:pt x="16386" y="4254"/>
                      </a:cubicBezTo>
                      <a:cubicBezTo>
                        <a:pt x="16386" y="4254"/>
                        <a:pt x="16386" y="4254"/>
                        <a:pt x="16386" y="4254"/>
                      </a:cubicBezTo>
                      <a:cubicBezTo>
                        <a:pt x="16386" y="4254"/>
                        <a:pt x="16386" y="4254"/>
                        <a:pt x="16386" y="4254"/>
                      </a:cubicBezTo>
                      <a:cubicBezTo>
                        <a:pt x="16386" y="4254"/>
                        <a:pt x="16386" y="3927"/>
                        <a:pt x="16013" y="3927"/>
                      </a:cubicBezTo>
                      <a:cubicBezTo>
                        <a:pt x="16013" y="3927"/>
                        <a:pt x="16013" y="3927"/>
                        <a:pt x="16013" y="3927"/>
                      </a:cubicBezTo>
                      <a:cubicBezTo>
                        <a:pt x="16013" y="3927"/>
                        <a:pt x="16013" y="3599"/>
                        <a:pt x="16013" y="3599"/>
                      </a:cubicBezTo>
                      <a:cubicBezTo>
                        <a:pt x="16013" y="3272"/>
                        <a:pt x="16013" y="3272"/>
                        <a:pt x="16013" y="3272"/>
                      </a:cubicBezTo>
                      <a:cubicBezTo>
                        <a:pt x="16013" y="2945"/>
                        <a:pt x="16013" y="2945"/>
                        <a:pt x="16013" y="2945"/>
                      </a:cubicBezTo>
                      <a:cubicBezTo>
                        <a:pt x="16013" y="2945"/>
                        <a:pt x="16013" y="2618"/>
                        <a:pt x="16013" y="2618"/>
                      </a:cubicBezTo>
                      <a:cubicBezTo>
                        <a:pt x="16013" y="2290"/>
                        <a:pt x="16013" y="2290"/>
                        <a:pt x="16013" y="2290"/>
                      </a:cubicBezTo>
                      <a:cubicBezTo>
                        <a:pt x="16013" y="1963"/>
                        <a:pt x="16013" y="1963"/>
                        <a:pt x="16386" y="1636"/>
                      </a:cubicBezTo>
                      <a:cubicBezTo>
                        <a:pt x="16386" y="1636"/>
                        <a:pt x="16386" y="1309"/>
                        <a:pt x="16386" y="1309"/>
                      </a:cubicBezTo>
                      <a:cubicBezTo>
                        <a:pt x="16386" y="981"/>
                        <a:pt x="16386" y="654"/>
                        <a:pt x="16386" y="327"/>
                      </a:cubicBezTo>
                      <a:cubicBezTo>
                        <a:pt x="16386" y="327"/>
                        <a:pt x="16386" y="327"/>
                        <a:pt x="16386" y="327"/>
                      </a:cubicBezTo>
                      <a:cubicBezTo>
                        <a:pt x="13779" y="327"/>
                        <a:pt x="11544" y="0"/>
                        <a:pt x="11172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15" name="Shape">
                  <a:extLst>
                    <a:ext uri="{FF2B5EF4-FFF2-40B4-BE49-F238E27FC236}">
                      <a16:creationId xmlns:a16="http://schemas.microsoft.com/office/drawing/2014/main" id="{ACC97361-2C04-4336-D4F4-C33CB721E880}"/>
                    </a:ext>
                  </a:extLst>
                </p:cNvPr>
                <p:cNvSpPr/>
                <p:nvPr/>
              </p:nvSpPr>
              <p:spPr>
                <a:xfrm>
                  <a:off x="403372" y="386661"/>
                  <a:ext cx="17177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0800" y="21600"/>
                        <a:pt x="154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42" y="0"/>
                        <a:pt x="108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16" name="Shape">
                  <a:extLst>
                    <a:ext uri="{FF2B5EF4-FFF2-40B4-BE49-F238E27FC236}">
                      <a16:creationId xmlns:a16="http://schemas.microsoft.com/office/drawing/2014/main" id="{1BF96CAA-6E0D-6FEC-0B8A-584311F4E15C}"/>
                    </a:ext>
                  </a:extLst>
                </p:cNvPr>
                <p:cNvSpPr/>
                <p:nvPr/>
              </p:nvSpPr>
              <p:spPr>
                <a:xfrm>
                  <a:off x="373704" y="392984"/>
                  <a:ext cx="23423" cy="10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821" y="0"/>
                      </a:moveTo>
                      <a:cubicBezTo>
                        <a:pt x="6821" y="2159"/>
                        <a:pt x="6821" y="4319"/>
                        <a:pt x="6821" y="6479"/>
                      </a:cubicBezTo>
                      <a:cubicBezTo>
                        <a:pt x="5684" y="10800"/>
                        <a:pt x="3410" y="15120"/>
                        <a:pt x="1136" y="15120"/>
                      </a:cubicBezTo>
                      <a:cubicBezTo>
                        <a:pt x="0" y="17280"/>
                        <a:pt x="0" y="17280"/>
                        <a:pt x="0" y="17280"/>
                      </a:cubicBezTo>
                      <a:cubicBezTo>
                        <a:pt x="0" y="17280"/>
                        <a:pt x="0" y="17280"/>
                        <a:pt x="0" y="17280"/>
                      </a:cubicBezTo>
                      <a:cubicBezTo>
                        <a:pt x="2273" y="17280"/>
                        <a:pt x="3410" y="19440"/>
                        <a:pt x="3410" y="21600"/>
                      </a:cubicBezTo>
                      <a:cubicBezTo>
                        <a:pt x="3410" y="21600"/>
                        <a:pt x="3410" y="21600"/>
                        <a:pt x="3410" y="21600"/>
                      </a:cubicBezTo>
                      <a:cubicBezTo>
                        <a:pt x="4547" y="21600"/>
                        <a:pt x="4547" y="21600"/>
                        <a:pt x="5684" y="21600"/>
                      </a:cubicBezTo>
                      <a:cubicBezTo>
                        <a:pt x="5684" y="21600"/>
                        <a:pt x="5684" y="21600"/>
                        <a:pt x="5684" y="21600"/>
                      </a:cubicBezTo>
                      <a:cubicBezTo>
                        <a:pt x="5684" y="21600"/>
                        <a:pt x="5684" y="21600"/>
                        <a:pt x="5684" y="21600"/>
                      </a:cubicBezTo>
                      <a:cubicBezTo>
                        <a:pt x="5684" y="21600"/>
                        <a:pt x="5684" y="21600"/>
                        <a:pt x="5684" y="21600"/>
                      </a:cubicBezTo>
                      <a:cubicBezTo>
                        <a:pt x="5684" y="21600"/>
                        <a:pt x="5684" y="21600"/>
                        <a:pt x="6821" y="21600"/>
                      </a:cubicBezTo>
                      <a:cubicBezTo>
                        <a:pt x="9094" y="21600"/>
                        <a:pt x="18190" y="21600"/>
                        <a:pt x="21600" y="21600"/>
                      </a:cubicBezTo>
                      <a:cubicBezTo>
                        <a:pt x="21600" y="19440"/>
                        <a:pt x="21600" y="17280"/>
                        <a:pt x="21600" y="17280"/>
                      </a:cubicBezTo>
                      <a:cubicBezTo>
                        <a:pt x="21600" y="15120"/>
                        <a:pt x="21600" y="15120"/>
                        <a:pt x="21600" y="15120"/>
                      </a:cubicBezTo>
                      <a:cubicBezTo>
                        <a:pt x="21600" y="12960"/>
                        <a:pt x="21600" y="12960"/>
                        <a:pt x="21600" y="10800"/>
                      </a:cubicBezTo>
                      <a:cubicBezTo>
                        <a:pt x="21600" y="10800"/>
                        <a:pt x="21600" y="8639"/>
                        <a:pt x="21600" y="8639"/>
                      </a:cubicBezTo>
                      <a:cubicBezTo>
                        <a:pt x="21600" y="6479"/>
                        <a:pt x="21600" y="6479"/>
                        <a:pt x="21600" y="4319"/>
                      </a:cubicBezTo>
                      <a:cubicBezTo>
                        <a:pt x="21600" y="2159"/>
                        <a:pt x="21600" y="2159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lnTo>
                        <a:pt x="682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617" name="Shape">
                  <a:extLst>
                    <a:ext uri="{FF2B5EF4-FFF2-40B4-BE49-F238E27FC236}">
                      <a16:creationId xmlns:a16="http://schemas.microsoft.com/office/drawing/2014/main" id="{0FAB4659-E205-6188-4907-98DB10C8A5EC}"/>
                    </a:ext>
                  </a:extLst>
                </p:cNvPr>
                <p:cNvSpPr/>
                <p:nvPr/>
              </p:nvSpPr>
              <p:spPr>
                <a:xfrm>
                  <a:off x="398167" y="373364"/>
                  <a:ext cx="92643" cy="104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65" y="0"/>
                      </a:moveTo>
                      <a:cubicBezTo>
                        <a:pt x="18098" y="454"/>
                        <a:pt x="18098" y="454"/>
                        <a:pt x="18098" y="454"/>
                      </a:cubicBezTo>
                      <a:cubicBezTo>
                        <a:pt x="16638" y="682"/>
                        <a:pt x="16638" y="682"/>
                        <a:pt x="16638" y="682"/>
                      </a:cubicBezTo>
                      <a:cubicBezTo>
                        <a:pt x="16638" y="1136"/>
                        <a:pt x="16346" y="1818"/>
                        <a:pt x="15763" y="2501"/>
                      </a:cubicBezTo>
                      <a:cubicBezTo>
                        <a:pt x="15763" y="2501"/>
                        <a:pt x="15763" y="2501"/>
                        <a:pt x="15763" y="2501"/>
                      </a:cubicBezTo>
                      <a:cubicBezTo>
                        <a:pt x="15763" y="2501"/>
                        <a:pt x="15763" y="2501"/>
                        <a:pt x="15763" y="2501"/>
                      </a:cubicBezTo>
                      <a:cubicBezTo>
                        <a:pt x="15763" y="2728"/>
                        <a:pt x="15763" y="2728"/>
                        <a:pt x="15763" y="2728"/>
                      </a:cubicBezTo>
                      <a:cubicBezTo>
                        <a:pt x="15179" y="3183"/>
                        <a:pt x="14887" y="4320"/>
                        <a:pt x="14887" y="4774"/>
                      </a:cubicBezTo>
                      <a:cubicBezTo>
                        <a:pt x="14887" y="4774"/>
                        <a:pt x="14887" y="4774"/>
                        <a:pt x="14887" y="4774"/>
                      </a:cubicBezTo>
                      <a:cubicBezTo>
                        <a:pt x="14887" y="5456"/>
                        <a:pt x="14887" y="5456"/>
                        <a:pt x="14887" y="5456"/>
                      </a:cubicBezTo>
                      <a:cubicBezTo>
                        <a:pt x="14011" y="5002"/>
                        <a:pt x="14011" y="5002"/>
                        <a:pt x="14011" y="5002"/>
                      </a:cubicBezTo>
                      <a:cubicBezTo>
                        <a:pt x="12844" y="4547"/>
                        <a:pt x="10800" y="3865"/>
                        <a:pt x="9924" y="3865"/>
                      </a:cubicBezTo>
                      <a:cubicBezTo>
                        <a:pt x="9632" y="3865"/>
                        <a:pt x="9340" y="3865"/>
                        <a:pt x="8464" y="3865"/>
                      </a:cubicBezTo>
                      <a:cubicBezTo>
                        <a:pt x="8464" y="3865"/>
                        <a:pt x="8464" y="3865"/>
                        <a:pt x="8464" y="3865"/>
                      </a:cubicBezTo>
                      <a:cubicBezTo>
                        <a:pt x="8464" y="3865"/>
                        <a:pt x="8464" y="3865"/>
                        <a:pt x="8464" y="3865"/>
                      </a:cubicBezTo>
                      <a:cubicBezTo>
                        <a:pt x="8172" y="3865"/>
                        <a:pt x="7881" y="3865"/>
                        <a:pt x="7589" y="3865"/>
                      </a:cubicBezTo>
                      <a:cubicBezTo>
                        <a:pt x="7589" y="3865"/>
                        <a:pt x="7589" y="3865"/>
                        <a:pt x="7297" y="3865"/>
                      </a:cubicBezTo>
                      <a:cubicBezTo>
                        <a:pt x="7297" y="3865"/>
                        <a:pt x="7005" y="3865"/>
                        <a:pt x="6713" y="3865"/>
                      </a:cubicBezTo>
                      <a:cubicBezTo>
                        <a:pt x="6421" y="3865"/>
                        <a:pt x="6421" y="3865"/>
                        <a:pt x="6421" y="3865"/>
                      </a:cubicBezTo>
                      <a:cubicBezTo>
                        <a:pt x="6421" y="4092"/>
                        <a:pt x="6421" y="4320"/>
                        <a:pt x="6421" y="4547"/>
                      </a:cubicBezTo>
                      <a:cubicBezTo>
                        <a:pt x="6421" y="4547"/>
                        <a:pt x="6421" y="4547"/>
                        <a:pt x="6421" y="4547"/>
                      </a:cubicBezTo>
                      <a:cubicBezTo>
                        <a:pt x="6421" y="4774"/>
                        <a:pt x="6129" y="4774"/>
                        <a:pt x="6129" y="5002"/>
                      </a:cubicBezTo>
                      <a:cubicBezTo>
                        <a:pt x="6129" y="5002"/>
                        <a:pt x="6129" y="5002"/>
                        <a:pt x="6129" y="5229"/>
                      </a:cubicBezTo>
                      <a:cubicBezTo>
                        <a:pt x="6129" y="5229"/>
                        <a:pt x="6129" y="5456"/>
                        <a:pt x="6129" y="5456"/>
                      </a:cubicBezTo>
                      <a:cubicBezTo>
                        <a:pt x="6129" y="5456"/>
                        <a:pt x="6129" y="5456"/>
                        <a:pt x="6129" y="5456"/>
                      </a:cubicBezTo>
                      <a:cubicBezTo>
                        <a:pt x="6129" y="5684"/>
                        <a:pt x="6129" y="5684"/>
                        <a:pt x="6129" y="5684"/>
                      </a:cubicBezTo>
                      <a:cubicBezTo>
                        <a:pt x="6129" y="5684"/>
                        <a:pt x="6421" y="5684"/>
                        <a:pt x="6421" y="5684"/>
                      </a:cubicBezTo>
                      <a:cubicBezTo>
                        <a:pt x="7297" y="5456"/>
                        <a:pt x="8464" y="5229"/>
                        <a:pt x="9048" y="5684"/>
                      </a:cubicBezTo>
                      <a:cubicBezTo>
                        <a:pt x="9924" y="6138"/>
                        <a:pt x="10216" y="6593"/>
                        <a:pt x="9924" y="7048"/>
                      </a:cubicBezTo>
                      <a:cubicBezTo>
                        <a:pt x="9924" y="7730"/>
                        <a:pt x="9340" y="8185"/>
                        <a:pt x="8756" y="8640"/>
                      </a:cubicBezTo>
                      <a:cubicBezTo>
                        <a:pt x="8464" y="8640"/>
                        <a:pt x="8464" y="8867"/>
                        <a:pt x="8464" y="8867"/>
                      </a:cubicBezTo>
                      <a:cubicBezTo>
                        <a:pt x="8464" y="9094"/>
                        <a:pt x="8756" y="9549"/>
                        <a:pt x="9340" y="9776"/>
                      </a:cubicBezTo>
                      <a:cubicBezTo>
                        <a:pt x="10508" y="10231"/>
                        <a:pt x="10508" y="11368"/>
                        <a:pt x="10508" y="12277"/>
                      </a:cubicBezTo>
                      <a:cubicBezTo>
                        <a:pt x="10508" y="12505"/>
                        <a:pt x="10508" y="12732"/>
                        <a:pt x="10508" y="12960"/>
                      </a:cubicBezTo>
                      <a:cubicBezTo>
                        <a:pt x="10508" y="14324"/>
                        <a:pt x="10508" y="16143"/>
                        <a:pt x="9048" y="16370"/>
                      </a:cubicBezTo>
                      <a:cubicBezTo>
                        <a:pt x="8172" y="16370"/>
                        <a:pt x="7589" y="16370"/>
                        <a:pt x="7297" y="16143"/>
                      </a:cubicBezTo>
                      <a:cubicBezTo>
                        <a:pt x="7005" y="16143"/>
                        <a:pt x="6713" y="15915"/>
                        <a:pt x="6421" y="15915"/>
                      </a:cubicBezTo>
                      <a:cubicBezTo>
                        <a:pt x="6129" y="16143"/>
                        <a:pt x="6129" y="16143"/>
                        <a:pt x="6129" y="16143"/>
                      </a:cubicBezTo>
                      <a:cubicBezTo>
                        <a:pt x="5545" y="16143"/>
                        <a:pt x="5254" y="15461"/>
                        <a:pt x="4962" y="15006"/>
                      </a:cubicBezTo>
                      <a:cubicBezTo>
                        <a:pt x="4670" y="14778"/>
                        <a:pt x="4670" y="14551"/>
                        <a:pt x="4670" y="14551"/>
                      </a:cubicBezTo>
                      <a:cubicBezTo>
                        <a:pt x="4670" y="14551"/>
                        <a:pt x="4378" y="14778"/>
                        <a:pt x="4378" y="14778"/>
                      </a:cubicBezTo>
                      <a:cubicBezTo>
                        <a:pt x="4378" y="15233"/>
                        <a:pt x="4086" y="15915"/>
                        <a:pt x="3210" y="15915"/>
                      </a:cubicBezTo>
                      <a:cubicBezTo>
                        <a:pt x="2335" y="15915"/>
                        <a:pt x="2335" y="15915"/>
                        <a:pt x="2335" y="15915"/>
                      </a:cubicBezTo>
                      <a:cubicBezTo>
                        <a:pt x="1751" y="15915"/>
                        <a:pt x="1459" y="15915"/>
                        <a:pt x="1459" y="15915"/>
                      </a:cubicBezTo>
                      <a:cubicBezTo>
                        <a:pt x="1459" y="15915"/>
                        <a:pt x="1459" y="16143"/>
                        <a:pt x="1751" y="16370"/>
                      </a:cubicBezTo>
                      <a:cubicBezTo>
                        <a:pt x="1751" y="16825"/>
                        <a:pt x="1751" y="16825"/>
                        <a:pt x="1751" y="16825"/>
                      </a:cubicBezTo>
                      <a:cubicBezTo>
                        <a:pt x="2335" y="17507"/>
                        <a:pt x="2627" y="18189"/>
                        <a:pt x="2043" y="18644"/>
                      </a:cubicBezTo>
                      <a:cubicBezTo>
                        <a:pt x="1751" y="19098"/>
                        <a:pt x="1167" y="19098"/>
                        <a:pt x="583" y="19098"/>
                      </a:cubicBezTo>
                      <a:cubicBezTo>
                        <a:pt x="583" y="19098"/>
                        <a:pt x="291" y="19098"/>
                        <a:pt x="291" y="19098"/>
                      </a:cubicBezTo>
                      <a:cubicBezTo>
                        <a:pt x="291" y="19098"/>
                        <a:pt x="291" y="19098"/>
                        <a:pt x="291" y="19098"/>
                      </a:cubicBezTo>
                      <a:cubicBezTo>
                        <a:pt x="0" y="19098"/>
                        <a:pt x="0" y="19098"/>
                        <a:pt x="0" y="19326"/>
                      </a:cubicBezTo>
                      <a:cubicBezTo>
                        <a:pt x="0" y="19326"/>
                        <a:pt x="0" y="19326"/>
                        <a:pt x="0" y="19326"/>
                      </a:cubicBezTo>
                      <a:cubicBezTo>
                        <a:pt x="875" y="20008"/>
                        <a:pt x="1751" y="20690"/>
                        <a:pt x="2335" y="21600"/>
                      </a:cubicBezTo>
                      <a:cubicBezTo>
                        <a:pt x="2627" y="21600"/>
                        <a:pt x="2627" y="21600"/>
                        <a:pt x="2627" y="21372"/>
                      </a:cubicBezTo>
                      <a:cubicBezTo>
                        <a:pt x="2627" y="21372"/>
                        <a:pt x="2918" y="21372"/>
                        <a:pt x="2918" y="21372"/>
                      </a:cubicBezTo>
                      <a:cubicBezTo>
                        <a:pt x="3210" y="21372"/>
                        <a:pt x="3210" y="21145"/>
                        <a:pt x="3502" y="21145"/>
                      </a:cubicBezTo>
                      <a:cubicBezTo>
                        <a:pt x="3502" y="21145"/>
                        <a:pt x="3502" y="21145"/>
                        <a:pt x="3502" y="20917"/>
                      </a:cubicBezTo>
                      <a:cubicBezTo>
                        <a:pt x="3794" y="20917"/>
                        <a:pt x="3794" y="20917"/>
                        <a:pt x="3794" y="20917"/>
                      </a:cubicBezTo>
                      <a:cubicBezTo>
                        <a:pt x="4086" y="20917"/>
                        <a:pt x="4086" y="20917"/>
                        <a:pt x="4086" y="20690"/>
                      </a:cubicBezTo>
                      <a:cubicBezTo>
                        <a:pt x="4086" y="20690"/>
                        <a:pt x="4378" y="20690"/>
                        <a:pt x="4378" y="20690"/>
                      </a:cubicBezTo>
                      <a:cubicBezTo>
                        <a:pt x="4378" y="20690"/>
                        <a:pt x="4378" y="20690"/>
                        <a:pt x="4670" y="20690"/>
                      </a:cubicBezTo>
                      <a:cubicBezTo>
                        <a:pt x="4670" y="20690"/>
                        <a:pt x="4670" y="20690"/>
                        <a:pt x="4670" y="20690"/>
                      </a:cubicBezTo>
                      <a:cubicBezTo>
                        <a:pt x="4670" y="20690"/>
                        <a:pt x="4670" y="20463"/>
                        <a:pt x="4962" y="20463"/>
                      </a:cubicBezTo>
                      <a:cubicBezTo>
                        <a:pt x="4962" y="20463"/>
                        <a:pt x="4962" y="20463"/>
                        <a:pt x="4962" y="20463"/>
                      </a:cubicBezTo>
                      <a:cubicBezTo>
                        <a:pt x="4962" y="20463"/>
                        <a:pt x="4962" y="20463"/>
                        <a:pt x="4962" y="20463"/>
                      </a:cubicBezTo>
                      <a:cubicBezTo>
                        <a:pt x="4962" y="20463"/>
                        <a:pt x="4962" y="20463"/>
                        <a:pt x="5254" y="20463"/>
                      </a:cubicBezTo>
                      <a:cubicBezTo>
                        <a:pt x="5254" y="20463"/>
                        <a:pt x="5254" y="20463"/>
                        <a:pt x="5254" y="20463"/>
                      </a:cubicBezTo>
                      <a:cubicBezTo>
                        <a:pt x="5254" y="20463"/>
                        <a:pt x="5254" y="20463"/>
                        <a:pt x="5254" y="20463"/>
                      </a:cubicBezTo>
                      <a:cubicBezTo>
                        <a:pt x="5545" y="20463"/>
                        <a:pt x="5545" y="20463"/>
                        <a:pt x="5545" y="20463"/>
                      </a:cubicBezTo>
                      <a:cubicBezTo>
                        <a:pt x="5837" y="20690"/>
                        <a:pt x="5837" y="20690"/>
                        <a:pt x="6129" y="20917"/>
                      </a:cubicBezTo>
                      <a:cubicBezTo>
                        <a:pt x="6713" y="21145"/>
                        <a:pt x="6713" y="21145"/>
                        <a:pt x="7297" y="20690"/>
                      </a:cubicBezTo>
                      <a:cubicBezTo>
                        <a:pt x="7881" y="20463"/>
                        <a:pt x="8464" y="20235"/>
                        <a:pt x="9340" y="20235"/>
                      </a:cubicBezTo>
                      <a:cubicBezTo>
                        <a:pt x="10216" y="20235"/>
                        <a:pt x="10800" y="20463"/>
                        <a:pt x="10800" y="21145"/>
                      </a:cubicBezTo>
                      <a:cubicBezTo>
                        <a:pt x="10800" y="21145"/>
                        <a:pt x="11092" y="20917"/>
                        <a:pt x="11092" y="20690"/>
                      </a:cubicBezTo>
                      <a:cubicBezTo>
                        <a:pt x="11676" y="20463"/>
                        <a:pt x="12260" y="20235"/>
                        <a:pt x="12844" y="20235"/>
                      </a:cubicBezTo>
                      <a:cubicBezTo>
                        <a:pt x="12844" y="20235"/>
                        <a:pt x="12844" y="20235"/>
                        <a:pt x="13136" y="20235"/>
                      </a:cubicBezTo>
                      <a:cubicBezTo>
                        <a:pt x="13136" y="20235"/>
                        <a:pt x="13136" y="20235"/>
                        <a:pt x="13136" y="20235"/>
                      </a:cubicBezTo>
                      <a:cubicBezTo>
                        <a:pt x="13136" y="20235"/>
                        <a:pt x="13136" y="20235"/>
                        <a:pt x="13136" y="19781"/>
                      </a:cubicBezTo>
                      <a:cubicBezTo>
                        <a:pt x="13136" y="18871"/>
                        <a:pt x="13428" y="18416"/>
                        <a:pt x="14011" y="18416"/>
                      </a:cubicBezTo>
                      <a:cubicBezTo>
                        <a:pt x="14303" y="18416"/>
                        <a:pt x="14303" y="18416"/>
                        <a:pt x="14303" y="18416"/>
                      </a:cubicBezTo>
                      <a:cubicBezTo>
                        <a:pt x="14303" y="18416"/>
                        <a:pt x="14303" y="18189"/>
                        <a:pt x="14303" y="17734"/>
                      </a:cubicBezTo>
                      <a:cubicBezTo>
                        <a:pt x="14303" y="16825"/>
                        <a:pt x="14303" y="15688"/>
                        <a:pt x="14595" y="14778"/>
                      </a:cubicBezTo>
                      <a:cubicBezTo>
                        <a:pt x="14595" y="14324"/>
                        <a:pt x="14595" y="13869"/>
                        <a:pt x="14595" y="13414"/>
                      </a:cubicBezTo>
                      <a:cubicBezTo>
                        <a:pt x="14595" y="12960"/>
                        <a:pt x="15179" y="12505"/>
                        <a:pt x="16055" y="12050"/>
                      </a:cubicBezTo>
                      <a:cubicBezTo>
                        <a:pt x="16638" y="11595"/>
                        <a:pt x="17514" y="11141"/>
                        <a:pt x="17514" y="10686"/>
                      </a:cubicBezTo>
                      <a:cubicBezTo>
                        <a:pt x="17514" y="10004"/>
                        <a:pt x="17806" y="9094"/>
                        <a:pt x="18682" y="7957"/>
                      </a:cubicBezTo>
                      <a:cubicBezTo>
                        <a:pt x="19265" y="7048"/>
                        <a:pt x="19849" y="5911"/>
                        <a:pt x="19849" y="5229"/>
                      </a:cubicBezTo>
                      <a:cubicBezTo>
                        <a:pt x="19849" y="3865"/>
                        <a:pt x="20141" y="3410"/>
                        <a:pt x="20725" y="2728"/>
                      </a:cubicBezTo>
                      <a:cubicBezTo>
                        <a:pt x="21017" y="2728"/>
                        <a:pt x="21017" y="2501"/>
                        <a:pt x="21017" y="2273"/>
                      </a:cubicBezTo>
                      <a:cubicBezTo>
                        <a:pt x="21309" y="2273"/>
                        <a:pt x="21309" y="2046"/>
                        <a:pt x="21309" y="2046"/>
                      </a:cubicBezTo>
                      <a:cubicBezTo>
                        <a:pt x="21309" y="1818"/>
                        <a:pt x="21309" y="1818"/>
                        <a:pt x="21309" y="1818"/>
                      </a:cubicBezTo>
                      <a:cubicBezTo>
                        <a:pt x="21309" y="1591"/>
                        <a:pt x="21600" y="1591"/>
                        <a:pt x="21600" y="1364"/>
                      </a:cubicBezTo>
                      <a:cubicBezTo>
                        <a:pt x="21600" y="1364"/>
                        <a:pt x="21600" y="1364"/>
                        <a:pt x="21600" y="1136"/>
                      </a:cubicBezTo>
                      <a:cubicBezTo>
                        <a:pt x="21600" y="1136"/>
                        <a:pt x="21600" y="909"/>
                        <a:pt x="21600" y="909"/>
                      </a:cubicBezTo>
                      <a:cubicBezTo>
                        <a:pt x="21600" y="682"/>
                        <a:pt x="21600" y="682"/>
                        <a:pt x="21600" y="454"/>
                      </a:cubicBezTo>
                      <a:cubicBezTo>
                        <a:pt x="21600" y="454"/>
                        <a:pt x="21600" y="454"/>
                        <a:pt x="21600" y="454"/>
                      </a:cubicBezTo>
                      <a:cubicBezTo>
                        <a:pt x="20433" y="227"/>
                        <a:pt x="20433" y="227"/>
                        <a:pt x="20433" y="227"/>
                      </a:cubicBezTo>
                      <a:lnTo>
                        <a:pt x="19265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618" name="Triangle">
                  <a:extLst>
                    <a:ext uri="{FF2B5EF4-FFF2-40B4-BE49-F238E27FC236}">
                      <a16:creationId xmlns:a16="http://schemas.microsoft.com/office/drawing/2014/main" id="{4B9828C8-25BE-A1B0-0608-9FD5F99CA2DF}"/>
                    </a:ext>
                  </a:extLst>
                </p:cNvPr>
                <p:cNvGrpSpPr/>
                <p:nvPr/>
              </p:nvGrpSpPr>
              <p:grpSpPr>
                <a:xfrm>
                  <a:off x="478289" y="370240"/>
                  <a:ext cx="9435" cy="7207"/>
                  <a:chOff x="0" y="0"/>
                  <a:chExt cx="9433" cy="7206"/>
                </a:xfrm>
              </p:grpSpPr>
              <p:sp>
                <p:nvSpPr>
                  <p:cNvPr id="620" name="Line">
                    <a:extLst>
                      <a:ext uri="{FF2B5EF4-FFF2-40B4-BE49-F238E27FC236}">
                        <a16:creationId xmlns:a16="http://schemas.microsoft.com/office/drawing/2014/main" id="{6C872292-82AE-5B6F-2D2C-D12FD2B5AA46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3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21" name="Line">
                    <a:extLst>
                      <a:ext uri="{FF2B5EF4-FFF2-40B4-BE49-F238E27FC236}">
                        <a16:creationId xmlns:a16="http://schemas.microsoft.com/office/drawing/2014/main" id="{C363FE15-C479-AA46-B8CA-896DB69B2CB7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4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619" name="Shape">
                  <a:extLst>
                    <a:ext uri="{FF2B5EF4-FFF2-40B4-BE49-F238E27FC236}">
                      <a16:creationId xmlns:a16="http://schemas.microsoft.com/office/drawing/2014/main" id="{E6A1814B-41C2-2861-7E96-53AE6B1FB06D}"/>
                    </a:ext>
                  </a:extLst>
                </p:cNvPr>
                <p:cNvSpPr/>
                <p:nvPr/>
              </p:nvSpPr>
              <p:spPr>
                <a:xfrm>
                  <a:off x="459552" y="384849"/>
                  <a:ext cx="9434" cy="11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17280"/>
                        <a:pt x="7200" y="6480"/>
                        <a:pt x="21600" y="2159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2159"/>
                        <a:pt x="21600" y="2159"/>
                        <a:pt x="21600" y="2159"/>
                      </a:cubicBezTo>
                      <a:cubicBezTo>
                        <a:pt x="7200" y="8640"/>
                        <a:pt x="0" y="1728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353" name="Group">
                <a:extLst>
                  <a:ext uri="{FF2B5EF4-FFF2-40B4-BE49-F238E27FC236}">
                    <a16:creationId xmlns:a16="http://schemas.microsoft.com/office/drawing/2014/main" id="{A506ABB3-6784-549E-1923-6E1675D5ABAF}"/>
                  </a:ext>
                </a:extLst>
              </p:cNvPr>
              <p:cNvGrpSpPr/>
              <p:nvPr/>
            </p:nvGrpSpPr>
            <p:grpSpPr>
              <a:xfrm>
                <a:off x="408544" y="106850"/>
                <a:ext cx="527284" cy="729642"/>
                <a:chOff x="0" y="0"/>
                <a:chExt cx="527282" cy="729640"/>
              </a:xfrm>
            </p:grpSpPr>
            <p:sp>
              <p:nvSpPr>
                <p:cNvPr id="384" name="Shape">
                  <a:extLst>
                    <a:ext uri="{FF2B5EF4-FFF2-40B4-BE49-F238E27FC236}">
                      <a16:creationId xmlns:a16="http://schemas.microsoft.com/office/drawing/2014/main" id="{E4B3E721-E1B8-2FD3-56D6-0B301A5EE3A3}"/>
                    </a:ext>
                  </a:extLst>
                </p:cNvPr>
                <p:cNvSpPr/>
                <p:nvPr/>
              </p:nvSpPr>
              <p:spPr>
                <a:xfrm>
                  <a:off x="135876" y="89349"/>
                  <a:ext cx="224840" cy="2488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640" y="3486"/>
                      </a:moveTo>
                      <a:cubicBezTo>
                        <a:pt x="2640" y="3777"/>
                        <a:pt x="2640" y="3777"/>
                        <a:pt x="2640" y="3777"/>
                      </a:cubicBezTo>
                      <a:cubicBezTo>
                        <a:pt x="2640" y="4261"/>
                        <a:pt x="2640" y="4261"/>
                        <a:pt x="2640" y="4261"/>
                      </a:cubicBezTo>
                      <a:cubicBezTo>
                        <a:pt x="2640" y="6877"/>
                        <a:pt x="2640" y="6877"/>
                        <a:pt x="2640" y="6877"/>
                      </a:cubicBezTo>
                      <a:cubicBezTo>
                        <a:pt x="2760" y="8136"/>
                        <a:pt x="2400" y="8233"/>
                        <a:pt x="2280" y="8233"/>
                      </a:cubicBezTo>
                      <a:cubicBezTo>
                        <a:pt x="2280" y="8233"/>
                        <a:pt x="2280" y="8233"/>
                        <a:pt x="2280" y="8233"/>
                      </a:cubicBezTo>
                      <a:cubicBezTo>
                        <a:pt x="1440" y="8426"/>
                        <a:pt x="1320" y="8620"/>
                        <a:pt x="1320" y="8620"/>
                      </a:cubicBezTo>
                      <a:cubicBezTo>
                        <a:pt x="1320" y="8814"/>
                        <a:pt x="1320" y="9395"/>
                        <a:pt x="600" y="9492"/>
                      </a:cubicBezTo>
                      <a:cubicBezTo>
                        <a:pt x="600" y="9492"/>
                        <a:pt x="600" y="9686"/>
                        <a:pt x="600" y="9686"/>
                      </a:cubicBezTo>
                      <a:cubicBezTo>
                        <a:pt x="600" y="9879"/>
                        <a:pt x="600" y="10267"/>
                        <a:pt x="120" y="10267"/>
                      </a:cubicBezTo>
                      <a:cubicBezTo>
                        <a:pt x="120" y="10364"/>
                        <a:pt x="120" y="10364"/>
                        <a:pt x="120" y="10364"/>
                      </a:cubicBezTo>
                      <a:cubicBezTo>
                        <a:pt x="240" y="10557"/>
                        <a:pt x="360" y="10848"/>
                        <a:pt x="120" y="11042"/>
                      </a:cubicBezTo>
                      <a:cubicBezTo>
                        <a:pt x="0" y="11139"/>
                        <a:pt x="0" y="11235"/>
                        <a:pt x="0" y="11332"/>
                      </a:cubicBezTo>
                      <a:cubicBezTo>
                        <a:pt x="0" y="11332"/>
                        <a:pt x="0" y="11332"/>
                        <a:pt x="120" y="11332"/>
                      </a:cubicBezTo>
                      <a:cubicBezTo>
                        <a:pt x="240" y="11332"/>
                        <a:pt x="360" y="11429"/>
                        <a:pt x="480" y="11429"/>
                      </a:cubicBezTo>
                      <a:cubicBezTo>
                        <a:pt x="600" y="11623"/>
                        <a:pt x="600" y="11817"/>
                        <a:pt x="600" y="12107"/>
                      </a:cubicBezTo>
                      <a:cubicBezTo>
                        <a:pt x="600" y="12204"/>
                        <a:pt x="600" y="12301"/>
                        <a:pt x="600" y="12301"/>
                      </a:cubicBezTo>
                      <a:cubicBezTo>
                        <a:pt x="600" y="12591"/>
                        <a:pt x="960" y="12785"/>
                        <a:pt x="1080" y="12785"/>
                      </a:cubicBezTo>
                      <a:cubicBezTo>
                        <a:pt x="1080" y="12785"/>
                        <a:pt x="1080" y="12882"/>
                        <a:pt x="1080" y="12882"/>
                      </a:cubicBezTo>
                      <a:cubicBezTo>
                        <a:pt x="1320" y="12882"/>
                        <a:pt x="1320" y="12882"/>
                        <a:pt x="1320" y="12882"/>
                      </a:cubicBezTo>
                      <a:cubicBezTo>
                        <a:pt x="1080" y="13463"/>
                        <a:pt x="1080" y="13463"/>
                        <a:pt x="1080" y="13463"/>
                      </a:cubicBezTo>
                      <a:cubicBezTo>
                        <a:pt x="1200" y="13560"/>
                        <a:pt x="1320" y="13560"/>
                        <a:pt x="132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851"/>
                        <a:pt x="1440" y="13851"/>
                        <a:pt x="1560" y="13851"/>
                      </a:cubicBezTo>
                      <a:cubicBezTo>
                        <a:pt x="1680" y="14044"/>
                        <a:pt x="1800" y="14141"/>
                        <a:pt x="1920" y="14335"/>
                      </a:cubicBezTo>
                      <a:cubicBezTo>
                        <a:pt x="1920" y="14335"/>
                        <a:pt x="1920" y="14335"/>
                        <a:pt x="1920" y="14335"/>
                      </a:cubicBezTo>
                      <a:cubicBezTo>
                        <a:pt x="1920" y="14335"/>
                        <a:pt x="2040" y="14335"/>
                        <a:pt x="2040" y="14432"/>
                      </a:cubicBezTo>
                      <a:cubicBezTo>
                        <a:pt x="2040" y="14432"/>
                        <a:pt x="2040" y="14432"/>
                        <a:pt x="2040" y="14432"/>
                      </a:cubicBezTo>
                      <a:cubicBezTo>
                        <a:pt x="2040" y="14432"/>
                        <a:pt x="2040" y="14432"/>
                        <a:pt x="2040" y="14529"/>
                      </a:cubicBezTo>
                      <a:cubicBezTo>
                        <a:pt x="2040" y="14529"/>
                        <a:pt x="2040" y="14529"/>
                        <a:pt x="2040" y="14529"/>
                      </a:cubicBezTo>
                      <a:cubicBezTo>
                        <a:pt x="2040" y="14529"/>
                        <a:pt x="2160" y="14626"/>
                        <a:pt x="2160" y="14626"/>
                      </a:cubicBezTo>
                      <a:cubicBezTo>
                        <a:pt x="2280" y="14819"/>
                        <a:pt x="2400" y="15110"/>
                        <a:pt x="2400" y="15400"/>
                      </a:cubicBezTo>
                      <a:cubicBezTo>
                        <a:pt x="2280" y="15497"/>
                        <a:pt x="2160" y="15594"/>
                        <a:pt x="2040" y="15691"/>
                      </a:cubicBezTo>
                      <a:cubicBezTo>
                        <a:pt x="1920" y="15691"/>
                        <a:pt x="1920" y="15691"/>
                        <a:pt x="1920" y="15691"/>
                      </a:cubicBezTo>
                      <a:cubicBezTo>
                        <a:pt x="2520" y="15788"/>
                        <a:pt x="2520" y="15788"/>
                        <a:pt x="2520" y="15788"/>
                      </a:cubicBezTo>
                      <a:cubicBezTo>
                        <a:pt x="2640" y="16175"/>
                        <a:pt x="2640" y="16175"/>
                        <a:pt x="2640" y="16175"/>
                      </a:cubicBezTo>
                      <a:cubicBezTo>
                        <a:pt x="2880" y="16175"/>
                        <a:pt x="3480" y="16272"/>
                        <a:pt x="3720" y="16563"/>
                      </a:cubicBezTo>
                      <a:cubicBezTo>
                        <a:pt x="3840" y="16756"/>
                        <a:pt x="3960" y="16756"/>
                        <a:pt x="4080" y="16853"/>
                      </a:cubicBezTo>
                      <a:cubicBezTo>
                        <a:pt x="4320" y="17047"/>
                        <a:pt x="4440" y="17144"/>
                        <a:pt x="4440" y="17434"/>
                      </a:cubicBezTo>
                      <a:cubicBezTo>
                        <a:pt x="4440" y="17434"/>
                        <a:pt x="4560" y="17531"/>
                        <a:pt x="4680" y="17531"/>
                      </a:cubicBezTo>
                      <a:cubicBezTo>
                        <a:pt x="4800" y="17628"/>
                        <a:pt x="4920" y="17725"/>
                        <a:pt x="5160" y="17822"/>
                      </a:cubicBezTo>
                      <a:cubicBezTo>
                        <a:pt x="5760" y="18209"/>
                        <a:pt x="5760" y="18500"/>
                        <a:pt x="5760" y="18694"/>
                      </a:cubicBezTo>
                      <a:cubicBezTo>
                        <a:pt x="5760" y="18791"/>
                        <a:pt x="6120" y="18984"/>
                        <a:pt x="6479" y="19081"/>
                      </a:cubicBezTo>
                      <a:cubicBezTo>
                        <a:pt x="6599" y="19178"/>
                        <a:pt x="6599" y="19178"/>
                        <a:pt x="6599" y="19178"/>
                      </a:cubicBezTo>
                      <a:cubicBezTo>
                        <a:pt x="6959" y="19759"/>
                        <a:pt x="6959" y="19759"/>
                        <a:pt x="6959" y="19759"/>
                      </a:cubicBezTo>
                      <a:cubicBezTo>
                        <a:pt x="6959" y="19759"/>
                        <a:pt x="6959" y="19759"/>
                        <a:pt x="6959" y="19759"/>
                      </a:cubicBezTo>
                      <a:cubicBezTo>
                        <a:pt x="6959" y="19759"/>
                        <a:pt x="6959" y="19759"/>
                        <a:pt x="6959" y="19759"/>
                      </a:cubicBezTo>
                      <a:cubicBezTo>
                        <a:pt x="7080" y="19856"/>
                        <a:pt x="7080" y="19856"/>
                        <a:pt x="7080" y="19856"/>
                      </a:cubicBezTo>
                      <a:cubicBezTo>
                        <a:pt x="7080" y="19856"/>
                        <a:pt x="7080" y="19856"/>
                        <a:pt x="7080" y="19856"/>
                      </a:cubicBezTo>
                      <a:cubicBezTo>
                        <a:pt x="7200" y="19953"/>
                        <a:pt x="7200" y="19953"/>
                        <a:pt x="7200" y="19953"/>
                      </a:cubicBezTo>
                      <a:cubicBezTo>
                        <a:pt x="7200" y="19953"/>
                        <a:pt x="7200" y="19953"/>
                        <a:pt x="7200" y="19953"/>
                      </a:cubicBezTo>
                      <a:cubicBezTo>
                        <a:pt x="7200" y="20050"/>
                        <a:pt x="7320" y="20050"/>
                        <a:pt x="7320" y="20147"/>
                      </a:cubicBezTo>
                      <a:cubicBezTo>
                        <a:pt x="7320" y="20147"/>
                        <a:pt x="7320" y="20147"/>
                        <a:pt x="7320" y="20243"/>
                      </a:cubicBezTo>
                      <a:cubicBezTo>
                        <a:pt x="7320" y="20243"/>
                        <a:pt x="7320" y="20243"/>
                        <a:pt x="7320" y="20243"/>
                      </a:cubicBezTo>
                      <a:cubicBezTo>
                        <a:pt x="7440" y="20243"/>
                        <a:pt x="7440" y="20243"/>
                        <a:pt x="7440" y="20340"/>
                      </a:cubicBezTo>
                      <a:cubicBezTo>
                        <a:pt x="7440" y="20340"/>
                        <a:pt x="7440" y="20340"/>
                        <a:pt x="7440" y="20340"/>
                      </a:cubicBezTo>
                      <a:cubicBezTo>
                        <a:pt x="7560" y="20437"/>
                        <a:pt x="7800" y="20534"/>
                        <a:pt x="7800" y="20534"/>
                      </a:cubicBezTo>
                      <a:cubicBezTo>
                        <a:pt x="7800" y="20534"/>
                        <a:pt x="7800" y="20534"/>
                        <a:pt x="7800" y="20534"/>
                      </a:cubicBezTo>
                      <a:cubicBezTo>
                        <a:pt x="7920" y="20631"/>
                        <a:pt x="8040" y="20631"/>
                        <a:pt x="8160" y="20631"/>
                      </a:cubicBezTo>
                      <a:cubicBezTo>
                        <a:pt x="8280" y="20631"/>
                        <a:pt x="8280" y="20631"/>
                        <a:pt x="8400" y="20631"/>
                      </a:cubicBezTo>
                      <a:cubicBezTo>
                        <a:pt x="8640" y="20340"/>
                        <a:pt x="9000" y="20437"/>
                        <a:pt x="9240" y="20534"/>
                      </a:cubicBezTo>
                      <a:cubicBezTo>
                        <a:pt x="9480" y="20437"/>
                        <a:pt x="9840" y="20340"/>
                        <a:pt x="10080" y="20534"/>
                      </a:cubicBezTo>
                      <a:cubicBezTo>
                        <a:pt x="10080" y="20534"/>
                        <a:pt x="10080" y="20534"/>
                        <a:pt x="10200" y="20534"/>
                      </a:cubicBezTo>
                      <a:cubicBezTo>
                        <a:pt x="10200" y="20534"/>
                        <a:pt x="10200" y="20534"/>
                        <a:pt x="10200" y="20534"/>
                      </a:cubicBezTo>
                      <a:cubicBezTo>
                        <a:pt x="10200" y="20631"/>
                        <a:pt x="10200" y="20631"/>
                        <a:pt x="10320" y="20631"/>
                      </a:cubicBezTo>
                      <a:cubicBezTo>
                        <a:pt x="10320" y="20631"/>
                        <a:pt x="10320" y="20631"/>
                        <a:pt x="10320" y="20728"/>
                      </a:cubicBezTo>
                      <a:cubicBezTo>
                        <a:pt x="10440" y="20728"/>
                        <a:pt x="10440" y="20728"/>
                        <a:pt x="10440" y="20728"/>
                      </a:cubicBezTo>
                      <a:cubicBezTo>
                        <a:pt x="10440" y="20728"/>
                        <a:pt x="10560" y="20825"/>
                        <a:pt x="10560" y="20825"/>
                      </a:cubicBezTo>
                      <a:cubicBezTo>
                        <a:pt x="10560" y="20825"/>
                        <a:pt x="10680" y="20825"/>
                        <a:pt x="10680" y="20921"/>
                      </a:cubicBezTo>
                      <a:cubicBezTo>
                        <a:pt x="10680" y="20921"/>
                        <a:pt x="10800" y="20921"/>
                        <a:pt x="10800" y="20921"/>
                      </a:cubicBezTo>
                      <a:cubicBezTo>
                        <a:pt x="10800" y="21018"/>
                        <a:pt x="10800" y="21018"/>
                        <a:pt x="10921" y="21018"/>
                      </a:cubicBezTo>
                      <a:cubicBezTo>
                        <a:pt x="10921" y="21018"/>
                        <a:pt x="10921" y="21115"/>
                        <a:pt x="11041" y="21115"/>
                      </a:cubicBezTo>
                      <a:cubicBezTo>
                        <a:pt x="11041" y="21115"/>
                        <a:pt x="11041" y="21212"/>
                        <a:pt x="11161" y="21212"/>
                      </a:cubicBezTo>
                      <a:cubicBezTo>
                        <a:pt x="11161" y="21212"/>
                        <a:pt x="11161" y="21212"/>
                        <a:pt x="11281" y="21309"/>
                      </a:cubicBezTo>
                      <a:cubicBezTo>
                        <a:pt x="11281" y="21309"/>
                        <a:pt x="11281" y="21309"/>
                        <a:pt x="11401" y="21406"/>
                      </a:cubicBezTo>
                      <a:cubicBezTo>
                        <a:pt x="11401" y="21406"/>
                        <a:pt x="11401" y="21406"/>
                        <a:pt x="11521" y="21503"/>
                      </a:cubicBezTo>
                      <a:cubicBezTo>
                        <a:pt x="11521" y="21503"/>
                        <a:pt x="11521" y="21503"/>
                        <a:pt x="11521" y="21503"/>
                      </a:cubicBezTo>
                      <a:cubicBezTo>
                        <a:pt x="11761" y="21503"/>
                        <a:pt x="12001" y="21406"/>
                        <a:pt x="12241" y="21309"/>
                      </a:cubicBezTo>
                      <a:cubicBezTo>
                        <a:pt x="12241" y="21309"/>
                        <a:pt x="12241" y="21309"/>
                        <a:pt x="12241" y="21309"/>
                      </a:cubicBezTo>
                      <a:cubicBezTo>
                        <a:pt x="12361" y="21309"/>
                        <a:pt x="12361" y="21309"/>
                        <a:pt x="12481" y="21309"/>
                      </a:cubicBezTo>
                      <a:cubicBezTo>
                        <a:pt x="12481" y="21309"/>
                        <a:pt x="12481" y="21309"/>
                        <a:pt x="12481" y="21309"/>
                      </a:cubicBezTo>
                      <a:cubicBezTo>
                        <a:pt x="12481" y="21309"/>
                        <a:pt x="12481" y="21309"/>
                        <a:pt x="12481" y="21309"/>
                      </a:cubicBezTo>
                      <a:cubicBezTo>
                        <a:pt x="12721" y="21309"/>
                        <a:pt x="12960" y="21406"/>
                        <a:pt x="13080" y="21503"/>
                      </a:cubicBezTo>
                      <a:cubicBezTo>
                        <a:pt x="13080" y="21503"/>
                        <a:pt x="13200" y="21503"/>
                        <a:pt x="13200" y="21600"/>
                      </a:cubicBezTo>
                      <a:cubicBezTo>
                        <a:pt x="13440" y="21406"/>
                        <a:pt x="13920" y="21212"/>
                        <a:pt x="14160" y="21212"/>
                      </a:cubicBezTo>
                      <a:cubicBezTo>
                        <a:pt x="14280" y="21212"/>
                        <a:pt x="14400" y="21309"/>
                        <a:pt x="14400" y="21309"/>
                      </a:cubicBezTo>
                      <a:cubicBezTo>
                        <a:pt x="14520" y="21309"/>
                        <a:pt x="14641" y="21309"/>
                        <a:pt x="14761" y="21309"/>
                      </a:cubicBezTo>
                      <a:cubicBezTo>
                        <a:pt x="14881" y="21309"/>
                        <a:pt x="14881" y="21309"/>
                        <a:pt x="15001" y="21309"/>
                      </a:cubicBezTo>
                      <a:cubicBezTo>
                        <a:pt x="15001" y="21212"/>
                        <a:pt x="15121" y="21115"/>
                        <a:pt x="15361" y="21018"/>
                      </a:cubicBezTo>
                      <a:cubicBezTo>
                        <a:pt x="15361" y="21018"/>
                        <a:pt x="15481" y="20921"/>
                        <a:pt x="15481" y="20921"/>
                      </a:cubicBezTo>
                      <a:cubicBezTo>
                        <a:pt x="15601" y="20825"/>
                        <a:pt x="15601" y="20825"/>
                        <a:pt x="15601" y="20825"/>
                      </a:cubicBezTo>
                      <a:cubicBezTo>
                        <a:pt x="15721" y="20534"/>
                        <a:pt x="16561" y="20147"/>
                        <a:pt x="16801" y="20147"/>
                      </a:cubicBezTo>
                      <a:cubicBezTo>
                        <a:pt x="16921" y="20050"/>
                        <a:pt x="17041" y="20050"/>
                        <a:pt x="17161" y="20050"/>
                      </a:cubicBezTo>
                      <a:cubicBezTo>
                        <a:pt x="17161" y="20050"/>
                        <a:pt x="17281" y="20050"/>
                        <a:pt x="17281" y="20050"/>
                      </a:cubicBezTo>
                      <a:cubicBezTo>
                        <a:pt x="17401" y="20050"/>
                        <a:pt x="17401" y="20050"/>
                        <a:pt x="17521" y="20050"/>
                      </a:cubicBezTo>
                      <a:cubicBezTo>
                        <a:pt x="17521" y="20050"/>
                        <a:pt x="17521" y="20147"/>
                        <a:pt x="17521" y="20147"/>
                      </a:cubicBezTo>
                      <a:cubicBezTo>
                        <a:pt x="17641" y="20147"/>
                        <a:pt x="17641" y="20147"/>
                        <a:pt x="17641" y="20147"/>
                      </a:cubicBezTo>
                      <a:cubicBezTo>
                        <a:pt x="17761" y="20147"/>
                        <a:pt x="17761" y="20147"/>
                        <a:pt x="17761" y="20147"/>
                      </a:cubicBezTo>
                      <a:cubicBezTo>
                        <a:pt x="17761" y="20243"/>
                        <a:pt x="17881" y="20243"/>
                        <a:pt x="17881" y="20243"/>
                      </a:cubicBezTo>
                      <a:cubicBezTo>
                        <a:pt x="17881" y="20147"/>
                        <a:pt x="17881" y="20147"/>
                        <a:pt x="17881" y="20050"/>
                      </a:cubicBezTo>
                      <a:cubicBezTo>
                        <a:pt x="17881" y="19953"/>
                        <a:pt x="17881" y="19856"/>
                        <a:pt x="17881" y="19759"/>
                      </a:cubicBezTo>
                      <a:cubicBezTo>
                        <a:pt x="17521" y="19759"/>
                        <a:pt x="16801" y="19372"/>
                        <a:pt x="16561" y="18887"/>
                      </a:cubicBezTo>
                      <a:cubicBezTo>
                        <a:pt x="16561" y="18791"/>
                        <a:pt x="16441" y="18694"/>
                        <a:pt x="16441" y="18694"/>
                      </a:cubicBezTo>
                      <a:cubicBezTo>
                        <a:pt x="16321" y="18500"/>
                        <a:pt x="16081" y="18306"/>
                        <a:pt x="15961" y="18113"/>
                      </a:cubicBezTo>
                      <a:cubicBezTo>
                        <a:pt x="15721" y="18016"/>
                        <a:pt x="15481" y="17822"/>
                        <a:pt x="15361" y="17628"/>
                      </a:cubicBezTo>
                      <a:cubicBezTo>
                        <a:pt x="15361" y="17531"/>
                        <a:pt x="15121" y="17531"/>
                        <a:pt x="14881" y="17434"/>
                      </a:cubicBezTo>
                      <a:cubicBezTo>
                        <a:pt x="14641" y="17338"/>
                        <a:pt x="14280" y="17338"/>
                        <a:pt x="14160" y="17144"/>
                      </a:cubicBezTo>
                      <a:cubicBezTo>
                        <a:pt x="14040" y="16853"/>
                        <a:pt x="14160" y="16660"/>
                        <a:pt x="14280" y="16563"/>
                      </a:cubicBezTo>
                      <a:cubicBezTo>
                        <a:pt x="14400" y="16563"/>
                        <a:pt x="14400" y="16466"/>
                        <a:pt x="14400" y="16369"/>
                      </a:cubicBezTo>
                      <a:cubicBezTo>
                        <a:pt x="14400" y="16272"/>
                        <a:pt x="14520" y="15982"/>
                        <a:pt x="15121" y="15982"/>
                      </a:cubicBezTo>
                      <a:cubicBezTo>
                        <a:pt x="15241" y="15982"/>
                        <a:pt x="15361" y="15982"/>
                        <a:pt x="15481" y="15982"/>
                      </a:cubicBezTo>
                      <a:cubicBezTo>
                        <a:pt x="15481" y="15982"/>
                        <a:pt x="15481" y="15982"/>
                        <a:pt x="15481" y="16078"/>
                      </a:cubicBezTo>
                      <a:cubicBezTo>
                        <a:pt x="15601" y="15788"/>
                        <a:pt x="15601" y="15304"/>
                        <a:pt x="15601" y="15013"/>
                      </a:cubicBezTo>
                      <a:cubicBezTo>
                        <a:pt x="15601" y="14722"/>
                        <a:pt x="15841" y="14529"/>
                        <a:pt x="15961" y="14335"/>
                      </a:cubicBezTo>
                      <a:cubicBezTo>
                        <a:pt x="15961" y="14238"/>
                        <a:pt x="16081" y="14141"/>
                        <a:pt x="16081" y="14141"/>
                      </a:cubicBezTo>
                      <a:cubicBezTo>
                        <a:pt x="15961" y="14044"/>
                        <a:pt x="15961" y="13947"/>
                        <a:pt x="15961" y="13851"/>
                      </a:cubicBezTo>
                      <a:cubicBezTo>
                        <a:pt x="16081" y="13657"/>
                        <a:pt x="16201" y="13560"/>
                        <a:pt x="16441" y="13463"/>
                      </a:cubicBezTo>
                      <a:cubicBezTo>
                        <a:pt x="16561" y="13463"/>
                        <a:pt x="16681" y="13366"/>
                        <a:pt x="16681" y="13366"/>
                      </a:cubicBezTo>
                      <a:cubicBezTo>
                        <a:pt x="16801" y="13269"/>
                        <a:pt x="16801" y="13173"/>
                        <a:pt x="16801" y="12979"/>
                      </a:cubicBezTo>
                      <a:cubicBezTo>
                        <a:pt x="16921" y="12785"/>
                        <a:pt x="16921" y="12495"/>
                        <a:pt x="17161" y="12301"/>
                      </a:cubicBezTo>
                      <a:cubicBezTo>
                        <a:pt x="17281" y="12204"/>
                        <a:pt x="17401" y="12010"/>
                        <a:pt x="17521" y="11913"/>
                      </a:cubicBezTo>
                      <a:cubicBezTo>
                        <a:pt x="17641" y="11623"/>
                        <a:pt x="17881" y="11429"/>
                        <a:pt x="18121" y="11429"/>
                      </a:cubicBezTo>
                      <a:cubicBezTo>
                        <a:pt x="18241" y="11429"/>
                        <a:pt x="18481" y="11235"/>
                        <a:pt x="18481" y="11042"/>
                      </a:cubicBezTo>
                      <a:cubicBezTo>
                        <a:pt x="18481" y="10945"/>
                        <a:pt x="18601" y="10751"/>
                        <a:pt x="18721" y="10557"/>
                      </a:cubicBezTo>
                      <a:cubicBezTo>
                        <a:pt x="18841" y="10364"/>
                        <a:pt x="18961" y="10073"/>
                        <a:pt x="18961" y="9782"/>
                      </a:cubicBezTo>
                      <a:cubicBezTo>
                        <a:pt x="18961" y="9782"/>
                        <a:pt x="18961" y="9782"/>
                        <a:pt x="18961" y="9782"/>
                      </a:cubicBezTo>
                      <a:cubicBezTo>
                        <a:pt x="18961" y="9782"/>
                        <a:pt x="18961" y="9686"/>
                        <a:pt x="18961" y="9589"/>
                      </a:cubicBezTo>
                      <a:cubicBezTo>
                        <a:pt x="18841" y="9104"/>
                        <a:pt x="18721" y="8620"/>
                        <a:pt x="19081" y="8233"/>
                      </a:cubicBezTo>
                      <a:cubicBezTo>
                        <a:pt x="19441" y="7845"/>
                        <a:pt x="19681" y="7555"/>
                        <a:pt x="19561" y="7264"/>
                      </a:cubicBezTo>
                      <a:cubicBezTo>
                        <a:pt x="19441" y="6877"/>
                        <a:pt x="19921" y="6780"/>
                        <a:pt x="20161" y="6586"/>
                      </a:cubicBezTo>
                      <a:cubicBezTo>
                        <a:pt x="20281" y="6586"/>
                        <a:pt x="20281" y="6489"/>
                        <a:pt x="20401" y="6489"/>
                      </a:cubicBezTo>
                      <a:cubicBezTo>
                        <a:pt x="20401" y="6392"/>
                        <a:pt x="20521" y="6392"/>
                        <a:pt x="20641" y="6295"/>
                      </a:cubicBezTo>
                      <a:cubicBezTo>
                        <a:pt x="20761" y="6295"/>
                        <a:pt x="20761" y="6295"/>
                        <a:pt x="20881" y="6199"/>
                      </a:cubicBezTo>
                      <a:cubicBezTo>
                        <a:pt x="20881" y="6199"/>
                        <a:pt x="20881" y="6199"/>
                        <a:pt x="20881" y="6199"/>
                      </a:cubicBezTo>
                      <a:cubicBezTo>
                        <a:pt x="21001" y="6102"/>
                        <a:pt x="21001" y="6102"/>
                        <a:pt x="21121" y="6102"/>
                      </a:cubicBezTo>
                      <a:cubicBezTo>
                        <a:pt x="21121" y="6005"/>
                        <a:pt x="21121" y="6005"/>
                        <a:pt x="21241" y="6005"/>
                      </a:cubicBezTo>
                      <a:cubicBezTo>
                        <a:pt x="21241" y="5908"/>
                        <a:pt x="21361" y="5908"/>
                        <a:pt x="21361" y="5908"/>
                      </a:cubicBezTo>
                      <a:cubicBezTo>
                        <a:pt x="21361" y="5811"/>
                        <a:pt x="21361" y="5811"/>
                        <a:pt x="21481" y="5714"/>
                      </a:cubicBezTo>
                      <a:cubicBezTo>
                        <a:pt x="21481" y="5714"/>
                        <a:pt x="21481" y="5714"/>
                        <a:pt x="21600" y="5617"/>
                      </a:cubicBezTo>
                      <a:cubicBezTo>
                        <a:pt x="21241" y="5424"/>
                        <a:pt x="21001" y="5230"/>
                        <a:pt x="20881" y="5230"/>
                      </a:cubicBezTo>
                      <a:cubicBezTo>
                        <a:pt x="20281" y="5036"/>
                        <a:pt x="19921" y="4261"/>
                        <a:pt x="19921" y="3293"/>
                      </a:cubicBezTo>
                      <a:cubicBezTo>
                        <a:pt x="19921" y="2712"/>
                        <a:pt x="19801" y="2227"/>
                        <a:pt x="19801" y="1840"/>
                      </a:cubicBezTo>
                      <a:cubicBezTo>
                        <a:pt x="19681" y="1743"/>
                        <a:pt x="19681" y="1646"/>
                        <a:pt x="19681" y="1549"/>
                      </a:cubicBezTo>
                      <a:cubicBezTo>
                        <a:pt x="19681" y="1356"/>
                        <a:pt x="19201" y="774"/>
                        <a:pt x="18601" y="581"/>
                      </a:cubicBezTo>
                      <a:cubicBezTo>
                        <a:pt x="18241" y="387"/>
                        <a:pt x="18001" y="193"/>
                        <a:pt x="17881" y="0"/>
                      </a:cubicBezTo>
                      <a:cubicBezTo>
                        <a:pt x="17881" y="0"/>
                        <a:pt x="17881" y="0"/>
                        <a:pt x="17881" y="0"/>
                      </a:cubicBezTo>
                      <a:cubicBezTo>
                        <a:pt x="17881" y="0"/>
                        <a:pt x="17881" y="0"/>
                        <a:pt x="17881" y="0"/>
                      </a:cubicBezTo>
                      <a:cubicBezTo>
                        <a:pt x="17881" y="0"/>
                        <a:pt x="17761" y="96"/>
                        <a:pt x="17761" y="96"/>
                      </a:cubicBezTo>
                      <a:cubicBezTo>
                        <a:pt x="17761" y="96"/>
                        <a:pt x="17761" y="96"/>
                        <a:pt x="17761" y="96"/>
                      </a:cubicBezTo>
                      <a:cubicBezTo>
                        <a:pt x="17641" y="96"/>
                        <a:pt x="17641" y="96"/>
                        <a:pt x="17641" y="193"/>
                      </a:cubicBezTo>
                      <a:cubicBezTo>
                        <a:pt x="17641" y="193"/>
                        <a:pt x="17641" y="193"/>
                        <a:pt x="17641" y="193"/>
                      </a:cubicBezTo>
                      <a:cubicBezTo>
                        <a:pt x="17521" y="193"/>
                        <a:pt x="17521" y="193"/>
                        <a:pt x="17401" y="193"/>
                      </a:cubicBezTo>
                      <a:cubicBezTo>
                        <a:pt x="17161" y="193"/>
                        <a:pt x="17161" y="193"/>
                        <a:pt x="17161" y="193"/>
                      </a:cubicBezTo>
                      <a:cubicBezTo>
                        <a:pt x="17161" y="193"/>
                        <a:pt x="17161" y="290"/>
                        <a:pt x="17161" y="387"/>
                      </a:cubicBezTo>
                      <a:cubicBezTo>
                        <a:pt x="17041" y="581"/>
                        <a:pt x="16801" y="968"/>
                        <a:pt x="16321" y="968"/>
                      </a:cubicBezTo>
                      <a:cubicBezTo>
                        <a:pt x="16081" y="968"/>
                        <a:pt x="16081" y="968"/>
                        <a:pt x="16081" y="1162"/>
                      </a:cubicBezTo>
                      <a:cubicBezTo>
                        <a:pt x="15961" y="1259"/>
                        <a:pt x="15841" y="1452"/>
                        <a:pt x="15481" y="1452"/>
                      </a:cubicBezTo>
                      <a:cubicBezTo>
                        <a:pt x="15121" y="1452"/>
                        <a:pt x="14881" y="1259"/>
                        <a:pt x="14761" y="1162"/>
                      </a:cubicBezTo>
                      <a:cubicBezTo>
                        <a:pt x="12960" y="1162"/>
                        <a:pt x="12960" y="1162"/>
                        <a:pt x="12960" y="1162"/>
                      </a:cubicBezTo>
                      <a:cubicBezTo>
                        <a:pt x="12841" y="1065"/>
                        <a:pt x="12841" y="1065"/>
                        <a:pt x="12841" y="1065"/>
                      </a:cubicBezTo>
                      <a:cubicBezTo>
                        <a:pt x="12841" y="1065"/>
                        <a:pt x="12601" y="968"/>
                        <a:pt x="12481" y="968"/>
                      </a:cubicBezTo>
                      <a:cubicBezTo>
                        <a:pt x="12001" y="1259"/>
                        <a:pt x="12001" y="1259"/>
                        <a:pt x="12001" y="1259"/>
                      </a:cubicBezTo>
                      <a:cubicBezTo>
                        <a:pt x="3960" y="1259"/>
                        <a:pt x="3960" y="1259"/>
                        <a:pt x="3960" y="1259"/>
                      </a:cubicBezTo>
                      <a:cubicBezTo>
                        <a:pt x="3960" y="3486"/>
                        <a:pt x="3960" y="3486"/>
                        <a:pt x="3960" y="3486"/>
                      </a:cubicBezTo>
                      <a:lnTo>
                        <a:pt x="2640" y="348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385" name="Triangle">
                  <a:extLst>
                    <a:ext uri="{FF2B5EF4-FFF2-40B4-BE49-F238E27FC236}">
                      <a16:creationId xmlns:a16="http://schemas.microsoft.com/office/drawing/2014/main" id="{CF0DCDBF-AA01-75AD-DACB-358D7F6B3B42}"/>
                    </a:ext>
                  </a:extLst>
                </p:cNvPr>
                <p:cNvGrpSpPr/>
                <p:nvPr/>
              </p:nvGrpSpPr>
              <p:grpSpPr>
                <a:xfrm>
                  <a:off x="202466" y="309944"/>
                  <a:ext cx="9434" cy="7207"/>
                  <a:chOff x="0" y="0"/>
                  <a:chExt cx="9433" cy="7205"/>
                </a:xfrm>
              </p:grpSpPr>
              <p:sp>
                <p:nvSpPr>
                  <p:cNvPr id="553" name="Line">
                    <a:extLst>
                      <a:ext uri="{FF2B5EF4-FFF2-40B4-BE49-F238E27FC236}">
                        <a16:creationId xmlns:a16="http://schemas.microsoft.com/office/drawing/2014/main" id="{0DA66A4C-40DD-9572-EF04-24B0D36D1EDF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4" name="Line">
                    <a:extLst>
                      <a:ext uri="{FF2B5EF4-FFF2-40B4-BE49-F238E27FC236}">
                        <a16:creationId xmlns:a16="http://schemas.microsoft.com/office/drawing/2014/main" id="{A41ECFC1-F1E0-FBEB-FB1D-C8F03C5CB40F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3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386" name="Shape">
                  <a:extLst>
                    <a:ext uri="{FF2B5EF4-FFF2-40B4-BE49-F238E27FC236}">
                      <a16:creationId xmlns:a16="http://schemas.microsoft.com/office/drawing/2014/main" id="{C4578FE5-348F-586F-33DE-5B8DE3239674}"/>
                    </a:ext>
                  </a:extLst>
                </p:cNvPr>
                <p:cNvSpPr/>
                <p:nvPr/>
              </p:nvSpPr>
              <p:spPr>
                <a:xfrm>
                  <a:off x="151459" y="250516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2160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387" name="Shape">
                  <a:extLst>
                    <a:ext uri="{FF2B5EF4-FFF2-40B4-BE49-F238E27FC236}">
                      <a16:creationId xmlns:a16="http://schemas.microsoft.com/office/drawing/2014/main" id="{9AA64EFE-9A15-9E69-FD5C-BB126812D5F7}"/>
                    </a:ext>
                  </a:extLst>
                </p:cNvPr>
                <p:cNvGrpSpPr/>
                <p:nvPr/>
              </p:nvGrpSpPr>
              <p:grpSpPr>
                <a:xfrm>
                  <a:off x="148856" y="247167"/>
                  <a:ext cx="9435" cy="8821"/>
                  <a:chOff x="0" y="0"/>
                  <a:chExt cx="9434" cy="8819"/>
                </a:xfrm>
              </p:grpSpPr>
              <p:sp>
                <p:nvSpPr>
                  <p:cNvPr id="551" name="Line">
                    <a:extLst>
                      <a:ext uri="{FF2B5EF4-FFF2-40B4-BE49-F238E27FC236}">
                        <a16:creationId xmlns:a16="http://schemas.microsoft.com/office/drawing/2014/main" id="{2647AD3E-A106-951A-C492-A44CA68A3E0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7200" y="8640"/>
                          <a:pt x="14400" y="1296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52" name="Line">
                    <a:extLst>
                      <a:ext uri="{FF2B5EF4-FFF2-40B4-BE49-F238E27FC236}">
                        <a16:creationId xmlns:a16="http://schemas.microsoft.com/office/drawing/2014/main" id="{3097D638-6C10-46E7-16FA-CCEE462EDC4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12960"/>
                          <a:pt x="7200" y="864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388" name="Shape">
                  <a:extLst>
                    <a:ext uri="{FF2B5EF4-FFF2-40B4-BE49-F238E27FC236}">
                      <a16:creationId xmlns:a16="http://schemas.microsoft.com/office/drawing/2014/main" id="{3B09B14C-AB6C-26FB-9A40-5E7CFA6B9A4A}"/>
                    </a:ext>
                  </a:extLst>
                </p:cNvPr>
                <p:cNvSpPr/>
                <p:nvPr/>
              </p:nvSpPr>
              <p:spPr>
                <a:xfrm>
                  <a:off x="144433" y="236159"/>
                  <a:ext cx="9433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085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3085"/>
                        <a:pt x="21600" y="3085"/>
                        <a:pt x="21600" y="3085"/>
                      </a:cubicBezTo>
                      <a:cubicBezTo>
                        <a:pt x="0" y="3085"/>
                        <a:pt x="0" y="3085"/>
                        <a:pt x="0" y="3085"/>
                      </a:cubicBezTo>
                      <a:cubicBezTo>
                        <a:pt x="0" y="3085"/>
                        <a:pt x="0" y="0"/>
                        <a:pt x="0" y="0"/>
                      </a:cubicBezTo>
                      <a:cubicBezTo>
                        <a:pt x="0" y="0"/>
                        <a:pt x="0" y="3085"/>
                        <a:pt x="0" y="3085"/>
                      </a:cubicBezTo>
                      <a:lnTo>
                        <a:pt x="21600" y="308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89" name="Circle">
                  <a:extLst>
                    <a:ext uri="{FF2B5EF4-FFF2-40B4-BE49-F238E27FC236}">
                      <a16:creationId xmlns:a16="http://schemas.microsoft.com/office/drawing/2014/main" id="{B4D6E696-ABEB-E723-57A6-A2839EB33EAE}"/>
                    </a:ext>
                  </a:extLst>
                </p:cNvPr>
                <p:cNvSpPr/>
                <p:nvPr/>
              </p:nvSpPr>
              <p:spPr>
                <a:xfrm>
                  <a:off x="147816" y="243816"/>
                  <a:ext cx="9434" cy="8820"/>
                </a:xfrm>
                <a:prstGeom prst="ellips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90" name="Shape">
                  <a:extLst>
                    <a:ext uri="{FF2B5EF4-FFF2-40B4-BE49-F238E27FC236}">
                      <a16:creationId xmlns:a16="http://schemas.microsoft.com/office/drawing/2014/main" id="{85B49039-DA69-0F95-B1DE-711EDB4F87D4}"/>
                    </a:ext>
                  </a:extLst>
                </p:cNvPr>
                <p:cNvSpPr/>
                <p:nvPr/>
              </p:nvSpPr>
              <p:spPr>
                <a:xfrm>
                  <a:off x="411211" y="226691"/>
                  <a:ext cx="20300" cy="17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extrusionOk="0">
                      <a:moveTo>
                        <a:pt x="4650" y="6749"/>
                      </a:moveTo>
                      <a:cubicBezTo>
                        <a:pt x="4650" y="6749"/>
                        <a:pt x="4650" y="8100"/>
                        <a:pt x="4650" y="8100"/>
                      </a:cubicBezTo>
                      <a:cubicBezTo>
                        <a:pt x="4650" y="8100"/>
                        <a:pt x="3300" y="9449"/>
                        <a:pt x="3300" y="9449"/>
                      </a:cubicBezTo>
                      <a:cubicBezTo>
                        <a:pt x="3300" y="9449"/>
                        <a:pt x="3300" y="9449"/>
                        <a:pt x="3300" y="10801"/>
                      </a:cubicBezTo>
                      <a:cubicBezTo>
                        <a:pt x="1951" y="10801"/>
                        <a:pt x="1951" y="12150"/>
                        <a:pt x="600" y="12150"/>
                      </a:cubicBezTo>
                      <a:cubicBezTo>
                        <a:pt x="-749" y="14851"/>
                        <a:pt x="600" y="20250"/>
                        <a:pt x="600" y="21600"/>
                      </a:cubicBezTo>
                      <a:cubicBezTo>
                        <a:pt x="600" y="21600"/>
                        <a:pt x="600" y="21600"/>
                        <a:pt x="1951" y="21600"/>
                      </a:cubicBezTo>
                      <a:cubicBezTo>
                        <a:pt x="3300" y="21600"/>
                        <a:pt x="4650" y="21600"/>
                        <a:pt x="6000" y="20250"/>
                      </a:cubicBezTo>
                      <a:cubicBezTo>
                        <a:pt x="6000" y="20250"/>
                        <a:pt x="7350" y="20250"/>
                        <a:pt x="7350" y="20250"/>
                      </a:cubicBezTo>
                      <a:cubicBezTo>
                        <a:pt x="7350" y="20250"/>
                        <a:pt x="7350" y="20250"/>
                        <a:pt x="7350" y="18900"/>
                      </a:cubicBezTo>
                      <a:cubicBezTo>
                        <a:pt x="8700" y="18900"/>
                        <a:pt x="8700" y="18900"/>
                        <a:pt x="10050" y="18900"/>
                      </a:cubicBezTo>
                      <a:cubicBezTo>
                        <a:pt x="10050" y="18900"/>
                        <a:pt x="10050" y="18900"/>
                        <a:pt x="10050" y="18900"/>
                      </a:cubicBezTo>
                      <a:cubicBezTo>
                        <a:pt x="10050" y="20250"/>
                        <a:pt x="11401" y="20250"/>
                        <a:pt x="11401" y="20250"/>
                      </a:cubicBezTo>
                      <a:cubicBezTo>
                        <a:pt x="11401" y="20250"/>
                        <a:pt x="12751" y="20250"/>
                        <a:pt x="12751" y="20250"/>
                      </a:cubicBezTo>
                      <a:cubicBezTo>
                        <a:pt x="12751" y="20250"/>
                        <a:pt x="12751" y="20250"/>
                        <a:pt x="12751" y="21600"/>
                      </a:cubicBezTo>
                      <a:cubicBezTo>
                        <a:pt x="14101" y="21600"/>
                        <a:pt x="14101" y="21600"/>
                        <a:pt x="14101" y="21600"/>
                      </a:cubicBezTo>
                      <a:cubicBezTo>
                        <a:pt x="14101" y="20250"/>
                        <a:pt x="15451" y="18900"/>
                        <a:pt x="15451" y="18900"/>
                      </a:cubicBezTo>
                      <a:cubicBezTo>
                        <a:pt x="15451" y="18900"/>
                        <a:pt x="14101" y="17550"/>
                        <a:pt x="14101" y="17550"/>
                      </a:cubicBezTo>
                      <a:cubicBezTo>
                        <a:pt x="12751" y="17550"/>
                        <a:pt x="11401" y="17550"/>
                        <a:pt x="10050" y="16200"/>
                      </a:cubicBezTo>
                      <a:cubicBezTo>
                        <a:pt x="10050" y="14851"/>
                        <a:pt x="8700" y="13500"/>
                        <a:pt x="10050" y="12150"/>
                      </a:cubicBezTo>
                      <a:cubicBezTo>
                        <a:pt x="10050" y="9449"/>
                        <a:pt x="16801" y="5400"/>
                        <a:pt x="20851" y="4050"/>
                      </a:cubicBezTo>
                      <a:cubicBezTo>
                        <a:pt x="20851" y="4050"/>
                        <a:pt x="20851" y="2700"/>
                        <a:pt x="18152" y="0"/>
                      </a:cubicBezTo>
                      <a:cubicBezTo>
                        <a:pt x="18152" y="0"/>
                        <a:pt x="18152" y="0"/>
                        <a:pt x="16801" y="0"/>
                      </a:cubicBezTo>
                      <a:cubicBezTo>
                        <a:pt x="16801" y="0"/>
                        <a:pt x="16801" y="0"/>
                        <a:pt x="16801" y="0"/>
                      </a:cubicBezTo>
                      <a:cubicBezTo>
                        <a:pt x="16801" y="0"/>
                        <a:pt x="16801" y="0"/>
                        <a:pt x="16801" y="0"/>
                      </a:cubicBezTo>
                      <a:cubicBezTo>
                        <a:pt x="16801" y="0"/>
                        <a:pt x="15451" y="1350"/>
                        <a:pt x="15451" y="1350"/>
                      </a:cubicBezTo>
                      <a:cubicBezTo>
                        <a:pt x="15451" y="1350"/>
                        <a:pt x="15451" y="1350"/>
                        <a:pt x="15451" y="1350"/>
                      </a:cubicBezTo>
                      <a:cubicBezTo>
                        <a:pt x="15451" y="1350"/>
                        <a:pt x="15451" y="1350"/>
                        <a:pt x="15451" y="1350"/>
                      </a:cubicBezTo>
                      <a:cubicBezTo>
                        <a:pt x="15451" y="1350"/>
                        <a:pt x="15451" y="1350"/>
                        <a:pt x="15451" y="1350"/>
                      </a:cubicBezTo>
                      <a:cubicBezTo>
                        <a:pt x="14101" y="2700"/>
                        <a:pt x="12751" y="2700"/>
                        <a:pt x="11401" y="2700"/>
                      </a:cubicBezTo>
                      <a:cubicBezTo>
                        <a:pt x="11401" y="2700"/>
                        <a:pt x="11401" y="2700"/>
                        <a:pt x="11401" y="2700"/>
                      </a:cubicBezTo>
                      <a:cubicBezTo>
                        <a:pt x="10050" y="2700"/>
                        <a:pt x="8700" y="2700"/>
                        <a:pt x="7350" y="2700"/>
                      </a:cubicBezTo>
                      <a:cubicBezTo>
                        <a:pt x="7350" y="4050"/>
                        <a:pt x="6000" y="5400"/>
                        <a:pt x="4650" y="67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91" name="Shape">
                  <a:extLst>
                    <a:ext uri="{FF2B5EF4-FFF2-40B4-BE49-F238E27FC236}">
                      <a16:creationId xmlns:a16="http://schemas.microsoft.com/office/drawing/2014/main" id="{274A0F61-40FC-F64A-A01D-590FED7552F2}"/>
                    </a:ext>
                  </a:extLst>
                </p:cNvPr>
                <p:cNvSpPr/>
                <p:nvPr/>
              </p:nvSpPr>
              <p:spPr>
                <a:xfrm>
                  <a:off x="420548" y="238313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10801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10801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92" name="Shape">
                  <a:extLst>
                    <a:ext uri="{FF2B5EF4-FFF2-40B4-BE49-F238E27FC236}">
                      <a16:creationId xmlns:a16="http://schemas.microsoft.com/office/drawing/2014/main" id="{72EB4E3E-5648-5E14-60CA-D3A74B05BE8E}"/>
                    </a:ext>
                  </a:extLst>
                </p:cNvPr>
                <p:cNvSpPr/>
                <p:nvPr/>
              </p:nvSpPr>
              <p:spPr>
                <a:xfrm>
                  <a:off x="336782" y="159217"/>
                  <a:ext cx="87959" cy="65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extrusionOk="0">
                      <a:moveTo>
                        <a:pt x="351" y="13545"/>
                      </a:moveTo>
                      <a:cubicBezTo>
                        <a:pt x="655" y="13545"/>
                        <a:pt x="959" y="13545"/>
                        <a:pt x="1264" y="13545"/>
                      </a:cubicBezTo>
                      <a:cubicBezTo>
                        <a:pt x="2176" y="13545"/>
                        <a:pt x="2785" y="13545"/>
                        <a:pt x="2785" y="13911"/>
                      </a:cubicBezTo>
                      <a:cubicBezTo>
                        <a:pt x="3089" y="13545"/>
                        <a:pt x="3089" y="13179"/>
                        <a:pt x="3089" y="12813"/>
                      </a:cubicBezTo>
                      <a:cubicBezTo>
                        <a:pt x="3393" y="11715"/>
                        <a:pt x="4002" y="11349"/>
                        <a:pt x="4610" y="11349"/>
                      </a:cubicBezTo>
                      <a:cubicBezTo>
                        <a:pt x="4914" y="11349"/>
                        <a:pt x="5219" y="11715"/>
                        <a:pt x="5827" y="12081"/>
                      </a:cubicBezTo>
                      <a:cubicBezTo>
                        <a:pt x="5827" y="12447"/>
                        <a:pt x="6131" y="12447"/>
                        <a:pt x="6131" y="12447"/>
                      </a:cubicBezTo>
                      <a:cubicBezTo>
                        <a:pt x="6435" y="13179"/>
                        <a:pt x="6740" y="13179"/>
                        <a:pt x="7044" y="13179"/>
                      </a:cubicBezTo>
                      <a:cubicBezTo>
                        <a:pt x="8261" y="12447"/>
                        <a:pt x="8869" y="12813"/>
                        <a:pt x="8869" y="12813"/>
                      </a:cubicBezTo>
                      <a:cubicBezTo>
                        <a:pt x="9173" y="12813"/>
                        <a:pt x="9173" y="12813"/>
                        <a:pt x="9173" y="13179"/>
                      </a:cubicBezTo>
                      <a:cubicBezTo>
                        <a:pt x="9173" y="13179"/>
                        <a:pt x="9173" y="13179"/>
                        <a:pt x="9782" y="13179"/>
                      </a:cubicBezTo>
                      <a:cubicBezTo>
                        <a:pt x="10086" y="13179"/>
                        <a:pt x="10390" y="13179"/>
                        <a:pt x="10696" y="13179"/>
                      </a:cubicBezTo>
                      <a:cubicBezTo>
                        <a:pt x="11608" y="12813"/>
                        <a:pt x="12217" y="12813"/>
                        <a:pt x="12521" y="12813"/>
                      </a:cubicBezTo>
                      <a:cubicBezTo>
                        <a:pt x="12825" y="13179"/>
                        <a:pt x="13434" y="13179"/>
                        <a:pt x="20127" y="21600"/>
                      </a:cubicBezTo>
                      <a:cubicBezTo>
                        <a:pt x="20127" y="21600"/>
                        <a:pt x="20127" y="21600"/>
                        <a:pt x="20127" y="21600"/>
                      </a:cubicBezTo>
                      <a:cubicBezTo>
                        <a:pt x="20127" y="21600"/>
                        <a:pt x="20127" y="21600"/>
                        <a:pt x="20431" y="21600"/>
                      </a:cubicBezTo>
                      <a:cubicBezTo>
                        <a:pt x="20431" y="21600"/>
                        <a:pt x="20431" y="21600"/>
                        <a:pt x="20431" y="21600"/>
                      </a:cubicBezTo>
                      <a:cubicBezTo>
                        <a:pt x="20735" y="21600"/>
                        <a:pt x="20735" y="21600"/>
                        <a:pt x="20735" y="21600"/>
                      </a:cubicBezTo>
                      <a:cubicBezTo>
                        <a:pt x="20735" y="21600"/>
                        <a:pt x="20735" y="21600"/>
                        <a:pt x="21039" y="21600"/>
                      </a:cubicBezTo>
                      <a:cubicBezTo>
                        <a:pt x="21039" y="21600"/>
                        <a:pt x="21039" y="21600"/>
                        <a:pt x="21039" y="21600"/>
                      </a:cubicBezTo>
                      <a:cubicBezTo>
                        <a:pt x="21039" y="21233"/>
                        <a:pt x="21039" y="21233"/>
                        <a:pt x="21039" y="21233"/>
                      </a:cubicBezTo>
                      <a:cubicBezTo>
                        <a:pt x="21039" y="21233"/>
                        <a:pt x="21039" y="21233"/>
                        <a:pt x="21343" y="21233"/>
                      </a:cubicBezTo>
                      <a:cubicBezTo>
                        <a:pt x="20127" y="20135"/>
                        <a:pt x="19214" y="18671"/>
                        <a:pt x="17997" y="16840"/>
                      </a:cubicBezTo>
                      <a:cubicBezTo>
                        <a:pt x="16172" y="13911"/>
                        <a:pt x="14042" y="12813"/>
                        <a:pt x="13129" y="12813"/>
                      </a:cubicBezTo>
                      <a:cubicBezTo>
                        <a:pt x="11913" y="12813"/>
                        <a:pt x="11608" y="11715"/>
                        <a:pt x="11304" y="10616"/>
                      </a:cubicBezTo>
                      <a:cubicBezTo>
                        <a:pt x="11000" y="10616"/>
                        <a:pt x="11000" y="10250"/>
                        <a:pt x="10696" y="9884"/>
                      </a:cubicBezTo>
                      <a:cubicBezTo>
                        <a:pt x="9478" y="9884"/>
                        <a:pt x="7957" y="5491"/>
                        <a:pt x="7652" y="3294"/>
                      </a:cubicBezTo>
                      <a:cubicBezTo>
                        <a:pt x="7652" y="2562"/>
                        <a:pt x="7348" y="1098"/>
                        <a:pt x="6435" y="0"/>
                      </a:cubicBezTo>
                      <a:cubicBezTo>
                        <a:pt x="6435" y="0"/>
                        <a:pt x="6435" y="0"/>
                        <a:pt x="6435" y="0"/>
                      </a:cubicBezTo>
                      <a:cubicBezTo>
                        <a:pt x="6131" y="366"/>
                        <a:pt x="6131" y="366"/>
                        <a:pt x="6131" y="366"/>
                      </a:cubicBezTo>
                      <a:cubicBezTo>
                        <a:pt x="5827" y="732"/>
                        <a:pt x="5827" y="732"/>
                        <a:pt x="5523" y="1098"/>
                      </a:cubicBezTo>
                      <a:cubicBezTo>
                        <a:pt x="5523" y="1098"/>
                        <a:pt x="5523" y="1098"/>
                        <a:pt x="5219" y="1464"/>
                      </a:cubicBezTo>
                      <a:cubicBezTo>
                        <a:pt x="5219" y="1464"/>
                        <a:pt x="4914" y="1830"/>
                        <a:pt x="4914" y="1830"/>
                      </a:cubicBezTo>
                      <a:cubicBezTo>
                        <a:pt x="4914" y="1830"/>
                        <a:pt x="4610" y="1830"/>
                        <a:pt x="4610" y="1830"/>
                      </a:cubicBezTo>
                      <a:cubicBezTo>
                        <a:pt x="4610" y="2196"/>
                        <a:pt x="4306" y="2196"/>
                        <a:pt x="4002" y="2562"/>
                      </a:cubicBezTo>
                      <a:cubicBezTo>
                        <a:pt x="4002" y="2562"/>
                        <a:pt x="3697" y="2562"/>
                        <a:pt x="3697" y="2928"/>
                      </a:cubicBezTo>
                      <a:cubicBezTo>
                        <a:pt x="3393" y="3294"/>
                        <a:pt x="3089" y="3294"/>
                        <a:pt x="2785" y="3661"/>
                      </a:cubicBezTo>
                      <a:cubicBezTo>
                        <a:pt x="1872" y="4027"/>
                        <a:pt x="1872" y="4393"/>
                        <a:pt x="1872" y="4393"/>
                      </a:cubicBezTo>
                      <a:cubicBezTo>
                        <a:pt x="2176" y="5857"/>
                        <a:pt x="1568" y="7322"/>
                        <a:pt x="351" y="9152"/>
                      </a:cubicBezTo>
                      <a:cubicBezTo>
                        <a:pt x="-257" y="10250"/>
                        <a:pt x="47" y="11715"/>
                        <a:pt x="351" y="13179"/>
                      </a:cubicBezTo>
                      <a:cubicBezTo>
                        <a:pt x="351" y="13179"/>
                        <a:pt x="351" y="13179"/>
                        <a:pt x="351" y="13179"/>
                      </a:cubicBezTo>
                      <a:cubicBezTo>
                        <a:pt x="351" y="13545"/>
                        <a:pt x="351" y="13545"/>
                        <a:pt x="351" y="13545"/>
                      </a:cubicBezTo>
                      <a:cubicBezTo>
                        <a:pt x="351" y="13545"/>
                        <a:pt x="351" y="13545"/>
                        <a:pt x="351" y="1354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393" name="Shape">
                  <a:extLst>
                    <a:ext uri="{FF2B5EF4-FFF2-40B4-BE49-F238E27FC236}">
                      <a16:creationId xmlns:a16="http://schemas.microsoft.com/office/drawing/2014/main" id="{5BEF0F78-53DF-4D3C-CF2F-BC3F048C407E}"/>
                    </a:ext>
                  </a:extLst>
                </p:cNvPr>
                <p:cNvGrpSpPr/>
                <p:nvPr/>
              </p:nvGrpSpPr>
              <p:grpSpPr>
                <a:xfrm>
                  <a:off x="353926" y="159443"/>
                  <a:ext cx="9435" cy="7206"/>
                  <a:chOff x="0" y="0"/>
                  <a:chExt cx="9434" cy="7205"/>
                </a:xfrm>
              </p:grpSpPr>
              <p:sp>
                <p:nvSpPr>
                  <p:cNvPr id="549" name="Line">
                    <a:extLst>
                      <a:ext uri="{FF2B5EF4-FFF2-40B4-BE49-F238E27FC236}">
                        <a16:creationId xmlns:a16="http://schemas.microsoft.com/office/drawing/2014/main" id="{5695E438-D960-67B3-771D-ABDB280908BE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0" name="Line">
                    <a:extLst>
                      <a:ext uri="{FF2B5EF4-FFF2-40B4-BE49-F238E27FC236}">
                        <a16:creationId xmlns:a16="http://schemas.microsoft.com/office/drawing/2014/main" id="{50D777BF-2444-D6A2-6256-2C7A1E02B466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394" name="Shape">
                  <a:extLst>
                    <a:ext uri="{FF2B5EF4-FFF2-40B4-BE49-F238E27FC236}">
                      <a16:creationId xmlns:a16="http://schemas.microsoft.com/office/drawing/2014/main" id="{F19BB480-524D-0FE3-FDA8-2744FF1ABFDB}"/>
                    </a:ext>
                  </a:extLst>
                </p:cNvPr>
                <p:cNvGrpSpPr/>
                <p:nvPr/>
              </p:nvGrpSpPr>
              <p:grpSpPr>
                <a:xfrm>
                  <a:off x="358090" y="156093"/>
                  <a:ext cx="9435" cy="7208"/>
                  <a:chOff x="0" y="0"/>
                  <a:chExt cx="9434" cy="7206"/>
                </a:xfrm>
              </p:grpSpPr>
              <p:sp>
                <p:nvSpPr>
                  <p:cNvPr id="547" name="Line">
                    <a:extLst>
                      <a:ext uri="{FF2B5EF4-FFF2-40B4-BE49-F238E27FC236}">
                        <a16:creationId xmlns:a16="http://schemas.microsoft.com/office/drawing/2014/main" id="{F6EBC5F1-1BEC-4EB1-CDFF-9F866BC63A17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8" name="Line">
                    <a:extLst>
                      <a:ext uri="{FF2B5EF4-FFF2-40B4-BE49-F238E27FC236}">
                        <a16:creationId xmlns:a16="http://schemas.microsoft.com/office/drawing/2014/main" id="{237364E3-E82C-B677-DF01-B0A484B443CC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395" name="Shape">
                  <a:extLst>
                    <a:ext uri="{FF2B5EF4-FFF2-40B4-BE49-F238E27FC236}">
                      <a16:creationId xmlns:a16="http://schemas.microsoft.com/office/drawing/2014/main" id="{EC79F29D-0F5C-9F1A-CA8B-ABF4EF298510}"/>
                    </a:ext>
                  </a:extLst>
                </p:cNvPr>
                <p:cNvGrpSpPr/>
                <p:nvPr/>
              </p:nvGrpSpPr>
              <p:grpSpPr>
                <a:xfrm>
                  <a:off x="332847" y="186971"/>
                  <a:ext cx="9435" cy="11489"/>
                  <a:chOff x="0" y="0"/>
                  <a:chExt cx="9434" cy="11487"/>
                </a:xfrm>
              </p:grpSpPr>
              <p:sp>
                <p:nvSpPr>
                  <p:cNvPr id="545" name="Line">
                    <a:extLst>
                      <a:ext uri="{FF2B5EF4-FFF2-40B4-BE49-F238E27FC236}">
                        <a16:creationId xmlns:a16="http://schemas.microsoft.com/office/drawing/2014/main" id="{98ED7D42-3C13-A64F-B751-2E15D0E2A4FF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5" cy="114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2471" h="21600" extrusionOk="0">
                        <a:moveTo>
                          <a:pt x="12471" y="0"/>
                        </a:moveTo>
                        <a:cubicBezTo>
                          <a:pt x="-9129" y="5890"/>
                          <a:pt x="1671" y="13745"/>
                          <a:pt x="12471" y="21600"/>
                        </a:cubicBezTo>
                        <a:cubicBezTo>
                          <a:pt x="12471" y="21600"/>
                          <a:pt x="12471" y="21600"/>
                          <a:pt x="12471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46" name="Line">
                    <a:extLst>
                      <a:ext uri="{FF2B5EF4-FFF2-40B4-BE49-F238E27FC236}">
                        <a16:creationId xmlns:a16="http://schemas.microsoft.com/office/drawing/2014/main" id="{4589E726-9466-6B4E-F089-5854EE878D5E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5" cy="114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2471" h="21600" extrusionOk="0">
                        <a:moveTo>
                          <a:pt x="12471" y="21600"/>
                        </a:moveTo>
                        <a:cubicBezTo>
                          <a:pt x="12471" y="21600"/>
                          <a:pt x="12471" y="21600"/>
                          <a:pt x="12471" y="21600"/>
                        </a:cubicBezTo>
                        <a:cubicBezTo>
                          <a:pt x="1671" y="13745"/>
                          <a:pt x="-9129" y="5890"/>
                          <a:pt x="12471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396" name="Shape">
                  <a:extLst>
                    <a:ext uri="{FF2B5EF4-FFF2-40B4-BE49-F238E27FC236}">
                      <a16:creationId xmlns:a16="http://schemas.microsoft.com/office/drawing/2014/main" id="{5B3150C5-007B-8991-D457-8E3E0B17DC38}"/>
                    </a:ext>
                  </a:extLst>
                </p:cNvPr>
                <p:cNvSpPr/>
                <p:nvPr/>
              </p:nvSpPr>
              <p:spPr>
                <a:xfrm>
                  <a:off x="287336" y="197499"/>
                  <a:ext cx="204022" cy="1416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33" y="1360"/>
                      </a:moveTo>
                      <a:cubicBezTo>
                        <a:pt x="5433" y="1360"/>
                        <a:pt x="5433" y="1360"/>
                        <a:pt x="5433" y="1360"/>
                      </a:cubicBezTo>
                      <a:cubicBezTo>
                        <a:pt x="5433" y="1530"/>
                        <a:pt x="5300" y="1530"/>
                        <a:pt x="5300" y="1700"/>
                      </a:cubicBezTo>
                      <a:cubicBezTo>
                        <a:pt x="5300" y="1700"/>
                        <a:pt x="5300" y="1870"/>
                        <a:pt x="5300" y="1870"/>
                      </a:cubicBezTo>
                      <a:cubicBezTo>
                        <a:pt x="5300" y="1870"/>
                        <a:pt x="5300" y="2040"/>
                        <a:pt x="5168" y="2040"/>
                      </a:cubicBezTo>
                      <a:cubicBezTo>
                        <a:pt x="5168" y="2211"/>
                        <a:pt x="5168" y="2211"/>
                        <a:pt x="5035" y="2381"/>
                      </a:cubicBezTo>
                      <a:cubicBezTo>
                        <a:pt x="5035" y="2551"/>
                        <a:pt x="4903" y="2891"/>
                        <a:pt x="4903" y="2891"/>
                      </a:cubicBezTo>
                      <a:cubicBezTo>
                        <a:pt x="4903" y="3571"/>
                        <a:pt x="4373" y="4251"/>
                        <a:pt x="3975" y="4251"/>
                      </a:cubicBezTo>
                      <a:cubicBezTo>
                        <a:pt x="3975" y="4251"/>
                        <a:pt x="3842" y="4592"/>
                        <a:pt x="3710" y="4762"/>
                      </a:cubicBezTo>
                      <a:cubicBezTo>
                        <a:pt x="3577" y="5102"/>
                        <a:pt x="3445" y="5272"/>
                        <a:pt x="3312" y="5612"/>
                      </a:cubicBezTo>
                      <a:cubicBezTo>
                        <a:pt x="3180" y="5782"/>
                        <a:pt x="3180" y="5952"/>
                        <a:pt x="3047" y="6292"/>
                      </a:cubicBezTo>
                      <a:cubicBezTo>
                        <a:pt x="3047" y="6803"/>
                        <a:pt x="3047" y="7143"/>
                        <a:pt x="2782" y="7483"/>
                      </a:cubicBezTo>
                      <a:cubicBezTo>
                        <a:pt x="2650" y="7653"/>
                        <a:pt x="2517" y="7653"/>
                        <a:pt x="2385" y="7823"/>
                      </a:cubicBezTo>
                      <a:cubicBezTo>
                        <a:pt x="2252" y="7823"/>
                        <a:pt x="2252" y="7823"/>
                        <a:pt x="2252" y="7993"/>
                      </a:cubicBezTo>
                      <a:cubicBezTo>
                        <a:pt x="2385" y="8333"/>
                        <a:pt x="2252" y="8674"/>
                        <a:pt x="1987" y="9014"/>
                      </a:cubicBezTo>
                      <a:cubicBezTo>
                        <a:pt x="1855" y="9354"/>
                        <a:pt x="1722" y="9524"/>
                        <a:pt x="1722" y="9864"/>
                      </a:cubicBezTo>
                      <a:cubicBezTo>
                        <a:pt x="1722" y="9864"/>
                        <a:pt x="1722" y="11906"/>
                        <a:pt x="1457" y="12246"/>
                      </a:cubicBezTo>
                      <a:cubicBezTo>
                        <a:pt x="1325" y="12416"/>
                        <a:pt x="1192" y="12416"/>
                        <a:pt x="927" y="12246"/>
                      </a:cubicBezTo>
                      <a:cubicBezTo>
                        <a:pt x="927" y="12246"/>
                        <a:pt x="795" y="12246"/>
                        <a:pt x="662" y="12246"/>
                      </a:cubicBezTo>
                      <a:cubicBezTo>
                        <a:pt x="397" y="12246"/>
                        <a:pt x="397" y="12416"/>
                        <a:pt x="397" y="12416"/>
                      </a:cubicBezTo>
                      <a:cubicBezTo>
                        <a:pt x="397" y="12756"/>
                        <a:pt x="265" y="12926"/>
                        <a:pt x="132" y="13097"/>
                      </a:cubicBezTo>
                      <a:cubicBezTo>
                        <a:pt x="132" y="13097"/>
                        <a:pt x="0" y="13267"/>
                        <a:pt x="0" y="13267"/>
                      </a:cubicBezTo>
                      <a:cubicBezTo>
                        <a:pt x="132" y="13267"/>
                        <a:pt x="397" y="13437"/>
                        <a:pt x="530" y="13437"/>
                      </a:cubicBezTo>
                      <a:cubicBezTo>
                        <a:pt x="927" y="13607"/>
                        <a:pt x="1325" y="13777"/>
                        <a:pt x="1457" y="14287"/>
                      </a:cubicBezTo>
                      <a:cubicBezTo>
                        <a:pt x="1590" y="14457"/>
                        <a:pt x="1722" y="14627"/>
                        <a:pt x="1855" y="14967"/>
                      </a:cubicBezTo>
                      <a:cubicBezTo>
                        <a:pt x="2252" y="15308"/>
                        <a:pt x="2517" y="15818"/>
                        <a:pt x="2782" y="16328"/>
                      </a:cubicBezTo>
                      <a:cubicBezTo>
                        <a:pt x="3047" y="17178"/>
                        <a:pt x="3577" y="17519"/>
                        <a:pt x="3842" y="17519"/>
                      </a:cubicBezTo>
                      <a:cubicBezTo>
                        <a:pt x="3975" y="17519"/>
                        <a:pt x="4107" y="17689"/>
                        <a:pt x="4240" y="17689"/>
                      </a:cubicBezTo>
                      <a:cubicBezTo>
                        <a:pt x="4240" y="17859"/>
                        <a:pt x="4240" y="18029"/>
                        <a:pt x="4240" y="18199"/>
                      </a:cubicBezTo>
                      <a:cubicBezTo>
                        <a:pt x="4240" y="18369"/>
                        <a:pt x="4240" y="18539"/>
                        <a:pt x="4240" y="18879"/>
                      </a:cubicBezTo>
                      <a:cubicBezTo>
                        <a:pt x="4240" y="19049"/>
                        <a:pt x="4240" y="19049"/>
                        <a:pt x="4240" y="19219"/>
                      </a:cubicBezTo>
                      <a:cubicBezTo>
                        <a:pt x="4107" y="19219"/>
                        <a:pt x="4107" y="19389"/>
                        <a:pt x="4107" y="19389"/>
                      </a:cubicBezTo>
                      <a:cubicBezTo>
                        <a:pt x="4240" y="19389"/>
                        <a:pt x="4240" y="19389"/>
                        <a:pt x="4240" y="19389"/>
                      </a:cubicBezTo>
                      <a:cubicBezTo>
                        <a:pt x="4373" y="19389"/>
                        <a:pt x="4373" y="19389"/>
                        <a:pt x="4373" y="19389"/>
                      </a:cubicBezTo>
                      <a:cubicBezTo>
                        <a:pt x="4373" y="19389"/>
                        <a:pt x="4373" y="19560"/>
                        <a:pt x="4373" y="19560"/>
                      </a:cubicBezTo>
                      <a:cubicBezTo>
                        <a:pt x="4505" y="19560"/>
                        <a:pt x="4505" y="19560"/>
                        <a:pt x="4505" y="19560"/>
                      </a:cubicBezTo>
                      <a:cubicBezTo>
                        <a:pt x="4505" y="19560"/>
                        <a:pt x="4770" y="19560"/>
                        <a:pt x="4903" y="19560"/>
                      </a:cubicBezTo>
                      <a:cubicBezTo>
                        <a:pt x="5300" y="19560"/>
                        <a:pt x="5830" y="19730"/>
                        <a:pt x="6095" y="19900"/>
                      </a:cubicBezTo>
                      <a:cubicBezTo>
                        <a:pt x="6360" y="20410"/>
                        <a:pt x="7420" y="21090"/>
                        <a:pt x="7553" y="21090"/>
                      </a:cubicBezTo>
                      <a:cubicBezTo>
                        <a:pt x="7818" y="21090"/>
                        <a:pt x="9011" y="21260"/>
                        <a:pt x="9408" y="21600"/>
                      </a:cubicBezTo>
                      <a:cubicBezTo>
                        <a:pt x="9408" y="21430"/>
                        <a:pt x="9541" y="21430"/>
                        <a:pt x="9541" y="21260"/>
                      </a:cubicBezTo>
                      <a:cubicBezTo>
                        <a:pt x="9673" y="21090"/>
                        <a:pt x="9938" y="20750"/>
                        <a:pt x="10203" y="20580"/>
                      </a:cubicBezTo>
                      <a:cubicBezTo>
                        <a:pt x="10601" y="20240"/>
                        <a:pt x="10999" y="20070"/>
                        <a:pt x="11397" y="20070"/>
                      </a:cubicBezTo>
                      <a:cubicBezTo>
                        <a:pt x="11662" y="20070"/>
                        <a:pt x="11794" y="20240"/>
                        <a:pt x="11794" y="20410"/>
                      </a:cubicBezTo>
                      <a:cubicBezTo>
                        <a:pt x="11927" y="20580"/>
                        <a:pt x="12059" y="20750"/>
                        <a:pt x="12192" y="20580"/>
                      </a:cubicBezTo>
                      <a:cubicBezTo>
                        <a:pt x="12324" y="20580"/>
                        <a:pt x="12722" y="20410"/>
                        <a:pt x="12987" y="20410"/>
                      </a:cubicBezTo>
                      <a:cubicBezTo>
                        <a:pt x="12987" y="20410"/>
                        <a:pt x="12987" y="20410"/>
                        <a:pt x="12987" y="20410"/>
                      </a:cubicBezTo>
                      <a:cubicBezTo>
                        <a:pt x="12987" y="20240"/>
                        <a:pt x="12987" y="20240"/>
                        <a:pt x="12987" y="20240"/>
                      </a:cubicBezTo>
                      <a:cubicBezTo>
                        <a:pt x="12987" y="20240"/>
                        <a:pt x="12987" y="20240"/>
                        <a:pt x="12987" y="20240"/>
                      </a:cubicBezTo>
                      <a:cubicBezTo>
                        <a:pt x="13650" y="20070"/>
                        <a:pt x="13650" y="20070"/>
                        <a:pt x="13650" y="20070"/>
                      </a:cubicBezTo>
                      <a:cubicBezTo>
                        <a:pt x="13650" y="20070"/>
                        <a:pt x="13650" y="20070"/>
                        <a:pt x="13650" y="20070"/>
                      </a:cubicBezTo>
                      <a:cubicBezTo>
                        <a:pt x="13782" y="20070"/>
                        <a:pt x="13915" y="20070"/>
                        <a:pt x="14047" y="20070"/>
                      </a:cubicBezTo>
                      <a:cubicBezTo>
                        <a:pt x="14047" y="20070"/>
                        <a:pt x="14180" y="20070"/>
                        <a:pt x="14312" y="20070"/>
                      </a:cubicBezTo>
                      <a:cubicBezTo>
                        <a:pt x="14312" y="20070"/>
                        <a:pt x="14312" y="20070"/>
                        <a:pt x="14312" y="20070"/>
                      </a:cubicBezTo>
                      <a:cubicBezTo>
                        <a:pt x="14312" y="20070"/>
                        <a:pt x="14445" y="19900"/>
                        <a:pt x="14577" y="19730"/>
                      </a:cubicBezTo>
                      <a:cubicBezTo>
                        <a:pt x="14975" y="19389"/>
                        <a:pt x="15505" y="18709"/>
                        <a:pt x="16300" y="18709"/>
                      </a:cubicBezTo>
                      <a:cubicBezTo>
                        <a:pt x="16432" y="18709"/>
                        <a:pt x="16697" y="18709"/>
                        <a:pt x="16830" y="18709"/>
                      </a:cubicBezTo>
                      <a:cubicBezTo>
                        <a:pt x="17227" y="18709"/>
                        <a:pt x="17493" y="18879"/>
                        <a:pt x="17758" y="18539"/>
                      </a:cubicBezTo>
                      <a:cubicBezTo>
                        <a:pt x="18023" y="18029"/>
                        <a:pt x="20805" y="14457"/>
                        <a:pt x="21600" y="13437"/>
                      </a:cubicBezTo>
                      <a:cubicBezTo>
                        <a:pt x="21468" y="13437"/>
                        <a:pt x="21468" y="13437"/>
                        <a:pt x="21335" y="13437"/>
                      </a:cubicBezTo>
                      <a:cubicBezTo>
                        <a:pt x="21070" y="13437"/>
                        <a:pt x="20408" y="13437"/>
                        <a:pt x="19215" y="12926"/>
                      </a:cubicBezTo>
                      <a:cubicBezTo>
                        <a:pt x="18155" y="12416"/>
                        <a:pt x="16565" y="11566"/>
                        <a:pt x="16167" y="11566"/>
                      </a:cubicBezTo>
                      <a:cubicBezTo>
                        <a:pt x="16035" y="11396"/>
                        <a:pt x="15770" y="11226"/>
                        <a:pt x="15505" y="10886"/>
                      </a:cubicBezTo>
                      <a:cubicBezTo>
                        <a:pt x="15372" y="10714"/>
                        <a:pt x="15240" y="10374"/>
                        <a:pt x="15240" y="10374"/>
                      </a:cubicBezTo>
                      <a:cubicBezTo>
                        <a:pt x="14710" y="10034"/>
                        <a:pt x="14180" y="8674"/>
                        <a:pt x="14180" y="8503"/>
                      </a:cubicBezTo>
                      <a:cubicBezTo>
                        <a:pt x="14047" y="8333"/>
                        <a:pt x="14047" y="8333"/>
                        <a:pt x="14047" y="8333"/>
                      </a:cubicBezTo>
                      <a:cubicBezTo>
                        <a:pt x="14047" y="8333"/>
                        <a:pt x="14047" y="8333"/>
                        <a:pt x="14047" y="8333"/>
                      </a:cubicBezTo>
                      <a:cubicBezTo>
                        <a:pt x="14047" y="8163"/>
                        <a:pt x="14047" y="8163"/>
                        <a:pt x="14180" y="7993"/>
                      </a:cubicBezTo>
                      <a:cubicBezTo>
                        <a:pt x="14180" y="7993"/>
                        <a:pt x="14180" y="7993"/>
                        <a:pt x="14180" y="7993"/>
                      </a:cubicBezTo>
                      <a:cubicBezTo>
                        <a:pt x="14180" y="7993"/>
                        <a:pt x="14180" y="7823"/>
                        <a:pt x="14180" y="7823"/>
                      </a:cubicBezTo>
                      <a:cubicBezTo>
                        <a:pt x="14180" y="7823"/>
                        <a:pt x="14180" y="7653"/>
                        <a:pt x="14180" y="7653"/>
                      </a:cubicBezTo>
                      <a:cubicBezTo>
                        <a:pt x="14180" y="7653"/>
                        <a:pt x="14180" y="7653"/>
                        <a:pt x="14312" y="7653"/>
                      </a:cubicBezTo>
                      <a:cubicBezTo>
                        <a:pt x="14180" y="7653"/>
                        <a:pt x="14180" y="7653"/>
                        <a:pt x="14180" y="7653"/>
                      </a:cubicBezTo>
                      <a:cubicBezTo>
                        <a:pt x="14180" y="7653"/>
                        <a:pt x="14180" y="7653"/>
                        <a:pt x="14180" y="7653"/>
                      </a:cubicBezTo>
                      <a:cubicBezTo>
                        <a:pt x="14180" y="7653"/>
                        <a:pt x="14180" y="7483"/>
                        <a:pt x="14180" y="7483"/>
                      </a:cubicBezTo>
                      <a:cubicBezTo>
                        <a:pt x="14047" y="7483"/>
                        <a:pt x="14047" y="7483"/>
                        <a:pt x="14047" y="7483"/>
                      </a:cubicBezTo>
                      <a:cubicBezTo>
                        <a:pt x="14047" y="7483"/>
                        <a:pt x="14047" y="7483"/>
                        <a:pt x="14047" y="7653"/>
                      </a:cubicBezTo>
                      <a:cubicBezTo>
                        <a:pt x="13782" y="7823"/>
                        <a:pt x="13517" y="7823"/>
                        <a:pt x="13385" y="7823"/>
                      </a:cubicBezTo>
                      <a:cubicBezTo>
                        <a:pt x="12987" y="7823"/>
                        <a:pt x="12854" y="7653"/>
                        <a:pt x="12854" y="7483"/>
                      </a:cubicBezTo>
                      <a:cubicBezTo>
                        <a:pt x="12722" y="7313"/>
                        <a:pt x="12457" y="6122"/>
                        <a:pt x="12854" y="5442"/>
                      </a:cubicBezTo>
                      <a:cubicBezTo>
                        <a:pt x="12987" y="5442"/>
                        <a:pt x="12987" y="5272"/>
                        <a:pt x="13120" y="5272"/>
                      </a:cubicBezTo>
                      <a:cubicBezTo>
                        <a:pt x="13120" y="5272"/>
                        <a:pt x="13120" y="5272"/>
                        <a:pt x="13120" y="5272"/>
                      </a:cubicBezTo>
                      <a:cubicBezTo>
                        <a:pt x="13120" y="5102"/>
                        <a:pt x="13252" y="5102"/>
                        <a:pt x="13252" y="4932"/>
                      </a:cubicBezTo>
                      <a:cubicBezTo>
                        <a:pt x="13252" y="4932"/>
                        <a:pt x="13252" y="4932"/>
                        <a:pt x="13252" y="4932"/>
                      </a:cubicBezTo>
                      <a:cubicBezTo>
                        <a:pt x="13385" y="4762"/>
                        <a:pt x="13385" y="4592"/>
                        <a:pt x="13385" y="4592"/>
                      </a:cubicBezTo>
                      <a:cubicBezTo>
                        <a:pt x="13385" y="4592"/>
                        <a:pt x="13385" y="4592"/>
                        <a:pt x="13517" y="4592"/>
                      </a:cubicBezTo>
                      <a:cubicBezTo>
                        <a:pt x="13517" y="4422"/>
                        <a:pt x="13517" y="4422"/>
                        <a:pt x="13517" y="4422"/>
                      </a:cubicBezTo>
                      <a:cubicBezTo>
                        <a:pt x="12987" y="3741"/>
                        <a:pt x="12589" y="3061"/>
                        <a:pt x="12059" y="2551"/>
                      </a:cubicBezTo>
                      <a:cubicBezTo>
                        <a:pt x="12059" y="2551"/>
                        <a:pt x="12059" y="2551"/>
                        <a:pt x="12059" y="2551"/>
                      </a:cubicBezTo>
                      <a:cubicBezTo>
                        <a:pt x="11927" y="2381"/>
                        <a:pt x="11794" y="2211"/>
                        <a:pt x="11662" y="2040"/>
                      </a:cubicBezTo>
                      <a:cubicBezTo>
                        <a:pt x="11662" y="2040"/>
                        <a:pt x="11662" y="2040"/>
                        <a:pt x="11662" y="2040"/>
                      </a:cubicBezTo>
                      <a:cubicBezTo>
                        <a:pt x="11529" y="1870"/>
                        <a:pt x="11397" y="1700"/>
                        <a:pt x="11264" y="1530"/>
                      </a:cubicBezTo>
                      <a:cubicBezTo>
                        <a:pt x="11264" y="1530"/>
                        <a:pt x="11264" y="1530"/>
                        <a:pt x="11264" y="1530"/>
                      </a:cubicBezTo>
                      <a:cubicBezTo>
                        <a:pt x="11132" y="1360"/>
                        <a:pt x="11132" y="1190"/>
                        <a:pt x="10999" y="1190"/>
                      </a:cubicBezTo>
                      <a:cubicBezTo>
                        <a:pt x="10999" y="1190"/>
                        <a:pt x="10999" y="1190"/>
                        <a:pt x="10999" y="1190"/>
                      </a:cubicBezTo>
                      <a:cubicBezTo>
                        <a:pt x="10733" y="850"/>
                        <a:pt x="10601" y="850"/>
                        <a:pt x="10601" y="680"/>
                      </a:cubicBezTo>
                      <a:cubicBezTo>
                        <a:pt x="10601" y="680"/>
                        <a:pt x="10601" y="680"/>
                        <a:pt x="10468" y="680"/>
                      </a:cubicBezTo>
                      <a:cubicBezTo>
                        <a:pt x="10336" y="680"/>
                        <a:pt x="10203" y="680"/>
                        <a:pt x="10071" y="850"/>
                      </a:cubicBezTo>
                      <a:cubicBezTo>
                        <a:pt x="9806" y="850"/>
                        <a:pt x="9673" y="850"/>
                        <a:pt x="9541" y="850"/>
                      </a:cubicBezTo>
                      <a:cubicBezTo>
                        <a:pt x="9276" y="850"/>
                        <a:pt x="9143" y="850"/>
                        <a:pt x="9143" y="680"/>
                      </a:cubicBezTo>
                      <a:cubicBezTo>
                        <a:pt x="9011" y="680"/>
                        <a:pt x="9011" y="680"/>
                        <a:pt x="8878" y="680"/>
                      </a:cubicBezTo>
                      <a:cubicBezTo>
                        <a:pt x="8878" y="680"/>
                        <a:pt x="8878" y="680"/>
                        <a:pt x="8613" y="680"/>
                      </a:cubicBezTo>
                      <a:cubicBezTo>
                        <a:pt x="8480" y="850"/>
                        <a:pt x="8348" y="850"/>
                        <a:pt x="8215" y="850"/>
                      </a:cubicBezTo>
                      <a:cubicBezTo>
                        <a:pt x="7950" y="850"/>
                        <a:pt x="7685" y="510"/>
                        <a:pt x="7553" y="340"/>
                      </a:cubicBezTo>
                      <a:cubicBezTo>
                        <a:pt x="7553" y="340"/>
                        <a:pt x="7420" y="340"/>
                        <a:pt x="7420" y="170"/>
                      </a:cubicBezTo>
                      <a:cubicBezTo>
                        <a:pt x="7288" y="0"/>
                        <a:pt x="7288" y="0"/>
                        <a:pt x="7288" y="0"/>
                      </a:cubicBezTo>
                      <a:cubicBezTo>
                        <a:pt x="7288" y="0"/>
                        <a:pt x="7155" y="170"/>
                        <a:pt x="7155" y="340"/>
                      </a:cubicBezTo>
                      <a:cubicBezTo>
                        <a:pt x="7155" y="340"/>
                        <a:pt x="7155" y="340"/>
                        <a:pt x="7155" y="510"/>
                      </a:cubicBezTo>
                      <a:cubicBezTo>
                        <a:pt x="7023" y="850"/>
                        <a:pt x="6890" y="1190"/>
                        <a:pt x="6625" y="1190"/>
                      </a:cubicBezTo>
                      <a:cubicBezTo>
                        <a:pt x="6493" y="1190"/>
                        <a:pt x="6360" y="1190"/>
                        <a:pt x="6228" y="1020"/>
                      </a:cubicBezTo>
                      <a:cubicBezTo>
                        <a:pt x="6228" y="1020"/>
                        <a:pt x="6228" y="1020"/>
                        <a:pt x="5830" y="1020"/>
                      </a:cubicBezTo>
                      <a:cubicBezTo>
                        <a:pt x="5698" y="1020"/>
                        <a:pt x="5565" y="1020"/>
                        <a:pt x="5433" y="1020"/>
                      </a:cubicBezTo>
                      <a:cubicBezTo>
                        <a:pt x="5433" y="1020"/>
                        <a:pt x="5433" y="1020"/>
                        <a:pt x="5433" y="1020"/>
                      </a:cubicBezTo>
                      <a:cubicBezTo>
                        <a:pt x="5433" y="1020"/>
                        <a:pt x="5433" y="1020"/>
                        <a:pt x="5433" y="1020"/>
                      </a:cubicBezTo>
                      <a:cubicBezTo>
                        <a:pt x="5433" y="1190"/>
                        <a:pt x="5433" y="1190"/>
                        <a:pt x="5433" y="13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397" name="Shape">
                  <a:extLst>
                    <a:ext uri="{FF2B5EF4-FFF2-40B4-BE49-F238E27FC236}">
                      <a16:creationId xmlns:a16="http://schemas.microsoft.com/office/drawing/2014/main" id="{6599F255-0492-46E0-9B05-330082D7E57D}"/>
                    </a:ext>
                  </a:extLst>
                </p:cNvPr>
                <p:cNvGrpSpPr/>
                <p:nvPr/>
              </p:nvGrpSpPr>
              <p:grpSpPr>
                <a:xfrm>
                  <a:off x="333107" y="203379"/>
                  <a:ext cx="9435" cy="8821"/>
                  <a:chOff x="0" y="0"/>
                  <a:chExt cx="9434" cy="8819"/>
                </a:xfrm>
              </p:grpSpPr>
              <p:sp>
                <p:nvSpPr>
                  <p:cNvPr id="543" name="Line">
                    <a:extLst>
                      <a:ext uri="{FF2B5EF4-FFF2-40B4-BE49-F238E27FC236}">
                        <a16:creationId xmlns:a16="http://schemas.microsoft.com/office/drawing/2014/main" id="{FF71290F-E103-48A8-E1B8-677DF0652B42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10800"/>
                          <a:pt x="21600" y="108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44" name="Line">
                    <a:extLst>
                      <a:ext uri="{FF2B5EF4-FFF2-40B4-BE49-F238E27FC236}">
                        <a16:creationId xmlns:a16="http://schemas.microsoft.com/office/drawing/2014/main" id="{C09B587F-0314-C0BA-1CB8-F6FE813C7A9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10800"/>
                          <a:pt x="0" y="108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398" name="Shape">
                  <a:extLst>
                    <a:ext uri="{FF2B5EF4-FFF2-40B4-BE49-F238E27FC236}">
                      <a16:creationId xmlns:a16="http://schemas.microsoft.com/office/drawing/2014/main" id="{A6C8BB8A-908E-B79F-B9AA-8DC5FE9EC569}"/>
                    </a:ext>
                  </a:extLst>
                </p:cNvPr>
                <p:cNvSpPr/>
                <p:nvPr/>
              </p:nvSpPr>
              <p:spPr>
                <a:xfrm>
                  <a:off x="321657" y="318948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399" name="Shape">
                  <a:extLst>
                    <a:ext uri="{FF2B5EF4-FFF2-40B4-BE49-F238E27FC236}">
                      <a16:creationId xmlns:a16="http://schemas.microsoft.com/office/drawing/2014/main" id="{11173EFD-AFF6-DE04-AD05-A1A45FBE5B20}"/>
                    </a:ext>
                  </a:extLst>
                </p:cNvPr>
                <p:cNvGrpSpPr/>
                <p:nvPr/>
              </p:nvGrpSpPr>
              <p:grpSpPr>
                <a:xfrm>
                  <a:off x="332067" y="206490"/>
                  <a:ext cx="9434" cy="8820"/>
                  <a:chOff x="0" y="0"/>
                  <a:chExt cx="9433" cy="8819"/>
                </a:xfrm>
              </p:grpSpPr>
              <p:sp>
                <p:nvSpPr>
                  <p:cNvPr id="541" name="Line">
                    <a:extLst>
                      <a:ext uri="{FF2B5EF4-FFF2-40B4-BE49-F238E27FC236}">
                        <a16:creationId xmlns:a16="http://schemas.microsoft.com/office/drawing/2014/main" id="{4C53F031-A175-8415-8E4E-901315FC48A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42" name="Line">
                    <a:extLst>
                      <a:ext uri="{FF2B5EF4-FFF2-40B4-BE49-F238E27FC236}">
                        <a16:creationId xmlns:a16="http://schemas.microsoft.com/office/drawing/2014/main" id="{CD7E221B-DDE5-65EE-9335-E9BF3B2912E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00" name="Shape">
                  <a:extLst>
                    <a:ext uri="{FF2B5EF4-FFF2-40B4-BE49-F238E27FC236}">
                      <a16:creationId xmlns:a16="http://schemas.microsoft.com/office/drawing/2014/main" id="{1176524C-1324-A146-885B-7A2E63A05EBB}"/>
                    </a:ext>
                  </a:extLst>
                </p:cNvPr>
                <p:cNvGrpSpPr/>
                <p:nvPr/>
              </p:nvGrpSpPr>
              <p:grpSpPr>
                <a:xfrm>
                  <a:off x="406494" y="226828"/>
                  <a:ext cx="9435" cy="8821"/>
                  <a:chOff x="0" y="0"/>
                  <a:chExt cx="9434" cy="8819"/>
                </a:xfrm>
              </p:grpSpPr>
              <p:sp>
                <p:nvSpPr>
                  <p:cNvPr id="539" name="Line">
                    <a:extLst>
                      <a:ext uri="{FF2B5EF4-FFF2-40B4-BE49-F238E27FC236}">
                        <a16:creationId xmlns:a16="http://schemas.microsoft.com/office/drawing/2014/main" id="{236E2401-6B4E-D0E1-30A9-3020FE0D3E3B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10801"/>
                          <a:pt x="0" y="10801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40" name="Line">
                    <a:extLst>
                      <a:ext uri="{FF2B5EF4-FFF2-40B4-BE49-F238E27FC236}">
                        <a16:creationId xmlns:a16="http://schemas.microsoft.com/office/drawing/2014/main" id="{EC3DD3F0-2E3C-D64B-BB34-E82C86D8E52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10801"/>
                          <a:pt x="21600" y="10801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01" name="Shape">
                  <a:extLst>
                    <a:ext uri="{FF2B5EF4-FFF2-40B4-BE49-F238E27FC236}">
                      <a16:creationId xmlns:a16="http://schemas.microsoft.com/office/drawing/2014/main" id="{09C0C9A7-F33D-8FE7-E15A-9D74F10D7C72}"/>
                    </a:ext>
                  </a:extLst>
                </p:cNvPr>
                <p:cNvGrpSpPr/>
                <p:nvPr/>
              </p:nvGrpSpPr>
              <p:grpSpPr>
                <a:xfrm>
                  <a:off x="404934" y="228503"/>
                  <a:ext cx="9434" cy="8821"/>
                  <a:chOff x="0" y="0"/>
                  <a:chExt cx="9433" cy="8819"/>
                </a:xfrm>
              </p:grpSpPr>
              <p:sp>
                <p:nvSpPr>
                  <p:cNvPr id="537" name="Line">
                    <a:extLst>
                      <a:ext uri="{FF2B5EF4-FFF2-40B4-BE49-F238E27FC236}">
                        <a16:creationId xmlns:a16="http://schemas.microsoft.com/office/drawing/2014/main" id="{976AA2A2-239F-97F9-E785-2D8376625D0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0800" y="0"/>
                          <a:pt x="108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38" name="Line">
                    <a:extLst>
                      <a:ext uri="{FF2B5EF4-FFF2-40B4-BE49-F238E27FC236}">
                        <a16:creationId xmlns:a16="http://schemas.microsoft.com/office/drawing/2014/main" id="{96278DC5-8357-D900-E6F8-A6BE7F3578B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0" y="21600"/>
                          <a:pt x="108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02" name="Shape">
                  <a:extLst>
                    <a:ext uri="{FF2B5EF4-FFF2-40B4-BE49-F238E27FC236}">
                      <a16:creationId xmlns:a16="http://schemas.microsoft.com/office/drawing/2014/main" id="{9B3805CC-F247-C8D6-C577-857088087A9F}"/>
                    </a:ext>
                  </a:extLst>
                </p:cNvPr>
                <p:cNvGrpSpPr/>
                <p:nvPr/>
              </p:nvGrpSpPr>
              <p:grpSpPr>
                <a:xfrm>
                  <a:off x="407536" y="224435"/>
                  <a:ext cx="9435" cy="8821"/>
                  <a:chOff x="0" y="0"/>
                  <a:chExt cx="9434" cy="8819"/>
                </a:xfrm>
              </p:grpSpPr>
              <p:sp>
                <p:nvSpPr>
                  <p:cNvPr id="535" name="Line">
                    <a:extLst>
                      <a:ext uri="{FF2B5EF4-FFF2-40B4-BE49-F238E27FC236}">
                        <a16:creationId xmlns:a16="http://schemas.microsoft.com/office/drawing/2014/main" id="{FAF37333-E1E0-884D-DC5F-E5717F2DBFC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108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36" name="Line">
                    <a:extLst>
                      <a:ext uri="{FF2B5EF4-FFF2-40B4-BE49-F238E27FC236}">
                        <a16:creationId xmlns:a16="http://schemas.microsoft.com/office/drawing/2014/main" id="{B99B2991-F9DE-E305-EE51-635F0663728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108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03" name="Shape">
                  <a:extLst>
                    <a:ext uri="{FF2B5EF4-FFF2-40B4-BE49-F238E27FC236}">
                      <a16:creationId xmlns:a16="http://schemas.microsoft.com/office/drawing/2014/main" id="{979B145B-15AC-BCC6-776F-EC4AAD6F8D5C}"/>
                    </a:ext>
                  </a:extLst>
                </p:cNvPr>
                <p:cNvGrpSpPr/>
                <p:nvPr/>
              </p:nvGrpSpPr>
              <p:grpSpPr>
                <a:xfrm>
                  <a:off x="347681" y="198833"/>
                  <a:ext cx="9435" cy="8821"/>
                  <a:chOff x="0" y="0"/>
                  <a:chExt cx="9434" cy="8819"/>
                </a:xfrm>
              </p:grpSpPr>
              <p:sp>
                <p:nvSpPr>
                  <p:cNvPr id="533" name="Line">
                    <a:extLst>
                      <a:ext uri="{FF2B5EF4-FFF2-40B4-BE49-F238E27FC236}">
                        <a16:creationId xmlns:a16="http://schemas.microsoft.com/office/drawing/2014/main" id="{D110B1AC-2F7C-61BC-3049-D525CA79B86B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6200" y="10801"/>
                          <a:pt x="10801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34" name="Line">
                    <a:extLst>
                      <a:ext uri="{FF2B5EF4-FFF2-40B4-BE49-F238E27FC236}">
                        <a16:creationId xmlns:a16="http://schemas.microsoft.com/office/drawing/2014/main" id="{0427E056-FA29-B147-2298-AAA0B39E4A4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1" y="21600"/>
                          <a:pt x="16200" y="10801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04" name="Shape">
                  <a:extLst>
                    <a:ext uri="{FF2B5EF4-FFF2-40B4-BE49-F238E27FC236}">
                      <a16:creationId xmlns:a16="http://schemas.microsoft.com/office/drawing/2014/main" id="{BCD97620-8951-5F04-1265-E649A086A767}"/>
                    </a:ext>
                  </a:extLst>
                </p:cNvPr>
                <p:cNvSpPr/>
                <p:nvPr/>
              </p:nvSpPr>
              <p:spPr>
                <a:xfrm>
                  <a:off x="309686" y="0"/>
                  <a:ext cx="9433" cy="88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05" name="Shape">
                  <a:extLst>
                    <a:ext uri="{FF2B5EF4-FFF2-40B4-BE49-F238E27FC236}">
                      <a16:creationId xmlns:a16="http://schemas.microsoft.com/office/drawing/2014/main" id="{3B720EE2-567A-B221-6EBA-F00ABAF65EC3}"/>
                    </a:ext>
                  </a:extLst>
                </p:cNvPr>
                <p:cNvSpPr/>
                <p:nvPr/>
              </p:nvSpPr>
              <p:spPr>
                <a:xfrm>
                  <a:off x="299307" y="324318"/>
                  <a:ext cx="105655" cy="117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49" extrusionOk="0">
                      <a:moveTo>
                        <a:pt x="21600" y="2211"/>
                      </a:moveTo>
                      <a:cubicBezTo>
                        <a:pt x="20829" y="2417"/>
                        <a:pt x="20058" y="2211"/>
                        <a:pt x="19543" y="1594"/>
                      </a:cubicBezTo>
                      <a:cubicBezTo>
                        <a:pt x="19029" y="1594"/>
                        <a:pt x="18258" y="1800"/>
                        <a:pt x="17743" y="2006"/>
                      </a:cubicBezTo>
                      <a:cubicBezTo>
                        <a:pt x="17229" y="2211"/>
                        <a:pt x="16972" y="2623"/>
                        <a:pt x="16715" y="2829"/>
                      </a:cubicBezTo>
                      <a:cubicBezTo>
                        <a:pt x="16458" y="3240"/>
                        <a:pt x="15943" y="3446"/>
                        <a:pt x="15686" y="3446"/>
                      </a:cubicBezTo>
                      <a:cubicBezTo>
                        <a:pt x="15429" y="3446"/>
                        <a:pt x="15429" y="3446"/>
                        <a:pt x="15172" y="3240"/>
                      </a:cubicBezTo>
                      <a:cubicBezTo>
                        <a:pt x="14915" y="3240"/>
                        <a:pt x="12858" y="2829"/>
                        <a:pt x="12086" y="2829"/>
                      </a:cubicBezTo>
                      <a:cubicBezTo>
                        <a:pt x="11315" y="2829"/>
                        <a:pt x="9000" y="1594"/>
                        <a:pt x="8485" y="1183"/>
                      </a:cubicBezTo>
                      <a:cubicBezTo>
                        <a:pt x="8228" y="1183"/>
                        <a:pt x="7457" y="977"/>
                        <a:pt x="6942" y="977"/>
                      </a:cubicBezTo>
                      <a:cubicBezTo>
                        <a:pt x="6428" y="977"/>
                        <a:pt x="5914" y="977"/>
                        <a:pt x="5657" y="771"/>
                      </a:cubicBezTo>
                      <a:cubicBezTo>
                        <a:pt x="5657" y="771"/>
                        <a:pt x="5400" y="771"/>
                        <a:pt x="5400" y="771"/>
                      </a:cubicBezTo>
                      <a:cubicBezTo>
                        <a:pt x="5400" y="771"/>
                        <a:pt x="5400" y="771"/>
                        <a:pt x="5400" y="771"/>
                      </a:cubicBezTo>
                      <a:cubicBezTo>
                        <a:pt x="4885" y="566"/>
                        <a:pt x="4885" y="566"/>
                        <a:pt x="4885" y="566"/>
                      </a:cubicBezTo>
                      <a:cubicBezTo>
                        <a:pt x="4885" y="566"/>
                        <a:pt x="4628" y="566"/>
                        <a:pt x="4628" y="566"/>
                      </a:cubicBezTo>
                      <a:cubicBezTo>
                        <a:pt x="4371" y="360"/>
                        <a:pt x="4371" y="360"/>
                        <a:pt x="4371" y="360"/>
                      </a:cubicBezTo>
                      <a:cubicBezTo>
                        <a:pt x="4371" y="360"/>
                        <a:pt x="4371" y="360"/>
                        <a:pt x="4371" y="360"/>
                      </a:cubicBezTo>
                      <a:cubicBezTo>
                        <a:pt x="4371" y="360"/>
                        <a:pt x="4371" y="360"/>
                        <a:pt x="4371" y="360"/>
                      </a:cubicBezTo>
                      <a:cubicBezTo>
                        <a:pt x="4371" y="360"/>
                        <a:pt x="4114" y="360"/>
                        <a:pt x="4114" y="360"/>
                      </a:cubicBezTo>
                      <a:cubicBezTo>
                        <a:pt x="4114" y="360"/>
                        <a:pt x="3857" y="154"/>
                        <a:pt x="3857" y="154"/>
                      </a:cubicBezTo>
                      <a:cubicBezTo>
                        <a:pt x="3857" y="-51"/>
                        <a:pt x="3342" y="-51"/>
                        <a:pt x="2571" y="154"/>
                      </a:cubicBezTo>
                      <a:cubicBezTo>
                        <a:pt x="2057" y="154"/>
                        <a:pt x="771" y="771"/>
                        <a:pt x="771" y="977"/>
                      </a:cubicBezTo>
                      <a:cubicBezTo>
                        <a:pt x="514" y="1183"/>
                        <a:pt x="514" y="1183"/>
                        <a:pt x="514" y="1183"/>
                      </a:cubicBezTo>
                      <a:cubicBezTo>
                        <a:pt x="514" y="1183"/>
                        <a:pt x="514" y="1183"/>
                        <a:pt x="514" y="1183"/>
                      </a:cubicBezTo>
                      <a:cubicBezTo>
                        <a:pt x="1542" y="2006"/>
                        <a:pt x="1542" y="2006"/>
                        <a:pt x="1542" y="2006"/>
                      </a:cubicBezTo>
                      <a:cubicBezTo>
                        <a:pt x="1800" y="3651"/>
                        <a:pt x="1800" y="3651"/>
                        <a:pt x="1800" y="3651"/>
                      </a:cubicBezTo>
                      <a:cubicBezTo>
                        <a:pt x="3085" y="4474"/>
                        <a:pt x="3085" y="4474"/>
                        <a:pt x="3085" y="4474"/>
                      </a:cubicBezTo>
                      <a:cubicBezTo>
                        <a:pt x="3085" y="4680"/>
                        <a:pt x="3085" y="4680"/>
                        <a:pt x="3085" y="4680"/>
                      </a:cubicBezTo>
                      <a:cubicBezTo>
                        <a:pt x="3085" y="4680"/>
                        <a:pt x="3085" y="5708"/>
                        <a:pt x="3085" y="6737"/>
                      </a:cubicBezTo>
                      <a:cubicBezTo>
                        <a:pt x="2828" y="7766"/>
                        <a:pt x="1542" y="9000"/>
                        <a:pt x="771" y="9617"/>
                      </a:cubicBezTo>
                      <a:cubicBezTo>
                        <a:pt x="771" y="9617"/>
                        <a:pt x="771" y="9617"/>
                        <a:pt x="771" y="9617"/>
                      </a:cubicBezTo>
                      <a:cubicBezTo>
                        <a:pt x="771" y="9617"/>
                        <a:pt x="771" y="9617"/>
                        <a:pt x="771" y="9617"/>
                      </a:cubicBezTo>
                      <a:cubicBezTo>
                        <a:pt x="771" y="9617"/>
                        <a:pt x="771" y="9617"/>
                        <a:pt x="771" y="9617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10029"/>
                      </a:cubicBezTo>
                      <a:cubicBezTo>
                        <a:pt x="771" y="10029"/>
                        <a:pt x="771" y="10029"/>
                        <a:pt x="771" y="10029"/>
                      </a:cubicBezTo>
                      <a:cubicBezTo>
                        <a:pt x="514" y="10029"/>
                        <a:pt x="514" y="10029"/>
                        <a:pt x="514" y="10029"/>
                      </a:cubicBezTo>
                      <a:cubicBezTo>
                        <a:pt x="514" y="10234"/>
                        <a:pt x="514" y="10234"/>
                        <a:pt x="514" y="10234"/>
                      </a:cubicBezTo>
                      <a:cubicBezTo>
                        <a:pt x="514" y="10234"/>
                        <a:pt x="514" y="10234"/>
                        <a:pt x="514" y="10440"/>
                      </a:cubicBezTo>
                      <a:cubicBezTo>
                        <a:pt x="514" y="10440"/>
                        <a:pt x="257" y="10440"/>
                        <a:pt x="257" y="10440"/>
                      </a:cubicBezTo>
                      <a:cubicBezTo>
                        <a:pt x="1285" y="10852"/>
                        <a:pt x="2314" y="11264"/>
                        <a:pt x="2057" y="11675"/>
                      </a:cubicBezTo>
                      <a:cubicBezTo>
                        <a:pt x="2057" y="12292"/>
                        <a:pt x="1542" y="12292"/>
                        <a:pt x="1028" y="12498"/>
                      </a:cubicBezTo>
                      <a:cubicBezTo>
                        <a:pt x="257" y="12704"/>
                        <a:pt x="0" y="12704"/>
                        <a:pt x="0" y="13115"/>
                      </a:cubicBezTo>
                      <a:cubicBezTo>
                        <a:pt x="11058" y="17847"/>
                        <a:pt x="11058" y="17847"/>
                        <a:pt x="11058" y="17847"/>
                      </a:cubicBezTo>
                      <a:cubicBezTo>
                        <a:pt x="10801" y="19287"/>
                        <a:pt x="10801" y="19287"/>
                        <a:pt x="10801" y="19287"/>
                      </a:cubicBezTo>
                      <a:cubicBezTo>
                        <a:pt x="11058" y="19287"/>
                        <a:pt x="11315" y="19698"/>
                        <a:pt x="11829" y="19904"/>
                      </a:cubicBezTo>
                      <a:cubicBezTo>
                        <a:pt x="11829" y="19904"/>
                        <a:pt x="11829" y="19904"/>
                        <a:pt x="12086" y="19904"/>
                      </a:cubicBezTo>
                      <a:cubicBezTo>
                        <a:pt x="12086" y="19904"/>
                        <a:pt x="12343" y="20109"/>
                        <a:pt x="12343" y="20109"/>
                      </a:cubicBezTo>
                      <a:cubicBezTo>
                        <a:pt x="12343" y="20109"/>
                        <a:pt x="12343" y="20109"/>
                        <a:pt x="12601" y="20315"/>
                      </a:cubicBezTo>
                      <a:cubicBezTo>
                        <a:pt x="12601" y="20315"/>
                        <a:pt x="12858" y="20315"/>
                        <a:pt x="12858" y="20521"/>
                      </a:cubicBezTo>
                      <a:cubicBezTo>
                        <a:pt x="12858" y="20521"/>
                        <a:pt x="13115" y="20521"/>
                        <a:pt x="13115" y="20521"/>
                      </a:cubicBezTo>
                      <a:cubicBezTo>
                        <a:pt x="13372" y="20727"/>
                        <a:pt x="13372" y="20727"/>
                        <a:pt x="13629" y="20727"/>
                      </a:cubicBezTo>
                      <a:cubicBezTo>
                        <a:pt x="13629" y="20932"/>
                        <a:pt x="13629" y="20932"/>
                        <a:pt x="13886" y="20932"/>
                      </a:cubicBezTo>
                      <a:cubicBezTo>
                        <a:pt x="13886" y="20932"/>
                        <a:pt x="14143" y="21138"/>
                        <a:pt x="14143" y="21138"/>
                      </a:cubicBezTo>
                      <a:cubicBezTo>
                        <a:pt x="14143" y="21138"/>
                        <a:pt x="14401" y="21344"/>
                        <a:pt x="14401" y="21344"/>
                      </a:cubicBezTo>
                      <a:cubicBezTo>
                        <a:pt x="14658" y="21344"/>
                        <a:pt x="14658" y="21549"/>
                        <a:pt x="14915" y="21549"/>
                      </a:cubicBezTo>
                      <a:cubicBezTo>
                        <a:pt x="14915" y="21549"/>
                        <a:pt x="14915" y="21549"/>
                        <a:pt x="14915" y="21549"/>
                      </a:cubicBezTo>
                      <a:cubicBezTo>
                        <a:pt x="15943" y="19698"/>
                        <a:pt x="17229" y="17435"/>
                        <a:pt x="17486" y="17024"/>
                      </a:cubicBezTo>
                      <a:cubicBezTo>
                        <a:pt x="18001" y="16407"/>
                        <a:pt x="18515" y="16201"/>
                        <a:pt x="18772" y="15995"/>
                      </a:cubicBezTo>
                      <a:cubicBezTo>
                        <a:pt x="19029" y="15995"/>
                        <a:pt x="19286" y="15789"/>
                        <a:pt x="19543" y="15789"/>
                      </a:cubicBezTo>
                      <a:cubicBezTo>
                        <a:pt x="19801" y="15378"/>
                        <a:pt x="20058" y="15378"/>
                        <a:pt x="20315" y="15378"/>
                      </a:cubicBezTo>
                      <a:cubicBezTo>
                        <a:pt x="20572" y="15378"/>
                        <a:pt x="20572" y="15378"/>
                        <a:pt x="20572" y="15378"/>
                      </a:cubicBezTo>
                      <a:cubicBezTo>
                        <a:pt x="20572" y="15378"/>
                        <a:pt x="20572" y="15378"/>
                        <a:pt x="20572" y="15378"/>
                      </a:cubicBezTo>
                      <a:cubicBezTo>
                        <a:pt x="20572" y="15378"/>
                        <a:pt x="20829" y="15172"/>
                        <a:pt x="21086" y="14967"/>
                      </a:cubicBezTo>
                      <a:cubicBezTo>
                        <a:pt x="21086" y="14967"/>
                        <a:pt x="21086" y="14967"/>
                        <a:pt x="21086" y="14761"/>
                      </a:cubicBezTo>
                      <a:cubicBezTo>
                        <a:pt x="19801" y="13115"/>
                        <a:pt x="19801" y="13115"/>
                        <a:pt x="19801" y="13115"/>
                      </a:cubicBezTo>
                      <a:cubicBezTo>
                        <a:pt x="19543" y="4680"/>
                        <a:pt x="19543" y="4680"/>
                        <a:pt x="19543" y="4680"/>
                      </a:cubicBezTo>
                      <a:cubicBezTo>
                        <a:pt x="21086" y="2829"/>
                        <a:pt x="21086" y="2829"/>
                        <a:pt x="21086" y="2829"/>
                      </a:cubicBezTo>
                      <a:cubicBezTo>
                        <a:pt x="21600" y="2211"/>
                        <a:pt x="21600" y="2211"/>
                        <a:pt x="21600" y="2211"/>
                      </a:cubicBezTo>
                      <a:cubicBezTo>
                        <a:pt x="21600" y="2211"/>
                        <a:pt x="21600" y="2211"/>
                        <a:pt x="21600" y="221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06" name="Triangle">
                  <a:extLst>
                    <a:ext uri="{FF2B5EF4-FFF2-40B4-BE49-F238E27FC236}">
                      <a16:creationId xmlns:a16="http://schemas.microsoft.com/office/drawing/2014/main" id="{EAC51079-050B-F22A-DB7C-6F3DE3A56AC7}"/>
                    </a:ext>
                  </a:extLst>
                </p:cNvPr>
                <p:cNvSpPr/>
                <p:nvPr/>
              </p:nvSpPr>
              <p:spPr>
                <a:xfrm>
                  <a:off x="394555" y="336755"/>
                  <a:ext cx="10412" cy="129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16200" y="589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07" name="Triangle">
                  <a:extLst>
                    <a:ext uri="{FF2B5EF4-FFF2-40B4-BE49-F238E27FC236}">
                      <a16:creationId xmlns:a16="http://schemas.microsoft.com/office/drawing/2014/main" id="{028B4D94-D8AB-3D4E-01CC-30A4295B3FF2}"/>
                    </a:ext>
                  </a:extLst>
                </p:cNvPr>
                <p:cNvGrpSpPr/>
                <p:nvPr/>
              </p:nvGrpSpPr>
              <p:grpSpPr>
                <a:xfrm>
                  <a:off x="394524" y="395138"/>
                  <a:ext cx="9435" cy="9096"/>
                  <a:chOff x="0" y="0"/>
                  <a:chExt cx="9433" cy="9094"/>
                </a:xfrm>
              </p:grpSpPr>
              <p:sp>
                <p:nvSpPr>
                  <p:cNvPr id="531" name="Line">
                    <a:extLst>
                      <a:ext uri="{FF2B5EF4-FFF2-40B4-BE49-F238E27FC236}">
                        <a16:creationId xmlns:a16="http://schemas.microsoft.com/office/drawing/2014/main" id="{3296E4CC-717E-DCA7-3E26-1162BF0998D5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4" cy="9095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2" name="Line">
                    <a:extLst>
                      <a:ext uri="{FF2B5EF4-FFF2-40B4-BE49-F238E27FC236}">
                        <a16:creationId xmlns:a16="http://schemas.microsoft.com/office/drawing/2014/main" id="{C311CD3B-A511-73B7-5CF9-D775F4998338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3" cy="9095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408" name="Shape">
                  <a:extLst>
                    <a:ext uri="{FF2B5EF4-FFF2-40B4-BE49-F238E27FC236}">
                      <a16:creationId xmlns:a16="http://schemas.microsoft.com/office/drawing/2014/main" id="{CF77D07D-B5DE-C456-6960-4DA4E177BFDD}"/>
                    </a:ext>
                  </a:extLst>
                </p:cNvPr>
                <p:cNvSpPr/>
                <p:nvPr/>
              </p:nvSpPr>
              <p:spPr>
                <a:xfrm>
                  <a:off x="320095" y="323733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10800" y="21600"/>
                        <a:pt x="108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09" name="Shape">
                  <a:extLst>
                    <a:ext uri="{FF2B5EF4-FFF2-40B4-BE49-F238E27FC236}">
                      <a16:creationId xmlns:a16="http://schemas.microsoft.com/office/drawing/2014/main" id="{C792CEA8-49CA-D57A-1C85-B430A1E13BEB}"/>
                    </a:ext>
                  </a:extLst>
                </p:cNvPr>
                <p:cNvGrpSpPr/>
                <p:nvPr/>
              </p:nvGrpSpPr>
              <p:grpSpPr>
                <a:xfrm>
                  <a:off x="297715" y="326933"/>
                  <a:ext cx="9434" cy="7206"/>
                  <a:chOff x="0" y="0"/>
                  <a:chExt cx="9433" cy="7205"/>
                </a:xfrm>
              </p:grpSpPr>
              <p:sp>
                <p:nvSpPr>
                  <p:cNvPr id="529" name="Line">
                    <a:extLst>
                      <a:ext uri="{FF2B5EF4-FFF2-40B4-BE49-F238E27FC236}">
                        <a16:creationId xmlns:a16="http://schemas.microsoft.com/office/drawing/2014/main" id="{B6BFC2A3-3AA8-D619-6D7E-39A8BF573D43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0" name="Line">
                    <a:extLst>
                      <a:ext uri="{FF2B5EF4-FFF2-40B4-BE49-F238E27FC236}">
                        <a16:creationId xmlns:a16="http://schemas.microsoft.com/office/drawing/2014/main" id="{279FDF4F-03A1-47FC-E19D-962FB45EC05F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3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410" name="Shape">
                  <a:extLst>
                    <a:ext uri="{FF2B5EF4-FFF2-40B4-BE49-F238E27FC236}">
                      <a16:creationId xmlns:a16="http://schemas.microsoft.com/office/drawing/2014/main" id="{AFEA1FAA-A9F7-C8E7-1A50-C03EBACF44D1}"/>
                    </a:ext>
                  </a:extLst>
                </p:cNvPr>
                <p:cNvSpPr/>
                <p:nvPr/>
              </p:nvSpPr>
              <p:spPr>
                <a:xfrm>
                  <a:off x="317493" y="322776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11" name="Shape">
                  <a:extLst>
                    <a:ext uri="{FF2B5EF4-FFF2-40B4-BE49-F238E27FC236}">
                      <a16:creationId xmlns:a16="http://schemas.microsoft.com/office/drawing/2014/main" id="{71E9AA96-7565-D52F-3901-B74432B7452A}"/>
                    </a:ext>
                  </a:extLst>
                </p:cNvPr>
                <p:cNvSpPr/>
                <p:nvPr/>
              </p:nvSpPr>
              <p:spPr>
                <a:xfrm>
                  <a:off x="239451" y="334363"/>
                  <a:ext cx="70269" cy="65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128" y="0"/>
                      </a:moveTo>
                      <a:cubicBezTo>
                        <a:pt x="18128" y="366"/>
                        <a:pt x="17742" y="366"/>
                        <a:pt x="17357" y="732"/>
                      </a:cubicBezTo>
                      <a:cubicBezTo>
                        <a:pt x="17357" y="732"/>
                        <a:pt x="17357" y="1464"/>
                        <a:pt x="15428" y="1464"/>
                      </a:cubicBezTo>
                      <a:cubicBezTo>
                        <a:pt x="15042" y="1464"/>
                        <a:pt x="14271" y="1464"/>
                        <a:pt x="13885" y="1098"/>
                      </a:cubicBezTo>
                      <a:cubicBezTo>
                        <a:pt x="13885" y="1098"/>
                        <a:pt x="13499" y="1098"/>
                        <a:pt x="13499" y="1098"/>
                      </a:cubicBezTo>
                      <a:cubicBezTo>
                        <a:pt x="13499" y="1098"/>
                        <a:pt x="13499" y="1098"/>
                        <a:pt x="13114" y="1098"/>
                      </a:cubicBezTo>
                      <a:cubicBezTo>
                        <a:pt x="12728" y="1464"/>
                        <a:pt x="11571" y="1830"/>
                        <a:pt x="11571" y="2196"/>
                      </a:cubicBezTo>
                      <a:cubicBezTo>
                        <a:pt x="11185" y="2196"/>
                        <a:pt x="10800" y="2562"/>
                        <a:pt x="10800" y="2562"/>
                      </a:cubicBezTo>
                      <a:cubicBezTo>
                        <a:pt x="10028" y="2562"/>
                        <a:pt x="9642" y="2196"/>
                        <a:pt x="9257" y="1830"/>
                      </a:cubicBezTo>
                      <a:cubicBezTo>
                        <a:pt x="8871" y="1830"/>
                        <a:pt x="8485" y="1464"/>
                        <a:pt x="8100" y="1464"/>
                      </a:cubicBezTo>
                      <a:cubicBezTo>
                        <a:pt x="8100" y="1464"/>
                        <a:pt x="7714" y="1464"/>
                        <a:pt x="7714" y="1464"/>
                      </a:cubicBezTo>
                      <a:cubicBezTo>
                        <a:pt x="7714" y="1464"/>
                        <a:pt x="7714" y="1464"/>
                        <a:pt x="7328" y="1464"/>
                      </a:cubicBezTo>
                      <a:cubicBezTo>
                        <a:pt x="7328" y="1464"/>
                        <a:pt x="6942" y="1830"/>
                        <a:pt x="6942" y="1830"/>
                      </a:cubicBezTo>
                      <a:cubicBezTo>
                        <a:pt x="6942" y="1830"/>
                        <a:pt x="6942" y="1830"/>
                        <a:pt x="6557" y="1830"/>
                      </a:cubicBezTo>
                      <a:cubicBezTo>
                        <a:pt x="6171" y="1830"/>
                        <a:pt x="5785" y="2196"/>
                        <a:pt x="5399" y="2196"/>
                      </a:cubicBezTo>
                      <a:cubicBezTo>
                        <a:pt x="5399" y="2928"/>
                        <a:pt x="5399" y="4393"/>
                        <a:pt x="5399" y="5125"/>
                      </a:cubicBezTo>
                      <a:cubicBezTo>
                        <a:pt x="5399" y="5491"/>
                        <a:pt x="5399" y="5491"/>
                        <a:pt x="5785" y="5857"/>
                      </a:cubicBezTo>
                      <a:cubicBezTo>
                        <a:pt x="6171" y="5857"/>
                        <a:pt x="6557" y="6589"/>
                        <a:pt x="6557" y="7322"/>
                      </a:cubicBezTo>
                      <a:cubicBezTo>
                        <a:pt x="6557" y="8054"/>
                        <a:pt x="6171" y="8420"/>
                        <a:pt x="5785" y="9152"/>
                      </a:cubicBezTo>
                      <a:cubicBezTo>
                        <a:pt x="5785" y="9152"/>
                        <a:pt x="5399" y="9518"/>
                        <a:pt x="5399" y="9518"/>
                      </a:cubicBezTo>
                      <a:cubicBezTo>
                        <a:pt x="5399" y="10616"/>
                        <a:pt x="3857" y="10983"/>
                        <a:pt x="3085" y="11349"/>
                      </a:cubicBezTo>
                      <a:cubicBezTo>
                        <a:pt x="3085" y="11349"/>
                        <a:pt x="2699" y="11715"/>
                        <a:pt x="2699" y="12081"/>
                      </a:cubicBezTo>
                      <a:cubicBezTo>
                        <a:pt x="2314" y="12447"/>
                        <a:pt x="2314" y="12813"/>
                        <a:pt x="1542" y="13545"/>
                      </a:cubicBezTo>
                      <a:cubicBezTo>
                        <a:pt x="1542" y="13545"/>
                        <a:pt x="1542" y="13911"/>
                        <a:pt x="1157" y="14644"/>
                      </a:cubicBezTo>
                      <a:cubicBezTo>
                        <a:pt x="1157" y="15010"/>
                        <a:pt x="1157" y="15376"/>
                        <a:pt x="771" y="16108"/>
                      </a:cubicBezTo>
                      <a:cubicBezTo>
                        <a:pt x="385" y="16840"/>
                        <a:pt x="0" y="18305"/>
                        <a:pt x="0" y="19403"/>
                      </a:cubicBezTo>
                      <a:cubicBezTo>
                        <a:pt x="0" y="19403"/>
                        <a:pt x="0" y="19769"/>
                        <a:pt x="0" y="20135"/>
                      </a:cubicBezTo>
                      <a:cubicBezTo>
                        <a:pt x="0" y="20501"/>
                        <a:pt x="0" y="20501"/>
                        <a:pt x="0" y="20501"/>
                      </a:cubicBezTo>
                      <a:cubicBezTo>
                        <a:pt x="0" y="20867"/>
                        <a:pt x="0" y="21233"/>
                        <a:pt x="0" y="21233"/>
                      </a:cubicBezTo>
                      <a:cubicBezTo>
                        <a:pt x="0" y="21233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233"/>
                        <a:pt x="385" y="21233"/>
                        <a:pt x="385" y="21233"/>
                      </a:cubicBezTo>
                      <a:cubicBezTo>
                        <a:pt x="771" y="21233"/>
                        <a:pt x="771" y="20867"/>
                        <a:pt x="2314" y="20867"/>
                      </a:cubicBezTo>
                      <a:cubicBezTo>
                        <a:pt x="2314" y="20501"/>
                        <a:pt x="2314" y="20501"/>
                        <a:pt x="2314" y="20501"/>
                      </a:cubicBezTo>
                      <a:cubicBezTo>
                        <a:pt x="3085" y="20501"/>
                        <a:pt x="3085" y="20501"/>
                        <a:pt x="3085" y="20501"/>
                      </a:cubicBezTo>
                      <a:cubicBezTo>
                        <a:pt x="3857" y="20135"/>
                        <a:pt x="3857" y="20135"/>
                        <a:pt x="3857" y="20135"/>
                      </a:cubicBezTo>
                      <a:cubicBezTo>
                        <a:pt x="3857" y="20135"/>
                        <a:pt x="3857" y="20135"/>
                        <a:pt x="3857" y="20135"/>
                      </a:cubicBezTo>
                      <a:cubicBezTo>
                        <a:pt x="3857" y="20135"/>
                        <a:pt x="3857" y="20135"/>
                        <a:pt x="3857" y="20135"/>
                      </a:cubicBezTo>
                      <a:cubicBezTo>
                        <a:pt x="3857" y="20135"/>
                        <a:pt x="4242" y="20135"/>
                        <a:pt x="4242" y="20135"/>
                      </a:cubicBezTo>
                      <a:cubicBezTo>
                        <a:pt x="4242" y="20135"/>
                        <a:pt x="4628" y="20135"/>
                        <a:pt x="4628" y="20135"/>
                      </a:cubicBezTo>
                      <a:cubicBezTo>
                        <a:pt x="4628" y="20135"/>
                        <a:pt x="4628" y="20135"/>
                        <a:pt x="4628" y="20135"/>
                      </a:cubicBezTo>
                      <a:cubicBezTo>
                        <a:pt x="4628" y="20135"/>
                        <a:pt x="5014" y="20135"/>
                        <a:pt x="5014" y="20135"/>
                      </a:cubicBezTo>
                      <a:cubicBezTo>
                        <a:pt x="5014" y="20135"/>
                        <a:pt x="5014" y="19769"/>
                        <a:pt x="5014" y="19769"/>
                      </a:cubicBezTo>
                      <a:cubicBezTo>
                        <a:pt x="5399" y="19769"/>
                        <a:pt x="5399" y="19769"/>
                        <a:pt x="5399" y="19769"/>
                      </a:cubicBezTo>
                      <a:cubicBezTo>
                        <a:pt x="8485" y="19769"/>
                        <a:pt x="8485" y="19769"/>
                        <a:pt x="8485" y="19769"/>
                      </a:cubicBezTo>
                      <a:cubicBezTo>
                        <a:pt x="8871" y="17938"/>
                        <a:pt x="10414" y="15742"/>
                        <a:pt x="11957" y="15010"/>
                      </a:cubicBezTo>
                      <a:cubicBezTo>
                        <a:pt x="13499" y="14644"/>
                        <a:pt x="15428" y="14644"/>
                        <a:pt x="17357" y="15010"/>
                      </a:cubicBezTo>
                      <a:cubicBezTo>
                        <a:pt x="17357" y="15010"/>
                        <a:pt x="17357" y="15010"/>
                        <a:pt x="17742" y="15010"/>
                      </a:cubicBezTo>
                      <a:cubicBezTo>
                        <a:pt x="17742" y="15010"/>
                        <a:pt x="17742" y="15010"/>
                        <a:pt x="17742" y="15010"/>
                      </a:cubicBezTo>
                      <a:cubicBezTo>
                        <a:pt x="17742" y="14644"/>
                        <a:pt x="17742" y="14644"/>
                        <a:pt x="17742" y="14644"/>
                      </a:cubicBezTo>
                      <a:cubicBezTo>
                        <a:pt x="17742" y="14644"/>
                        <a:pt x="17742" y="14277"/>
                        <a:pt x="17742" y="14277"/>
                      </a:cubicBezTo>
                      <a:cubicBezTo>
                        <a:pt x="17742" y="14277"/>
                        <a:pt x="18128" y="14277"/>
                        <a:pt x="18128" y="14277"/>
                      </a:cubicBezTo>
                      <a:cubicBezTo>
                        <a:pt x="18128" y="13911"/>
                        <a:pt x="18128" y="13911"/>
                        <a:pt x="18128" y="13911"/>
                      </a:cubicBezTo>
                      <a:cubicBezTo>
                        <a:pt x="18128" y="13911"/>
                        <a:pt x="18128" y="13911"/>
                        <a:pt x="18128" y="13911"/>
                      </a:cubicBezTo>
                      <a:cubicBezTo>
                        <a:pt x="18128" y="13911"/>
                        <a:pt x="18128" y="13545"/>
                        <a:pt x="18128" y="13545"/>
                      </a:cubicBezTo>
                      <a:cubicBezTo>
                        <a:pt x="18128" y="13545"/>
                        <a:pt x="18128" y="13545"/>
                        <a:pt x="18514" y="13545"/>
                      </a:cubicBezTo>
                      <a:cubicBezTo>
                        <a:pt x="18514" y="13545"/>
                        <a:pt x="18514" y="13545"/>
                        <a:pt x="18514" y="13545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900" y="12813"/>
                        <a:pt x="18900" y="12813"/>
                      </a:cubicBezTo>
                      <a:cubicBezTo>
                        <a:pt x="19671" y="12081"/>
                        <a:pt x="21214" y="9884"/>
                        <a:pt x="21600" y="8420"/>
                      </a:cubicBezTo>
                      <a:cubicBezTo>
                        <a:pt x="21600" y="8054"/>
                        <a:pt x="21600" y="8054"/>
                        <a:pt x="21600" y="7688"/>
                      </a:cubicBezTo>
                      <a:cubicBezTo>
                        <a:pt x="21600" y="6589"/>
                        <a:pt x="21600" y="5857"/>
                        <a:pt x="21600" y="5491"/>
                      </a:cubicBezTo>
                      <a:cubicBezTo>
                        <a:pt x="20057" y="4027"/>
                        <a:pt x="20057" y="4027"/>
                        <a:pt x="20057" y="4027"/>
                      </a:cubicBezTo>
                      <a:cubicBezTo>
                        <a:pt x="19285" y="1098"/>
                        <a:pt x="19285" y="1098"/>
                        <a:pt x="19285" y="1098"/>
                      </a:cubicBezTo>
                      <a:cubicBezTo>
                        <a:pt x="18128" y="0"/>
                        <a:pt x="18128" y="0"/>
                        <a:pt x="18128" y="0"/>
                      </a:cubicBezTo>
                      <a:cubicBezTo>
                        <a:pt x="18128" y="0"/>
                        <a:pt x="18128" y="0"/>
                        <a:pt x="18128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12" name="Shape">
                  <a:extLst>
                    <a:ext uri="{FF2B5EF4-FFF2-40B4-BE49-F238E27FC236}">
                      <a16:creationId xmlns:a16="http://schemas.microsoft.com/office/drawing/2014/main" id="{719532CF-CAD3-8910-7FD4-688E89A9914B}"/>
                    </a:ext>
                  </a:extLst>
                </p:cNvPr>
                <p:cNvSpPr/>
                <p:nvPr/>
              </p:nvSpPr>
              <p:spPr>
                <a:xfrm>
                  <a:off x="239159" y="393600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4320" y="0"/>
                        <a:pt x="4320" y="21600"/>
                        <a:pt x="0" y="21600"/>
                      </a:cubicBezTo>
                      <a:cubicBezTo>
                        <a:pt x="4320" y="21600"/>
                        <a:pt x="1296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13" name="Shape">
                  <a:extLst>
                    <a:ext uri="{FF2B5EF4-FFF2-40B4-BE49-F238E27FC236}">
                      <a16:creationId xmlns:a16="http://schemas.microsoft.com/office/drawing/2014/main" id="{DE6E5574-609F-7DE3-B2A6-F61E65DA585A}"/>
                    </a:ext>
                  </a:extLst>
                </p:cNvPr>
                <p:cNvGrpSpPr/>
                <p:nvPr/>
              </p:nvGrpSpPr>
              <p:grpSpPr>
                <a:xfrm>
                  <a:off x="235256" y="394557"/>
                  <a:ext cx="9436" cy="8821"/>
                  <a:chOff x="0" y="0"/>
                  <a:chExt cx="9434" cy="8819"/>
                </a:xfrm>
              </p:grpSpPr>
              <p:sp>
                <p:nvSpPr>
                  <p:cNvPr id="527" name="Line">
                    <a:extLst>
                      <a:ext uri="{FF2B5EF4-FFF2-40B4-BE49-F238E27FC236}">
                        <a16:creationId xmlns:a16="http://schemas.microsoft.com/office/drawing/2014/main" id="{E6A2D141-F923-ED1B-09F1-2F7F8EBA7F5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28" name="Line">
                    <a:extLst>
                      <a:ext uri="{FF2B5EF4-FFF2-40B4-BE49-F238E27FC236}">
                        <a16:creationId xmlns:a16="http://schemas.microsoft.com/office/drawing/2014/main" id="{C0186478-5E21-2628-53AA-F1640DA8CDF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0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14" name="Shape">
                  <a:extLst>
                    <a:ext uri="{FF2B5EF4-FFF2-40B4-BE49-F238E27FC236}">
                      <a16:creationId xmlns:a16="http://schemas.microsoft.com/office/drawing/2014/main" id="{975CEDE9-EB60-7FE3-81EB-1C5D4EAA7845}"/>
                    </a:ext>
                  </a:extLst>
                </p:cNvPr>
                <p:cNvSpPr/>
                <p:nvPr/>
              </p:nvSpPr>
              <p:spPr>
                <a:xfrm>
                  <a:off x="246447" y="391208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10801" y="21600"/>
                        <a:pt x="10801" y="0"/>
                      </a:cubicBezTo>
                      <a:cubicBezTo>
                        <a:pt x="10801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15" name="Shape">
                  <a:extLst>
                    <a:ext uri="{FF2B5EF4-FFF2-40B4-BE49-F238E27FC236}">
                      <a16:creationId xmlns:a16="http://schemas.microsoft.com/office/drawing/2014/main" id="{574574C0-590A-6920-4809-EC9062C15A97}"/>
                    </a:ext>
                  </a:extLst>
                </p:cNvPr>
                <p:cNvSpPr/>
                <p:nvPr/>
              </p:nvSpPr>
              <p:spPr>
                <a:xfrm>
                  <a:off x="254775" y="336653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7200" y="21600"/>
                        <a:pt x="14400" y="0"/>
                        <a:pt x="21600" y="0"/>
                      </a:cubicBezTo>
                      <a:cubicBezTo>
                        <a:pt x="14400" y="0"/>
                        <a:pt x="72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16" name="Shape">
                  <a:extLst>
                    <a:ext uri="{FF2B5EF4-FFF2-40B4-BE49-F238E27FC236}">
                      <a16:creationId xmlns:a16="http://schemas.microsoft.com/office/drawing/2014/main" id="{29A9019E-E2C8-74FF-141C-AC8C5A9DE70F}"/>
                    </a:ext>
                  </a:extLst>
                </p:cNvPr>
                <p:cNvGrpSpPr/>
                <p:nvPr/>
              </p:nvGrpSpPr>
              <p:grpSpPr>
                <a:xfrm>
                  <a:off x="258678" y="336025"/>
                  <a:ext cx="9435" cy="7206"/>
                  <a:chOff x="0" y="0"/>
                  <a:chExt cx="9434" cy="7205"/>
                </a:xfrm>
              </p:grpSpPr>
              <p:sp>
                <p:nvSpPr>
                  <p:cNvPr id="525" name="Line">
                    <a:extLst>
                      <a:ext uri="{FF2B5EF4-FFF2-40B4-BE49-F238E27FC236}">
                        <a16:creationId xmlns:a16="http://schemas.microsoft.com/office/drawing/2014/main" id="{AC8DD563-B9D3-2F35-76D7-3C8EB10858A9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6" name="Line">
                    <a:extLst>
                      <a:ext uri="{FF2B5EF4-FFF2-40B4-BE49-F238E27FC236}">
                        <a16:creationId xmlns:a16="http://schemas.microsoft.com/office/drawing/2014/main" id="{878AEE7A-5693-8925-E857-12A0FDCE379C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417" name="Shape">
                  <a:extLst>
                    <a:ext uri="{FF2B5EF4-FFF2-40B4-BE49-F238E27FC236}">
                      <a16:creationId xmlns:a16="http://schemas.microsoft.com/office/drawing/2014/main" id="{25AB2AED-EF11-2D8E-A3D4-F38A22CB369E}"/>
                    </a:ext>
                  </a:extLst>
                </p:cNvPr>
                <p:cNvSpPr/>
                <p:nvPr/>
              </p:nvSpPr>
              <p:spPr>
                <a:xfrm>
                  <a:off x="431511" y="541572"/>
                  <a:ext cx="95772" cy="1708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extrusionOk="0">
                      <a:moveTo>
                        <a:pt x="18566" y="561"/>
                      </a:moveTo>
                      <a:cubicBezTo>
                        <a:pt x="18293" y="280"/>
                        <a:pt x="18019" y="140"/>
                        <a:pt x="18019" y="0"/>
                      </a:cubicBezTo>
                      <a:cubicBezTo>
                        <a:pt x="17746" y="140"/>
                        <a:pt x="17746" y="280"/>
                        <a:pt x="17473" y="280"/>
                      </a:cubicBezTo>
                      <a:cubicBezTo>
                        <a:pt x="17473" y="420"/>
                        <a:pt x="17199" y="841"/>
                        <a:pt x="17199" y="1262"/>
                      </a:cubicBezTo>
                      <a:cubicBezTo>
                        <a:pt x="17473" y="1402"/>
                        <a:pt x="17199" y="1542"/>
                        <a:pt x="16926" y="1823"/>
                      </a:cubicBezTo>
                      <a:cubicBezTo>
                        <a:pt x="16379" y="2103"/>
                        <a:pt x="15559" y="2244"/>
                        <a:pt x="14738" y="2244"/>
                      </a:cubicBezTo>
                      <a:cubicBezTo>
                        <a:pt x="14465" y="2244"/>
                        <a:pt x="14192" y="2244"/>
                        <a:pt x="13918" y="2384"/>
                      </a:cubicBezTo>
                      <a:cubicBezTo>
                        <a:pt x="13918" y="2384"/>
                        <a:pt x="13918" y="2524"/>
                        <a:pt x="13918" y="2524"/>
                      </a:cubicBezTo>
                      <a:cubicBezTo>
                        <a:pt x="14192" y="2945"/>
                        <a:pt x="13918" y="3225"/>
                        <a:pt x="13645" y="3225"/>
                      </a:cubicBezTo>
                      <a:cubicBezTo>
                        <a:pt x="13645" y="3225"/>
                        <a:pt x="13645" y="3366"/>
                        <a:pt x="13645" y="3366"/>
                      </a:cubicBezTo>
                      <a:cubicBezTo>
                        <a:pt x="13918" y="3506"/>
                        <a:pt x="13918" y="3787"/>
                        <a:pt x="13645" y="3927"/>
                      </a:cubicBezTo>
                      <a:cubicBezTo>
                        <a:pt x="13371" y="4348"/>
                        <a:pt x="12278" y="4768"/>
                        <a:pt x="11184" y="4768"/>
                      </a:cubicBezTo>
                      <a:cubicBezTo>
                        <a:pt x="10637" y="4768"/>
                        <a:pt x="10090" y="5049"/>
                        <a:pt x="9544" y="5189"/>
                      </a:cubicBezTo>
                      <a:cubicBezTo>
                        <a:pt x="8450" y="5610"/>
                        <a:pt x="7630" y="5890"/>
                        <a:pt x="6536" y="5890"/>
                      </a:cubicBezTo>
                      <a:cubicBezTo>
                        <a:pt x="5989" y="5890"/>
                        <a:pt x="5442" y="5890"/>
                        <a:pt x="4895" y="6031"/>
                      </a:cubicBezTo>
                      <a:cubicBezTo>
                        <a:pt x="4075" y="6171"/>
                        <a:pt x="3528" y="6311"/>
                        <a:pt x="2708" y="6311"/>
                      </a:cubicBezTo>
                      <a:cubicBezTo>
                        <a:pt x="2708" y="6311"/>
                        <a:pt x="2708" y="6592"/>
                        <a:pt x="2708" y="6872"/>
                      </a:cubicBezTo>
                      <a:cubicBezTo>
                        <a:pt x="2435" y="7293"/>
                        <a:pt x="2435" y="7714"/>
                        <a:pt x="1888" y="8275"/>
                      </a:cubicBezTo>
                      <a:cubicBezTo>
                        <a:pt x="1341" y="8836"/>
                        <a:pt x="1341" y="9677"/>
                        <a:pt x="2435" y="10800"/>
                      </a:cubicBezTo>
                      <a:cubicBezTo>
                        <a:pt x="3255" y="11922"/>
                        <a:pt x="4075" y="12903"/>
                        <a:pt x="1614" y="14306"/>
                      </a:cubicBezTo>
                      <a:cubicBezTo>
                        <a:pt x="-299" y="15568"/>
                        <a:pt x="-299" y="16971"/>
                        <a:pt x="521" y="17812"/>
                      </a:cubicBezTo>
                      <a:cubicBezTo>
                        <a:pt x="794" y="18233"/>
                        <a:pt x="1068" y="18654"/>
                        <a:pt x="1341" y="19215"/>
                      </a:cubicBezTo>
                      <a:cubicBezTo>
                        <a:pt x="1614" y="19776"/>
                        <a:pt x="1888" y="20337"/>
                        <a:pt x="2435" y="20758"/>
                      </a:cubicBezTo>
                      <a:cubicBezTo>
                        <a:pt x="3255" y="21179"/>
                        <a:pt x="4895" y="21600"/>
                        <a:pt x="6263" y="21600"/>
                      </a:cubicBezTo>
                      <a:cubicBezTo>
                        <a:pt x="6536" y="21600"/>
                        <a:pt x="6809" y="21459"/>
                        <a:pt x="7083" y="21459"/>
                      </a:cubicBezTo>
                      <a:cubicBezTo>
                        <a:pt x="7630" y="21179"/>
                        <a:pt x="8450" y="21179"/>
                        <a:pt x="8997" y="21179"/>
                      </a:cubicBezTo>
                      <a:cubicBezTo>
                        <a:pt x="9544" y="21179"/>
                        <a:pt x="9817" y="21038"/>
                        <a:pt x="10364" y="20898"/>
                      </a:cubicBezTo>
                      <a:cubicBezTo>
                        <a:pt x="10911" y="20477"/>
                        <a:pt x="12004" y="18514"/>
                        <a:pt x="13098" y="16690"/>
                      </a:cubicBezTo>
                      <a:cubicBezTo>
                        <a:pt x="13645" y="15849"/>
                        <a:pt x="14192" y="15007"/>
                        <a:pt x="14738" y="14306"/>
                      </a:cubicBezTo>
                      <a:cubicBezTo>
                        <a:pt x="15832" y="12483"/>
                        <a:pt x="18019" y="8836"/>
                        <a:pt x="18019" y="8275"/>
                      </a:cubicBezTo>
                      <a:cubicBezTo>
                        <a:pt x="17746" y="7854"/>
                        <a:pt x="18019" y="7574"/>
                        <a:pt x="18293" y="7293"/>
                      </a:cubicBezTo>
                      <a:cubicBezTo>
                        <a:pt x="18566" y="7012"/>
                        <a:pt x="18840" y="6872"/>
                        <a:pt x="18566" y="6592"/>
                      </a:cubicBezTo>
                      <a:cubicBezTo>
                        <a:pt x="18019" y="6031"/>
                        <a:pt x="18293" y="5470"/>
                        <a:pt x="18566" y="5189"/>
                      </a:cubicBezTo>
                      <a:cubicBezTo>
                        <a:pt x="18840" y="5049"/>
                        <a:pt x="19387" y="5049"/>
                        <a:pt x="19387" y="5049"/>
                      </a:cubicBezTo>
                      <a:cubicBezTo>
                        <a:pt x="19660" y="5049"/>
                        <a:pt x="19933" y="5049"/>
                        <a:pt x="20207" y="5329"/>
                      </a:cubicBezTo>
                      <a:cubicBezTo>
                        <a:pt x="20480" y="5470"/>
                        <a:pt x="20754" y="5610"/>
                        <a:pt x="20754" y="5610"/>
                      </a:cubicBezTo>
                      <a:cubicBezTo>
                        <a:pt x="20754" y="5610"/>
                        <a:pt x="21027" y="5470"/>
                        <a:pt x="21027" y="5189"/>
                      </a:cubicBezTo>
                      <a:cubicBezTo>
                        <a:pt x="21301" y="4909"/>
                        <a:pt x="21027" y="4348"/>
                        <a:pt x="20754" y="3927"/>
                      </a:cubicBezTo>
                      <a:cubicBezTo>
                        <a:pt x="20480" y="3366"/>
                        <a:pt x="19933" y="2805"/>
                        <a:pt x="19933" y="2244"/>
                      </a:cubicBezTo>
                      <a:cubicBezTo>
                        <a:pt x="19933" y="1683"/>
                        <a:pt x="19113" y="981"/>
                        <a:pt x="18566" y="56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18" name="Shape">
                  <a:extLst>
                    <a:ext uri="{FF2B5EF4-FFF2-40B4-BE49-F238E27FC236}">
                      <a16:creationId xmlns:a16="http://schemas.microsoft.com/office/drawing/2014/main" id="{93EEBD18-8F91-9DC9-A330-B3640DB81569}"/>
                    </a:ext>
                  </a:extLst>
                </p:cNvPr>
                <p:cNvSpPr/>
                <p:nvPr/>
              </p:nvSpPr>
              <p:spPr>
                <a:xfrm>
                  <a:off x="422109" y="172514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19" name="Shape">
                  <a:extLst>
                    <a:ext uri="{FF2B5EF4-FFF2-40B4-BE49-F238E27FC236}">
                      <a16:creationId xmlns:a16="http://schemas.microsoft.com/office/drawing/2014/main" id="{07C94046-661F-0F7D-711D-C8FA51AD513B}"/>
                    </a:ext>
                  </a:extLst>
                </p:cNvPr>
                <p:cNvGrpSpPr/>
                <p:nvPr/>
              </p:nvGrpSpPr>
              <p:grpSpPr>
                <a:xfrm>
                  <a:off x="424712" y="172364"/>
                  <a:ext cx="9435" cy="7206"/>
                  <a:chOff x="0" y="0"/>
                  <a:chExt cx="9434" cy="7205"/>
                </a:xfrm>
              </p:grpSpPr>
              <p:sp>
                <p:nvSpPr>
                  <p:cNvPr id="523" name="Line">
                    <a:extLst>
                      <a:ext uri="{FF2B5EF4-FFF2-40B4-BE49-F238E27FC236}">
                        <a16:creationId xmlns:a16="http://schemas.microsoft.com/office/drawing/2014/main" id="{376DB36F-C501-AF67-3CB2-928B023728BE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4" name="Line">
                    <a:extLst>
                      <a:ext uri="{FF2B5EF4-FFF2-40B4-BE49-F238E27FC236}">
                        <a16:creationId xmlns:a16="http://schemas.microsoft.com/office/drawing/2014/main" id="{296608BF-DB4E-015E-AA70-A697FFCAB064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420" name="Shape">
                  <a:extLst>
                    <a:ext uri="{FF2B5EF4-FFF2-40B4-BE49-F238E27FC236}">
                      <a16:creationId xmlns:a16="http://schemas.microsoft.com/office/drawing/2014/main" id="{CAA485CA-F9B9-39D8-5331-1318447A3B7E}"/>
                    </a:ext>
                  </a:extLst>
                </p:cNvPr>
                <p:cNvSpPr/>
                <p:nvPr/>
              </p:nvSpPr>
              <p:spPr>
                <a:xfrm>
                  <a:off x="224878" y="541572"/>
                  <a:ext cx="13014" cy="95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400" extrusionOk="0">
                      <a:moveTo>
                        <a:pt x="8640" y="19440"/>
                      </a:moveTo>
                      <a:cubicBezTo>
                        <a:pt x="10800" y="21600"/>
                        <a:pt x="17280" y="19440"/>
                        <a:pt x="19440" y="19440"/>
                      </a:cubicBezTo>
                      <a:cubicBezTo>
                        <a:pt x="21600" y="19440"/>
                        <a:pt x="21600" y="17280"/>
                        <a:pt x="21600" y="12960"/>
                      </a:cubicBezTo>
                      <a:cubicBezTo>
                        <a:pt x="21600" y="10800"/>
                        <a:pt x="21600" y="4319"/>
                        <a:pt x="21600" y="0"/>
                      </a:cubicBezTo>
                      <a:cubicBezTo>
                        <a:pt x="21600" y="0"/>
                        <a:pt x="21600" y="2159"/>
                        <a:pt x="21600" y="2159"/>
                      </a:cubicBezTo>
                      <a:cubicBezTo>
                        <a:pt x="17280" y="4319"/>
                        <a:pt x="12960" y="6479"/>
                        <a:pt x="6480" y="4319"/>
                      </a:cubicBezTo>
                      <a:cubicBezTo>
                        <a:pt x="4320" y="4319"/>
                        <a:pt x="2160" y="2159"/>
                        <a:pt x="0" y="0"/>
                      </a:cubicBezTo>
                      <a:cubicBezTo>
                        <a:pt x="0" y="2159"/>
                        <a:pt x="0" y="2159"/>
                        <a:pt x="0" y="2159"/>
                      </a:cubicBezTo>
                      <a:cubicBezTo>
                        <a:pt x="0" y="6479"/>
                        <a:pt x="4320" y="17280"/>
                        <a:pt x="8640" y="1944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21" name="Shape">
                  <a:extLst>
                    <a:ext uri="{FF2B5EF4-FFF2-40B4-BE49-F238E27FC236}">
                      <a16:creationId xmlns:a16="http://schemas.microsoft.com/office/drawing/2014/main" id="{0C863520-258F-0B64-8898-4708DAED803F}"/>
                    </a:ext>
                  </a:extLst>
                </p:cNvPr>
                <p:cNvSpPr/>
                <p:nvPr/>
              </p:nvSpPr>
              <p:spPr>
                <a:xfrm>
                  <a:off x="4194" y="318092"/>
                  <a:ext cx="251905" cy="222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474" y="19646"/>
                      </a:moveTo>
                      <a:cubicBezTo>
                        <a:pt x="13474" y="19646"/>
                        <a:pt x="13474" y="19646"/>
                        <a:pt x="13474" y="19646"/>
                      </a:cubicBezTo>
                      <a:cubicBezTo>
                        <a:pt x="13688" y="19754"/>
                        <a:pt x="13688" y="19754"/>
                        <a:pt x="13688" y="19754"/>
                      </a:cubicBezTo>
                      <a:cubicBezTo>
                        <a:pt x="13688" y="19754"/>
                        <a:pt x="13688" y="19754"/>
                        <a:pt x="13688" y="19754"/>
                      </a:cubicBezTo>
                      <a:cubicBezTo>
                        <a:pt x="13795" y="19863"/>
                        <a:pt x="13795" y="19971"/>
                        <a:pt x="13901" y="19971"/>
                      </a:cubicBezTo>
                      <a:cubicBezTo>
                        <a:pt x="13901" y="20080"/>
                        <a:pt x="13901" y="20080"/>
                        <a:pt x="13901" y="20080"/>
                      </a:cubicBezTo>
                      <a:cubicBezTo>
                        <a:pt x="13901" y="20080"/>
                        <a:pt x="13901" y="20080"/>
                        <a:pt x="13901" y="20080"/>
                      </a:cubicBezTo>
                      <a:cubicBezTo>
                        <a:pt x="13901" y="20188"/>
                        <a:pt x="14008" y="20188"/>
                        <a:pt x="14008" y="20188"/>
                      </a:cubicBezTo>
                      <a:cubicBezTo>
                        <a:pt x="14115" y="20188"/>
                        <a:pt x="14436" y="20080"/>
                        <a:pt x="14650" y="20080"/>
                      </a:cubicBezTo>
                      <a:cubicBezTo>
                        <a:pt x="14757" y="20080"/>
                        <a:pt x="14864" y="20080"/>
                        <a:pt x="14971" y="20188"/>
                      </a:cubicBezTo>
                      <a:cubicBezTo>
                        <a:pt x="14971" y="20297"/>
                        <a:pt x="15078" y="20406"/>
                        <a:pt x="14971" y="20406"/>
                      </a:cubicBezTo>
                      <a:cubicBezTo>
                        <a:pt x="14971" y="20514"/>
                        <a:pt x="15078" y="20731"/>
                        <a:pt x="15078" y="20731"/>
                      </a:cubicBezTo>
                      <a:cubicBezTo>
                        <a:pt x="15292" y="20731"/>
                        <a:pt x="15612" y="20840"/>
                        <a:pt x="15826" y="20948"/>
                      </a:cubicBezTo>
                      <a:cubicBezTo>
                        <a:pt x="15933" y="21057"/>
                        <a:pt x="16147" y="21057"/>
                        <a:pt x="16147" y="21057"/>
                      </a:cubicBezTo>
                      <a:cubicBezTo>
                        <a:pt x="16254" y="21057"/>
                        <a:pt x="16468" y="21057"/>
                        <a:pt x="16468" y="21057"/>
                      </a:cubicBezTo>
                      <a:cubicBezTo>
                        <a:pt x="16575" y="20840"/>
                        <a:pt x="16789" y="20623"/>
                        <a:pt x="17002" y="20623"/>
                      </a:cubicBezTo>
                      <a:cubicBezTo>
                        <a:pt x="17216" y="20623"/>
                        <a:pt x="17323" y="20731"/>
                        <a:pt x="17323" y="20840"/>
                      </a:cubicBezTo>
                      <a:cubicBezTo>
                        <a:pt x="17537" y="21274"/>
                        <a:pt x="17751" y="21382"/>
                        <a:pt x="17751" y="21382"/>
                      </a:cubicBezTo>
                      <a:cubicBezTo>
                        <a:pt x="18072" y="21382"/>
                        <a:pt x="18500" y="21382"/>
                        <a:pt x="18713" y="21600"/>
                      </a:cubicBezTo>
                      <a:cubicBezTo>
                        <a:pt x="18713" y="21491"/>
                        <a:pt x="18606" y="21274"/>
                        <a:pt x="18500" y="21165"/>
                      </a:cubicBezTo>
                      <a:cubicBezTo>
                        <a:pt x="18500" y="21057"/>
                        <a:pt x="18393" y="20948"/>
                        <a:pt x="18393" y="20948"/>
                      </a:cubicBezTo>
                      <a:cubicBezTo>
                        <a:pt x="18179" y="20840"/>
                        <a:pt x="18286" y="20514"/>
                        <a:pt x="18393" y="20080"/>
                      </a:cubicBezTo>
                      <a:cubicBezTo>
                        <a:pt x="18500" y="19971"/>
                        <a:pt x="18500" y="19754"/>
                        <a:pt x="18500" y="19646"/>
                      </a:cubicBezTo>
                      <a:cubicBezTo>
                        <a:pt x="18500" y="19537"/>
                        <a:pt x="18606" y="19320"/>
                        <a:pt x="18606" y="19103"/>
                      </a:cubicBezTo>
                      <a:cubicBezTo>
                        <a:pt x="18606" y="18886"/>
                        <a:pt x="18713" y="18560"/>
                        <a:pt x="18713" y="18452"/>
                      </a:cubicBezTo>
                      <a:cubicBezTo>
                        <a:pt x="18606" y="18343"/>
                        <a:pt x="18500" y="18235"/>
                        <a:pt x="18500" y="18126"/>
                      </a:cubicBezTo>
                      <a:cubicBezTo>
                        <a:pt x="18500" y="17909"/>
                        <a:pt x="18606" y="17692"/>
                        <a:pt x="18820" y="17475"/>
                      </a:cubicBezTo>
                      <a:cubicBezTo>
                        <a:pt x="18820" y="17475"/>
                        <a:pt x="18820" y="17258"/>
                        <a:pt x="18820" y="17258"/>
                      </a:cubicBezTo>
                      <a:cubicBezTo>
                        <a:pt x="18820" y="17041"/>
                        <a:pt x="18820" y="16824"/>
                        <a:pt x="18927" y="16715"/>
                      </a:cubicBezTo>
                      <a:cubicBezTo>
                        <a:pt x="19034" y="16607"/>
                        <a:pt x="19141" y="16607"/>
                        <a:pt x="19248" y="16607"/>
                      </a:cubicBezTo>
                      <a:cubicBezTo>
                        <a:pt x="19676" y="16607"/>
                        <a:pt x="19676" y="16607"/>
                        <a:pt x="19676" y="16607"/>
                      </a:cubicBezTo>
                      <a:cubicBezTo>
                        <a:pt x="20317" y="16607"/>
                        <a:pt x="20531" y="16498"/>
                        <a:pt x="20531" y="16498"/>
                      </a:cubicBezTo>
                      <a:cubicBezTo>
                        <a:pt x="20638" y="16389"/>
                        <a:pt x="20638" y="16389"/>
                        <a:pt x="20638" y="16389"/>
                      </a:cubicBezTo>
                      <a:cubicBezTo>
                        <a:pt x="20638" y="16389"/>
                        <a:pt x="20638" y="16389"/>
                        <a:pt x="20638" y="16389"/>
                      </a:cubicBezTo>
                      <a:cubicBezTo>
                        <a:pt x="20531" y="16281"/>
                        <a:pt x="20531" y="16172"/>
                        <a:pt x="20531" y="16172"/>
                      </a:cubicBezTo>
                      <a:cubicBezTo>
                        <a:pt x="20317" y="15847"/>
                        <a:pt x="20103" y="15413"/>
                        <a:pt x="19890" y="15304"/>
                      </a:cubicBezTo>
                      <a:cubicBezTo>
                        <a:pt x="19248" y="14978"/>
                        <a:pt x="19034" y="11939"/>
                        <a:pt x="19141" y="10962"/>
                      </a:cubicBezTo>
                      <a:cubicBezTo>
                        <a:pt x="19141" y="10637"/>
                        <a:pt x="19141" y="10528"/>
                        <a:pt x="19355" y="10420"/>
                      </a:cubicBezTo>
                      <a:cubicBezTo>
                        <a:pt x="19248" y="9877"/>
                        <a:pt x="19248" y="9877"/>
                        <a:pt x="19248" y="9877"/>
                      </a:cubicBezTo>
                      <a:cubicBezTo>
                        <a:pt x="19248" y="9877"/>
                        <a:pt x="19248" y="9877"/>
                        <a:pt x="19248" y="9877"/>
                      </a:cubicBezTo>
                      <a:cubicBezTo>
                        <a:pt x="19248" y="9877"/>
                        <a:pt x="19141" y="9877"/>
                        <a:pt x="19141" y="9877"/>
                      </a:cubicBezTo>
                      <a:cubicBezTo>
                        <a:pt x="19141" y="9768"/>
                        <a:pt x="19141" y="9768"/>
                        <a:pt x="19141" y="9768"/>
                      </a:cubicBezTo>
                      <a:cubicBezTo>
                        <a:pt x="19141" y="9768"/>
                        <a:pt x="19034" y="9768"/>
                        <a:pt x="19034" y="9660"/>
                      </a:cubicBezTo>
                      <a:cubicBezTo>
                        <a:pt x="19034" y="9660"/>
                        <a:pt x="19034" y="9660"/>
                        <a:pt x="19034" y="9551"/>
                      </a:cubicBezTo>
                      <a:cubicBezTo>
                        <a:pt x="19034" y="9551"/>
                        <a:pt x="19034" y="9551"/>
                        <a:pt x="19034" y="9551"/>
                      </a:cubicBezTo>
                      <a:cubicBezTo>
                        <a:pt x="18927" y="9551"/>
                        <a:pt x="18927" y="9443"/>
                        <a:pt x="18927" y="9334"/>
                      </a:cubicBezTo>
                      <a:cubicBezTo>
                        <a:pt x="18927" y="9117"/>
                        <a:pt x="19141" y="9009"/>
                        <a:pt x="19248" y="8900"/>
                      </a:cubicBezTo>
                      <a:cubicBezTo>
                        <a:pt x="19248" y="8574"/>
                        <a:pt x="19248" y="8140"/>
                        <a:pt x="19569" y="8032"/>
                      </a:cubicBezTo>
                      <a:cubicBezTo>
                        <a:pt x="19676" y="8032"/>
                        <a:pt x="19676" y="8032"/>
                        <a:pt x="19676" y="8032"/>
                      </a:cubicBezTo>
                      <a:cubicBezTo>
                        <a:pt x="19676" y="7923"/>
                        <a:pt x="19676" y="7923"/>
                        <a:pt x="19783" y="7815"/>
                      </a:cubicBezTo>
                      <a:cubicBezTo>
                        <a:pt x="19783" y="7706"/>
                        <a:pt x="19783" y="7489"/>
                        <a:pt x="19783" y="7272"/>
                      </a:cubicBezTo>
                      <a:cubicBezTo>
                        <a:pt x="19783" y="6838"/>
                        <a:pt x="19890" y="6404"/>
                        <a:pt x="20103" y="6078"/>
                      </a:cubicBezTo>
                      <a:cubicBezTo>
                        <a:pt x="20103" y="5969"/>
                        <a:pt x="20103" y="5861"/>
                        <a:pt x="20103" y="5752"/>
                      </a:cubicBezTo>
                      <a:cubicBezTo>
                        <a:pt x="20210" y="5535"/>
                        <a:pt x="20210" y="5318"/>
                        <a:pt x="20424" y="5101"/>
                      </a:cubicBezTo>
                      <a:cubicBezTo>
                        <a:pt x="20424" y="5101"/>
                        <a:pt x="20531" y="4992"/>
                        <a:pt x="20531" y="4884"/>
                      </a:cubicBezTo>
                      <a:cubicBezTo>
                        <a:pt x="20638" y="4775"/>
                        <a:pt x="20745" y="4450"/>
                        <a:pt x="20959" y="4450"/>
                      </a:cubicBezTo>
                      <a:cubicBezTo>
                        <a:pt x="21280" y="4341"/>
                        <a:pt x="21280" y="4233"/>
                        <a:pt x="21280" y="4233"/>
                      </a:cubicBezTo>
                      <a:cubicBezTo>
                        <a:pt x="21280" y="4124"/>
                        <a:pt x="21387" y="4016"/>
                        <a:pt x="21494" y="3907"/>
                      </a:cubicBezTo>
                      <a:cubicBezTo>
                        <a:pt x="21600" y="3798"/>
                        <a:pt x="21600" y="3690"/>
                        <a:pt x="21600" y="3690"/>
                      </a:cubicBezTo>
                      <a:cubicBezTo>
                        <a:pt x="21600" y="3581"/>
                        <a:pt x="21600" y="3581"/>
                        <a:pt x="21494" y="3581"/>
                      </a:cubicBezTo>
                      <a:cubicBezTo>
                        <a:pt x="21387" y="3473"/>
                        <a:pt x="21280" y="3364"/>
                        <a:pt x="21280" y="3039"/>
                      </a:cubicBezTo>
                      <a:cubicBezTo>
                        <a:pt x="21280" y="3039"/>
                        <a:pt x="21280" y="2930"/>
                        <a:pt x="21280" y="2930"/>
                      </a:cubicBezTo>
                      <a:cubicBezTo>
                        <a:pt x="21280" y="2930"/>
                        <a:pt x="21280" y="2930"/>
                        <a:pt x="21280" y="2930"/>
                      </a:cubicBezTo>
                      <a:cubicBezTo>
                        <a:pt x="21280" y="2822"/>
                        <a:pt x="21280" y="2822"/>
                        <a:pt x="21280" y="2822"/>
                      </a:cubicBezTo>
                      <a:cubicBezTo>
                        <a:pt x="21280" y="2713"/>
                        <a:pt x="21280" y="2713"/>
                        <a:pt x="21280" y="2713"/>
                      </a:cubicBezTo>
                      <a:cubicBezTo>
                        <a:pt x="21280" y="2713"/>
                        <a:pt x="21280" y="2713"/>
                        <a:pt x="21280" y="2605"/>
                      </a:cubicBezTo>
                      <a:cubicBezTo>
                        <a:pt x="21280" y="2605"/>
                        <a:pt x="21280" y="2605"/>
                        <a:pt x="21280" y="2605"/>
                      </a:cubicBezTo>
                      <a:cubicBezTo>
                        <a:pt x="21280" y="2496"/>
                        <a:pt x="21280" y="2496"/>
                        <a:pt x="21280" y="2496"/>
                      </a:cubicBezTo>
                      <a:cubicBezTo>
                        <a:pt x="21280" y="2387"/>
                        <a:pt x="21280" y="2387"/>
                        <a:pt x="21280" y="2279"/>
                      </a:cubicBezTo>
                      <a:cubicBezTo>
                        <a:pt x="21280" y="2279"/>
                        <a:pt x="21280" y="2279"/>
                        <a:pt x="21280" y="2279"/>
                      </a:cubicBezTo>
                      <a:cubicBezTo>
                        <a:pt x="21280" y="2279"/>
                        <a:pt x="21280" y="2170"/>
                        <a:pt x="21280" y="2170"/>
                      </a:cubicBezTo>
                      <a:cubicBezTo>
                        <a:pt x="21280" y="2170"/>
                        <a:pt x="21280" y="2170"/>
                        <a:pt x="21280" y="2170"/>
                      </a:cubicBezTo>
                      <a:cubicBezTo>
                        <a:pt x="21280" y="2170"/>
                        <a:pt x="21387" y="2062"/>
                        <a:pt x="21387" y="2062"/>
                      </a:cubicBezTo>
                      <a:cubicBezTo>
                        <a:pt x="21387" y="2062"/>
                        <a:pt x="21387" y="2062"/>
                        <a:pt x="21387" y="2062"/>
                      </a:cubicBezTo>
                      <a:cubicBezTo>
                        <a:pt x="21280" y="2062"/>
                        <a:pt x="21280" y="2062"/>
                        <a:pt x="21280" y="1953"/>
                      </a:cubicBezTo>
                      <a:cubicBezTo>
                        <a:pt x="21280" y="1953"/>
                        <a:pt x="21173" y="1953"/>
                        <a:pt x="21173" y="1953"/>
                      </a:cubicBezTo>
                      <a:cubicBezTo>
                        <a:pt x="21173" y="1845"/>
                        <a:pt x="21066" y="1845"/>
                        <a:pt x="21066" y="1845"/>
                      </a:cubicBezTo>
                      <a:cubicBezTo>
                        <a:pt x="21066" y="1736"/>
                        <a:pt x="20959" y="1736"/>
                        <a:pt x="20959" y="1736"/>
                      </a:cubicBezTo>
                      <a:cubicBezTo>
                        <a:pt x="20959" y="1736"/>
                        <a:pt x="20852" y="1628"/>
                        <a:pt x="20852" y="1628"/>
                      </a:cubicBezTo>
                      <a:cubicBezTo>
                        <a:pt x="20852" y="1628"/>
                        <a:pt x="20745" y="1519"/>
                        <a:pt x="20745" y="1519"/>
                      </a:cubicBezTo>
                      <a:cubicBezTo>
                        <a:pt x="20745" y="1519"/>
                        <a:pt x="20745" y="1519"/>
                        <a:pt x="20638" y="1519"/>
                      </a:cubicBezTo>
                      <a:cubicBezTo>
                        <a:pt x="20638" y="1411"/>
                        <a:pt x="20638" y="1411"/>
                        <a:pt x="20531" y="1411"/>
                      </a:cubicBezTo>
                      <a:cubicBezTo>
                        <a:pt x="20531" y="1302"/>
                        <a:pt x="20531" y="1302"/>
                        <a:pt x="20531" y="1302"/>
                      </a:cubicBezTo>
                      <a:cubicBezTo>
                        <a:pt x="20424" y="1302"/>
                        <a:pt x="20424" y="1302"/>
                        <a:pt x="20424" y="1193"/>
                      </a:cubicBezTo>
                      <a:cubicBezTo>
                        <a:pt x="20317" y="1193"/>
                        <a:pt x="20317" y="1193"/>
                        <a:pt x="20317" y="1193"/>
                      </a:cubicBezTo>
                      <a:cubicBezTo>
                        <a:pt x="20317" y="1193"/>
                        <a:pt x="20317" y="1085"/>
                        <a:pt x="20210" y="1085"/>
                      </a:cubicBezTo>
                      <a:cubicBezTo>
                        <a:pt x="20210" y="1085"/>
                        <a:pt x="20210" y="1085"/>
                        <a:pt x="20210" y="1085"/>
                      </a:cubicBezTo>
                      <a:cubicBezTo>
                        <a:pt x="20210" y="1085"/>
                        <a:pt x="20103" y="1085"/>
                        <a:pt x="20103" y="1085"/>
                      </a:cubicBezTo>
                      <a:cubicBezTo>
                        <a:pt x="20103" y="976"/>
                        <a:pt x="20103" y="976"/>
                        <a:pt x="20103" y="976"/>
                      </a:cubicBezTo>
                      <a:cubicBezTo>
                        <a:pt x="19997" y="976"/>
                        <a:pt x="19783" y="1085"/>
                        <a:pt x="19783" y="1085"/>
                      </a:cubicBezTo>
                      <a:cubicBezTo>
                        <a:pt x="19783" y="1085"/>
                        <a:pt x="19783" y="1085"/>
                        <a:pt x="19676" y="1085"/>
                      </a:cubicBezTo>
                      <a:cubicBezTo>
                        <a:pt x="19676" y="1085"/>
                        <a:pt x="19676" y="1085"/>
                        <a:pt x="19676" y="1085"/>
                      </a:cubicBezTo>
                      <a:cubicBezTo>
                        <a:pt x="19569" y="1193"/>
                        <a:pt x="19569" y="1193"/>
                        <a:pt x="19569" y="1193"/>
                      </a:cubicBezTo>
                      <a:cubicBezTo>
                        <a:pt x="19462" y="1085"/>
                        <a:pt x="19462" y="1085"/>
                        <a:pt x="19462" y="1085"/>
                      </a:cubicBezTo>
                      <a:cubicBezTo>
                        <a:pt x="19355" y="1085"/>
                        <a:pt x="19248" y="976"/>
                        <a:pt x="19141" y="976"/>
                      </a:cubicBezTo>
                      <a:cubicBezTo>
                        <a:pt x="19141" y="976"/>
                        <a:pt x="19141" y="976"/>
                        <a:pt x="19034" y="976"/>
                      </a:cubicBezTo>
                      <a:cubicBezTo>
                        <a:pt x="18927" y="1193"/>
                        <a:pt x="18820" y="1193"/>
                        <a:pt x="18606" y="1193"/>
                      </a:cubicBezTo>
                      <a:cubicBezTo>
                        <a:pt x="18286" y="1193"/>
                        <a:pt x="18072" y="1085"/>
                        <a:pt x="18072" y="1085"/>
                      </a:cubicBezTo>
                      <a:cubicBezTo>
                        <a:pt x="18072" y="1085"/>
                        <a:pt x="17644" y="759"/>
                        <a:pt x="17430" y="325"/>
                      </a:cubicBezTo>
                      <a:cubicBezTo>
                        <a:pt x="17430" y="325"/>
                        <a:pt x="17430" y="325"/>
                        <a:pt x="17430" y="217"/>
                      </a:cubicBezTo>
                      <a:cubicBezTo>
                        <a:pt x="17430" y="217"/>
                        <a:pt x="17430" y="217"/>
                        <a:pt x="17323" y="217"/>
                      </a:cubicBezTo>
                      <a:cubicBezTo>
                        <a:pt x="17323" y="217"/>
                        <a:pt x="17323" y="217"/>
                        <a:pt x="17323" y="217"/>
                      </a:cubicBezTo>
                      <a:cubicBezTo>
                        <a:pt x="16468" y="325"/>
                        <a:pt x="16468" y="325"/>
                        <a:pt x="16468" y="325"/>
                      </a:cubicBezTo>
                      <a:cubicBezTo>
                        <a:pt x="16361" y="325"/>
                        <a:pt x="16361" y="325"/>
                        <a:pt x="16361" y="325"/>
                      </a:cubicBezTo>
                      <a:cubicBezTo>
                        <a:pt x="16254" y="217"/>
                        <a:pt x="15719" y="0"/>
                        <a:pt x="15505" y="0"/>
                      </a:cubicBezTo>
                      <a:cubicBezTo>
                        <a:pt x="15399" y="0"/>
                        <a:pt x="15292" y="108"/>
                        <a:pt x="15292" y="108"/>
                      </a:cubicBezTo>
                      <a:cubicBezTo>
                        <a:pt x="15292" y="217"/>
                        <a:pt x="15078" y="434"/>
                        <a:pt x="14864" y="434"/>
                      </a:cubicBezTo>
                      <a:cubicBezTo>
                        <a:pt x="14757" y="434"/>
                        <a:pt x="14650" y="434"/>
                        <a:pt x="14543" y="434"/>
                      </a:cubicBezTo>
                      <a:cubicBezTo>
                        <a:pt x="14436" y="434"/>
                        <a:pt x="14329" y="325"/>
                        <a:pt x="14115" y="325"/>
                      </a:cubicBezTo>
                      <a:cubicBezTo>
                        <a:pt x="13688" y="325"/>
                        <a:pt x="13260" y="542"/>
                        <a:pt x="13046" y="759"/>
                      </a:cubicBezTo>
                      <a:cubicBezTo>
                        <a:pt x="12832" y="868"/>
                        <a:pt x="12511" y="759"/>
                        <a:pt x="12298" y="759"/>
                      </a:cubicBezTo>
                      <a:cubicBezTo>
                        <a:pt x="12191" y="759"/>
                        <a:pt x="12084" y="759"/>
                        <a:pt x="12084" y="759"/>
                      </a:cubicBezTo>
                      <a:cubicBezTo>
                        <a:pt x="11977" y="759"/>
                        <a:pt x="11870" y="1085"/>
                        <a:pt x="11763" y="1411"/>
                      </a:cubicBezTo>
                      <a:cubicBezTo>
                        <a:pt x="11763" y="1628"/>
                        <a:pt x="11763" y="1628"/>
                        <a:pt x="11763" y="1628"/>
                      </a:cubicBezTo>
                      <a:cubicBezTo>
                        <a:pt x="9089" y="1085"/>
                        <a:pt x="9089" y="1085"/>
                        <a:pt x="9089" y="1085"/>
                      </a:cubicBezTo>
                      <a:cubicBezTo>
                        <a:pt x="9089" y="976"/>
                        <a:pt x="9089" y="976"/>
                        <a:pt x="9089" y="976"/>
                      </a:cubicBezTo>
                      <a:cubicBezTo>
                        <a:pt x="8982" y="868"/>
                        <a:pt x="8661" y="434"/>
                        <a:pt x="8340" y="434"/>
                      </a:cubicBezTo>
                      <a:cubicBezTo>
                        <a:pt x="8019" y="434"/>
                        <a:pt x="7485" y="868"/>
                        <a:pt x="7271" y="1302"/>
                      </a:cubicBezTo>
                      <a:cubicBezTo>
                        <a:pt x="7271" y="2062"/>
                        <a:pt x="7271" y="2062"/>
                        <a:pt x="7271" y="2062"/>
                      </a:cubicBezTo>
                      <a:cubicBezTo>
                        <a:pt x="7271" y="2062"/>
                        <a:pt x="7271" y="2170"/>
                        <a:pt x="7271" y="2170"/>
                      </a:cubicBezTo>
                      <a:cubicBezTo>
                        <a:pt x="7271" y="2713"/>
                        <a:pt x="7164" y="3147"/>
                        <a:pt x="7057" y="3364"/>
                      </a:cubicBezTo>
                      <a:cubicBezTo>
                        <a:pt x="6950" y="3473"/>
                        <a:pt x="6950" y="3581"/>
                        <a:pt x="6950" y="3581"/>
                      </a:cubicBezTo>
                      <a:cubicBezTo>
                        <a:pt x="6736" y="3907"/>
                        <a:pt x="6629" y="4016"/>
                        <a:pt x="6629" y="4558"/>
                      </a:cubicBezTo>
                      <a:cubicBezTo>
                        <a:pt x="6629" y="4992"/>
                        <a:pt x="6308" y="5535"/>
                        <a:pt x="6095" y="6078"/>
                      </a:cubicBezTo>
                      <a:cubicBezTo>
                        <a:pt x="5881" y="6512"/>
                        <a:pt x="5774" y="6946"/>
                        <a:pt x="5774" y="7163"/>
                      </a:cubicBezTo>
                      <a:cubicBezTo>
                        <a:pt x="5774" y="7597"/>
                        <a:pt x="5346" y="7923"/>
                        <a:pt x="5025" y="8140"/>
                      </a:cubicBezTo>
                      <a:cubicBezTo>
                        <a:pt x="4918" y="8249"/>
                        <a:pt x="4704" y="8466"/>
                        <a:pt x="4704" y="8466"/>
                      </a:cubicBezTo>
                      <a:cubicBezTo>
                        <a:pt x="4704" y="8683"/>
                        <a:pt x="4704" y="8900"/>
                        <a:pt x="4598" y="9226"/>
                      </a:cubicBezTo>
                      <a:cubicBezTo>
                        <a:pt x="4598" y="9551"/>
                        <a:pt x="4598" y="10094"/>
                        <a:pt x="4598" y="10528"/>
                      </a:cubicBezTo>
                      <a:cubicBezTo>
                        <a:pt x="4598" y="11071"/>
                        <a:pt x="4491" y="11179"/>
                        <a:pt x="4170" y="11288"/>
                      </a:cubicBezTo>
                      <a:cubicBezTo>
                        <a:pt x="4170" y="11288"/>
                        <a:pt x="4170" y="11288"/>
                        <a:pt x="4170" y="11505"/>
                      </a:cubicBezTo>
                      <a:cubicBezTo>
                        <a:pt x="4170" y="12048"/>
                        <a:pt x="3956" y="12156"/>
                        <a:pt x="3635" y="12156"/>
                      </a:cubicBezTo>
                      <a:cubicBezTo>
                        <a:pt x="3528" y="12156"/>
                        <a:pt x="3421" y="12156"/>
                        <a:pt x="3314" y="12265"/>
                      </a:cubicBezTo>
                      <a:cubicBezTo>
                        <a:pt x="3100" y="12590"/>
                        <a:pt x="2887" y="12699"/>
                        <a:pt x="2780" y="12699"/>
                      </a:cubicBezTo>
                      <a:cubicBezTo>
                        <a:pt x="2673" y="12699"/>
                        <a:pt x="2673" y="12699"/>
                        <a:pt x="2566" y="12590"/>
                      </a:cubicBezTo>
                      <a:cubicBezTo>
                        <a:pt x="2566" y="12590"/>
                        <a:pt x="2566" y="12590"/>
                        <a:pt x="2566" y="12590"/>
                      </a:cubicBezTo>
                      <a:cubicBezTo>
                        <a:pt x="2566" y="12590"/>
                        <a:pt x="2566" y="12590"/>
                        <a:pt x="2566" y="12590"/>
                      </a:cubicBezTo>
                      <a:cubicBezTo>
                        <a:pt x="2566" y="12590"/>
                        <a:pt x="2566" y="12590"/>
                        <a:pt x="2566" y="12590"/>
                      </a:cubicBezTo>
                      <a:cubicBezTo>
                        <a:pt x="2566" y="12590"/>
                        <a:pt x="2566" y="12590"/>
                        <a:pt x="2566" y="12482"/>
                      </a:cubicBezTo>
                      <a:cubicBezTo>
                        <a:pt x="2566" y="12482"/>
                        <a:pt x="2459" y="12482"/>
                        <a:pt x="2459" y="12482"/>
                      </a:cubicBezTo>
                      <a:cubicBezTo>
                        <a:pt x="2459" y="12482"/>
                        <a:pt x="2459" y="12482"/>
                        <a:pt x="2459" y="12482"/>
                      </a:cubicBezTo>
                      <a:cubicBezTo>
                        <a:pt x="2459" y="12482"/>
                        <a:pt x="2459" y="12482"/>
                        <a:pt x="2459" y="12482"/>
                      </a:cubicBezTo>
                      <a:cubicBezTo>
                        <a:pt x="2459" y="12373"/>
                        <a:pt x="2459" y="12373"/>
                        <a:pt x="2459" y="12265"/>
                      </a:cubicBezTo>
                      <a:cubicBezTo>
                        <a:pt x="2459" y="12156"/>
                        <a:pt x="2459" y="12156"/>
                        <a:pt x="2352" y="12156"/>
                      </a:cubicBezTo>
                      <a:cubicBezTo>
                        <a:pt x="2138" y="12156"/>
                        <a:pt x="2031" y="12156"/>
                        <a:pt x="1817" y="12265"/>
                      </a:cubicBezTo>
                      <a:cubicBezTo>
                        <a:pt x="1710" y="12482"/>
                        <a:pt x="1497" y="12482"/>
                        <a:pt x="1390" y="12482"/>
                      </a:cubicBezTo>
                      <a:cubicBezTo>
                        <a:pt x="1176" y="12482"/>
                        <a:pt x="1069" y="12373"/>
                        <a:pt x="962" y="12373"/>
                      </a:cubicBezTo>
                      <a:cubicBezTo>
                        <a:pt x="855" y="12373"/>
                        <a:pt x="855" y="12265"/>
                        <a:pt x="855" y="12265"/>
                      </a:cubicBezTo>
                      <a:cubicBezTo>
                        <a:pt x="855" y="12265"/>
                        <a:pt x="748" y="12265"/>
                        <a:pt x="748" y="12373"/>
                      </a:cubicBezTo>
                      <a:cubicBezTo>
                        <a:pt x="748" y="12373"/>
                        <a:pt x="641" y="12373"/>
                        <a:pt x="641" y="12373"/>
                      </a:cubicBezTo>
                      <a:cubicBezTo>
                        <a:pt x="641" y="12373"/>
                        <a:pt x="641" y="12373"/>
                        <a:pt x="534" y="12482"/>
                      </a:cubicBezTo>
                      <a:cubicBezTo>
                        <a:pt x="534" y="12482"/>
                        <a:pt x="427" y="12482"/>
                        <a:pt x="427" y="12482"/>
                      </a:cubicBezTo>
                      <a:cubicBezTo>
                        <a:pt x="427" y="12482"/>
                        <a:pt x="320" y="12590"/>
                        <a:pt x="320" y="12590"/>
                      </a:cubicBezTo>
                      <a:cubicBezTo>
                        <a:pt x="213" y="12590"/>
                        <a:pt x="213" y="12699"/>
                        <a:pt x="106" y="12699"/>
                      </a:cubicBezTo>
                      <a:cubicBezTo>
                        <a:pt x="106" y="12699"/>
                        <a:pt x="106" y="12699"/>
                        <a:pt x="0" y="12808"/>
                      </a:cubicBezTo>
                      <a:cubicBezTo>
                        <a:pt x="213" y="13133"/>
                        <a:pt x="320" y="13459"/>
                        <a:pt x="320" y="13784"/>
                      </a:cubicBezTo>
                      <a:cubicBezTo>
                        <a:pt x="320" y="13784"/>
                        <a:pt x="320" y="13784"/>
                        <a:pt x="320" y="13784"/>
                      </a:cubicBezTo>
                      <a:cubicBezTo>
                        <a:pt x="427" y="13784"/>
                        <a:pt x="534" y="13676"/>
                        <a:pt x="534" y="13676"/>
                      </a:cubicBezTo>
                      <a:cubicBezTo>
                        <a:pt x="534" y="13676"/>
                        <a:pt x="534" y="13676"/>
                        <a:pt x="534" y="13676"/>
                      </a:cubicBezTo>
                      <a:cubicBezTo>
                        <a:pt x="641" y="13676"/>
                        <a:pt x="641" y="13676"/>
                        <a:pt x="641" y="13567"/>
                      </a:cubicBezTo>
                      <a:cubicBezTo>
                        <a:pt x="641" y="13567"/>
                        <a:pt x="641" y="13567"/>
                        <a:pt x="641" y="13567"/>
                      </a:cubicBezTo>
                      <a:cubicBezTo>
                        <a:pt x="748" y="13567"/>
                        <a:pt x="748" y="13567"/>
                        <a:pt x="748" y="13567"/>
                      </a:cubicBezTo>
                      <a:cubicBezTo>
                        <a:pt x="748" y="13567"/>
                        <a:pt x="748" y="13567"/>
                        <a:pt x="855" y="13567"/>
                      </a:cubicBezTo>
                      <a:cubicBezTo>
                        <a:pt x="855" y="13567"/>
                        <a:pt x="855" y="13567"/>
                        <a:pt x="855" y="13567"/>
                      </a:cubicBezTo>
                      <a:cubicBezTo>
                        <a:pt x="962" y="13567"/>
                        <a:pt x="1176" y="13567"/>
                        <a:pt x="2031" y="13567"/>
                      </a:cubicBezTo>
                      <a:cubicBezTo>
                        <a:pt x="3207" y="13567"/>
                        <a:pt x="4811" y="13567"/>
                        <a:pt x="4811" y="13567"/>
                      </a:cubicBezTo>
                      <a:cubicBezTo>
                        <a:pt x="4918" y="13567"/>
                        <a:pt x="4918" y="13567"/>
                        <a:pt x="4918" y="13567"/>
                      </a:cubicBezTo>
                      <a:cubicBezTo>
                        <a:pt x="5025" y="13676"/>
                        <a:pt x="5025" y="13676"/>
                        <a:pt x="5025" y="13676"/>
                      </a:cubicBezTo>
                      <a:cubicBezTo>
                        <a:pt x="5025" y="13676"/>
                        <a:pt x="5346" y="14327"/>
                        <a:pt x="5239" y="14870"/>
                      </a:cubicBezTo>
                      <a:cubicBezTo>
                        <a:pt x="5239" y="14978"/>
                        <a:pt x="5239" y="14978"/>
                        <a:pt x="5239" y="15087"/>
                      </a:cubicBezTo>
                      <a:cubicBezTo>
                        <a:pt x="5346" y="15195"/>
                        <a:pt x="5560" y="15304"/>
                        <a:pt x="5667" y="15630"/>
                      </a:cubicBezTo>
                      <a:cubicBezTo>
                        <a:pt x="5881" y="16172"/>
                        <a:pt x="6095" y="16281"/>
                        <a:pt x="6201" y="16281"/>
                      </a:cubicBezTo>
                      <a:cubicBezTo>
                        <a:pt x="6308" y="16281"/>
                        <a:pt x="6415" y="16281"/>
                        <a:pt x="6415" y="16281"/>
                      </a:cubicBezTo>
                      <a:cubicBezTo>
                        <a:pt x="6950" y="16172"/>
                        <a:pt x="7592" y="16064"/>
                        <a:pt x="7805" y="16064"/>
                      </a:cubicBezTo>
                      <a:cubicBezTo>
                        <a:pt x="7805" y="15955"/>
                        <a:pt x="7912" y="15847"/>
                        <a:pt x="7912" y="15847"/>
                      </a:cubicBezTo>
                      <a:cubicBezTo>
                        <a:pt x="7912" y="15521"/>
                        <a:pt x="8019" y="15087"/>
                        <a:pt x="8340" y="14978"/>
                      </a:cubicBezTo>
                      <a:cubicBezTo>
                        <a:pt x="8447" y="14978"/>
                        <a:pt x="8554" y="14870"/>
                        <a:pt x="8768" y="14870"/>
                      </a:cubicBezTo>
                      <a:cubicBezTo>
                        <a:pt x="9089" y="14870"/>
                        <a:pt x="9409" y="14978"/>
                        <a:pt x="9409" y="14978"/>
                      </a:cubicBezTo>
                      <a:cubicBezTo>
                        <a:pt x="9516" y="14978"/>
                        <a:pt x="9516" y="14978"/>
                        <a:pt x="9516" y="14978"/>
                      </a:cubicBezTo>
                      <a:cubicBezTo>
                        <a:pt x="9516" y="15195"/>
                        <a:pt x="9516" y="15195"/>
                        <a:pt x="9516" y="15195"/>
                      </a:cubicBezTo>
                      <a:cubicBezTo>
                        <a:pt x="9516" y="15195"/>
                        <a:pt x="9623" y="15195"/>
                        <a:pt x="9944" y="15195"/>
                      </a:cubicBezTo>
                      <a:cubicBezTo>
                        <a:pt x="10051" y="15195"/>
                        <a:pt x="10265" y="15195"/>
                        <a:pt x="10372" y="15195"/>
                      </a:cubicBezTo>
                      <a:cubicBezTo>
                        <a:pt x="10372" y="15195"/>
                        <a:pt x="10479" y="15195"/>
                        <a:pt x="10586" y="15195"/>
                      </a:cubicBezTo>
                      <a:cubicBezTo>
                        <a:pt x="10693" y="15195"/>
                        <a:pt x="10907" y="15195"/>
                        <a:pt x="10907" y="15630"/>
                      </a:cubicBezTo>
                      <a:cubicBezTo>
                        <a:pt x="10907" y="16064"/>
                        <a:pt x="11014" y="16389"/>
                        <a:pt x="11121" y="16389"/>
                      </a:cubicBezTo>
                      <a:cubicBezTo>
                        <a:pt x="11228" y="16607"/>
                        <a:pt x="11228" y="16932"/>
                        <a:pt x="11121" y="17366"/>
                      </a:cubicBezTo>
                      <a:cubicBezTo>
                        <a:pt x="11014" y="17583"/>
                        <a:pt x="10907" y="18126"/>
                        <a:pt x="10907" y="18235"/>
                      </a:cubicBezTo>
                      <a:cubicBezTo>
                        <a:pt x="11121" y="18343"/>
                        <a:pt x="11656" y="18886"/>
                        <a:pt x="11549" y="19320"/>
                      </a:cubicBezTo>
                      <a:cubicBezTo>
                        <a:pt x="11549" y="19429"/>
                        <a:pt x="11549" y="19429"/>
                        <a:pt x="11549" y="19429"/>
                      </a:cubicBezTo>
                      <a:cubicBezTo>
                        <a:pt x="11549" y="19537"/>
                        <a:pt x="11442" y="19863"/>
                        <a:pt x="11442" y="19971"/>
                      </a:cubicBezTo>
                      <a:cubicBezTo>
                        <a:pt x="11549" y="19863"/>
                        <a:pt x="11763" y="19754"/>
                        <a:pt x="11977" y="19754"/>
                      </a:cubicBezTo>
                      <a:cubicBezTo>
                        <a:pt x="12084" y="19754"/>
                        <a:pt x="12191" y="19754"/>
                        <a:pt x="12298" y="19754"/>
                      </a:cubicBezTo>
                      <a:cubicBezTo>
                        <a:pt x="12511" y="19754"/>
                        <a:pt x="12725" y="19754"/>
                        <a:pt x="13046" y="19646"/>
                      </a:cubicBezTo>
                      <a:cubicBezTo>
                        <a:pt x="13046" y="19646"/>
                        <a:pt x="13153" y="19646"/>
                        <a:pt x="13260" y="19646"/>
                      </a:cubicBezTo>
                      <a:cubicBezTo>
                        <a:pt x="13260" y="19537"/>
                        <a:pt x="13260" y="19537"/>
                        <a:pt x="13260" y="19537"/>
                      </a:cubicBezTo>
                      <a:lnTo>
                        <a:pt x="13474" y="1964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22" name="Shape">
                  <a:extLst>
                    <a:ext uri="{FF2B5EF4-FFF2-40B4-BE49-F238E27FC236}">
                      <a16:creationId xmlns:a16="http://schemas.microsoft.com/office/drawing/2014/main" id="{71BBE7D4-2A86-63B2-24EB-1025206216F1}"/>
                    </a:ext>
                  </a:extLst>
                </p:cNvPr>
                <p:cNvGrpSpPr/>
                <p:nvPr/>
              </p:nvGrpSpPr>
              <p:grpSpPr>
                <a:xfrm>
                  <a:off x="5204" y="453896"/>
                  <a:ext cx="9435" cy="8821"/>
                  <a:chOff x="0" y="0"/>
                  <a:chExt cx="9434" cy="8819"/>
                </a:xfrm>
              </p:grpSpPr>
              <p:sp>
                <p:nvSpPr>
                  <p:cNvPr id="521" name="Line">
                    <a:extLst>
                      <a:ext uri="{FF2B5EF4-FFF2-40B4-BE49-F238E27FC236}">
                        <a16:creationId xmlns:a16="http://schemas.microsoft.com/office/drawing/2014/main" id="{AC7289C1-837B-7DDC-84AE-04AE25D15A3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22" name="Line">
                    <a:extLst>
                      <a:ext uri="{FF2B5EF4-FFF2-40B4-BE49-F238E27FC236}">
                        <a16:creationId xmlns:a16="http://schemas.microsoft.com/office/drawing/2014/main" id="{1AC01B8F-C8C9-82FF-F25F-3827A5D2FA1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216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23" name="Shape">
                  <a:extLst>
                    <a:ext uri="{FF2B5EF4-FFF2-40B4-BE49-F238E27FC236}">
                      <a16:creationId xmlns:a16="http://schemas.microsoft.com/office/drawing/2014/main" id="{0A70808D-4F56-D239-1E5F-49FADCF78B9A}"/>
                    </a:ext>
                  </a:extLst>
                </p:cNvPr>
                <p:cNvSpPr/>
                <p:nvPr/>
              </p:nvSpPr>
              <p:spPr>
                <a:xfrm>
                  <a:off x="157444" y="516586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1" y="0"/>
                        <a:pt x="10801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24" name="Shape">
                  <a:extLst>
                    <a:ext uri="{FF2B5EF4-FFF2-40B4-BE49-F238E27FC236}">
                      <a16:creationId xmlns:a16="http://schemas.microsoft.com/office/drawing/2014/main" id="{F738651B-4FB9-32D1-55AA-5B4696810DA3}"/>
                    </a:ext>
                  </a:extLst>
                </p:cNvPr>
                <p:cNvGrpSpPr/>
                <p:nvPr/>
              </p:nvGrpSpPr>
              <p:grpSpPr>
                <a:xfrm>
                  <a:off x="4163" y="454854"/>
                  <a:ext cx="9435" cy="8821"/>
                  <a:chOff x="0" y="0"/>
                  <a:chExt cx="9434" cy="8819"/>
                </a:xfrm>
              </p:grpSpPr>
              <p:sp>
                <p:nvSpPr>
                  <p:cNvPr id="519" name="Line">
                    <a:extLst>
                      <a:ext uri="{FF2B5EF4-FFF2-40B4-BE49-F238E27FC236}">
                        <a16:creationId xmlns:a16="http://schemas.microsoft.com/office/drawing/2014/main" id="{8C05D3DD-FE4D-0BE7-8EF5-F32E13B0348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108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20" name="Line">
                    <a:extLst>
                      <a:ext uri="{FF2B5EF4-FFF2-40B4-BE49-F238E27FC236}">
                        <a16:creationId xmlns:a16="http://schemas.microsoft.com/office/drawing/2014/main" id="{5436B3ED-04A8-A2C6-F0C2-1D9B425F023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25" name="Shape">
                  <a:extLst>
                    <a:ext uri="{FF2B5EF4-FFF2-40B4-BE49-F238E27FC236}">
                      <a16:creationId xmlns:a16="http://schemas.microsoft.com/office/drawing/2014/main" id="{56E39209-4756-424B-E8AB-90F5D9276DAB}"/>
                    </a:ext>
                  </a:extLst>
                </p:cNvPr>
                <p:cNvSpPr/>
                <p:nvPr/>
              </p:nvSpPr>
              <p:spPr>
                <a:xfrm>
                  <a:off x="238899" y="483088"/>
                  <a:ext cx="9435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26" name="Shape">
                  <a:extLst>
                    <a:ext uri="{FF2B5EF4-FFF2-40B4-BE49-F238E27FC236}">
                      <a16:creationId xmlns:a16="http://schemas.microsoft.com/office/drawing/2014/main" id="{3AB0A1F4-60CF-33FC-E3F5-7F03305823FC}"/>
                    </a:ext>
                  </a:extLst>
                </p:cNvPr>
                <p:cNvSpPr/>
                <p:nvPr/>
              </p:nvSpPr>
              <p:spPr>
                <a:xfrm>
                  <a:off x="160047" y="518022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0801" y="21600"/>
                        <a:pt x="10801" y="1080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1" y="10800"/>
                        <a:pt x="10801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27" name="Shape">
                  <a:extLst>
                    <a:ext uri="{FF2B5EF4-FFF2-40B4-BE49-F238E27FC236}">
                      <a16:creationId xmlns:a16="http://schemas.microsoft.com/office/drawing/2014/main" id="{F53870F0-8186-4628-BE9B-790023749B3F}"/>
                    </a:ext>
                  </a:extLst>
                </p:cNvPr>
                <p:cNvSpPr/>
                <p:nvPr/>
              </p:nvSpPr>
              <p:spPr>
                <a:xfrm>
                  <a:off x="154842" y="515629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1" y="21600"/>
                        <a:pt x="10801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428" name="Shape">
                  <a:extLst>
                    <a:ext uri="{FF2B5EF4-FFF2-40B4-BE49-F238E27FC236}">
                      <a16:creationId xmlns:a16="http://schemas.microsoft.com/office/drawing/2014/main" id="{6F3B9D32-5237-2258-D895-871EE9282F46}"/>
                    </a:ext>
                  </a:extLst>
                </p:cNvPr>
                <p:cNvSpPr/>
                <p:nvPr/>
              </p:nvSpPr>
              <p:spPr>
                <a:xfrm>
                  <a:off x="157444" y="516586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1" y="0"/>
                        <a:pt x="10801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1" y="21600"/>
                        <a:pt x="1080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29" name="Shape">
                  <a:extLst>
                    <a:ext uri="{FF2B5EF4-FFF2-40B4-BE49-F238E27FC236}">
                      <a16:creationId xmlns:a16="http://schemas.microsoft.com/office/drawing/2014/main" id="{038FE9F5-CFFD-4063-0E86-5884D8C8232F}"/>
                    </a:ext>
                  </a:extLst>
                </p:cNvPr>
                <p:cNvGrpSpPr/>
                <p:nvPr/>
              </p:nvGrpSpPr>
              <p:grpSpPr>
                <a:xfrm>
                  <a:off x="222244" y="414656"/>
                  <a:ext cx="9435" cy="8821"/>
                  <a:chOff x="0" y="0"/>
                  <a:chExt cx="9434" cy="8819"/>
                </a:xfrm>
              </p:grpSpPr>
              <p:sp>
                <p:nvSpPr>
                  <p:cNvPr id="517" name="Line">
                    <a:extLst>
                      <a:ext uri="{FF2B5EF4-FFF2-40B4-BE49-F238E27FC236}">
                        <a16:creationId xmlns:a16="http://schemas.microsoft.com/office/drawing/2014/main" id="{420D8DF8-B6BC-0F6B-2284-1CCC992D6D5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0" y="216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18" name="Line">
                    <a:extLst>
                      <a:ext uri="{FF2B5EF4-FFF2-40B4-BE49-F238E27FC236}">
                        <a16:creationId xmlns:a16="http://schemas.microsoft.com/office/drawing/2014/main" id="{19E11A69-BE57-1B5D-3437-33A9C5F32B1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2160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30" name="Shape">
                  <a:extLst>
                    <a:ext uri="{FF2B5EF4-FFF2-40B4-BE49-F238E27FC236}">
                      <a16:creationId xmlns:a16="http://schemas.microsoft.com/office/drawing/2014/main" id="{471AB6D9-6D44-FD5E-253A-7883C8AC7D5B}"/>
                    </a:ext>
                  </a:extLst>
                </p:cNvPr>
                <p:cNvGrpSpPr/>
                <p:nvPr/>
              </p:nvGrpSpPr>
              <p:grpSpPr>
                <a:xfrm>
                  <a:off x="7806" y="440498"/>
                  <a:ext cx="9435" cy="8821"/>
                  <a:chOff x="0" y="0"/>
                  <a:chExt cx="9434" cy="8819"/>
                </a:xfrm>
              </p:grpSpPr>
              <p:sp>
                <p:nvSpPr>
                  <p:cNvPr id="515" name="Line">
                    <a:extLst>
                      <a:ext uri="{FF2B5EF4-FFF2-40B4-BE49-F238E27FC236}">
                        <a16:creationId xmlns:a16="http://schemas.microsoft.com/office/drawing/2014/main" id="{8E9107B3-4C01-6612-9F48-E3104962CCD1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16" name="Line">
                    <a:extLst>
                      <a:ext uri="{FF2B5EF4-FFF2-40B4-BE49-F238E27FC236}">
                        <a16:creationId xmlns:a16="http://schemas.microsoft.com/office/drawing/2014/main" id="{0C80AB37-170C-0418-310B-E5D40020AAF9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0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31" name="Shape">
                  <a:extLst>
                    <a:ext uri="{FF2B5EF4-FFF2-40B4-BE49-F238E27FC236}">
                      <a16:creationId xmlns:a16="http://schemas.microsoft.com/office/drawing/2014/main" id="{834E99BD-D295-F2F7-F220-373EE1D55B93}"/>
                    </a:ext>
                  </a:extLst>
                </p:cNvPr>
                <p:cNvSpPr/>
                <p:nvPr/>
              </p:nvSpPr>
              <p:spPr>
                <a:xfrm>
                  <a:off x="-1" y="444804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32" name="Shape">
                  <a:extLst>
                    <a:ext uri="{FF2B5EF4-FFF2-40B4-BE49-F238E27FC236}">
                      <a16:creationId xmlns:a16="http://schemas.microsoft.com/office/drawing/2014/main" id="{F92A6C66-C023-A6E1-4031-194228EE0545}"/>
                    </a:ext>
                  </a:extLst>
                </p:cNvPr>
                <p:cNvGrpSpPr/>
                <p:nvPr/>
              </p:nvGrpSpPr>
              <p:grpSpPr>
                <a:xfrm>
                  <a:off x="5204" y="441783"/>
                  <a:ext cx="9435" cy="7207"/>
                  <a:chOff x="0" y="0"/>
                  <a:chExt cx="9434" cy="7206"/>
                </a:xfrm>
              </p:grpSpPr>
              <p:sp>
                <p:nvSpPr>
                  <p:cNvPr id="513" name="Line">
                    <a:extLst>
                      <a:ext uri="{FF2B5EF4-FFF2-40B4-BE49-F238E27FC236}">
                        <a16:creationId xmlns:a16="http://schemas.microsoft.com/office/drawing/2014/main" id="{9B204974-82E8-3EF6-AB4E-39782211730A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4" name="Line">
                    <a:extLst>
                      <a:ext uri="{FF2B5EF4-FFF2-40B4-BE49-F238E27FC236}">
                        <a16:creationId xmlns:a16="http://schemas.microsoft.com/office/drawing/2014/main" id="{3310CF6C-A747-9CFA-7552-EC3428417449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433" name="Shape">
                  <a:extLst>
                    <a:ext uri="{FF2B5EF4-FFF2-40B4-BE49-F238E27FC236}">
                      <a16:creationId xmlns:a16="http://schemas.microsoft.com/office/drawing/2014/main" id="{73F6DB0C-D0E6-2A5B-612A-229E4160A5F4}"/>
                    </a:ext>
                  </a:extLst>
                </p:cNvPr>
                <p:cNvGrpSpPr/>
                <p:nvPr/>
              </p:nvGrpSpPr>
              <p:grpSpPr>
                <a:xfrm>
                  <a:off x="30708" y="443369"/>
                  <a:ext cx="9434" cy="8821"/>
                  <a:chOff x="0" y="0"/>
                  <a:chExt cx="9433" cy="8819"/>
                </a:xfrm>
              </p:grpSpPr>
              <p:sp>
                <p:nvSpPr>
                  <p:cNvPr id="511" name="Line">
                    <a:extLst>
                      <a:ext uri="{FF2B5EF4-FFF2-40B4-BE49-F238E27FC236}">
                        <a16:creationId xmlns:a16="http://schemas.microsoft.com/office/drawing/2014/main" id="{8FFE476A-975E-CF14-4D04-6E1A460C78C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0" y="21600"/>
                          <a:pt x="108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12" name="Line">
                    <a:extLst>
                      <a:ext uri="{FF2B5EF4-FFF2-40B4-BE49-F238E27FC236}">
                        <a16:creationId xmlns:a16="http://schemas.microsoft.com/office/drawing/2014/main" id="{A9905E63-7265-304D-C276-55216ACC2AD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0" y="21600"/>
                          <a:pt x="10800" y="216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34" name="Shape">
                  <a:extLst>
                    <a:ext uri="{FF2B5EF4-FFF2-40B4-BE49-F238E27FC236}">
                      <a16:creationId xmlns:a16="http://schemas.microsoft.com/office/drawing/2014/main" id="{8790EF08-C5AD-400F-B551-D245734189F2}"/>
                    </a:ext>
                  </a:extLst>
                </p:cNvPr>
                <p:cNvGrpSpPr/>
                <p:nvPr/>
              </p:nvGrpSpPr>
              <p:grpSpPr>
                <a:xfrm>
                  <a:off x="4163" y="443219"/>
                  <a:ext cx="9435" cy="7206"/>
                  <a:chOff x="0" y="0"/>
                  <a:chExt cx="9434" cy="7205"/>
                </a:xfrm>
              </p:grpSpPr>
              <p:sp>
                <p:nvSpPr>
                  <p:cNvPr id="509" name="Line">
                    <a:extLst>
                      <a:ext uri="{FF2B5EF4-FFF2-40B4-BE49-F238E27FC236}">
                        <a16:creationId xmlns:a16="http://schemas.microsoft.com/office/drawing/2014/main" id="{8F5D2932-6082-3983-1902-FB827B892FBD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0" name="Line">
                    <a:extLst>
                      <a:ext uri="{FF2B5EF4-FFF2-40B4-BE49-F238E27FC236}">
                        <a16:creationId xmlns:a16="http://schemas.microsoft.com/office/drawing/2014/main" id="{F4800538-08BB-5C0A-59DE-9EE6B00F8732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435" name="Shape">
                  <a:extLst>
                    <a:ext uri="{FF2B5EF4-FFF2-40B4-BE49-F238E27FC236}">
                      <a16:creationId xmlns:a16="http://schemas.microsoft.com/office/drawing/2014/main" id="{8C3E4F51-4839-C3B3-EE78-68360A3C150C}"/>
                    </a:ext>
                  </a:extLst>
                </p:cNvPr>
                <p:cNvGrpSpPr/>
                <p:nvPr/>
              </p:nvGrpSpPr>
              <p:grpSpPr>
                <a:xfrm>
                  <a:off x="245667" y="334261"/>
                  <a:ext cx="9435" cy="8821"/>
                  <a:chOff x="0" y="0"/>
                  <a:chExt cx="9434" cy="8819"/>
                </a:xfrm>
              </p:grpSpPr>
              <p:sp>
                <p:nvSpPr>
                  <p:cNvPr id="507" name="Line">
                    <a:extLst>
                      <a:ext uri="{FF2B5EF4-FFF2-40B4-BE49-F238E27FC236}">
                        <a16:creationId xmlns:a16="http://schemas.microsoft.com/office/drawing/2014/main" id="{B35E326F-7760-13BD-54E7-7891FFE6982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08" name="Line">
                    <a:extLst>
                      <a:ext uri="{FF2B5EF4-FFF2-40B4-BE49-F238E27FC236}">
                        <a16:creationId xmlns:a16="http://schemas.microsoft.com/office/drawing/2014/main" id="{ACB502E3-A53F-A68C-77B8-786840A9866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36" name="Shape">
                  <a:extLst>
                    <a:ext uri="{FF2B5EF4-FFF2-40B4-BE49-F238E27FC236}">
                      <a16:creationId xmlns:a16="http://schemas.microsoft.com/office/drawing/2014/main" id="{B12DE383-5B00-E427-505A-EEF07A773163}"/>
                    </a:ext>
                  </a:extLst>
                </p:cNvPr>
                <p:cNvSpPr/>
                <p:nvPr/>
              </p:nvSpPr>
              <p:spPr>
                <a:xfrm>
                  <a:off x="248269" y="335218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37" name="Shape">
                  <a:extLst>
                    <a:ext uri="{FF2B5EF4-FFF2-40B4-BE49-F238E27FC236}">
                      <a16:creationId xmlns:a16="http://schemas.microsoft.com/office/drawing/2014/main" id="{ABD7684D-BEE9-6A05-6CE6-4844E77D2428}"/>
                    </a:ext>
                  </a:extLst>
                </p:cNvPr>
                <p:cNvGrpSpPr/>
                <p:nvPr/>
              </p:nvGrpSpPr>
              <p:grpSpPr>
                <a:xfrm>
                  <a:off x="243064" y="332675"/>
                  <a:ext cx="9435" cy="7207"/>
                  <a:chOff x="0" y="0"/>
                  <a:chExt cx="9434" cy="7205"/>
                </a:xfrm>
              </p:grpSpPr>
              <p:sp>
                <p:nvSpPr>
                  <p:cNvPr id="505" name="Line">
                    <a:extLst>
                      <a:ext uri="{FF2B5EF4-FFF2-40B4-BE49-F238E27FC236}">
                        <a16:creationId xmlns:a16="http://schemas.microsoft.com/office/drawing/2014/main" id="{DB70FF84-B4F1-ACE4-0EF7-AB502D53AECC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6" name="Line">
                    <a:extLst>
                      <a:ext uri="{FF2B5EF4-FFF2-40B4-BE49-F238E27FC236}">
                        <a16:creationId xmlns:a16="http://schemas.microsoft.com/office/drawing/2014/main" id="{B27AF87D-12D5-DDBB-310A-D8CE3DE132E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438" name="Shape">
                  <a:extLst>
                    <a:ext uri="{FF2B5EF4-FFF2-40B4-BE49-F238E27FC236}">
                      <a16:creationId xmlns:a16="http://schemas.microsoft.com/office/drawing/2014/main" id="{FD0D4D3D-1C43-EDC2-451D-949812AFD3DF}"/>
                    </a:ext>
                  </a:extLst>
                </p:cNvPr>
                <p:cNvGrpSpPr/>
                <p:nvPr/>
              </p:nvGrpSpPr>
              <p:grpSpPr>
                <a:xfrm>
                  <a:off x="228229" y="326126"/>
                  <a:ext cx="9435" cy="8821"/>
                  <a:chOff x="0" y="0"/>
                  <a:chExt cx="9434" cy="8819"/>
                </a:xfrm>
              </p:grpSpPr>
              <p:sp>
                <p:nvSpPr>
                  <p:cNvPr id="503" name="Line">
                    <a:extLst>
                      <a:ext uri="{FF2B5EF4-FFF2-40B4-BE49-F238E27FC236}">
                        <a16:creationId xmlns:a16="http://schemas.microsoft.com/office/drawing/2014/main" id="{27519058-41CC-422B-F434-50CCE7860A9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1" y="21600"/>
                        </a:lnTo>
                        <a:lnTo>
                          <a:pt x="21600" y="0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04" name="Line">
                    <a:extLst>
                      <a:ext uri="{FF2B5EF4-FFF2-40B4-BE49-F238E27FC236}">
                        <a16:creationId xmlns:a16="http://schemas.microsoft.com/office/drawing/2014/main" id="{5E5FABC2-4A34-98BD-0EEC-F921B67B0D3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lnTo>
                          <a:pt x="10801" y="2160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39" name="Shape">
                  <a:extLst>
                    <a:ext uri="{FF2B5EF4-FFF2-40B4-BE49-F238E27FC236}">
                      <a16:creationId xmlns:a16="http://schemas.microsoft.com/office/drawing/2014/main" id="{C19E521C-0D5C-12D3-75D8-1D8823ED4CDB}"/>
                    </a:ext>
                  </a:extLst>
                </p:cNvPr>
                <p:cNvGrpSpPr/>
                <p:nvPr/>
              </p:nvGrpSpPr>
              <p:grpSpPr>
                <a:xfrm>
                  <a:off x="231873" y="325168"/>
                  <a:ext cx="9435" cy="8821"/>
                  <a:chOff x="0" y="0"/>
                  <a:chExt cx="9434" cy="8819"/>
                </a:xfrm>
              </p:grpSpPr>
              <p:sp>
                <p:nvSpPr>
                  <p:cNvPr id="501" name="Line">
                    <a:extLst>
                      <a:ext uri="{FF2B5EF4-FFF2-40B4-BE49-F238E27FC236}">
                        <a16:creationId xmlns:a16="http://schemas.microsoft.com/office/drawing/2014/main" id="{4BA29A23-3CDF-2A59-9D63-E5B0E010C0B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4401" y="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502" name="Line">
                    <a:extLst>
                      <a:ext uri="{FF2B5EF4-FFF2-40B4-BE49-F238E27FC236}">
                        <a16:creationId xmlns:a16="http://schemas.microsoft.com/office/drawing/2014/main" id="{A5DA5C6F-AB23-B4EC-1F29-5352971076C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14401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40" name="Shape">
                  <a:extLst>
                    <a:ext uri="{FF2B5EF4-FFF2-40B4-BE49-F238E27FC236}">
                      <a16:creationId xmlns:a16="http://schemas.microsoft.com/office/drawing/2014/main" id="{AB8957BC-A14A-FB7F-5BD1-BE6B0DC86394}"/>
                    </a:ext>
                  </a:extLst>
                </p:cNvPr>
                <p:cNvGrpSpPr/>
                <p:nvPr/>
              </p:nvGrpSpPr>
              <p:grpSpPr>
                <a:xfrm>
                  <a:off x="248269" y="337460"/>
                  <a:ext cx="9435" cy="7207"/>
                  <a:chOff x="0" y="0"/>
                  <a:chExt cx="9434" cy="7205"/>
                </a:xfrm>
              </p:grpSpPr>
              <p:sp>
                <p:nvSpPr>
                  <p:cNvPr id="499" name="Line">
                    <a:extLst>
                      <a:ext uri="{FF2B5EF4-FFF2-40B4-BE49-F238E27FC236}">
                        <a16:creationId xmlns:a16="http://schemas.microsoft.com/office/drawing/2014/main" id="{0464637A-6286-22E0-02E9-366D1DC56DF2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0" name="Line">
                    <a:extLst>
                      <a:ext uri="{FF2B5EF4-FFF2-40B4-BE49-F238E27FC236}">
                        <a16:creationId xmlns:a16="http://schemas.microsoft.com/office/drawing/2014/main" id="{00360FE2-83B1-8E31-1E6A-4F1D465F4D60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441" name="Shape">
                  <a:extLst>
                    <a:ext uri="{FF2B5EF4-FFF2-40B4-BE49-F238E27FC236}">
                      <a16:creationId xmlns:a16="http://schemas.microsoft.com/office/drawing/2014/main" id="{7A281488-760C-FF19-4E54-0EB5C5FB0FEC}"/>
                    </a:ext>
                  </a:extLst>
                </p:cNvPr>
                <p:cNvSpPr/>
                <p:nvPr/>
              </p:nvSpPr>
              <p:spPr>
                <a:xfrm>
                  <a:off x="235288" y="418108"/>
                  <a:ext cx="14577" cy="20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400" y="0"/>
                      </a:moveTo>
                      <a:cubicBezTo>
                        <a:pt x="14400" y="0"/>
                        <a:pt x="14400" y="0"/>
                        <a:pt x="14400" y="0"/>
                      </a:cubicBezTo>
                      <a:cubicBezTo>
                        <a:pt x="14400" y="0"/>
                        <a:pt x="14400" y="0"/>
                        <a:pt x="14400" y="0"/>
                      </a:cubicBezTo>
                      <a:cubicBezTo>
                        <a:pt x="14400" y="0"/>
                        <a:pt x="14400" y="0"/>
                        <a:pt x="14400" y="1200"/>
                      </a:cubicBezTo>
                      <a:cubicBezTo>
                        <a:pt x="12600" y="1200"/>
                        <a:pt x="12600" y="1200"/>
                        <a:pt x="12600" y="1200"/>
                      </a:cubicBezTo>
                      <a:cubicBezTo>
                        <a:pt x="12600" y="2400"/>
                        <a:pt x="10800" y="2400"/>
                        <a:pt x="10800" y="2400"/>
                      </a:cubicBezTo>
                      <a:cubicBezTo>
                        <a:pt x="10800" y="2400"/>
                        <a:pt x="10800" y="2400"/>
                        <a:pt x="10800" y="2400"/>
                      </a:cubicBezTo>
                      <a:cubicBezTo>
                        <a:pt x="8999" y="2400"/>
                        <a:pt x="8999" y="3600"/>
                        <a:pt x="8999" y="3600"/>
                      </a:cubicBezTo>
                      <a:cubicBezTo>
                        <a:pt x="8999" y="3600"/>
                        <a:pt x="8999" y="3600"/>
                        <a:pt x="7200" y="3600"/>
                      </a:cubicBezTo>
                      <a:cubicBezTo>
                        <a:pt x="7200" y="3600"/>
                        <a:pt x="7200" y="3600"/>
                        <a:pt x="5399" y="3600"/>
                      </a:cubicBezTo>
                      <a:cubicBezTo>
                        <a:pt x="5399" y="3600"/>
                        <a:pt x="5399" y="3600"/>
                        <a:pt x="3600" y="3600"/>
                      </a:cubicBezTo>
                      <a:cubicBezTo>
                        <a:pt x="3600" y="3600"/>
                        <a:pt x="3600" y="3600"/>
                        <a:pt x="3600" y="3600"/>
                      </a:cubicBezTo>
                      <a:cubicBezTo>
                        <a:pt x="3600" y="3600"/>
                        <a:pt x="1800" y="3600"/>
                        <a:pt x="0" y="3600"/>
                      </a:cubicBezTo>
                      <a:cubicBezTo>
                        <a:pt x="0" y="3600"/>
                        <a:pt x="0" y="3600"/>
                        <a:pt x="0" y="3600"/>
                      </a:cubicBezTo>
                      <a:cubicBezTo>
                        <a:pt x="0" y="10801"/>
                        <a:pt x="0" y="10801"/>
                        <a:pt x="0" y="10801"/>
                      </a:cubicBezTo>
                      <a:cubicBezTo>
                        <a:pt x="0" y="10801"/>
                        <a:pt x="0" y="10801"/>
                        <a:pt x="0" y="10801"/>
                      </a:cubicBezTo>
                      <a:cubicBezTo>
                        <a:pt x="1800" y="13200"/>
                        <a:pt x="1800" y="16801"/>
                        <a:pt x="3600" y="21600"/>
                      </a:cubicBezTo>
                      <a:cubicBezTo>
                        <a:pt x="5399" y="21600"/>
                        <a:pt x="5399" y="20400"/>
                        <a:pt x="5399" y="20400"/>
                      </a:cubicBezTo>
                      <a:cubicBezTo>
                        <a:pt x="5399" y="20400"/>
                        <a:pt x="5399" y="20400"/>
                        <a:pt x="7200" y="20400"/>
                      </a:cubicBezTo>
                      <a:cubicBezTo>
                        <a:pt x="7200" y="20400"/>
                        <a:pt x="7200" y="20400"/>
                        <a:pt x="7200" y="20400"/>
                      </a:cubicBezTo>
                      <a:cubicBezTo>
                        <a:pt x="7200" y="20400"/>
                        <a:pt x="7200" y="20400"/>
                        <a:pt x="7200" y="20400"/>
                      </a:cubicBezTo>
                      <a:cubicBezTo>
                        <a:pt x="8999" y="20400"/>
                        <a:pt x="8999" y="20400"/>
                        <a:pt x="8999" y="19201"/>
                      </a:cubicBezTo>
                      <a:cubicBezTo>
                        <a:pt x="10800" y="19201"/>
                        <a:pt x="16200" y="13200"/>
                        <a:pt x="21600" y="7200"/>
                      </a:cubicBezTo>
                      <a:cubicBezTo>
                        <a:pt x="17999" y="4800"/>
                        <a:pt x="17999" y="4800"/>
                        <a:pt x="17999" y="4800"/>
                      </a:cubicBezTo>
                      <a:cubicBezTo>
                        <a:pt x="17999" y="3600"/>
                        <a:pt x="17999" y="3600"/>
                        <a:pt x="17999" y="3600"/>
                      </a:cubicBezTo>
                      <a:cubicBezTo>
                        <a:pt x="17999" y="3600"/>
                        <a:pt x="17999" y="3600"/>
                        <a:pt x="17999" y="3600"/>
                      </a:cubicBezTo>
                      <a:cubicBezTo>
                        <a:pt x="17999" y="3600"/>
                        <a:pt x="17999" y="3600"/>
                        <a:pt x="17999" y="3600"/>
                      </a:cubicBezTo>
                      <a:cubicBezTo>
                        <a:pt x="17999" y="2400"/>
                        <a:pt x="17999" y="2400"/>
                        <a:pt x="17999" y="2400"/>
                      </a:cubicBezTo>
                      <a:cubicBezTo>
                        <a:pt x="17999" y="2400"/>
                        <a:pt x="17999" y="2400"/>
                        <a:pt x="17999" y="1200"/>
                      </a:cubicBezTo>
                      <a:cubicBezTo>
                        <a:pt x="17999" y="1200"/>
                        <a:pt x="17999" y="1200"/>
                        <a:pt x="17999" y="0"/>
                      </a:cubicBezTo>
                      <a:cubicBezTo>
                        <a:pt x="17999" y="0"/>
                        <a:pt x="17999" y="0"/>
                        <a:pt x="17999" y="0"/>
                      </a:cubicBezTo>
                      <a:cubicBezTo>
                        <a:pt x="17999" y="0"/>
                        <a:pt x="17999" y="0"/>
                        <a:pt x="17999" y="0"/>
                      </a:cubicBezTo>
                      <a:cubicBezTo>
                        <a:pt x="16200" y="0"/>
                        <a:pt x="16200" y="0"/>
                        <a:pt x="144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42" name="Shape">
                  <a:extLst>
                    <a:ext uri="{FF2B5EF4-FFF2-40B4-BE49-F238E27FC236}">
                      <a16:creationId xmlns:a16="http://schemas.microsoft.com/office/drawing/2014/main" id="{9704DA50-886D-25BA-DCB7-97FF51A6862E}"/>
                    </a:ext>
                  </a:extLst>
                </p:cNvPr>
                <p:cNvGrpSpPr/>
                <p:nvPr/>
              </p:nvGrpSpPr>
              <p:grpSpPr>
                <a:xfrm>
                  <a:off x="236297" y="415613"/>
                  <a:ext cx="9436" cy="8821"/>
                  <a:chOff x="0" y="0"/>
                  <a:chExt cx="9434" cy="8819"/>
                </a:xfrm>
              </p:grpSpPr>
              <p:sp>
                <p:nvSpPr>
                  <p:cNvPr id="497" name="Line">
                    <a:extLst>
                      <a:ext uri="{FF2B5EF4-FFF2-40B4-BE49-F238E27FC236}">
                        <a16:creationId xmlns:a16="http://schemas.microsoft.com/office/drawing/2014/main" id="{E3845818-B811-60FA-3AF8-68B66F8FEC4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98" name="Line">
                    <a:extLst>
                      <a:ext uri="{FF2B5EF4-FFF2-40B4-BE49-F238E27FC236}">
                        <a16:creationId xmlns:a16="http://schemas.microsoft.com/office/drawing/2014/main" id="{764F008B-9C6F-9677-169B-CE9A7751855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43" name="Shape">
                  <a:extLst>
                    <a:ext uri="{FF2B5EF4-FFF2-40B4-BE49-F238E27FC236}">
                      <a16:creationId xmlns:a16="http://schemas.microsoft.com/office/drawing/2014/main" id="{8D2DF10D-D4EA-59DE-6C36-AC7718EE8C21}"/>
                    </a:ext>
                  </a:extLst>
                </p:cNvPr>
                <p:cNvGrpSpPr/>
                <p:nvPr/>
              </p:nvGrpSpPr>
              <p:grpSpPr>
                <a:xfrm>
                  <a:off x="238639" y="415134"/>
                  <a:ext cx="9435" cy="8821"/>
                  <a:chOff x="0" y="0"/>
                  <a:chExt cx="9434" cy="8819"/>
                </a:xfrm>
              </p:grpSpPr>
              <p:sp>
                <p:nvSpPr>
                  <p:cNvPr id="495" name="Line">
                    <a:extLst>
                      <a:ext uri="{FF2B5EF4-FFF2-40B4-BE49-F238E27FC236}">
                        <a16:creationId xmlns:a16="http://schemas.microsoft.com/office/drawing/2014/main" id="{882C6B7C-A3C1-A030-4CD2-8FA342D91742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0801" y="0"/>
                          <a:pt x="10801" y="0"/>
                          <a:pt x="10801" y="0"/>
                        </a:cubicBezTo>
                        <a:cubicBezTo>
                          <a:pt x="10801" y="2160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96" name="Line">
                    <a:extLst>
                      <a:ext uri="{FF2B5EF4-FFF2-40B4-BE49-F238E27FC236}">
                        <a16:creationId xmlns:a16="http://schemas.microsoft.com/office/drawing/2014/main" id="{8B76A762-2115-FE0F-48B0-A0F096AB8E50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10801" y="21600"/>
                          <a:pt x="10801" y="0"/>
                        </a:cubicBezTo>
                        <a:cubicBezTo>
                          <a:pt x="10801" y="0"/>
                          <a:pt x="10801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44" name="Shape">
                  <a:extLst>
                    <a:ext uri="{FF2B5EF4-FFF2-40B4-BE49-F238E27FC236}">
                      <a16:creationId xmlns:a16="http://schemas.microsoft.com/office/drawing/2014/main" id="{A2302693-A72B-79B2-D483-C316A238D030}"/>
                    </a:ext>
                  </a:extLst>
                </p:cNvPr>
                <p:cNvSpPr/>
                <p:nvPr/>
              </p:nvSpPr>
              <p:spPr>
                <a:xfrm>
                  <a:off x="247259" y="521473"/>
                  <a:ext cx="143649" cy="208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579" y="1501"/>
                      </a:moveTo>
                      <a:cubicBezTo>
                        <a:pt x="9391" y="1848"/>
                        <a:pt x="9766" y="2541"/>
                        <a:pt x="10142" y="3118"/>
                      </a:cubicBezTo>
                      <a:cubicBezTo>
                        <a:pt x="10330" y="3465"/>
                        <a:pt x="10518" y="3811"/>
                        <a:pt x="10518" y="4042"/>
                      </a:cubicBezTo>
                      <a:cubicBezTo>
                        <a:pt x="10518" y="4042"/>
                        <a:pt x="10706" y="4158"/>
                        <a:pt x="10706" y="4158"/>
                      </a:cubicBezTo>
                      <a:cubicBezTo>
                        <a:pt x="10706" y="4158"/>
                        <a:pt x="10894" y="4158"/>
                        <a:pt x="10894" y="4273"/>
                      </a:cubicBezTo>
                      <a:cubicBezTo>
                        <a:pt x="10894" y="4273"/>
                        <a:pt x="11082" y="4273"/>
                        <a:pt x="11082" y="4389"/>
                      </a:cubicBezTo>
                      <a:cubicBezTo>
                        <a:pt x="11082" y="4389"/>
                        <a:pt x="11270" y="4389"/>
                        <a:pt x="11270" y="4389"/>
                      </a:cubicBezTo>
                      <a:cubicBezTo>
                        <a:pt x="11270" y="4504"/>
                        <a:pt x="11458" y="4504"/>
                        <a:pt x="11458" y="4504"/>
                      </a:cubicBezTo>
                      <a:cubicBezTo>
                        <a:pt x="11458" y="4620"/>
                        <a:pt x="11458" y="4620"/>
                        <a:pt x="11458" y="4620"/>
                      </a:cubicBezTo>
                      <a:cubicBezTo>
                        <a:pt x="11646" y="4620"/>
                        <a:pt x="11646" y="4735"/>
                        <a:pt x="11834" y="4735"/>
                      </a:cubicBezTo>
                      <a:cubicBezTo>
                        <a:pt x="12209" y="5082"/>
                        <a:pt x="12209" y="5197"/>
                        <a:pt x="12021" y="5544"/>
                      </a:cubicBezTo>
                      <a:cubicBezTo>
                        <a:pt x="12021" y="5659"/>
                        <a:pt x="11834" y="5890"/>
                        <a:pt x="11834" y="6237"/>
                      </a:cubicBezTo>
                      <a:cubicBezTo>
                        <a:pt x="12021" y="6930"/>
                        <a:pt x="11646" y="7045"/>
                        <a:pt x="11082" y="7161"/>
                      </a:cubicBezTo>
                      <a:cubicBezTo>
                        <a:pt x="10894" y="7161"/>
                        <a:pt x="10706" y="7161"/>
                        <a:pt x="10518" y="7277"/>
                      </a:cubicBezTo>
                      <a:cubicBezTo>
                        <a:pt x="10330" y="7392"/>
                        <a:pt x="10518" y="7623"/>
                        <a:pt x="10518" y="7854"/>
                      </a:cubicBezTo>
                      <a:cubicBezTo>
                        <a:pt x="10518" y="8085"/>
                        <a:pt x="10518" y="8201"/>
                        <a:pt x="10518" y="8316"/>
                      </a:cubicBezTo>
                      <a:cubicBezTo>
                        <a:pt x="10330" y="8547"/>
                        <a:pt x="10330" y="8547"/>
                        <a:pt x="10330" y="8547"/>
                      </a:cubicBezTo>
                      <a:cubicBezTo>
                        <a:pt x="10142" y="8547"/>
                        <a:pt x="10142" y="8547"/>
                        <a:pt x="10142" y="8547"/>
                      </a:cubicBezTo>
                      <a:cubicBezTo>
                        <a:pt x="9391" y="8547"/>
                        <a:pt x="7888" y="6814"/>
                        <a:pt x="7888" y="6814"/>
                      </a:cubicBezTo>
                      <a:cubicBezTo>
                        <a:pt x="7700" y="6583"/>
                        <a:pt x="7888" y="6352"/>
                        <a:pt x="8076" y="6006"/>
                      </a:cubicBezTo>
                      <a:cubicBezTo>
                        <a:pt x="8264" y="5659"/>
                        <a:pt x="8452" y="5313"/>
                        <a:pt x="8264" y="5082"/>
                      </a:cubicBezTo>
                      <a:cubicBezTo>
                        <a:pt x="8264" y="4966"/>
                        <a:pt x="8264" y="4966"/>
                        <a:pt x="8076" y="4966"/>
                      </a:cubicBezTo>
                      <a:cubicBezTo>
                        <a:pt x="7888" y="4966"/>
                        <a:pt x="7513" y="4966"/>
                        <a:pt x="7325" y="4966"/>
                      </a:cubicBezTo>
                      <a:cubicBezTo>
                        <a:pt x="7137" y="5082"/>
                        <a:pt x="7137" y="5082"/>
                        <a:pt x="6949" y="5082"/>
                      </a:cubicBezTo>
                      <a:cubicBezTo>
                        <a:pt x="6949" y="5082"/>
                        <a:pt x="6949" y="5082"/>
                        <a:pt x="6949" y="5082"/>
                      </a:cubicBezTo>
                      <a:cubicBezTo>
                        <a:pt x="6573" y="5082"/>
                        <a:pt x="6198" y="4851"/>
                        <a:pt x="5822" y="4620"/>
                      </a:cubicBezTo>
                      <a:cubicBezTo>
                        <a:pt x="5634" y="4620"/>
                        <a:pt x="5634" y="4620"/>
                        <a:pt x="5634" y="4504"/>
                      </a:cubicBezTo>
                      <a:cubicBezTo>
                        <a:pt x="5634" y="4504"/>
                        <a:pt x="5634" y="4504"/>
                        <a:pt x="5634" y="4504"/>
                      </a:cubicBezTo>
                      <a:cubicBezTo>
                        <a:pt x="5446" y="4504"/>
                        <a:pt x="5446" y="4504"/>
                        <a:pt x="5446" y="4504"/>
                      </a:cubicBezTo>
                      <a:cubicBezTo>
                        <a:pt x="4883" y="4620"/>
                        <a:pt x="2066" y="5197"/>
                        <a:pt x="0" y="5659"/>
                      </a:cubicBezTo>
                      <a:cubicBezTo>
                        <a:pt x="563" y="6699"/>
                        <a:pt x="563" y="6699"/>
                        <a:pt x="563" y="6699"/>
                      </a:cubicBezTo>
                      <a:cubicBezTo>
                        <a:pt x="563" y="6699"/>
                        <a:pt x="563" y="6699"/>
                        <a:pt x="751" y="6699"/>
                      </a:cubicBezTo>
                      <a:cubicBezTo>
                        <a:pt x="751" y="6699"/>
                        <a:pt x="751" y="6699"/>
                        <a:pt x="751" y="6699"/>
                      </a:cubicBezTo>
                      <a:cubicBezTo>
                        <a:pt x="751" y="6699"/>
                        <a:pt x="939" y="6699"/>
                        <a:pt x="939" y="6699"/>
                      </a:cubicBezTo>
                      <a:cubicBezTo>
                        <a:pt x="939" y="6699"/>
                        <a:pt x="1126" y="6699"/>
                        <a:pt x="1126" y="6699"/>
                      </a:cubicBezTo>
                      <a:cubicBezTo>
                        <a:pt x="1126" y="6699"/>
                        <a:pt x="1126" y="6699"/>
                        <a:pt x="1314" y="6814"/>
                      </a:cubicBezTo>
                      <a:cubicBezTo>
                        <a:pt x="1314" y="6814"/>
                        <a:pt x="1314" y="6814"/>
                        <a:pt x="1502" y="6814"/>
                      </a:cubicBezTo>
                      <a:cubicBezTo>
                        <a:pt x="1502" y="6814"/>
                        <a:pt x="1502" y="6814"/>
                        <a:pt x="1690" y="6814"/>
                      </a:cubicBezTo>
                      <a:cubicBezTo>
                        <a:pt x="1690" y="6814"/>
                        <a:pt x="1690" y="6814"/>
                        <a:pt x="1878" y="6814"/>
                      </a:cubicBezTo>
                      <a:cubicBezTo>
                        <a:pt x="1878" y="6814"/>
                        <a:pt x="1878" y="6814"/>
                        <a:pt x="2066" y="6814"/>
                      </a:cubicBezTo>
                      <a:cubicBezTo>
                        <a:pt x="2066" y="6814"/>
                        <a:pt x="2066" y="6814"/>
                        <a:pt x="2253" y="6814"/>
                      </a:cubicBezTo>
                      <a:cubicBezTo>
                        <a:pt x="2253" y="6930"/>
                        <a:pt x="2253" y="6930"/>
                        <a:pt x="2441" y="6930"/>
                      </a:cubicBezTo>
                      <a:cubicBezTo>
                        <a:pt x="2441" y="6930"/>
                        <a:pt x="2441" y="6930"/>
                        <a:pt x="2629" y="6930"/>
                      </a:cubicBezTo>
                      <a:cubicBezTo>
                        <a:pt x="2629" y="6930"/>
                        <a:pt x="2629" y="6930"/>
                        <a:pt x="2817" y="7045"/>
                      </a:cubicBezTo>
                      <a:cubicBezTo>
                        <a:pt x="2817" y="7045"/>
                        <a:pt x="2817" y="7045"/>
                        <a:pt x="2817" y="7045"/>
                      </a:cubicBezTo>
                      <a:cubicBezTo>
                        <a:pt x="3005" y="7045"/>
                        <a:pt x="3193" y="7045"/>
                        <a:pt x="3193" y="7161"/>
                      </a:cubicBezTo>
                      <a:cubicBezTo>
                        <a:pt x="3756" y="7277"/>
                        <a:pt x="4320" y="7392"/>
                        <a:pt x="4883" y="7508"/>
                      </a:cubicBezTo>
                      <a:cubicBezTo>
                        <a:pt x="5259" y="7508"/>
                        <a:pt x="5446" y="7623"/>
                        <a:pt x="5634" y="7623"/>
                      </a:cubicBezTo>
                      <a:cubicBezTo>
                        <a:pt x="6010" y="7739"/>
                        <a:pt x="6010" y="8085"/>
                        <a:pt x="5822" y="8894"/>
                      </a:cubicBezTo>
                      <a:cubicBezTo>
                        <a:pt x="5822" y="9240"/>
                        <a:pt x="5822" y="9587"/>
                        <a:pt x="5822" y="9818"/>
                      </a:cubicBezTo>
                      <a:cubicBezTo>
                        <a:pt x="6010" y="10280"/>
                        <a:pt x="5634" y="10511"/>
                        <a:pt x="5446" y="10742"/>
                      </a:cubicBezTo>
                      <a:cubicBezTo>
                        <a:pt x="5259" y="10742"/>
                        <a:pt x="5259" y="10857"/>
                        <a:pt x="5259" y="10857"/>
                      </a:cubicBezTo>
                      <a:cubicBezTo>
                        <a:pt x="5634" y="11088"/>
                        <a:pt x="5634" y="11435"/>
                        <a:pt x="5822" y="11666"/>
                      </a:cubicBezTo>
                      <a:cubicBezTo>
                        <a:pt x="5822" y="11666"/>
                        <a:pt x="5822" y="11781"/>
                        <a:pt x="5822" y="11781"/>
                      </a:cubicBezTo>
                      <a:cubicBezTo>
                        <a:pt x="6010" y="11781"/>
                        <a:pt x="6010" y="11897"/>
                        <a:pt x="6010" y="12012"/>
                      </a:cubicBezTo>
                      <a:cubicBezTo>
                        <a:pt x="6198" y="12359"/>
                        <a:pt x="5071" y="13052"/>
                        <a:pt x="4695" y="13167"/>
                      </a:cubicBezTo>
                      <a:cubicBezTo>
                        <a:pt x="4695" y="13167"/>
                        <a:pt x="4695" y="13398"/>
                        <a:pt x="4695" y="13514"/>
                      </a:cubicBezTo>
                      <a:cubicBezTo>
                        <a:pt x="4695" y="13745"/>
                        <a:pt x="4507" y="14091"/>
                        <a:pt x="4320" y="14438"/>
                      </a:cubicBezTo>
                      <a:cubicBezTo>
                        <a:pt x="3944" y="14669"/>
                        <a:pt x="3380" y="15016"/>
                        <a:pt x="2629" y="15362"/>
                      </a:cubicBezTo>
                      <a:cubicBezTo>
                        <a:pt x="2629" y="15478"/>
                        <a:pt x="2441" y="15478"/>
                        <a:pt x="2253" y="15593"/>
                      </a:cubicBezTo>
                      <a:cubicBezTo>
                        <a:pt x="2253" y="15593"/>
                        <a:pt x="2253" y="15593"/>
                        <a:pt x="2253" y="15593"/>
                      </a:cubicBezTo>
                      <a:cubicBezTo>
                        <a:pt x="2253" y="15593"/>
                        <a:pt x="2253" y="15709"/>
                        <a:pt x="2253" y="15709"/>
                      </a:cubicBezTo>
                      <a:cubicBezTo>
                        <a:pt x="2253" y="15709"/>
                        <a:pt x="2253" y="15709"/>
                        <a:pt x="2253" y="15709"/>
                      </a:cubicBezTo>
                      <a:cubicBezTo>
                        <a:pt x="2253" y="15709"/>
                        <a:pt x="2253" y="15824"/>
                        <a:pt x="2441" y="15824"/>
                      </a:cubicBezTo>
                      <a:cubicBezTo>
                        <a:pt x="2441" y="15824"/>
                        <a:pt x="2441" y="15824"/>
                        <a:pt x="2441" y="15824"/>
                      </a:cubicBezTo>
                      <a:cubicBezTo>
                        <a:pt x="2441" y="15940"/>
                        <a:pt x="2441" y="15940"/>
                        <a:pt x="2441" y="15940"/>
                      </a:cubicBezTo>
                      <a:cubicBezTo>
                        <a:pt x="2441" y="15940"/>
                        <a:pt x="2441" y="15940"/>
                        <a:pt x="2441" y="16055"/>
                      </a:cubicBezTo>
                      <a:cubicBezTo>
                        <a:pt x="2441" y="16055"/>
                        <a:pt x="2441" y="16171"/>
                        <a:pt x="2441" y="16171"/>
                      </a:cubicBezTo>
                      <a:cubicBezTo>
                        <a:pt x="2629" y="16633"/>
                        <a:pt x="3193" y="17672"/>
                        <a:pt x="3380" y="17788"/>
                      </a:cubicBezTo>
                      <a:cubicBezTo>
                        <a:pt x="4320" y="18134"/>
                        <a:pt x="3756" y="20444"/>
                        <a:pt x="3756" y="20444"/>
                      </a:cubicBezTo>
                      <a:cubicBezTo>
                        <a:pt x="3756" y="20444"/>
                        <a:pt x="3756" y="20560"/>
                        <a:pt x="3756" y="20560"/>
                      </a:cubicBezTo>
                      <a:cubicBezTo>
                        <a:pt x="3756" y="20675"/>
                        <a:pt x="3756" y="20675"/>
                        <a:pt x="3756" y="20675"/>
                      </a:cubicBezTo>
                      <a:cubicBezTo>
                        <a:pt x="3756" y="20906"/>
                        <a:pt x="3944" y="21368"/>
                        <a:pt x="3944" y="21600"/>
                      </a:cubicBezTo>
                      <a:cubicBezTo>
                        <a:pt x="3944" y="21600"/>
                        <a:pt x="4132" y="21600"/>
                        <a:pt x="4320" y="21600"/>
                      </a:cubicBezTo>
                      <a:cubicBezTo>
                        <a:pt x="4320" y="21600"/>
                        <a:pt x="4320" y="21600"/>
                        <a:pt x="4320" y="21600"/>
                      </a:cubicBezTo>
                      <a:cubicBezTo>
                        <a:pt x="4507" y="21600"/>
                        <a:pt x="4695" y="21600"/>
                        <a:pt x="4883" y="21600"/>
                      </a:cubicBezTo>
                      <a:cubicBezTo>
                        <a:pt x="4883" y="21600"/>
                        <a:pt x="4883" y="21600"/>
                        <a:pt x="4883" y="21600"/>
                      </a:cubicBezTo>
                      <a:cubicBezTo>
                        <a:pt x="4883" y="21484"/>
                        <a:pt x="4883" y="21253"/>
                        <a:pt x="4883" y="21137"/>
                      </a:cubicBezTo>
                      <a:cubicBezTo>
                        <a:pt x="4883" y="21137"/>
                        <a:pt x="4883" y="21137"/>
                        <a:pt x="4883" y="21022"/>
                      </a:cubicBezTo>
                      <a:cubicBezTo>
                        <a:pt x="4883" y="21022"/>
                        <a:pt x="4883" y="21022"/>
                        <a:pt x="4883" y="21022"/>
                      </a:cubicBezTo>
                      <a:cubicBezTo>
                        <a:pt x="4883" y="21137"/>
                        <a:pt x="4883" y="21137"/>
                        <a:pt x="4883" y="21137"/>
                      </a:cubicBezTo>
                      <a:cubicBezTo>
                        <a:pt x="4507" y="21137"/>
                        <a:pt x="4132" y="21022"/>
                        <a:pt x="4132" y="20791"/>
                      </a:cubicBezTo>
                      <a:cubicBezTo>
                        <a:pt x="3568" y="20098"/>
                        <a:pt x="6573" y="19174"/>
                        <a:pt x="7700" y="18943"/>
                      </a:cubicBezTo>
                      <a:cubicBezTo>
                        <a:pt x="9391" y="18596"/>
                        <a:pt x="9954" y="18365"/>
                        <a:pt x="9954" y="18134"/>
                      </a:cubicBezTo>
                      <a:cubicBezTo>
                        <a:pt x="10142" y="17903"/>
                        <a:pt x="10142" y="17672"/>
                        <a:pt x="10142" y="17326"/>
                      </a:cubicBezTo>
                      <a:cubicBezTo>
                        <a:pt x="10142" y="16864"/>
                        <a:pt x="10142" y="16517"/>
                        <a:pt x="10330" y="16171"/>
                      </a:cubicBezTo>
                      <a:cubicBezTo>
                        <a:pt x="10330" y="16055"/>
                        <a:pt x="10330" y="15940"/>
                        <a:pt x="10142" y="15593"/>
                      </a:cubicBezTo>
                      <a:cubicBezTo>
                        <a:pt x="10142" y="15362"/>
                        <a:pt x="9954" y="15131"/>
                        <a:pt x="9954" y="14669"/>
                      </a:cubicBezTo>
                      <a:cubicBezTo>
                        <a:pt x="9766" y="14091"/>
                        <a:pt x="9579" y="13860"/>
                        <a:pt x="9203" y="13629"/>
                      </a:cubicBezTo>
                      <a:cubicBezTo>
                        <a:pt x="9203" y="13398"/>
                        <a:pt x="9015" y="13283"/>
                        <a:pt x="8827" y="13052"/>
                      </a:cubicBezTo>
                      <a:cubicBezTo>
                        <a:pt x="8640" y="12705"/>
                        <a:pt x="8640" y="12243"/>
                        <a:pt x="8827" y="12012"/>
                      </a:cubicBezTo>
                      <a:cubicBezTo>
                        <a:pt x="9015" y="11897"/>
                        <a:pt x="9203" y="11781"/>
                        <a:pt x="9579" y="11781"/>
                      </a:cubicBezTo>
                      <a:cubicBezTo>
                        <a:pt x="9766" y="11781"/>
                        <a:pt x="9766" y="11781"/>
                        <a:pt x="9954" y="11435"/>
                      </a:cubicBezTo>
                      <a:cubicBezTo>
                        <a:pt x="9954" y="11435"/>
                        <a:pt x="10142" y="11319"/>
                        <a:pt x="10142" y="11204"/>
                      </a:cubicBezTo>
                      <a:cubicBezTo>
                        <a:pt x="10518" y="10857"/>
                        <a:pt x="10894" y="10742"/>
                        <a:pt x="11270" y="10626"/>
                      </a:cubicBezTo>
                      <a:cubicBezTo>
                        <a:pt x="11458" y="10626"/>
                        <a:pt x="11834" y="10511"/>
                        <a:pt x="12021" y="10395"/>
                      </a:cubicBezTo>
                      <a:cubicBezTo>
                        <a:pt x="12397" y="10280"/>
                        <a:pt x="12585" y="10164"/>
                        <a:pt x="12773" y="9933"/>
                      </a:cubicBezTo>
                      <a:cubicBezTo>
                        <a:pt x="13148" y="9587"/>
                        <a:pt x="13524" y="9356"/>
                        <a:pt x="14275" y="8894"/>
                      </a:cubicBezTo>
                      <a:cubicBezTo>
                        <a:pt x="15027" y="8547"/>
                        <a:pt x="15966" y="8432"/>
                        <a:pt x="16717" y="8201"/>
                      </a:cubicBezTo>
                      <a:cubicBezTo>
                        <a:pt x="17281" y="8085"/>
                        <a:pt x="18032" y="7970"/>
                        <a:pt x="18407" y="7854"/>
                      </a:cubicBezTo>
                      <a:cubicBezTo>
                        <a:pt x="19722" y="7392"/>
                        <a:pt x="21600" y="5659"/>
                        <a:pt x="21600" y="5313"/>
                      </a:cubicBezTo>
                      <a:cubicBezTo>
                        <a:pt x="21413" y="5082"/>
                        <a:pt x="21037" y="3465"/>
                        <a:pt x="21037" y="2772"/>
                      </a:cubicBezTo>
                      <a:cubicBezTo>
                        <a:pt x="21225" y="2425"/>
                        <a:pt x="21037" y="1617"/>
                        <a:pt x="21037" y="924"/>
                      </a:cubicBezTo>
                      <a:cubicBezTo>
                        <a:pt x="21037" y="577"/>
                        <a:pt x="21037" y="231"/>
                        <a:pt x="20849" y="0"/>
                      </a:cubicBezTo>
                      <a:cubicBezTo>
                        <a:pt x="20849" y="0"/>
                        <a:pt x="20849" y="0"/>
                        <a:pt x="20849" y="0"/>
                      </a:cubicBezTo>
                      <a:cubicBezTo>
                        <a:pt x="20849" y="0"/>
                        <a:pt x="20849" y="0"/>
                        <a:pt x="20661" y="0"/>
                      </a:cubicBezTo>
                      <a:cubicBezTo>
                        <a:pt x="20661" y="0"/>
                        <a:pt x="20474" y="115"/>
                        <a:pt x="20474" y="115"/>
                      </a:cubicBezTo>
                      <a:cubicBezTo>
                        <a:pt x="20286" y="115"/>
                        <a:pt x="20286" y="115"/>
                        <a:pt x="20286" y="115"/>
                      </a:cubicBezTo>
                      <a:cubicBezTo>
                        <a:pt x="20286" y="115"/>
                        <a:pt x="20098" y="231"/>
                        <a:pt x="20098" y="231"/>
                      </a:cubicBezTo>
                      <a:cubicBezTo>
                        <a:pt x="20098" y="231"/>
                        <a:pt x="19910" y="231"/>
                        <a:pt x="19910" y="231"/>
                      </a:cubicBezTo>
                      <a:cubicBezTo>
                        <a:pt x="19910" y="231"/>
                        <a:pt x="19910" y="231"/>
                        <a:pt x="19722" y="346"/>
                      </a:cubicBezTo>
                      <a:cubicBezTo>
                        <a:pt x="19722" y="346"/>
                        <a:pt x="19722" y="346"/>
                        <a:pt x="19722" y="346"/>
                      </a:cubicBezTo>
                      <a:cubicBezTo>
                        <a:pt x="19722" y="346"/>
                        <a:pt x="19722" y="346"/>
                        <a:pt x="19534" y="346"/>
                      </a:cubicBezTo>
                      <a:cubicBezTo>
                        <a:pt x="19534" y="346"/>
                        <a:pt x="19534" y="346"/>
                        <a:pt x="19534" y="346"/>
                      </a:cubicBezTo>
                      <a:cubicBezTo>
                        <a:pt x="19534" y="346"/>
                        <a:pt x="19534" y="346"/>
                        <a:pt x="19534" y="462"/>
                      </a:cubicBezTo>
                      <a:cubicBezTo>
                        <a:pt x="19534" y="462"/>
                        <a:pt x="19534" y="462"/>
                        <a:pt x="19347" y="462"/>
                      </a:cubicBezTo>
                      <a:cubicBezTo>
                        <a:pt x="19347" y="462"/>
                        <a:pt x="19347" y="462"/>
                        <a:pt x="19347" y="462"/>
                      </a:cubicBezTo>
                      <a:cubicBezTo>
                        <a:pt x="19347" y="462"/>
                        <a:pt x="19347" y="462"/>
                        <a:pt x="19347" y="462"/>
                      </a:cubicBezTo>
                      <a:cubicBezTo>
                        <a:pt x="19347" y="462"/>
                        <a:pt x="19347" y="462"/>
                        <a:pt x="19347" y="462"/>
                      </a:cubicBezTo>
                      <a:cubicBezTo>
                        <a:pt x="19159" y="693"/>
                        <a:pt x="18783" y="693"/>
                        <a:pt x="18595" y="693"/>
                      </a:cubicBezTo>
                      <a:cubicBezTo>
                        <a:pt x="18220" y="693"/>
                        <a:pt x="18220" y="693"/>
                        <a:pt x="18220" y="693"/>
                      </a:cubicBezTo>
                      <a:cubicBezTo>
                        <a:pt x="18032" y="693"/>
                        <a:pt x="17844" y="693"/>
                        <a:pt x="17844" y="693"/>
                      </a:cubicBezTo>
                      <a:cubicBezTo>
                        <a:pt x="17281" y="1039"/>
                        <a:pt x="16905" y="924"/>
                        <a:pt x="16529" y="808"/>
                      </a:cubicBezTo>
                      <a:cubicBezTo>
                        <a:pt x="16341" y="808"/>
                        <a:pt x="16341" y="808"/>
                        <a:pt x="16154" y="808"/>
                      </a:cubicBezTo>
                      <a:cubicBezTo>
                        <a:pt x="16154" y="808"/>
                        <a:pt x="15966" y="924"/>
                        <a:pt x="15966" y="1039"/>
                      </a:cubicBezTo>
                      <a:cubicBezTo>
                        <a:pt x="15966" y="1155"/>
                        <a:pt x="15778" y="1386"/>
                        <a:pt x="15214" y="1386"/>
                      </a:cubicBezTo>
                      <a:cubicBezTo>
                        <a:pt x="14839" y="1386"/>
                        <a:pt x="14463" y="1386"/>
                        <a:pt x="14275" y="1386"/>
                      </a:cubicBezTo>
                      <a:cubicBezTo>
                        <a:pt x="14087" y="1270"/>
                        <a:pt x="13900" y="1386"/>
                        <a:pt x="13524" y="1386"/>
                      </a:cubicBezTo>
                      <a:cubicBezTo>
                        <a:pt x="13148" y="1501"/>
                        <a:pt x="12773" y="1501"/>
                        <a:pt x="12585" y="1501"/>
                      </a:cubicBezTo>
                      <a:cubicBezTo>
                        <a:pt x="12021" y="1501"/>
                        <a:pt x="11834" y="1270"/>
                        <a:pt x="11834" y="1155"/>
                      </a:cubicBezTo>
                      <a:cubicBezTo>
                        <a:pt x="11834" y="1155"/>
                        <a:pt x="11834" y="1155"/>
                        <a:pt x="11646" y="1039"/>
                      </a:cubicBezTo>
                      <a:cubicBezTo>
                        <a:pt x="11458" y="1039"/>
                        <a:pt x="11270" y="1155"/>
                        <a:pt x="11082" y="1155"/>
                      </a:cubicBezTo>
                      <a:cubicBezTo>
                        <a:pt x="10894" y="1155"/>
                        <a:pt x="10706" y="1270"/>
                        <a:pt x="10518" y="1270"/>
                      </a:cubicBezTo>
                      <a:cubicBezTo>
                        <a:pt x="10518" y="1270"/>
                        <a:pt x="10518" y="1270"/>
                        <a:pt x="10518" y="1270"/>
                      </a:cubicBezTo>
                      <a:cubicBezTo>
                        <a:pt x="10330" y="1270"/>
                        <a:pt x="10330" y="1270"/>
                        <a:pt x="10330" y="1270"/>
                      </a:cubicBezTo>
                      <a:cubicBezTo>
                        <a:pt x="10330" y="1270"/>
                        <a:pt x="10330" y="1270"/>
                        <a:pt x="10142" y="1270"/>
                      </a:cubicBezTo>
                      <a:cubicBezTo>
                        <a:pt x="10142" y="1270"/>
                        <a:pt x="10142" y="1270"/>
                        <a:pt x="10142" y="1270"/>
                      </a:cubicBezTo>
                      <a:cubicBezTo>
                        <a:pt x="9954" y="1270"/>
                        <a:pt x="9954" y="1270"/>
                        <a:pt x="9766" y="1155"/>
                      </a:cubicBezTo>
                      <a:cubicBezTo>
                        <a:pt x="9766" y="1270"/>
                        <a:pt x="9766" y="1386"/>
                        <a:pt x="9579" y="150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45" name="Shape">
                  <a:extLst>
                    <a:ext uri="{FF2B5EF4-FFF2-40B4-BE49-F238E27FC236}">
                      <a16:creationId xmlns:a16="http://schemas.microsoft.com/office/drawing/2014/main" id="{5BDEC488-21BE-9FD6-CE1D-0688DEB63BA9}"/>
                    </a:ext>
                  </a:extLst>
                </p:cNvPr>
                <p:cNvGrpSpPr/>
                <p:nvPr/>
              </p:nvGrpSpPr>
              <p:grpSpPr>
                <a:xfrm>
                  <a:off x="259459" y="667087"/>
                  <a:ext cx="9435" cy="8821"/>
                  <a:chOff x="0" y="0"/>
                  <a:chExt cx="9434" cy="8819"/>
                </a:xfrm>
              </p:grpSpPr>
              <p:sp>
                <p:nvSpPr>
                  <p:cNvPr id="493" name="Line">
                    <a:extLst>
                      <a:ext uri="{FF2B5EF4-FFF2-40B4-BE49-F238E27FC236}">
                        <a16:creationId xmlns:a16="http://schemas.microsoft.com/office/drawing/2014/main" id="{BE9108AC-9BA4-FFF0-8E83-D7E35A9FAE91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1" y="10801"/>
                          <a:pt x="21600" y="10801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94" name="Line">
                    <a:extLst>
                      <a:ext uri="{FF2B5EF4-FFF2-40B4-BE49-F238E27FC236}">
                        <a16:creationId xmlns:a16="http://schemas.microsoft.com/office/drawing/2014/main" id="{936676CD-1802-C3F2-FE02-22AA67B20AB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10801"/>
                          <a:pt x="10801" y="10801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46" name="Shape">
                  <a:extLst>
                    <a:ext uri="{FF2B5EF4-FFF2-40B4-BE49-F238E27FC236}">
                      <a16:creationId xmlns:a16="http://schemas.microsoft.com/office/drawing/2014/main" id="{CFACBDBC-4DE1-970B-B3DF-D4E54A9B4DE2}"/>
                    </a:ext>
                  </a:extLst>
                </p:cNvPr>
                <p:cNvSpPr/>
                <p:nvPr/>
              </p:nvSpPr>
              <p:spPr>
                <a:xfrm>
                  <a:off x="268047" y="720547"/>
                  <a:ext cx="9434" cy="90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799"/>
                      </a:moveTo>
                      <a:cubicBezTo>
                        <a:pt x="0" y="9600"/>
                        <a:pt x="21600" y="168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16800"/>
                        <a:pt x="0" y="7200"/>
                        <a:pt x="0" y="239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399"/>
                      </a:cubicBezTo>
                      <a:lnTo>
                        <a:pt x="0" y="47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47" name="Shape">
                  <a:extLst>
                    <a:ext uri="{FF2B5EF4-FFF2-40B4-BE49-F238E27FC236}">
                      <a16:creationId xmlns:a16="http://schemas.microsoft.com/office/drawing/2014/main" id="{B22B9561-A10F-B3BE-4E96-0702BCC72BC8}"/>
                    </a:ext>
                  </a:extLst>
                </p:cNvPr>
                <p:cNvGrpSpPr/>
                <p:nvPr/>
              </p:nvGrpSpPr>
              <p:grpSpPr>
                <a:xfrm>
                  <a:off x="258678" y="670198"/>
                  <a:ext cx="9435" cy="8821"/>
                  <a:chOff x="0" y="0"/>
                  <a:chExt cx="9434" cy="8819"/>
                </a:xfrm>
              </p:grpSpPr>
              <p:sp>
                <p:nvSpPr>
                  <p:cNvPr id="491" name="Line">
                    <a:extLst>
                      <a:ext uri="{FF2B5EF4-FFF2-40B4-BE49-F238E27FC236}">
                        <a16:creationId xmlns:a16="http://schemas.microsoft.com/office/drawing/2014/main" id="{2A533820-905F-0AB7-A8A5-AB62345BE06F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92" name="Line">
                    <a:extLst>
                      <a:ext uri="{FF2B5EF4-FFF2-40B4-BE49-F238E27FC236}">
                        <a16:creationId xmlns:a16="http://schemas.microsoft.com/office/drawing/2014/main" id="{A8340D07-D6EA-07B1-EF29-5DB4DD0689D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48" name="Shape">
                  <a:extLst>
                    <a:ext uri="{FF2B5EF4-FFF2-40B4-BE49-F238E27FC236}">
                      <a16:creationId xmlns:a16="http://schemas.microsoft.com/office/drawing/2014/main" id="{74602830-E3D8-3EFA-EFC3-43CE1F017CF0}"/>
                    </a:ext>
                  </a:extLst>
                </p:cNvPr>
                <p:cNvSpPr/>
                <p:nvPr/>
              </p:nvSpPr>
              <p:spPr>
                <a:xfrm>
                  <a:off x="247259" y="565977"/>
                  <a:ext cx="36437" cy="105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8193" y="12960"/>
                        <a:pt x="19365" y="2159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9365" y="2159"/>
                        <a:pt x="8193" y="1296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49" name="Triangle">
                  <a:extLst>
                    <a:ext uri="{FF2B5EF4-FFF2-40B4-BE49-F238E27FC236}">
                      <a16:creationId xmlns:a16="http://schemas.microsoft.com/office/drawing/2014/main" id="{603DB68B-FBE3-E9A1-A18F-987D374AF25A}"/>
                    </a:ext>
                  </a:extLst>
                </p:cNvPr>
                <p:cNvGrpSpPr/>
                <p:nvPr/>
              </p:nvGrpSpPr>
              <p:grpSpPr>
                <a:xfrm>
                  <a:off x="244365" y="576505"/>
                  <a:ext cx="9435" cy="10053"/>
                  <a:chOff x="0" y="0"/>
                  <a:chExt cx="9434" cy="10052"/>
                </a:xfrm>
              </p:grpSpPr>
              <p:sp>
                <p:nvSpPr>
                  <p:cNvPr id="489" name="Line">
                    <a:extLst>
                      <a:ext uri="{FF2B5EF4-FFF2-40B4-BE49-F238E27FC236}">
                        <a16:creationId xmlns:a16="http://schemas.microsoft.com/office/drawing/2014/main" id="{2EAFF34B-6031-16C1-2B4E-D15734CCDE8F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-1"/>
                    <a:ext cx="9435" cy="10053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0" name="Line">
                    <a:extLst>
                      <a:ext uri="{FF2B5EF4-FFF2-40B4-BE49-F238E27FC236}">
                        <a16:creationId xmlns:a16="http://schemas.microsoft.com/office/drawing/2014/main" id="{1ECE5AE3-CD6D-B428-F011-B60ED50B31FB}"/>
                      </a:ext>
                    </a:extLst>
                  </p:cNvPr>
                  <p:cNvSpPr/>
                  <p:nvPr/>
                </p:nvSpPr>
                <p:spPr>
                  <a:xfrm>
                    <a:off x="-1" y="-1"/>
                    <a:ext cx="9435" cy="10053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450" name="Shape">
                  <a:extLst>
                    <a:ext uri="{FF2B5EF4-FFF2-40B4-BE49-F238E27FC236}">
                      <a16:creationId xmlns:a16="http://schemas.microsoft.com/office/drawing/2014/main" id="{4BD08C8C-8FC1-4901-574B-20FEC2346C8D}"/>
                    </a:ext>
                  </a:extLst>
                </p:cNvPr>
                <p:cNvSpPr/>
                <p:nvPr/>
              </p:nvSpPr>
              <p:spPr>
                <a:xfrm>
                  <a:off x="237890" y="398488"/>
                  <a:ext cx="147820" cy="133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871" y="1799"/>
                      </a:moveTo>
                      <a:cubicBezTo>
                        <a:pt x="7871" y="1980"/>
                        <a:pt x="8054" y="1980"/>
                        <a:pt x="8054" y="2159"/>
                      </a:cubicBezTo>
                      <a:cubicBezTo>
                        <a:pt x="8237" y="2340"/>
                        <a:pt x="8420" y="2520"/>
                        <a:pt x="8237" y="2879"/>
                      </a:cubicBezTo>
                      <a:cubicBezTo>
                        <a:pt x="8237" y="3060"/>
                        <a:pt x="8054" y="3240"/>
                        <a:pt x="7871" y="3240"/>
                      </a:cubicBezTo>
                      <a:cubicBezTo>
                        <a:pt x="7505" y="3240"/>
                        <a:pt x="7138" y="3240"/>
                        <a:pt x="6589" y="3060"/>
                      </a:cubicBezTo>
                      <a:cubicBezTo>
                        <a:pt x="5857" y="2879"/>
                        <a:pt x="5125" y="2879"/>
                        <a:pt x="4576" y="3060"/>
                      </a:cubicBezTo>
                      <a:cubicBezTo>
                        <a:pt x="4210" y="3060"/>
                        <a:pt x="4027" y="3060"/>
                        <a:pt x="3844" y="2879"/>
                      </a:cubicBezTo>
                      <a:cubicBezTo>
                        <a:pt x="3294" y="2340"/>
                        <a:pt x="3661" y="899"/>
                        <a:pt x="3844" y="0"/>
                      </a:cubicBezTo>
                      <a:cubicBezTo>
                        <a:pt x="3844" y="0"/>
                        <a:pt x="3844" y="0"/>
                        <a:pt x="3844" y="0"/>
                      </a:cubicBezTo>
                      <a:cubicBezTo>
                        <a:pt x="2745" y="0"/>
                        <a:pt x="2745" y="0"/>
                        <a:pt x="2745" y="0"/>
                      </a:cubicBezTo>
                      <a:cubicBezTo>
                        <a:pt x="2745" y="0"/>
                        <a:pt x="2562" y="179"/>
                        <a:pt x="2196" y="179"/>
                      </a:cubicBezTo>
                      <a:cubicBezTo>
                        <a:pt x="2379" y="719"/>
                        <a:pt x="2379" y="719"/>
                        <a:pt x="2379" y="719"/>
                      </a:cubicBezTo>
                      <a:cubicBezTo>
                        <a:pt x="2379" y="719"/>
                        <a:pt x="2928" y="1620"/>
                        <a:pt x="2745" y="2340"/>
                      </a:cubicBezTo>
                      <a:cubicBezTo>
                        <a:pt x="2745" y="2340"/>
                        <a:pt x="2745" y="2340"/>
                        <a:pt x="2562" y="2520"/>
                      </a:cubicBezTo>
                      <a:cubicBezTo>
                        <a:pt x="2562" y="2520"/>
                        <a:pt x="2562" y="2520"/>
                        <a:pt x="2562" y="2520"/>
                      </a:cubicBezTo>
                      <a:cubicBezTo>
                        <a:pt x="2562" y="2520"/>
                        <a:pt x="2562" y="2699"/>
                        <a:pt x="2379" y="2699"/>
                      </a:cubicBezTo>
                      <a:cubicBezTo>
                        <a:pt x="2379" y="2699"/>
                        <a:pt x="2379" y="2699"/>
                        <a:pt x="2379" y="2699"/>
                      </a:cubicBezTo>
                      <a:cubicBezTo>
                        <a:pt x="2379" y="2699"/>
                        <a:pt x="2196" y="2879"/>
                        <a:pt x="2013" y="2879"/>
                      </a:cubicBezTo>
                      <a:cubicBezTo>
                        <a:pt x="2013" y="2879"/>
                        <a:pt x="2013" y="2879"/>
                        <a:pt x="2013" y="2879"/>
                      </a:cubicBezTo>
                      <a:cubicBezTo>
                        <a:pt x="2013" y="2879"/>
                        <a:pt x="2013" y="2879"/>
                        <a:pt x="2013" y="2879"/>
                      </a:cubicBezTo>
                      <a:cubicBezTo>
                        <a:pt x="2013" y="3060"/>
                        <a:pt x="2013" y="3060"/>
                        <a:pt x="2013" y="3240"/>
                      </a:cubicBezTo>
                      <a:cubicBezTo>
                        <a:pt x="2013" y="3240"/>
                        <a:pt x="2013" y="3240"/>
                        <a:pt x="2013" y="3240"/>
                      </a:cubicBezTo>
                      <a:cubicBezTo>
                        <a:pt x="2013" y="3240"/>
                        <a:pt x="2013" y="3420"/>
                        <a:pt x="2013" y="3420"/>
                      </a:cubicBezTo>
                      <a:cubicBezTo>
                        <a:pt x="2562" y="3779"/>
                        <a:pt x="2562" y="3779"/>
                        <a:pt x="2562" y="3779"/>
                      </a:cubicBezTo>
                      <a:cubicBezTo>
                        <a:pt x="2562" y="4140"/>
                        <a:pt x="2562" y="4140"/>
                        <a:pt x="2562" y="4140"/>
                      </a:cubicBezTo>
                      <a:cubicBezTo>
                        <a:pt x="2196" y="4860"/>
                        <a:pt x="1281" y="6480"/>
                        <a:pt x="549" y="6659"/>
                      </a:cubicBezTo>
                      <a:cubicBezTo>
                        <a:pt x="549" y="6659"/>
                        <a:pt x="549" y="6659"/>
                        <a:pt x="549" y="6659"/>
                      </a:cubicBezTo>
                      <a:cubicBezTo>
                        <a:pt x="549" y="6659"/>
                        <a:pt x="549" y="6659"/>
                        <a:pt x="549" y="6659"/>
                      </a:cubicBezTo>
                      <a:cubicBezTo>
                        <a:pt x="549" y="6659"/>
                        <a:pt x="549" y="6840"/>
                        <a:pt x="366" y="6840"/>
                      </a:cubicBezTo>
                      <a:cubicBezTo>
                        <a:pt x="366" y="6840"/>
                        <a:pt x="366" y="6840"/>
                        <a:pt x="366" y="6840"/>
                      </a:cubicBezTo>
                      <a:cubicBezTo>
                        <a:pt x="366" y="6840"/>
                        <a:pt x="183" y="6840"/>
                        <a:pt x="183" y="6840"/>
                      </a:cubicBezTo>
                      <a:cubicBezTo>
                        <a:pt x="183" y="7020"/>
                        <a:pt x="183" y="7020"/>
                        <a:pt x="0" y="7020"/>
                      </a:cubicBezTo>
                      <a:cubicBezTo>
                        <a:pt x="0" y="7020"/>
                        <a:pt x="0" y="7020"/>
                        <a:pt x="0" y="7020"/>
                      </a:cubicBezTo>
                      <a:cubicBezTo>
                        <a:pt x="183" y="8280"/>
                        <a:pt x="549" y="10080"/>
                        <a:pt x="1098" y="10440"/>
                      </a:cubicBezTo>
                      <a:cubicBezTo>
                        <a:pt x="2013" y="11160"/>
                        <a:pt x="2013" y="12060"/>
                        <a:pt x="2196" y="12780"/>
                      </a:cubicBezTo>
                      <a:cubicBezTo>
                        <a:pt x="2196" y="12960"/>
                        <a:pt x="2196" y="13140"/>
                        <a:pt x="2379" y="13319"/>
                      </a:cubicBezTo>
                      <a:cubicBezTo>
                        <a:pt x="2379" y="13500"/>
                        <a:pt x="2562" y="13680"/>
                        <a:pt x="2562" y="13860"/>
                      </a:cubicBezTo>
                      <a:cubicBezTo>
                        <a:pt x="2928" y="14219"/>
                        <a:pt x="3111" y="14580"/>
                        <a:pt x="2928" y="14940"/>
                      </a:cubicBezTo>
                      <a:cubicBezTo>
                        <a:pt x="2928" y="14940"/>
                        <a:pt x="2928" y="14940"/>
                        <a:pt x="2928" y="15119"/>
                      </a:cubicBezTo>
                      <a:cubicBezTo>
                        <a:pt x="2928" y="15119"/>
                        <a:pt x="2928" y="15119"/>
                        <a:pt x="2928" y="15119"/>
                      </a:cubicBezTo>
                      <a:cubicBezTo>
                        <a:pt x="3111" y="15119"/>
                        <a:pt x="3294" y="15119"/>
                        <a:pt x="3294" y="15300"/>
                      </a:cubicBezTo>
                      <a:cubicBezTo>
                        <a:pt x="3294" y="15300"/>
                        <a:pt x="3477" y="15300"/>
                        <a:pt x="3477" y="15300"/>
                      </a:cubicBezTo>
                      <a:cubicBezTo>
                        <a:pt x="3661" y="15300"/>
                        <a:pt x="3661" y="15480"/>
                        <a:pt x="3844" y="15480"/>
                      </a:cubicBezTo>
                      <a:cubicBezTo>
                        <a:pt x="4027" y="15660"/>
                        <a:pt x="4393" y="15660"/>
                        <a:pt x="4576" y="15840"/>
                      </a:cubicBezTo>
                      <a:cubicBezTo>
                        <a:pt x="5125" y="15840"/>
                        <a:pt x="7138" y="16560"/>
                        <a:pt x="7505" y="17100"/>
                      </a:cubicBezTo>
                      <a:cubicBezTo>
                        <a:pt x="7505" y="17100"/>
                        <a:pt x="7505" y="17100"/>
                        <a:pt x="7505" y="17100"/>
                      </a:cubicBezTo>
                      <a:cubicBezTo>
                        <a:pt x="7505" y="17100"/>
                        <a:pt x="7505" y="17100"/>
                        <a:pt x="7505" y="17100"/>
                      </a:cubicBezTo>
                      <a:cubicBezTo>
                        <a:pt x="7688" y="17100"/>
                        <a:pt x="7871" y="17100"/>
                        <a:pt x="8054" y="17100"/>
                      </a:cubicBezTo>
                      <a:cubicBezTo>
                        <a:pt x="8054" y="17100"/>
                        <a:pt x="8054" y="17100"/>
                        <a:pt x="8054" y="17100"/>
                      </a:cubicBezTo>
                      <a:cubicBezTo>
                        <a:pt x="8237" y="17100"/>
                        <a:pt x="8420" y="17100"/>
                        <a:pt x="8420" y="17100"/>
                      </a:cubicBezTo>
                      <a:cubicBezTo>
                        <a:pt x="8420" y="17100"/>
                        <a:pt x="8603" y="17100"/>
                        <a:pt x="8603" y="17100"/>
                      </a:cubicBezTo>
                      <a:cubicBezTo>
                        <a:pt x="8786" y="16920"/>
                        <a:pt x="9152" y="16920"/>
                        <a:pt x="9518" y="17280"/>
                      </a:cubicBezTo>
                      <a:cubicBezTo>
                        <a:pt x="9518" y="17280"/>
                        <a:pt x="9518" y="17280"/>
                        <a:pt x="9518" y="17280"/>
                      </a:cubicBezTo>
                      <a:cubicBezTo>
                        <a:pt x="9518" y="17280"/>
                        <a:pt x="9518" y="17280"/>
                        <a:pt x="9518" y="17280"/>
                      </a:cubicBezTo>
                      <a:cubicBezTo>
                        <a:pt x="9518" y="17280"/>
                        <a:pt x="9518" y="17280"/>
                        <a:pt x="9518" y="17280"/>
                      </a:cubicBezTo>
                      <a:cubicBezTo>
                        <a:pt x="10250" y="18000"/>
                        <a:pt x="10800" y="19800"/>
                        <a:pt x="10800" y="21060"/>
                      </a:cubicBezTo>
                      <a:cubicBezTo>
                        <a:pt x="10800" y="21060"/>
                        <a:pt x="10800" y="21239"/>
                        <a:pt x="10800" y="21239"/>
                      </a:cubicBezTo>
                      <a:cubicBezTo>
                        <a:pt x="10800" y="21239"/>
                        <a:pt x="10983" y="21239"/>
                        <a:pt x="10983" y="21239"/>
                      </a:cubicBezTo>
                      <a:cubicBezTo>
                        <a:pt x="10983" y="21239"/>
                        <a:pt x="11166" y="21239"/>
                        <a:pt x="11166" y="21239"/>
                      </a:cubicBezTo>
                      <a:cubicBezTo>
                        <a:pt x="11166" y="21239"/>
                        <a:pt x="11166" y="21239"/>
                        <a:pt x="11166" y="21239"/>
                      </a:cubicBezTo>
                      <a:cubicBezTo>
                        <a:pt x="11349" y="21239"/>
                        <a:pt x="11349" y="21239"/>
                        <a:pt x="11349" y="21239"/>
                      </a:cubicBezTo>
                      <a:cubicBezTo>
                        <a:pt x="11349" y="21239"/>
                        <a:pt x="11532" y="21239"/>
                        <a:pt x="11532" y="21239"/>
                      </a:cubicBezTo>
                      <a:cubicBezTo>
                        <a:pt x="11532" y="21239"/>
                        <a:pt x="11532" y="21239"/>
                        <a:pt x="11532" y="21239"/>
                      </a:cubicBezTo>
                      <a:cubicBezTo>
                        <a:pt x="11715" y="21239"/>
                        <a:pt x="11715" y="21239"/>
                        <a:pt x="11898" y="21060"/>
                      </a:cubicBezTo>
                      <a:cubicBezTo>
                        <a:pt x="12081" y="21060"/>
                        <a:pt x="12264" y="20880"/>
                        <a:pt x="12630" y="20880"/>
                      </a:cubicBezTo>
                      <a:cubicBezTo>
                        <a:pt x="12630" y="20880"/>
                        <a:pt x="12630" y="20880"/>
                        <a:pt x="12630" y="20880"/>
                      </a:cubicBezTo>
                      <a:cubicBezTo>
                        <a:pt x="12630" y="20880"/>
                        <a:pt x="12813" y="20880"/>
                        <a:pt x="12996" y="21060"/>
                      </a:cubicBezTo>
                      <a:cubicBezTo>
                        <a:pt x="12996" y="21060"/>
                        <a:pt x="13179" y="21060"/>
                        <a:pt x="13179" y="21060"/>
                      </a:cubicBezTo>
                      <a:cubicBezTo>
                        <a:pt x="13179" y="21060"/>
                        <a:pt x="13179" y="21060"/>
                        <a:pt x="13179" y="21060"/>
                      </a:cubicBezTo>
                      <a:cubicBezTo>
                        <a:pt x="13362" y="21239"/>
                        <a:pt x="13362" y="21239"/>
                        <a:pt x="13362" y="21239"/>
                      </a:cubicBezTo>
                      <a:cubicBezTo>
                        <a:pt x="13362" y="21239"/>
                        <a:pt x="13362" y="21239"/>
                        <a:pt x="13362" y="21239"/>
                      </a:cubicBezTo>
                      <a:cubicBezTo>
                        <a:pt x="13545" y="21420"/>
                        <a:pt x="13545" y="21420"/>
                        <a:pt x="13545" y="21600"/>
                      </a:cubicBezTo>
                      <a:cubicBezTo>
                        <a:pt x="13728" y="21600"/>
                        <a:pt x="14094" y="21600"/>
                        <a:pt x="14277" y="21420"/>
                      </a:cubicBezTo>
                      <a:cubicBezTo>
                        <a:pt x="14827" y="21420"/>
                        <a:pt x="15193" y="21239"/>
                        <a:pt x="15376" y="21420"/>
                      </a:cubicBezTo>
                      <a:cubicBezTo>
                        <a:pt x="15559" y="21420"/>
                        <a:pt x="15742" y="21420"/>
                        <a:pt x="16108" y="21420"/>
                      </a:cubicBezTo>
                      <a:cubicBezTo>
                        <a:pt x="16108" y="21420"/>
                        <a:pt x="16108" y="21420"/>
                        <a:pt x="16108" y="21420"/>
                      </a:cubicBezTo>
                      <a:cubicBezTo>
                        <a:pt x="16291" y="20700"/>
                        <a:pt x="16657" y="20339"/>
                        <a:pt x="17206" y="20520"/>
                      </a:cubicBezTo>
                      <a:cubicBezTo>
                        <a:pt x="17389" y="20520"/>
                        <a:pt x="17572" y="20520"/>
                        <a:pt x="17572" y="20520"/>
                      </a:cubicBezTo>
                      <a:cubicBezTo>
                        <a:pt x="17755" y="20700"/>
                        <a:pt x="17755" y="20700"/>
                        <a:pt x="17938" y="20700"/>
                      </a:cubicBezTo>
                      <a:cubicBezTo>
                        <a:pt x="17938" y="20700"/>
                        <a:pt x="17938" y="20700"/>
                        <a:pt x="18122" y="20520"/>
                      </a:cubicBezTo>
                      <a:cubicBezTo>
                        <a:pt x="18488" y="20339"/>
                        <a:pt x="18854" y="20339"/>
                        <a:pt x="19037" y="20339"/>
                      </a:cubicBezTo>
                      <a:cubicBezTo>
                        <a:pt x="19403" y="20339"/>
                        <a:pt x="19403" y="20339"/>
                        <a:pt x="19403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769" y="20160"/>
                        <a:pt x="19769" y="20160"/>
                      </a:cubicBezTo>
                      <a:cubicBezTo>
                        <a:pt x="19769" y="20160"/>
                        <a:pt x="19769" y="20160"/>
                        <a:pt x="19769" y="20160"/>
                      </a:cubicBezTo>
                      <a:cubicBezTo>
                        <a:pt x="19769" y="20160"/>
                        <a:pt x="19769" y="20160"/>
                        <a:pt x="19769" y="20160"/>
                      </a:cubicBezTo>
                      <a:cubicBezTo>
                        <a:pt x="19769" y="20160"/>
                        <a:pt x="19769" y="19980"/>
                        <a:pt x="19769" y="19980"/>
                      </a:cubicBezTo>
                      <a:cubicBezTo>
                        <a:pt x="19769" y="19980"/>
                        <a:pt x="19769" y="19980"/>
                        <a:pt x="19769" y="19980"/>
                      </a:cubicBezTo>
                      <a:cubicBezTo>
                        <a:pt x="19952" y="19980"/>
                        <a:pt x="19952" y="19980"/>
                        <a:pt x="19952" y="19980"/>
                      </a:cubicBezTo>
                      <a:cubicBezTo>
                        <a:pt x="19952" y="19980"/>
                        <a:pt x="19952" y="19980"/>
                        <a:pt x="19952" y="19980"/>
                      </a:cubicBezTo>
                      <a:cubicBezTo>
                        <a:pt x="19952" y="19980"/>
                        <a:pt x="19952" y="19980"/>
                        <a:pt x="19952" y="19980"/>
                      </a:cubicBezTo>
                      <a:cubicBezTo>
                        <a:pt x="19952" y="19980"/>
                        <a:pt x="20135" y="19980"/>
                        <a:pt x="20135" y="19800"/>
                      </a:cubicBezTo>
                      <a:cubicBezTo>
                        <a:pt x="20135" y="19800"/>
                        <a:pt x="20135" y="19800"/>
                        <a:pt x="20135" y="19800"/>
                      </a:cubicBezTo>
                      <a:cubicBezTo>
                        <a:pt x="20135" y="19800"/>
                        <a:pt x="20135" y="19800"/>
                        <a:pt x="20318" y="19800"/>
                      </a:cubicBezTo>
                      <a:cubicBezTo>
                        <a:pt x="20318" y="19800"/>
                        <a:pt x="20318" y="19800"/>
                        <a:pt x="20318" y="19800"/>
                      </a:cubicBezTo>
                      <a:cubicBezTo>
                        <a:pt x="20318" y="19800"/>
                        <a:pt x="20318" y="19800"/>
                        <a:pt x="20501" y="19620"/>
                      </a:cubicBezTo>
                      <a:cubicBezTo>
                        <a:pt x="20501" y="19620"/>
                        <a:pt x="20501" y="19620"/>
                        <a:pt x="20501" y="19620"/>
                      </a:cubicBezTo>
                      <a:cubicBezTo>
                        <a:pt x="20501" y="19620"/>
                        <a:pt x="20684" y="19620"/>
                        <a:pt x="20684" y="19620"/>
                      </a:cubicBezTo>
                      <a:cubicBezTo>
                        <a:pt x="20684" y="19620"/>
                        <a:pt x="20684" y="19620"/>
                        <a:pt x="20867" y="19440"/>
                      </a:cubicBezTo>
                      <a:cubicBezTo>
                        <a:pt x="20867" y="19440"/>
                        <a:pt x="20867" y="19440"/>
                        <a:pt x="20867" y="19440"/>
                      </a:cubicBezTo>
                      <a:cubicBezTo>
                        <a:pt x="21050" y="19440"/>
                        <a:pt x="21050" y="19440"/>
                        <a:pt x="21050" y="19440"/>
                      </a:cubicBezTo>
                      <a:cubicBezTo>
                        <a:pt x="21050" y="19440"/>
                        <a:pt x="21233" y="19260"/>
                        <a:pt x="21233" y="19260"/>
                      </a:cubicBezTo>
                      <a:cubicBezTo>
                        <a:pt x="21233" y="19260"/>
                        <a:pt x="21416" y="19260"/>
                        <a:pt x="21416" y="19260"/>
                      </a:cubicBezTo>
                      <a:cubicBezTo>
                        <a:pt x="21416" y="19260"/>
                        <a:pt x="21416" y="19260"/>
                        <a:pt x="21600" y="19260"/>
                      </a:cubicBezTo>
                      <a:cubicBezTo>
                        <a:pt x="21600" y="19080"/>
                        <a:pt x="21600" y="19080"/>
                        <a:pt x="21600" y="19080"/>
                      </a:cubicBezTo>
                      <a:cubicBezTo>
                        <a:pt x="21600" y="18900"/>
                        <a:pt x="21416" y="18900"/>
                        <a:pt x="21233" y="18720"/>
                      </a:cubicBezTo>
                      <a:cubicBezTo>
                        <a:pt x="20867" y="18540"/>
                        <a:pt x="20318" y="18360"/>
                        <a:pt x="20135" y="17460"/>
                      </a:cubicBezTo>
                      <a:cubicBezTo>
                        <a:pt x="20135" y="16920"/>
                        <a:pt x="19952" y="16740"/>
                        <a:pt x="19769" y="16560"/>
                      </a:cubicBezTo>
                      <a:cubicBezTo>
                        <a:pt x="19586" y="16200"/>
                        <a:pt x="19403" y="16020"/>
                        <a:pt x="19403" y="15480"/>
                      </a:cubicBezTo>
                      <a:cubicBezTo>
                        <a:pt x="19403" y="15119"/>
                        <a:pt x="19403" y="15119"/>
                        <a:pt x="19403" y="15119"/>
                      </a:cubicBezTo>
                      <a:cubicBezTo>
                        <a:pt x="19403" y="14760"/>
                        <a:pt x="19403" y="14219"/>
                        <a:pt x="19403" y="14040"/>
                      </a:cubicBezTo>
                      <a:cubicBezTo>
                        <a:pt x="19220" y="14040"/>
                        <a:pt x="19220" y="13860"/>
                        <a:pt x="19037" y="13680"/>
                      </a:cubicBezTo>
                      <a:cubicBezTo>
                        <a:pt x="19037" y="13319"/>
                        <a:pt x="19220" y="12600"/>
                        <a:pt x="19586" y="12060"/>
                      </a:cubicBezTo>
                      <a:cubicBezTo>
                        <a:pt x="19769" y="11880"/>
                        <a:pt x="19769" y="11880"/>
                        <a:pt x="19769" y="11880"/>
                      </a:cubicBezTo>
                      <a:cubicBezTo>
                        <a:pt x="19769" y="11880"/>
                        <a:pt x="19403" y="11700"/>
                        <a:pt x="19403" y="11700"/>
                      </a:cubicBezTo>
                      <a:cubicBezTo>
                        <a:pt x="19037" y="11519"/>
                        <a:pt x="18671" y="11160"/>
                        <a:pt x="18488" y="10619"/>
                      </a:cubicBezTo>
                      <a:cubicBezTo>
                        <a:pt x="18488" y="10440"/>
                        <a:pt x="18305" y="10080"/>
                        <a:pt x="19403" y="7559"/>
                      </a:cubicBezTo>
                      <a:cubicBezTo>
                        <a:pt x="19220" y="7559"/>
                        <a:pt x="19220" y="7559"/>
                        <a:pt x="19220" y="7380"/>
                      </a:cubicBezTo>
                      <a:cubicBezTo>
                        <a:pt x="19037" y="7380"/>
                        <a:pt x="18854" y="7199"/>
                        <a:pt x="18854" y="7199"/>
                      </a:cubicBezTo>
                      <a:cubicBezTo>
                        <a:pt x="18671" y="7199"/>
                        <a:pt x="18671" y="7020"/>
                        <a:pt x="18488" y="7020"/>
                      </a:cubicBezTo>
                      <a:cubicBezTo>
                        <a:pt x="18305" y="6840"/>
                        <a:pt x="18305" y="6840"/>
                        <a:pt x="18305" y="6840"/>
                      </a:cubicBezTo>
                      <a:cubicBezTo>
                        <a:pt x="18122" y="6659"/>
                        <a:pt x="17938" y="6659"/>
                        <a:pt x="17755" y="6480"/>
                      </a:cubicBezTo>
                      <a:cubicBezTo>
                        <a:pt x="17755" y="6480"/>
                        <a:pt x="17755" y="6480"/>
                        <a:pt x="17755" y="6480"/>
                      </a:cubicBezTo>
                      <a:cubicBezTo>
                        <a:pt x="17572" y="6299"/>
                        <a:pt x="17389" y="6299"/>
                        <a:pt x="17389" y="6120"/>
                      </a:cubicBezTo>
                      <a:cubicBezTo>
                        <a:pt x="17206" y="6120"/>
                        <a:pt x="17206" y="6120"/>
                        <a:pt x="17206" y="6120"/>
                      </a:cubicBezTo>
                      <a:cubicBezTo>
                        <a:pt x="17023" y="5940"/>
                        <a:pt x="17023" y="5940"/>
                        <a:pt x="16840" y="5940"/>
                      </a:cubicBezTo>
                      <a:cubicBezTo>
                        <a:pt x="16840" y="5759"/>
                        <a:pt x="16840" y="5759"/>
                        <a:pt x="16657" y="5759"/>
                      </a:cubicBezTo>
                      <a:cubicBezTo>
                        <a:pt x="16657" y="5759"/>
                        <a:pt x="16657" y="5580"/>
                        <a:pt x="16474" y="5580"/>
                      </a:cubicBezTo>
                      <a:cubicBezTo>
                        <a:pt x="16474" y="5580"/>
                        <a:pt x="16474" y="5580"/>
                        <a:pt x="16474" y="5580"/>
                      </a:cubicBezTo>
                      <a:cubicBezTo>
                        <a:pt x="16291" y="5580"/>
                        <a:pt x="16291" y="5580"/>
                        <a:pt x="16291" y="5580"/>
                      </a:cubicBezTo>
                      <a:cubicBezTo>
                        <a:pt x="16291" y="5399"/>
                        <a:pt x="16108" y="5220"/>
                        <a:pt x="16108" y="5220"/>
                      </a:cubicBezTo>
                      <a:cubicBezTo>
                        <a:pt x="15925" y="5220"/>
                        <a:pt x="15925" y="5220"/>
                        <a:pt x="15925" y="5220"/>
                      </a:cubicBezTo>
                      <a:cubicBezTo>
                        <a:pt x="16108" y="3960"/>
                        <a:pt x="16108" y="3960"/>
                        <a:pt x="16108" y="3960"/>
                      </a:cubicBezTo>
                      <a:cubicBezTo>
                        <a:pt x="8969" y="179"/>
                        <a:pt x="8969" y="179"/>
                        <a:pt x="8969" y="179"/>
                      </a:cubicBezTo>
                      <a:cubicBezTo>
                        <a:pt x="8786" y="1079"/>
                        <a:pt x="8420" y="1620"/>
                        <a:pt x="7871" y="17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51" name="Shape">
                  <a:extLst>
                    <a:ext uri="{FF2B5EF4-FFF2-40B4-BE49-F238E27FC236}">
                      <a16:creationId xmlns:a16="http://schemas.microsoft.com/office/drawing/2014/main" id="{7403AA17-9970-FB49-4A64-7F551FC5CE67}"/>
                    </a:ext>
                  </a:extLst>
                </p:cNvPr>
                <p:cNvGrpSpPr/>
                <p:nvPr/>
              </p:nvGrpSpPr>
              <p:grpSpPr>
                <a:xfrm>
                  <a:off x="255295" y="488830"/>
                  <a:ext cx="9435" cy="8821"/>
                  <a:chOff x="0" y="0"/>
                  <a:chExt cx="9433" cy="8819"/>
                </a:xfrm>
              </p:grpSpPr>
              <p:sp>
                <p:nvSpPr>
                  <p:cNvPr id="487" name="Line">
                    <a:extLst>
                      <a:ext uri="{FF2B5EF4-FFF2-40B4-BE49-F238E27FC236}">
                        <a16:creationId xmlns:a16="http://schemas.microsoft.com/office/drawing/2014/main" id="{E19F7270-D5BC-611D-D691-6A3AB84CC89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1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88" name="Line">
                    <a:extLst>
                      <a:ext uri="{FF2B5EF4-FFF2-40B4-BE49-F238E27FC236}">
                        <a16:creationId xmlns:a16="http://schemas.microsoft.com/office/drawing/2014/main" id="{2D5E17A9-5E1A-2CEE-54C9-D2F2AD1C5F3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10801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52" name="Shape">
                  <a:extLst>
                    <a:ext uri="{FF2B5EF4-FFF2-40B4-BE49-F238E27FC236}">
                      <a16:creationId xmlns:a16="http://schemas.microsoft.com/office/drawing/2014/main" id="{F30FDDC4-175E-DBDA-D23A-195BF84F6DD2}"/>
                    </a:ext>
                  </a:extLst>
                </p:cNvPr>
                <p:cNvGrpSpPr/>
                <p:nvPr/>
              </p:nvGrpSpPr>
              <p:grpSpPr>
                <a:xfrm>
                  <a:off x="259459" y="489788"/>
                  <a:ext cx="9435" cy="8821"/>
                  <a:chOff x="0" y="0"/>
                  <a:chExt cx="9434" cy="8819"/>
                </a:xfrm>
              </p:grpSpPr>
              <p:sp>
                <p:nvSpPr>
                  <p:cNvPr id="485" name="Line">
                    <a:extLst>
                      <a:ext uri="{FF2B5EF4-FFF2-40B4-BE49-F238E27FC236}">
                        <a16:creationId xmlns:a16="http://schemas.microsoft.com/office/drawing/2014/main" id="{F44BB034-9CEF-5213-B988-0C87AC60BC38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1" y="0"/>
                          <a:pt x="10801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86" name="Line">
                    <a:extLst>
                      <a:ext uri="{FF2B5EF4-FFF2-40B4-BE49-F238E27FC236}">
                        <a16:creationId xmlns:a16="http://schemas.microsoft.com/office/drawing/2014/main" id="{5BCB4324-1AEE-BE5C-48EF-06174916084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1" y="21600"/>
                          <a:pt x="10801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53" name="Shape">
                  <a:extLst>
                    <a:ext uri="{FF2B5EF4-FFF2-40B4-BE49-F238E27FC236}">
                      <a16:creationId xmlns:a16="http://schemas.microsoft.com/office/drawing/2014/main" id="{2E4B2821-3996-04B4-CCA0-8E70DB099041}"/>
                    </a:ext>
                  </a:extLst>
                </p:cNvPr>
                <p:cNvGrpSpPr/>
                <p:nvPr/>
              </p:nvGrpSpPr>
              <p:grpSpPr>
                <a:xfrm>
                  <a:off x="252172" y="410678"/>
                  <a:ext cx="9436" cy="7207"/>
                  <a:chOff x="0" y="0"/>
                  <a:chExt cx="9434" cy="7205"/>
                </a:xfrm>
              </p:grpSpPr>
              <p:sp>
                <p:nvSpPr>
                  <p:cNvPr id="483" name="Line">
                    <a:extLst>
                      <a:ext uri="{FF2B5EF4-FFF2-40B4-BE49-F238E27FC236}">
                        <a16:creationId xmlns:a16="http://schemas.microsoft.com/office/drawing/2014/main" id="{24D0D590-0346-C285-E957-889B74CD146C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4" name="Line">
                    <a:extLst>
                      <a:ext uri="{FF2B5EF4-FFF2-40B4-BE49-F238E27FC236}">
                        <a16:creationId xmlns:a16="http://schemas.microsoft.com/office/drawing/2014/main" id="{3D67502D-E8C7-5B17-419B-84DBCE84D78D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454" name="Shape">
                  <a:extLst>
                    <a:ext uri="{FF2B5EF4-FFF2-40B4-BE49-F238E27FC236}">
                      <a16:creationId xmlns:a16="http://schemas.microsoft.com/office/drawing/2014/main" id="{8F3D6A7C-CDBA-4A59-D801-54340267FC7A}"/>
                    </a:ext>
                  </a:extLst>
                </p:cNvPr>
                <p:cNvGrpSpPr/>
                <p:nvPr/>
              </p:nvGrpSpPr>
              <p:grpSpPr>
                <a:xfrm>
                  <a:off x="249050" y="412263"/>
                  <a:ext cx="9435" cy="8821"/>
                  <a:chOff x="0" y="0"/>
                  <a:chExt cx="9434" cy="8819"/>
                </a:xfrm>
              </p:grpSpPr>
              <p:sp>
                <p:nvSpPr>
                  <p:cNvPr id="481" name="Line">
                    <a:extLst>
                      <a:ext uri="{FF2B5EF4-FFF2-40B4-BE49-F238E27FC236}">
                        <a16:creationId xmlns:a16="http://schemas.microsoft.com/office/drawing/2014/main" id="{2673FFD6-14FF-68E0-073F-148F3356F88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10801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82" name="Line">
                    <a:extLst>
                      <a:ext uri="{FF2B5EF4-FFF2-40B4-BE49-F238E27FC236}">
                        <a16:creationId xmlns:a16="http://schemas.microsoft.com/office/drawing/2014/main" id="{016309D7-DCDF-0C1F-8A9C-96884A557A9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1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55" name="Shape">
                  <a:extLst>
                    <a:ext uri="{FF2B5EF4-FFF2-40B4-BE49-F238E27FC236}">
                      <a16:creationId xmlns:a16="http://schemas.microsoft.com/office/drawing/2014/main" id="{C3639255-C8D6-B540-86C3-499B05C9AA05}"/>
                    </a:ext>
                  </a:extLst>
                </p:cNvPr>
                <p:cNvGrpSpPr/>
                <p:nvPr/>
              </p:nvGrpSpPr>
              <p:grpSpPr>
                <a:xfrm>
                  <a:off x="250871" y="410828"/>
                  <a:ext cx="9435" cy="8821"/>
                  <a:chOff x="0" y="0"/>
                  <a:chExt cx="9434" cy="8819"/>
                </a:xfrm>
              </p:grpSpPr>
              <p:sp>
                <p:nvSpPr>
                  <p:cNvPr id="479" name="Line">
                    <a:extLst>
                      <a:ext uri="{FF2B5EF4-FFF2-40B4-BE49-F238E27FC236}">
                        <a16:creationId xmlns:a16="http://schemas.microsoft.com/office/drawing/2014/main" id="{4EE6079A-AD44-D835-8DAB-85C4E39B2A8D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80" name="Line">
                    <a:extLst>
                      <a:ext uri="{FF2B5EF4-FFF2-40B4-BE49-F238E27FC236}">
                        <a16:creationId xmlns:a16="http://schemas.microsoft.com/office/drawing/2014/main" id="{FBCF9E05-EAFF-3624-E1B3-67332BC2C9AE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56" name="Shape">
                  <a:extLst>
                    <a:ext uri="{FF2B5EF4-FFF2-40B4-BE49-F238E27FC236}">
                      <a16:creationId xmlns:a16="http://schemas.microsoft.com/office/drawing/2014/main" id="{4DA0B94E-74D8-9D37-EABD-7678169DFE4F}"/>
                    </a:ext>
                  </a:extLst>
                </p:cNvPr>
                <p:cNvGrpSpPr/>
                <p:nvPr/>
              </p:nvGrpSpPr>
              <p:grpSpPr>
                <a:xfrm>
                  <a:off x="345078" y="427816"/>
                  <a:ext cx="9435" cy="8821"/>
                  <a:chOff x="0" y="0"/>
                  <a:chExt cx="9433" cy="8819"/>
                </a:xfrm>
              </p:grpSpPr>
              <p:sp>
                <p:nvSpPr>
                  <p:cNvPr id="477" name="Line">
                    <a:extLst>
                      <a:ext uri="{FF2B5EF4-FFF2-40B4-BE49-F238E27FC236}">
                        <a16:creationId xmlns:a16="http://schemas.microsoft.com/office/drawing/2014/main" id="{B7FC6D2A-BB9F-3E23-4C1D-C19B66E34FA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10801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78" name="Line">
                    <a:extLst>
                      <a:ext uri="{FF2B5EF4-FFF2-40B4-BE49-F238E27FC236}">
                        <a16:creationId xmlns:a16="http://schemas.microsoft.com/office/drawing/2014/main" id="{B98CB1D3-2A0C-5D34-5FF6-757581BCBF5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0801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57" name="Shape">
                  <a:extLst>
                    <a:ext uri="{FF2B5EF4-FFF2-40B4-BE49-F238E27FC236}">
                      <a16:creationId xmlns:a16="http://schemas.microsoft.com/office/drawing/2014/main" id="{B64A9948-58D0-28BA-D28A-618DDB928F3D}"/>
                    </a:ext>
                  </a:extLst>
                </p:cNvPr>
                <p:cNvGrpSpPr/>
                <p:nvPr/>
              </p:nvGrpSpPr>
              <p:grpSpPr>
                <a:xfrm>
                  <a:off x="348201" y="430448"/>
                  <a:ext cx="9435" cy="8821"/>
                  <a:chOff x="0" y="0"/>
                  <a:chExt cx="9434" cy="8819"/>
                </a:xfrm>
              </p:grpSpPr>
              <p:sp>
                <p:nvSpPr>
                  <p:cNvPr id="475" name="Line">
                    <a:extLst>
                      <a:ext uri="{FF2B5EF4-FFF2-40B4-BE49-F238E27FC236}">
                        <a16:creationId xmlns:a16="http://schemas.microsoft.com/office/drawing/2014/main" id="{27D56A2E-CD12-FE39-260E-602D2BAE6FD9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76" name="Line">
                    <a:extLst>
                      <a:ext uri="{FF2B5EF4-FFF2-40B4-BE49-F238E27FC236}">
                        <a16:creationId xmlns:a16="http://schemas.microsoft.com/office/drawing/2014/main" id="{1CC8F2BC-9411-226C-3DD7-1619450FC33B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58" name="Shape">
                  <a:extLst>
                    <a:ext uri="{FF2B5EF4-FFF2-40B4-BE49-F238E27FC236}">
                      <a16:creationId xmlns:a16="http://schemas.microsoft.com/office/drawing/2014/main" id="{D1E31812-472C-5460-3602-D6FBEA2320E7}"/>
                    </a:ext>
                  </a:extLst>
                </p:cNvPr>
                <p:cNvSpPr/>
                <p:nvPr/>
              </p:nvSpPr>
              <p:spPr>
                <a:xfrm>
                  <a:off x="359131" y="437626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2160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59" name="Shape">
                  <a:extLst>
                    <a:ext uri="{FF2B5EF4-FFF2-40B4-BE49-F238E27FC236}">
                      <a16:creationId xmlns:a16="http://schemas.microsoft.com/office/drawing/2014/main" id="{F2184075-02F3-2A76-7B00-A0E73FEDD5E7}"/>
                    </a:ext>
                  </a:extLst>
                </p:cNvPr>
                <p:cNvGrpSpPr/>
                <p:nvPr/>
              </p:nvGrpSpPr>
              <p:grpSpPr>
                <a:xfrm>
                  <a:off x="364076" y="440019"/>
                  <a:ext cx="9434" cy="8820"/>
                  <a:chOff x="0" y="0"/>
                  <a:chExt cx="9433" cy="8819"/>
                </a:xfrm>
              </p:grpSpPr>
              <p:sp>
                <p:nvSpPr>
                  <p:cNvPr id="473" name="Line">
                    <a:extLst>
                      <a:ext uri="{FF2B5EF4-FFF2-40B4-BE49-F238E27FC236}">
                        <a16:creationId xmlns:a16="http://schemas.microsoft.com/office/drawing/2014/main" id="{62C82C49-61A1-317A-558F-DB1ABAD2636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10801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74" name="Line">
                    <a:extLst>
                      <a:ext uri="{FF2B5EF4-FFF2-40B4-BE49-F238E27FC236}">
                        <a16:creationId xmlns:a16="http://schemas.microsoft.com/office/drawing/2014/main" id="{87F09542-724D-3B7C-A3C8-8D79C17090B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1" y="2160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460" name="Square">
                  <a:extLst>
                    <a:ext uri="{FF2B5EF4-FFF2-40B4-BE49-F238E27FC236}">
                      <a16:creationId xmlns:a16="http://schemas.microsoft.com/office/drawing/2014/main" id="{B4E5C897-EA03-0C98-B5F3-4BAE38F704D8}"/>
                    </a:ext>
                  </a:extLst>
                </p:cNvPr>
                <p:cNvSpPr/>
                <p:nvPr/>
              </p:nvSpPr>
              <p:spPr>
                <a:xfrm>
                  <a:off x="261281" y="394557"/>
                  <a:ext cx="9434" cy="8820"/>
                </a:xfrm>
                <a:prstGeom prst="rect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461" name="Shape">
                  <a:extLst>
                    <a:ext uri="{FF2B5EF4-FFF2-40B4-BE49-F238E27FC236}">
                      <a16:creationId xmlns:a16="http://schemas.microsoft.com/office/drawing/2014/main" id="{964BC7F9-56F8-DB90-1805-523F9A0E2E9A}"/>
                    </a:ext>
                  </a:extLst>
                </p:cNvPr>
                <p:cNvGrpSpPr/>
                <p:nvPr/>
              </p:nvGrpSpPr>
              <p:grpSpPr>
                <a:xfrm>
                  <a:off x="236297" y="436669"/>
                  <a:ext cx="9436" cy="8821"/>
                  <a:chOff x="0" y="0"/>
                  <a:chExt cx="9434" cy="8819"/>
                </a:xfrm>
              </p:grpSpPr>
              <p:sp>
                <p:nvSpPr>
                  <p:cNvPr id="471" name="Line">
                    <a:extLst>
                      <a:ext uri="{FF2B5EF4-FFF2-40B4-BE49-F238E27FC236}">
                        <a16:creationId xmlns:a16="http://schemas.microsoft.com/office/drawing/2014/main" id="{88586427-9C6A-A16A-877E-7B75D917DB2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72" name="Line">
                    <a:extLst>
                      <a:ext uri="{FF2B5EF4-FFF2-40B4-BE49-F238E27FC236}">
                        <a16:creationId xmlns:a16="http://schemas.microsoft.com/office/drawing/2014/main" id="{F9CF8DB9-74B6-D45E-284B-E61F33213ED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62" name="Shape">
                  <a:extLst>
                    <a:ext uri="{FF2B5EF4-FFF2-40B4-BE49-F238E27FC236}">
                      <a16:creationId xmlns:a16="http://schemas.microsoft.com/office/drawing/2014/main" id="{8D66CE1E-8883-148D-4F45-0DE27D6156E7}"/>
                    </a:ext>
                  </a:extLst>
                </p:cNvPr>
                <p:cNvGrpSpPr/>
                <p:nvPr/>
              </p:nvGrpSpPr>
              <p:grpSpPr>
                <a:xfrm>
                  <a:off x="371102" y="517065"/>
                  <a:ext cx="9435" cy="8821"/>
                  <a:chOff x="0" y="0"/>
                  <a:chExt cx="9433" cy="8819"/>
                </a:xfrm>
              </p:grpSpPr>
              <p:sp>
                <p:nvSpPr>
                  <p:cNvPr id="469" name="Line">
                    <a:extLst>
                      <a:ext uri="{FF2B5EF4-FFF2-40B4-BE49-F238E27FC236}">
                        <a16:creationId xmlns:a16="http://schemas.microsoft.com/office/drawing/2014/main" id="{AD54D4BE-9D6D-D78A-9B4B-799B36A2164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470" name="Line">
                    <a:extLst>
                      <a:ext uri="{FF2B5EF4-FFF2-40B4-BE49-F238E27FC236}">
                        <a16:creationId xmlns:a16="http://schemas.microsoft.com/office/drawing/2014/main" id="{9EB22CA2-7DEC-2379-542E-EFD5C35DC79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216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63" name="Shape">
                  <a:extLst>
                    <a:ext uri="{FF2B5EF4-FFF2-40B4-BE49-F238E27FC236}">
                      <a16:creationId xmlns:a16="http://schemas.microsoft.com/office/drawing/2014/main" id="{91B66644-5E83-5122-B3B7-352150909F45}"/>
                    </a:ext>
                  </a:extLst>
                </p:cNvPr>
                <p:cNvGrpSpPr/>
                <p:nvPr/>
              </p:nvGrpSpPr>
              <p:grpSpPr>
                <a:xfrm>
                  <a:off x="377348" y="515000"/>
                  <a:ext cx="9435" cy="7207"/>
                  <a:chOff x="0" y="0"/>
                  <a:chExt cx="9433" cy="7205"/>
                </a:xfrm>
              </p:grpSpPr>
              <p:sp>
                <p:nvSpPr>
                  <p:cNvPr id="467" name="Line">
                    <a:extLst>
                      <a:ext uri="{FF2B5EF4-FFF2-40B4-BE49-F238E27FC236}">
                        <a16:creationId xmlns:a16="http://schemas.microsoft.com/office/drawing/2014/main" id="{63465FAB-6174-870B-B985-A5A07BE0D599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8" name="Line">
                    <a:extLst>
                      <a:ext uri="{FF2B5EF4-FFF2-40B4-BE49-F238E27FC236}">
                        <a16:creationId xmlns:a16="http://schemas.microsoft.com/office/drawing/2014/main" id="{7674C198-3877-1EA4-CD4D-CA4FB2E539F0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3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464" name="Shape">
                  <a:extLst>
                    <a:ext uri="{FF2B5EF4-FFF2-40B4-BE49-F238E27FC236}">
                      <a16:creationId xmlns:a16="http://schemas.microsoft.com/office/drawing/2014/main" id="{729BC074-B498-AE03-3E4D-3D3B47861EDC}"/>
                    </a:ext>
                  </a:extLst>
                </p:cNvPr>
                <p:cNvGrpSpPr/>
                <p:nvPr/>
              </p:nvGrpSpPr>
              <p:grpSpPr>
                <a:xfrm>
                  <a:off x="324259" y="525528"/>
                  <a:ext cx="9435" cy="7206"/>
                  <a:chOff x="0" y="0"/>
                  <a:chExt cx="9434" cy="7205"/>
                </a:xfrm>
              </p:grpSpPr>
              <p:sp>
                <p:nvSpPr>
                  <p:cNvPr id="465" name="Line">
                    <a:extLst>
                      <a:ext uri="{FF2B5EF4-FFF2-40B4-BE49-F238E27FC236}">
                        <a16:creationId xmlns:a16="http://schemas.microsoft.com/office/drawing/2014/main" id="{E2CBA265-CFE1-49BB-F9DB-9C0F18F3C7E3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6" name="Line">
                    <a:extLst>
                      <a:ext uri="{FF2B5EF4-FFF2-40B4-BE49-F238E27FC236}">
                        <a16:creationId xmlns:a16="http://schemas.microsoft.com/office/drawing/2014/main" id="{E016803A-E9E8-F5AE-ED74-2139CE446B9D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354" name="Shape">
                <a:extLst>
                  <a:ext uri="{FF2B5EF4-FFF2-40B4-BE49-F238E27FC236}">
                    <a16:creationId xmlns:a16="http://schemas.microsoft.com/office/drawing/2014/main" id="{89540B82-BEB5-3869-2244-8F691B61CC1E}"/>
                  </a:ext>
                </a:extLst>
              </p:cNvPr>
              <p:cNvGrpSpPr/>
              <p:nvPr/>
            </p:nvGrpSpPr>
            <p:grpSpPr>
              <a:xfrm>
                <a:off x="736446" y="633246"/>
                <a:ext cx="9435" cy="8820"/>
                <a:chOff x="0" y="0"/>
                <a:chExt cx="9434" cy="8819"/>
              </a:xfrm>
            </p:grpSpPr>
            <p:sp>
              <p:nvSpPr>
                <p:cNvPr id="382" name="Line">
                  <a:extLst>
                    <a:ext uri="{FF2B5EF4-FFF2-40B4-BE49-F238E27FC236}">
                      <a16:creationId xmlns:a16="http://schemas.microsoft.com/office/drawing/2014/main" id="{92B79EEB-DD0A-02F2-1775-36022B228A60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4320" y="10800"/>
                        <a:pt x="4320" y="10800"/>
                        <a:pt x="4320" y="21600"/>
                      </a:cubicBezTo>
                      <a:cubicBezTo>
                        <a:pt x="8640" y="21600"/>
                        <a:pt x="17280" y="21600"/>
                        <a:pt x="21600" y="108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83" name="Line">
                  <a:extLst>
                    <a:ext uri="{FF2B5EF4-FFF2-40B4-BE49-F238E27FC236}">
                      <a16:creationId xmlns:a16="http://schemas.microsoft.com/office/drawing/2014/main" id="{E108FF9C-6958-CA65-32D4-45186BAFAD3F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17280" y="21600"/>
                        <a:pt x="8640" y="21600"/>
                        <a:pt x="4320" y="21600"/>
                      </a:cubicBezTo>
                      <a:cubicBezTo>
                        <a:pt x="4320" y="10800"/>
                        <a:pt x="4320" y="1080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355" name="Shape">
                <a:extLst>
                  <a:ext uri="{FF2B5EF4-FFF2-40B4-BE49-F238E27FC236}">
                    <a16:creationId xmlns:a16="http://schemas.microsoft.com/office/drawing/2014/main" id="{FDE9BA9D-E835-C5AB-F6FF-15BC13CA6D4B}"/>
                  </a:ext>
                </a:extLst>
              </p:cNvPr>
              <p:cNvGrpSpPr/>
              <p:nvPr/>
            </p:nvGrpSpPr>
            <p:grpSpPr>
              <a:xfrm>
                <a:off x="729420" y="630614"/>
                <a:ext cx="9435" cy="8821"/>
                <a:chOff x="0" y="0"/>
                <a:chExt cx="9434" cy="8819"/>
              </a:xfrm>
            </p:grpSpPr>
            <p:sp>
              <p:nvSpPr>
                <p:cNvPr id="380" name="Line">
                  <a:extLst>
                    <a:ext uri="{FF2B5EF4-FFF2-40B4-BE49-F238E27FC236}">
                      <a16:creationId xmlns:a16="http://schemas.microsoft.com/office/drawing/2014/main" id="{C7E59908-5B01-01F9-7A67-6BF0ACD34C0B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10801" y="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81" name="Line">
                  <a:extLst>
                    <a:ext uri="{FF2B5EF4-FFF2-40B4-BE49-F238E27FC236}">
                      <a16:creationId xmlns:a16="http://schemas.microsoft.com/office/drawing/2014/main" id="{4A713899-CC12-B2A6-9908-8022DE074024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0801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356" name="Shape">
                <a:extLst>
                  <a:ext uri="{FF2B5EF4-FFF2-40B4-BE49-F238E27FC236}">
                    <a16:creationId xmlns:a16="http://schemas.microsoft.com/office/drawing/2014/main" id="{AB3F5062-7C7E-4878-0894-2FB7B7B1993D}"/>
                  </a:ext>
                </a:extLst>
              </p:cNvPr>
              <p:cNvGrpSpPr/>
              <p:nvPr/>
            </p:nvGrpSpPr>
            <p:grpSpPr>
              <a:xfrm>
                <a:off x="782249" y="624242"/>
                <a:ext cx="9434" cy="7207"/>
                <a:chOff x="0" y="0"/>
                <a:chExt cx="9433" cy="7205"/>
              </a:xfrm>
            </p:grpSpPr>
            <p:sp>
              <p:nvSpPr>
                <p:cNvPr id="378" name="Line">
                  <a:extLst>
                    <a:ext uri="{FF2B5EF4-FFF2-40B4-BE49-F238E27FC236}">
                      <a16:creationId xmlns:a16="http://schemas.microsoft.com/office/drawing/2014/main" id="{859C9D7B-F055-AC35-C77B-FF68B35AFD2D}"/>
                    </a:ext>
                  </a:extLst>
                </p:cNvPr>
                <p:cNvSpPr/>
                <p:nvPr/>
              </p:nvSpPr>
              <p:spPr>
                <a:xfrm flipH="1">
                  <a:off x="0" y="0"/>
                  <a:ext cx="9434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9" name="Line">
                  <a:extLst>
                    <a:ext uri="{FF2B5EF4-FFF2-40B4-BE49-F238E27FC236}">
                      <a16:creationId xmlns:a16="http://schemas.microsoft.com/office/drawing/2014/main" id="{B5FC0553-1FD2-BDC3-93B5-389C6908B4CF}"/>
                    </a:ext>
                  </a:extLst>
                </p:cNvPr>
                <p:cNvSpPr/>
                <p:nvPr/>
              </p:nvSpPr>
              <p:spPr>
                <a:xfrm flipV="1">
                  <a:off x="0" y="0"/>
                  <a:ext cx="9433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57" name="Shape">
                <a:extLst>
                  <a:ext uri="{FF2B5EF4-FFF2-40B4-BE49-F238E27FC236}">
                    <a16:creationId xmlns:a16="http://schemas.microsoft.com/office/drawing/2014/main" id="{92760383-F0C8-1273-2ECA-888B665D7B3A}"/>
                  </a:ext>
                </a:extLst>
              </p:cNvPr>
              <p:cNvSpPr/>
              <p:nvPr/>
            </p:nvSpPr>
            <p:spPr>
              <a:xfrm>
                <a:off x="692238" y="626409"/>
                <a:ext cx="40081" cy="77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extrusionOk="0">
                    <a:moveTo>
                      <a:pt x="6749" y="617"/>
                    </a:moveTo>
                    <a:cubicBezTo>
                      <a:pt x="6074" y="617"/>
                      <a:pt x="6074" y="617"/>
                      <a:pt x="6074" y="617"/>
                    </a:cubicBezTo>
                    <a:cubicBezTo>
                      <a:pt x="6074" y="617"/>
                      <a:pt x="6074" y="617"/>
                      <a:pt x="6074" y="617"/>
                    </a:cubicBezTo>
                    <a:cubicBezTo>
                      <a:pt x="6074" y="617"/>
                      <a:pt x="6074" y="617"/>
                      <a:pt x="6074" y="617"/>
                    </a:cubicBezTo>
                    <a:cubicBezTo>
                      <a:pt x="6074" y="925"/>
                      <a:pt x="5399" y="925"/>
                      <a:pt x="5399" y="925"/>
                    </a:cubicBezTo>
                    <a:cubicBezTo>
                      <a:pt x="5399" y="925"/>
                      <a:pt x="5399" y="925"/>
                      <a:pt x="5399" y="925"/>
                    </a:cubicBezTo>
                    <a:cubicBezTo>
                      <a:pt x="5399" y="925"/>
                      <a:pt x="5399" y="925"/>
                      <a:pt x="4724" y="925"/>
                    </a:cubicBezTo>
                    <a:cubicBezTo>
                      <a:pt x="4724" y="925"/>
                      <a:pt x="4724" y="925"/>
                      <a:pt x="4724" y="925"/>
                    </a:cubicBezTo>
                    <a:cubicBezTo>
                      <a:pt x="4049" y="925"/>
                      <a:pt x="4049" y="925"/>
                      <a:pt x="4049" y="925"/>
                    </a:cubicBezTo>
                    <a:cubicBezTo>
                      <a:pt x="3374" y="1851"/>
                      <a:pt x="3374" y="5554"/>
                      <a:pt x="4049" y="5862"/>
                    </a:cubicBezTo>
                    <a:cubicBezTo>
                      <a:pt x="4724" y="6480"/>
                      <a:pt x="4724" y="6788"/>
                      <a:pt x="4724" y="6788"/>
                    </a:cubicBezTo>
                    <a:cubicBezTo>
                      <a:pt x="4049" y="7405"/>
                      <a:pt x="3374" y="7405"/>
                      <a:pt x="2024" y="7405"/>
                    </a:cubicBezTo>
                    <a:cubicBezTo>
                      <a:pt x="2024" y="7405"/>
                      <a:pt x="1349" y="7405"/>
                      <a:pt x="1349" y="7405"/>
                    </a:cubicBezTo>
                    <a:cubicBezTo>
                      <a:pt x="1349" y="8331"/>
                      <a:pt x="1349" y="10182"/>
                      <a:pt x="0" y="10801"/>
                    </a:cubicBezTo>
                    <a:cubicBezTo>
                      <a:pt x="0" y="11109"/>
                      <a:pt x="674" y="11109"/>
                      <a:pt x="674" y="11418"/>
                    </a:cubicBezTo>
                    <a:cubicBezTo>
                      <a:pt x="674" y="11418"/>
                      <a:pt x="674" y="11726"/>
                      <a:pt x="1349" y="11726"/>
                    </a:cubicBezTo>
                    <a:cubicBezTo>
                      <a:pt x="1349" y="11726"/>
                      <a:pt x="1349" y="11726"/>
                      <a:pt x="1349" y="11726"/>
                    </a:cubicBezTo>
                    <a:cubicBezTo>
                      <a:pt x="1349" y="11726"/>
                      <a:pt x="1349" y="11726"/>
                      <a:pt x="2024" y="12035"/>
                    </a:cubicBezTo>
                    <a:cubicBezTo>
                      <a:pt x="2024" y="12035"/>
                      <a:pt x="2024" y="12035"/>
                      <a:pt x="2024" y="12035"/>
                    </a:cubicBezTo>
                    <a:cubicBezTo>
                      <a:pt x="2024" y="12035"/>
                      <a:pt x="2699" y="12343"/>
                      <a:pt x="2699" y="12343"/>
                    </a:cubicBezTo>
                    <a:cubicBezTo>
                      <a:pt x="3374" y="12652"/>
                      <a:pt x="4724" y="13269"/>
                      <a:pt x="5399" y="13269"/>
                    </a:cubicBezTo>
                    <a:cubicBezTo>
                      <a:pt x="5399" y="13269"/>
                      <a:pt x="6074" y="13269"/>
                      <a:pt x="6074" y="13269"/>
                    </a:cubicBezTo>
                    <a:cubicBezTo>
                      <a:pt x="6749" y="12961"/>
                      <a:pt x="8099" y="12961"/>
                      <a:pt x="9449" y="12961"/>
                    </a:cubicBezTo>
                    <a:cubicBezTo>
                      <a:pt x="11475" y="12961"/>
                      <a:pt x="12150" y="13269"/>
                      <a:pt x="12825" y="14195"/>
                    </a:cubicBezTo>
                    <a:cubicBezTo>
                      <a:pt x="13500" y="15121"/>
                      <a:pt x="12825" y="16355"/>
                      <a:pt x="12150" y="17280"/>
                    </a:cubicBezTo>
                    <a:cubicBezTo>
                      <a:pt x="11475" y="17898"/>
                      <a:pt x="11475" y="18515"/>
                      <a:pt x="11475" y="18515"/>
                    </a:cubicBezTo>
                    <a:cubicBezTo>
                      <a:pt x="11475" y="18823"/>
                      <a:pt x="11475" y="18823"/>
                      <a:pt x="11475" y="18823"/>
                    </a:cubicBezTo>
                    <a:cubicBezTo>
                      <a:pt x="12150" y="19441"/>
                      <a:pt x="13500" y="20675"/>
                      <a:pt x="15525" y="21600"/>
                    </a:cubicBezTo>
                    <a:cubicBezTo>
                      <a:pt x="14850" y="20675"/>
                      <a:pt x="15525" y="20058"/>
                      <a:pt x="16875" y="19441"/>
                    </a:cubicBezTo>
                    <a:cubicBezTo>
                      <a:pt x="17550" y="18823"/>
                      <a:pt x="18900" y="18823"/>
                      <a:pt x="19575" y="18823"/>
                    </a:cubicBezTo>
                    <a:cubicBezTo>
                      <a:pt x="20250" y="18823"/>
                      <a:pt x="20925" y="18823"/>
                      <a:pt x="20250" y="17589"/>
                    </a:cubicBezTo>
                    <a:cubicBezTo>
                      <a:pt x="20250" y="16355"/>
                      <a:pt x="20925" y="15738"/>
                      <a:pt x="20925" y="15429"/>
                    </a:cubicBezTo>
                    <a:cubicBezTo>
                      <a:pt x="21600" y="14812"/>
                      <a:pt x="21600" y="14812"/>
                      <a:pt x="20925" y="14503"/>
                    </a:cubicBezTo>
                    <a:cubicBezTo>
                      <a:pt x="20250" y="14503"/>
                      <a:pt x="20250" y="14195"/>
                      <a:pt x="20250" y="14195"/>
                    </a:cubicBezTo>
                    <a:cubicBezTo>
                      <a:pt x="19575" y="14195"/>
                      <a:pt x="19575" y="14195"/>
                      <a:pt x="19575" y="13886"/>
                    </a:cubicBezTo>
                    <a:cubicBezTo>
                      <a:pt x="19575" y="13886"/>
                      <a:pt x="19575" y="13886"/>
                      <a:pt x="18900" y="13578"/>
                    </a:cubicBezTo>
                    <a:cubicBezTo>
                      <a:pt x="18900" y="13578"/>
                      <a:pt x="18900" y="13578"/>
                      <a:pt x="18900" y="13578"/>
                    </a:cubicBezTo>
                    <a:cubicBezTo>
                      <a:pt x="18225" y="13578"/>
                      <a:pt x="18225" y="13269"/>
                      <a:pt x="17550" y="13269"/>
                    </a:cubicBezTo>
                    <a:cubicBezTo>
                      <a:pt x="16875" y="13269"/>
                      <a:pt x="16875" y="13578"/>
                      <a:pt x="15525" y="13578"/>
                    </a:cubicBezTo>
                    <a:cubicBezTo>
                      <a:pt x="15525" y="13578"/>
                      <a:pt x="15525" y="13578"/>
                      <a:pt x="15525" y="13578"/>
                    </a:cubicBezTo>
                    <a:cubicBezTo>
                      <a:pt x="12150" y="13578"/>
                      <a:pt x="8099" y="9565"/>
                      <a:pt x="7424" y="7405"/>
                    </a:cubicBezTo>
                    <a:cubicBezTo>
                      <a:pt x="6749" y="6171"/>
                      <a:pt x="7424" y="5245"/>
                      <a:pt x="8099" y="4320"/>
                    </a:cubicBezTo>
                    <a:cubicBezTo>
                      <a:pt x="8774" y="3394"/>
                      <a:pt x="9449" y="2468"/>
                      <a:pt x="8099" y="1234"/>
                    </a:cubicBezTo>
                    <a:cubicBezTo>
                      <a:pt x="7424" y="925"/>
                      <a:pt x="7424" y="308"/>
                      <a:pt x="6749" y="0"/>
                    </a:cubicBezTo>
                    <a:cubicBezTo>
                      <a:pt x="6749" y="0"/>
                      <a:pt x="6749" y="0"/>
                      <a:pt x="6749" y="0"/>
                    </a:cubicBezTo>
                    <a:cubicBezTo>
                      <a:pt x="6749" y="308"/>
                      <a:pt x="6749" y="308"/>
                      <a:pt x="6749" y="308"/>
                    </a:cubicBezTo>
                    <a:cubicBezTo>
                      <a:pt x="6749" y="617"/>
                      <a:pt x="6749" y="617"/>
                      <a:pt x="6749" y="61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358" name="Shape">
                <a:extLst>
                  <a:ext uri="{FF2B5EF4-FFF2-40B4-BE49-F238E27FC236}">
                    <a16:creationId xmlns:a16="http://schemas.microsoft.com/office/drawing/2014/main" id="{71EF91EC-9C80-F014-BE90-98D0CB5BE9D4}"/>
                  </a:ext>
                </a:extLst>
              </p:cNvPr>
              <p:cNvSpPr/>
              <p:nvPr/>
            </p:nvSpPr>
            <p:spPr>
              <a:xfrm>
                <a:off x="697671" y="613625"/>
                <a:ext cx="9434" cy="8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0801" y="5400"/>
                      <a:pt x="10801" y="10801"/>
                      <a:pt x="2160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10801" y="10801"/>
                      <a:pt x="10801" y="5400"/>
                      <a:pt x="10801" y="0"/>
                    </a:cubicBezTo>
                    <a:cubicBezTo>
                      <a:pt x="10801" y="0"/>
                      <a:pt x="10801" y="0"/>
                      <a:pt x="10801" y="0"/>
                    </a:cubicBezTo>
                    <a:cubicBezTo>
                      <a:pt x="1080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grpSp>
            <p:nvGrpSpPr>
              <p:cNvPr id="359" name="Shape">
                <a:extLst>
                  <a:ext uri="{FF2B5EF4-FFF2-40B4-BE49-F238E27FC236}">
                    <a16:creationId xmlns:a16="http://schemas.microsoft.com/office/drawing/2014/main" id="{93C7A5D6-99D4-4B7C-19F5-068BF042B37F}"/>
                  </a:ext>
                </a:extLst>
              </p:cNvPr>
              <p:cNvGrpSpPr/>
              <p:nvPr/>
            </p:nvGrpSpPr>
            <p:grpSpPr>
              <a:xfrm>
                <a:off x="698451" y="623914"/>
                <a:ext cx="9435" cy="8821"/>
                <a:chOff x="0" y="0"/>
                <a:chExt cx="9434" cy="8819"/>
              </a:xfrm>
            </p:grpSpPr>
            <p:sp>
              <p:nvSpPr>
                <p:cNvPr id="376" name="Line">
                  <a:extLst>
                    <a:ext uri="{FF2B5EF4-FFF2-40B4-BE49-F238E27FC236}">
                      <a16:creationId xmlns:a16="http://schemas.microsoft.com/office/drawing/2014/main" id="{2D4F5044-E6F5-6734-B036-F1064BCA2190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21600" y="21600"/>
                        <a:pt x="2160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77" name="Line">
                  <a:extLst>
                    <a:ext uri="{FF2B5EF4-FFF2-40B4-BE49-F238E27FC236}">
                      <a16:creationId xmlns:a16="http://schemas.microsoft.com/office/drawing/2014/main" id="{35617425-50E5-B8FC-C38D-9D00464BD8D3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21600"/>
                        <a:pt x="0" y="21600"/>
                        <a:pt x="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360" name="Shape">
                <a:extLst>
                  <a:ext uri="{FF2B5EF4-FFF2-40B4-BE49-F238E27FC236}">
                    <a16:creationId xmlns:a16="http://schemas.microsoft.com/office/drawing/2014/main" id="{CC46929C-B1C9-CA2C-EB3A-004A023B2C2D}"/>
                  </a:ext>
                </a:extLst>
              </p:cNvPr>
              <p:cNvGrpSpPr/>
              <p:nvPr/>
            </p:nvGrpSpPr>
            <p:grpSpPr>
              <a:xfrm>
                <a:off x="697671" y="613625"/>
                <a:ext cx="9435" cy="8821"/>
                <a:chOff x="0" y="0"/>
                <a:chExt cx="9434" cy="8819"/>
              </a:xfrm>
            </p:grpSpPr>
            <p:sp>
              <p:nvSpPr>
                <p:cNvPr id="374" name="Line">
                  <a:extLst>
                    <a:ext uri="{FF2B5EF4-FFF2-40B4-BE49-F238E27FC236}">
                      <a16:creationId xmlns:a16="http://schemas.microsoft.com/office/drawing/2014/main" id="{2571B96A-7334-5EAB-EAF9-93C7256A70AC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0801" y="10801"/>
                        <a:pt x="10801" y="540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75" name="Line">
                  <a:extLst>
                    <a:ext uri="{FF2B5EF4-FFF2-40B4-BE49-F238E27FC236}">
                      <a16:creationId xmlns:a16="http://schemas.microsoft.com/office/drawing/2014/main" id="{6B80837A-3DF0-5CA7-01B1-6175AC94ABC0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10801" y="5400"/>
                        <a:pt x="10801" y="10801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361" name="Shape">
                <a:extLst>
                  <a:ext uri="{FF2B5EF4-FFF2-40B4-BE49-F238E27FC236}">
                    <a16:creationId xmlns:a16="http://schemas.microsoft.com/office/drawing/2014/main" id="{2B319469-7746-22D8-30E1-11E6E52B0048}"/>
                  </a:ext>
                </a:extLst>
              </p:cNvPr>
              <p:cNvGrpSpPr/>
              <p:nvPr/>
            </p:nvGrpSpPr>
            <p:grpSpPr>
              <a:xfrm>
                <a:off x="726037" y="673682"/>
                <a:ext cx="9435" cy="8821"/>
                <a:chOff x="0" y="0"/>
                <a:chExt cx="9434" cy="8819"/>
              </a:xfrm>
            </p:grpSpPr>
            <p:sp>
              <p:nvSpPr>
                <p:cNvPr id="372" name="Line">
                  <a:extLst>
                    <a:ext uri="{FF2B5EF4-FFF2-40B4-BE49-F238E27FC236}">
                      <a16:creationId xmlns:a16="http://schemas.microsoft.com/office/drawing/2014/main" id="{4EFAAA63-014B-5CFF-BAFC-AFFAEFA34D62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0" y="216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373" name="Line">
                  <a:extLst>
                    <a:ext uri="{FF2B5EF4-FFF2-40B4-BE49-F238E27FC236}">
                      <a16:creationId xmlns:a16="http://schemas.microsoft.com/office/drawing/2014/main" id="{EFD28257-558D-8832-CCA6-CD950A2EC51D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6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362" name="Shape">
                <a:extLst>
                  <a:ext uri="{FF2B5EF4-FFF2-40B4-BE49-F238E27FC236}">
                    <a16:creationId xmlns:a16="http://schemas.microsoft.com/office/drawing/2014/main" id="{9DE22A7A-FC0F-AC1A-3264-D05C6FD1A447}"/>
                  </a:ext>
                </a:extLst>
              </p:cNvPr>
              <p:cNvGrpSpPr/>
              <p:nvPr/>
            </p:nvGrpSpPr>
            <p:grpSpPr>
              <a:xfrm>
                <a:off x="690644" y="664919"/>
                <a:ext cx="9435" cy="7207"/>
                <a:chOff x="0" y="0"/>
                <a:chExt cx="9434" cy="7206"/>
              </a:xfrm>
            </p:grpSpPr>
            <p:sp>
              <p:nvSpPr>
                <p:cNvPr id="370" name="Line">
                  <a:extLst>
                    <a:ext uri="{FF2B5EF4-FFF2-40B4-BE49-F238E27FC236}">
                      <a16:creationId xmlns:a16="http://schemas.microsoft.com/office/drawing/2014/main" id="{E98AE670-D77B-8220-0701-ACBB6C8C71EF}"/>
                    </a:ext>
                  </a:extLst>
                </p:cNvPr>
                <p:cNvSpPr/>
                <p:nvPr/>
              </p:nvSpPr>
              <p:spPr>
                <a:xfrm flipH="1" flipV="1">
                  <a:off x="0" y="0"/>
                  <a:ext cx="9435" cy="7207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1" name="Line">
                  <a:extLst>
                    <a:ext uri="{FF2B5EF4-FFF2-40B4-BE49-F238E27FC236}">
                      <a16:creationId xmlns:a16="http://schemas.microsoft.com/office/drawing/2014/main" id="{B66F9BE2-D82C-FB39-F275-88954E25D252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5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63" name="Shape">
                <a:extLst>
                  <a:ext uri="{FF2B5EF4-FFF2-40B4-BE49-F238E27FC236}">
                    <a16:creationId xmlns:a16="http://schemas.microsoft.com/office/drawing/2014/main" id="{8FF5F8CD-4EF0-215C-21E3-04B0EB5DC7E8}"/>
                  </a:ext>
                </a:extLst>
              </p:cNvPr>
              <p:cNvGrpSpPr/>
              <p:nvPr/>
            </p:nvGrpSpPr>
            <p:grpSpPr>
              <a:xfrm>
                <a:off x="723435" y="672097"/>
                <a:ext cx="9434" cy="7207"/>
                <a:chOff x="0" y="0"/>
                <a:chExt cx="9433" cy="7205"/>
              </a:xfrm>
            </p:grpSpPr>
            <p:sp>
              <p:nvSpPr>
                <p:cNvPr id="368" name="Line">
                  <a:extLst>
                    <a:ext uri="{FF2B5EF4-FFF2-40B4-BE49-F238E27FC236}">
                      <a16:creationId xmlns:a16="http://schemas.microsoft.com/office/drawing/2014/main" id="{3B0D9959-22EF-B60B-1A3D-FF2A478D44E7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3" cy="7207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9" name="Line">
                  <a:extLst>
                    <a:ext uri="{FF2B5EF4-FFF2-40B4-BE49-F238E27FC236}">
                      <a16:creationId xmlns:a16="http://schemas.microsoft.com/office/drawing/2014/main" id="{1AAD79DD-3D67-F7BF-E60C-2C67E59A8224}"/>
                    </a:ext>
                  </a:extLst>
                </p:cNvPr>
                <p:cNvSpPr/>
                <p:nvPr/>
              </p:nvSpPr>
              <p:spPr>
                <a:xfrm flipH="1" flipV="1">
                  <a:off x="0" y="0"/>
                  <a:ext cx="9434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64" name="Shape">
                <a:extLst>
                  <a:ext uri="{FF2B5EF4-FFF2-40B4-BE49-F238E27FC236}">
                    <a16:creationId xmlns:a16="http://schemas.microsoft.com/office/drawing/2014/main" id="{845E4338-4FA3-BBA5-4BB1-B376357DE712}"/>
                  </a:ext>
                </a:extLst>
              </p:cNvPr>
              <p:cNvGrpSpPr/>
              <p:nvPr/>
            </p:nvGrpSpPr>
            <p:grpSpPr>
              <a:xfrm>
                <a:off x="692206" y="666354"/>
                <a:ext cx="9435" cy="7207"/>
                <a:chOff x="0" y="0"/>
                <a:chExt cx="9434" cy="7206"/>
              </a:xfrm>
            </p:grpSpPr>
            <p:sp>
              <p:nvSpPr>
                <p:cNvPr id="366" name="Line">
                  <a:extLst>
                    <a:ext uri="{FF2B5EF4-FFF2-40B4-BE49-F238E27FC236}">
                      <a16:creationId xmlns:a16="http://schemas.microsoft.com/office/drawing/2014/main" id="{25004599-1FA2-FA82-DF95-F6491DC46500}"/>
                    </a:ext>
                  </a:extLst>
                </p:cNvPr>
                <p:cNvSpPr/>
                <p:nvPr/>
              </p:nvSpPr>
              <p:spPr>
                <a:xfrm flipH="1" flipV="1">
                  <a:off x="0" y="0"/>
                  <a:ext cx="9435" cy="7207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7" name="Line">
                  <a:extLst>
                    <a:ext uri="{FF2B5EF4-FFF2-40B4-BE49-F238E27FC236}">
                      <a16:creationId xmlns:a16="http://schemas.microsoft.com/office/drawing/2014/main" id="{B659C979-FB82-76B7-DCD7-3B9FF8E68ED8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435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65" name="Shape">
                <a:extLst>
                  <a:ext uri="{FF2B5EF4-FFF2-40B4-BE49-F238E27FC236}">
                    <a16:creationId xmlns:a16="http://schemas.microsoft.com/office/drawing/2014/main" id="{725C6ABB-2C3E-B03C-B942-05E9ABEBD7F2}"/>
                  </a:ext>
                </a:extLst>
              </p:cNvPr>
              <p:cNvSpPr/>
              <p:nvPr/>
            </p:nvSpPr>
            <p:spPr>
              <a:xfrm>
                <a:off x="721613" y="669854"/>
                <a:ext cx="9434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801" y="0"/>
                      <a:pt x="10801" y="21600"/>
                      <a:pt x="21600" y="21600"/>
                    </a:cubicBezTo>
                    <a:cubicBezTo>
                      <a:pt x="10801" y="21600"/>
                      <a:pt x="10801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</p:grpSp>
        <p:grpSp>
          <p:nvGrpSpPr>
            <p:cNvPr id="9" name="Group">
              <a:extLst>
                <a:ext uri="{FF2B5EF4-FFF2-40B4-BE49-F238E27FC236}">
                  <a16:creationId xmlns:a16="http://schemas.microsoft.com/office/drawing/2014/main" id="{3959A339-D2EB-58F3-62AF-00F3D74889CB}"/>
                </a:ext>
              </a:extLst>
            </p:cNvPr>
            <p:cNvGrpSpPr/>
            <p:nvPr/>
          </p:nvGrpSpPr>
          <p:grpSpPr>
            <a:xfrm>
              <a:off x="1208029" y="1283922"/>
              <a:ext cx="658423" cy="946899"/>
              <a:chOff x="0" y="0"/>
              <a:chExt cx="658422" cy="946897"/>
            </a:xfrm>
          </p:grpSpPr>
          <p:grpSp>
            <p:nvGrpSpPr>
              <p:cNvPr id="113" name="Group">
                <a:extLst>
                  <a:ext uri="{FF2B5EF4-FFF2-40B4-BE49-F238E27FC236}">
                    <a16:creationId xmlns:a16="http://schemas.microsoft.com/office/drawing/2014/main" id="{13FF30BC-8F90-2089-76AB-5F30673F8395}"/>
                  </a:ext>
                </a:extLst>
              </p:cNvPr>
              <p:cNvGrpSpPr/>
              <p:nvPr/>
            </p:nvGrpSpPr>
            <p:grpSpPr>
              <a:xfrm>
                <a:off x="0" y="-1"/>
                <a:ext cx="658423" cy="946899"/>
                <a:chOff x="0" y="0"/>
                <a:chExt cx="658422" cy="946897"/>
              </a:xfrm>
            </p:grpSpPr>
            <p:sp>
              <p:nvSpPr>
                <p:cNvPr id="158" name="Shape">
                  <a:extLst>
                    <a:ext uri="{FF2B5EF4-FFF2-40B4-BE49-F238E27FC236}">
                      <a16:creationId xmlns:a16="http://schemas.microsoft.com/office/drawing/2014/main" id="{FB3B6CF1-398E-C6CE-90FA-876AF15DC2E0}"/>
                    </a:ext>
                  </a:extLst>
                </p:cNvPr>
                <p:cNvSpPr/>
                <p:nvPr/>
              </p:nvSpPr>
              <p:spPr>
                <a:xfrm>
                  <a:off x="106698" y="91861"/>
                  <a:ext cx="551725" cy="504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9" h="21588" extrusionOk="0">
                      <a:moveTo>
                        <a:pt x="10690" y="1609"/>
                      </a:moveTo>
                      <a:cubicBezTo>
                        <a:pt x="10593" y="1561"/>
                        <a:pt x="10593" y="1561"/>
                        <a:pt x="10593" y="1561"/>
                      </a:cubicBezTo>
                      <a:cubicBezTo>
                        <a:pt x="10593" y="1513"/>
                        <a:pt x="10593" y="1513"/>
                        <a:pt x="10593" y="1513"/>
                      </a:cubicBezTo>
                      <a:cubicBezTo>
                        <a:pt x="10544" y="1466"/>
                        <a:pt x="10544" y="1466"/>
                        <a:pt x="10544" y="1466"/>
                      </a:cubicBezTo>
                      <a:cubicBezTo>
                        <a:pt x="10544" y="1466"/>
                        <a:pt x="10544" y="1466"/>
                        <a:pt x="10544" y="1466"/>
                      </a:cubicBezTo>
                      <a:cubicBezTo>
                        <a:pt x="10544" y="1466"/>
                        <a:pt x="10544" y="1466"/>
                        <a:pt x="10544" y="1466"/>
                      </a:cubicBezTo>
                      <a:cubicBezTo>
                        <a:pt x="10544" y="1466"/>
                        <a:pt x="10544" y="1466"/>
                        <a:pt x="10496" y="1418"/>
                      </a:cubicBezTo>
                      <a:cubicBezTo>
                        <a:pt x="10496" y="1418"/>
                        <a:pt x="10496" y="1418"/>
                        <a:pt x="10496" y="1418"/>
                      </a:cubicBezTo>
                      <a:cubicBezTo>
                        <a:pt x="10447" y="1418"/>
                        <a:pt x="10350" y="1466"/>
                        <a:pt x="10301" y="1466"/>
                      </a:cubicBezTo>
                      <a:cubicBezTo>
                        <a:pt x="10204" y="1466"/>
                        <a:pt x="10106" y="1466"/>
                        <a:pt x="10009" y="1466"/>
                      </a:cubicBezTo>
                      <a:cubicBezTo>
                        <a:pt x="10009" y="1466"/>
                        <a:pt x="10009" y="1466"/>
                        <a:pt x="10009" y="1466"/>
                      </a:cubicBezTo>
                      <a:cubicBezTo>
                        <a:pt x="9960" y="1513"/>
                        <a:pt x="9960" y="1513"/>
                        <a:pt x="9960" y="1561"/>
                      </a:cubicBezTo>
                      <a:cubicBezTo>
                        <a:pt x="9960" y="1656"/>
                        <a:pt x="9960" y="1752"/>
                        <a:pt x="9815" y="1799"/>
                      </a:cubicBezTo>
                      <a:cubicBezTo>
                        <a:pt x="9815" y="1847"/>
                        <a:pt x="9766" y="1847"/>
                        <a:pt x="9717" y="1847"/>
                      </a:cubicBezTo>
                      <a:cubicBezTo>
                        <a:pt x="9717" y="1847"/>
                        <a:pt x="9717" y="1847"/>
                        <a:pt x="9717" y="1847"/>
                      </a:cubicBezTo>
                      <a:cubicBezTo>
                        <a:pt x="9717" y="1847"/>
                        <a:pt x="9717" y="1847"/>
                        <a:pt x="9717" y="1847"/>
                      </a:cubicBezTo>
                      <a:cubicBezTo>
                        <a:pt x="9717" y="1847"/>
                        <a:pt x="9717" y="1847"/>
                        <a:pt x="9717" y="1847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25" y="1799"/>
                        <a:pt x="9425" y="1799"/>
                        <a:pt x="9377" y="1799"/>
                      </a:cubicBezTo>
                      <a:cubicBezTo>
                        <a:pt x="9377" y="1752"/>
                        <a:pt x="9377" y="1752"/>
                        <a:pt x="9328" y="1752"/>
                      </a:cubicBezTo>
                      <a:cubicBezTo>
                        <a:pt x="9279" y="1752"/>
                        <a:pt x="9231" y="1752"/>
                        <a:pt x="9182" y="1752"/>
                      </a:cubicBezTo>
                      <a:cubicBezTo>
                        <a:pt x="9133" y="1847"/>
                        <a:pt x="9085" y="1847"/>
                        <a:pt x="9036" y="1895"/>
                      </a:cubicBezTo>
                      <a:cubicBezTo>
                        <a:pt x="9036" y="1895"/>
                        <a:pt x="8987" y="1895"/>
                        <a:pt x="8987" y="1895"/>
                      </a:cubicBezTo>
                      <a:cubicBezTo>
                        <a:pt x="8939" y="1895"/>
                        <a:pt x="8939" y="1895"/>
                        <a:pt x="8939" y="1895"/>
                      </a:cubicBezTo>
                      <a:cubicBezTo>
                        <a:pt x="8890" y="1990"/>
                        <a:pt x="8744" y="1990"/>
                        <a:pt x="8647" y="2038"/>
                      </a:cubicBezTo>
                      <a:cubicBezTo>
                        <a:pt x="8598" y="2038"/>
                        <a:pt x="8550" y="2038"/>
                        <a:pt x="8550" y="2038"/>
                      </a:cubicBezTo>
                      <a:cubicBezTo>
                        <a:pt x="8501" y="2086"/>
                        <a:pt x="8452" y="2133"/>
                        <a:pt x="8355" y="2133"/>
                      </a:cubicBezTo>
                      <a:cubicBezTo>
                        <a:pt x="8306" y="2133"/>
                        <a:pt x="8306" y="2133"/>
                        <a:pt x="8306" y="2133"/>
                      </a:cubicBezTo>
                      <a:cubicBezTo>
                        <a:pt x="8160" y="2086"/>
                        <a:pt x="8015" y="2038"/>
                        <a:pt x="7820" y="1847"/>
                      </a:cubicBezTo>
                      <a:cubicBezTo>
                        <a:pt x="7625" y="1609"/>
                        <a:pt x="7577" y="1275"/>
                        <a:pt x="7577" y="1084"/>
                      </a:cubicBezTo>
                      <a:cubicBezTo>
                        <a:pt x="7577" y="989"/>
                        <a:pt x="7625" y="798"/>
                        <a:pt x="7723" y="750"/>
                      </a:cubicBezTo>
                      <a:cubicBezTo>
                        <a:pt x="7771" y="703"/>
                        <a:pt x="7771" y="655"/>
                        <a:pt x="7771" y="607"/>
                      </a:cubicBezTo>
                      <a:cubicBezTo>
                        <a:pt x="7771" y="560"/>
                        <a:pt x="7771" y="464"/>
                        <a:pt x="7674" y="464"/>
                      </a:cubicBezTo>
                      <a:cubicBezTo>
                        <a:pt x="7528" y="417"/>
                        <a:pt x="7528" y="274"/>
                        <a:pt x="7528" y="131"/>
                      </a:cubicBezTo>
                      <a:cubicBezTo>
                        <a:pt x="7528" y="35"/>
                        <a:pt x="7528" y="35"/>
                        <a:pt x="7479" y="35"/>
                      </a:cubicBezTo>
                      <a:cubicBezTo>
                        <a:pt x="7479" y="-12"/>
                        <a:pt x="7479" y="-12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382" y="35"/>
                        <a:pt x="7382" y="83"/>
                        <a:pt x="7382" y="83"/>
                      </a:cubicBezTo>
                      <a:cubicBezTo>
                        <a:pt x="7382" y="83"/>
                        <a:pt x="7382" y="83"/>
                        <a:pt x="7382" y="83"/>
                      </a:cubicBezTo>
                      <a:cubicBezTo>
                        <a:pt x="7382" y="131"/>
                        <a:pt x="7382" y="131"/>
                        <a:pt x="7382" y="131"/>
                      </a:cubicBezTo>
                      <a:cubicBezTo>
                        <a:pt x="7333" y="131"/>
                        <a:pt x="7333" y="178"/>
                        <a:pt x="7333" y="226"/>
                      </a:cubicBezTo>
                      <a:cubicBezTo>
                        <a:pt x="7333" y="226"/>
                        <a:pt x="7333" y="226"/>
                        <a:pt x="7333" y="226"/>
                      </a:cubicBezTo>
                      <a:cubicBezTo>
                        <a:pt x="7333" y="226"/>
                        <a:pt x="7333" y="226"/>
                        <a:pt x="7333" y="226"/>
                      </a:cubicBezTo>
                      <a:cubicBezTo>
                        <a:pt x="7285" y="274"/>
                        <a:pt x="7236" y="274"/>
                        <a:pt x="7187" y="321"/>
                      </a:cubicBezTo>
                      <a:cubicBezTo>
                        <a:pt x="7139" y="321"/>
                        <a:pt x="7090" y="369"/>
                        <a:pt x="6993" y="417"/>
                      </a:cubicBezTo>
                      <a:cubicBezTo>
                        <a:pt x="6798" y="512"/>
                        <a:pt x="6604" y="607"/>
                        <a:pt x="6458" y="560"/>
                      </a:cubicBezTo>
                      <a:cubicBezTo>
                        <a:pt x="6458" y="560"/>
                        <a:pt x="6409" y="560"/>
                        <a:pt x="6409" y="560"/>
                      </a:cubicBezTo>
                      <a:cubicBezTo>
                        <a:pt x="6312" y="560"/>
                        <a:pt x="6215" y="607"/>
                        <a:pt x="6215" y="703"/>
                      </a:cubicBezTo>
                      <a:cubicBezTo>
                        <a:pt x="6215" y="846"/>
                        <a:pt x="6117" y="893"/>
                        <a:pt x="6020" y="893"/>
                      </a:cubicBezTo>
                      <a:cubicBezTo>
                        <a:pt x="5923" y="893"/>
                        <a:pt x="5825" y="798"/>
                        <a:pt x="5777" y="703"/>
                      </a:cubicBezTo>
                      <a:cubicBezTo>
                        <a:pt x="5777" y="703"/>
                        <a:pt x="5679" y="655"/>
                        <a:pt x="5631" y="655"/>
                      </a:cubicBezTo>
                      <a:cubicBezTo>
                        <a:pt x="5533" y="655"/>
                        <a:pt x="5387" y="655"/>
                        <a:pt x="5339" y="560"/>
                      </a:cubicBezTo>
                      <a:cubicBezTo>
                        <a:pt x="5339" y="560"/>
                        <a:pt x="5290" y="560"/>
                        <a:pt x="5193" y="560"/>
                      </a:cubicBezTo>
                      <a:cubicBezTo>
                        <a:pt x="5339" y="703"/>
                        <a:pt x="5339" y="846"/>
                        <a:pt x="5339" y="989"/>
                      </a:cubicBezTo>
                      <a:cubicBezTo>
                        <a:pt x="5339" y="1037"/>
                        <a:pt x="5387" y="1037"/>
                        <a:pt x="5387" y="1084"/>
                      </a:cubicBezTo>
                      <a:cubicBezTo>
                        <a:pt x="5436" y="1132"/>
                        <a:pt x="5485" y="1180"/>
                        <a:pt x="5485" y="1323"/>
                      </a:cubicBezTo>
                      <a:cubicBezTo>
                        <a:pt x="5485" y="1323"/>
                        <a:pt x="5485" y="1323"/>
                        <a:pt x="5485" y="1323"/>
                      </a:cubicBezTo>
                      <a:cubicBezTo>
                        <a:pt x="5533" y="1323"/>
                        <a:pt x="5533" y="1323"/>
                        <a:pt x="5533" y="1323"/>
                      </a:cubicBezTo>
                      <a:cubicBezTo>
                        <a:pt x="5582" y="1323"/>
                        <a:pt x="5631" y="1275"/>
                        <a:pt x="5679" y="1275"/>
                      </a:cubicBezTo>
                      <a:cubicBezTo>
                        <a:pt x="5777" y="1275"/>
                        <a:pt x="5874" y="1370"/>
                        <a:pt x="5874" y="1466"/>
                      </a:cubicBezTo>
                      <a:cubicBezTo>
                        <a:pt x="5874" y="1561"/>
                        <a:pt x="5777" y="1656"/>
                        <a:pt x="5631" y="1704"/>
                      </a:cubicBezTo>
                      <a:cubicBezTo>
                        <a:pt x="5485" y="1752"/>
                        <a:pt x="5436" y="1799"/>
                        <a:pt x="5387" y="1942"/>
                      </a:cubicBezTo>
                      <a:cubicBezTo>
                        <a:pt x="5339" y="2086"/>
                        <a:pt x="5242" y="2086"/>
                        <a:pt x="5144" y="2086"/>
                      </a:cubicBezTo>
                      <a:cubicBezTo>
                        <a:pt x="5096" y="2086"/>
                        <a:pt x="5047" y="2133"/>
                        <a:pt x="4998" y="2133"/>
                      </a:cubicBezTo>
                      <a:cubicBezTo>
                        <a:pt x="4998" y="2181"/>
                        <a:pt x="4998" y="2181"/>
                        <a:pt x="4998" y="2181"/>
                      </a:cubicBezTo>
                      <a:cubicBezTo>
                        <a:pt x="4852" y="2276"/>
                        <a:pt x="4755" y="2372"/>
                        <a:pt x="4609" y="2372"/>
                      </a:cubicBezTo>
                      <a:cubicBezTo>
                        <a:pt x="4609" y="2372"/>
                        <a:pt x="4560" y="2372"/>
                        <a:pt x="4512" y="2372"/>
                      </a:cubicBezTo>
                      <a:cubicBezTo>
                        <a:pt x="4512" y="2324"/>
                        <a:pt x="4463" y="2324"/>
                        <a:pt x="4463" y="2324"/>
                      </a:cubicBezTo>
                      <a:cubicBezTo>
                        <a:pt x="4463" y="2324"/>
                        <a:pt x="4366" y="2372"/>
                        <a:pt x="4317" y="2419"/>
                      </a:cubicBezTo>
                      <a:cubicBezTo>
                        <a:pt x="4317" y="2419"/>
                        <a:pt x="4269" y="2419"/>
                        <a:pt x="4269" y="2419"/>
                      </a:cubicBezTo>
                      <a:cubicBezTo>
                        <a:pt x="4269" y="2419"/>
                        <a:pt x="4269" y="2419"/>
                        <a:pt x="4269" y="2419"/>
                      </a:cubicBezTo>
                      <a:cubicBezTo>
                        <a:pt x="4220" y="2419"/>
                        <a:pt x="4220" y="2419"/>
                        <a:pt x="4171" y="2419"/>
                      </a:cubicBezTo>
                      <a:cubicBezTo>
                        <a:pt x="4171" y="2419"/>
                        <a:pt x="4171" y="2419"/>
                        <a:pt x="4171" y="2419"/>
                      </a:cubicBezTo>
                      <a:cubicBezTo>
                        <a:pt x="4171" y="2419"/>
                        <a:pt x="4171" y="2419"/>
                        <a:pt x="4171" y="2419"/>
                      </a:cubicBezTo>
                      <a:cubicBezTo>
                        <a:pt x="4171" y="2467"/>
                        <a:pt x="4123" y="2419"/>
                        <a:pt x="4074" y="2419"/>
                      </a:cubicBezTo>
                      <a:cubicBezTo>
                        <a:pt x="4074" y="2419"/>
                        <a:pt x="4074" y="2419"/>
                        <a:pt x="4074" y="2419"/>
                      </a:cubicBezTo>
                      <a:cubicBezTo>
                        <a:pt x="4025" y="2372"/>
                        <a:pt x="4025" y="2372"/>
                        <a:pt x="4025" y="2372"/>
                      </a:cubicBezTo>
                      <a:cubicBezTo>
                        <a:pt x="4025" y="2372"/>
                        <a:pt x="4025" y="2372"/>
                        <a:pt x="3977" y="2372"/>
                      </a:cubicBezTo>
                      <a:cubicBezTo>
                        <a:pt x="3977" y="2372"/>
                        <a:pt x="3977" y="2324"/>
                        <a:pt x="3928" y="2324"/>
                      </a:cubicBezTo>
                      <a:cubicBezTo>
                        <a:pt x="3928" y="2324"/>
                        <a:pt x="3928" y="2324"/>
                        <a:pt x="3928" y="2324"/>
                      </a:cubicBezTo>
                      <a:cubicBezTo>
                        <a:pt x="3879" y="2276"/>
                        <a:pt x="3879" y="2276"/>
                        <a:pt x="3879" y="2276"/>
                      </a:cubicBezTo>
                      <a:cubicBezTo>
                        <a:pt x="3831" y="2229"/>
                        <a:pt x="3782" y="2133"/>
                        <a:pt x="3685" y="2038"/>
                      </a:cubicBezTo>
                      <a:cubicBezTo>
                        <a:pt x="3685" y="1990"/>
                        <a:pt x="3636" y="1942"/>
                        <a:pt x="3636" y="1942"/>
                      </a:cubicBezTo>
                      <a:cubicBezTo>
                        <a:pt x="3636" y="1895"/>
                        <a:pt x="3636" y="1895"/>
                        <a:pt x="3587" y="1895"/>
                      </a:cubicBezTo>
                      <a:cubicBezTo>
                        <a:pt x="3587" y="1847"/>
                        <a:pt x="3539" y="1799"/>
                        <a:pt x="3490" y="1799"/>
                      </a:cubicBezTo>
                      <a:cubicBezTo>
                        <a:pt x="3490" y="1752"/>
                        <a:pt x="3490" y="1752"/>
                        <a:pt x="3490" y="1752"/>
                      </a:cubicBezTo>
                      <a:cubicBezTo>
                        <a:pt x="3490" y="1752"/>
                        <a:pt x="3490" y="1752"/>
                        <a:pt x="3490" y="1752"/>
                      </a:cubicBezTo>
                      <a:cubicBezTo>
                        <a:pt x="3442" y="1799"/>
                        <a:pt x="3442" y="1799"/>
                        <a:pt x="3393" y="1799"/>
                      </a:cubicBezTo>
                      <a:cubicBezTo>
                        <a:pt x="3296" y="1847"/>
                        <a:pt x="3150" y="1895"/>
                        <a:pt x="3052" y="1895"/>
                      </a:cubicBezTo>
                      <a:cubicBezTo>
                        <a:pt x="3052" y="1895"/>
                        <a:pt x="3004" y="1895"/>
                        <a:pt x="3004" y="1895"/>
                      </a:cubicBezTo>
                      <a:cubicBezTo>
                        <a:pt x="2955" y="1895"/>
                        <a:pt x="2906" y="1895"/>
                        <a:pt x="2858" y="1895"/>
                      </a:cubicBezTo>
                      <a:cubicBezTo>
                        <a:pt x="2760" y="1895"/>
                        <a:pt x="2663" y="1895"/>
                        <a:pt x="2566" y="1895"/>
                      </a:cubicBezTo>
                      <a:cubicBezTo>
                        <a:pt x="2371" y="1895"/>
                        <a:pt x="2274" y="1895"/>
                        <a:pt x="2225" y="1895"/>
                      </a:cubicBezTo>
                      <a:cubicBezTo>
                        <a:pt x="2225" y="1942"/>
                        <a:pt x="2274" y="1990"/>
                        <a:pt x="2274" y="2038"/>
                      </a:cubicBezTo>
                      <a:cubicBezTo>
                        <a:pt x="2274" y="2038"/>
                        <a:pt x="2323" y="2086"/>
                        <a:pt x="2323" y="2086"/>
                      </a:cubicBezTo>
                      <a:cubicBezTo>
                        <a:pt x="2420" y="2086"/>
                        <a:pt x="2566" y="2133"/>
                        <a:pt x="2566" y="2229"/>
                      </a:cubicBezTo>
                      <a:cubicBezTo>
                        <a:pt x="2615" y="2324"/>
                        <a:pt x="2566" y="2372"/>
                        <a:pt x="2469" y="2467"/>
                      </a:cubicBezTo>
                      <a:cubicBezTo>
                        <a:pt x="2371" y="2515"/>
                        <a:pt x="2274" y="2515"/>
                        <a:pt x="2225" y="2562"/>
                      </a:cubicBezTo>
                      <a:cubicBezTo>
                        <a:pt x="2177" y="2562"/>
                        <a:pt x="2177" y="2562"/>
                        <a:pt x="2177" y="2562"/>
                      </a:cubicBezTo>
                      <a:cubicBezTo>
                        <a:pt x="2177" y="2562"/>
                        <a:pt x="2128" y="2562"/>
                        <a:pt x="2128" y="2658"/>
                      </a:cubicBezTo>
                      <a:cubicBezTo>
                        <a:pt x="2128" y="2801"/>
                        <a:pt x="2225" y="2896"/>
                        <a:pt x="2323" y="3039"/>
                      </a:cubicBezTo>
                      <a:cubicBezTo>
                        <a:pt x="2420" y="3182"/>
                        <a:pt x="2566" y="3373"/>
                        <a:pt x="2469" y="3564"/>
                      </a:cubicBezTo>
                      <a:cubicBezTo>
                        <a:pt x="2420" y="3707"/>
                        <a:pt x="2371" y="4136"/>
                        <a:pt x="2371" y="4279"/>
                      </a:cubicBezTo>
                      <a:cubicBezTo>
                        <a:pt x="2371" y="4279"/>
                        <a:pt x="2371" y="4279"/>
                        <a:pt x="2371" y="4279"/>
                      </a:cubicBezTo>
                      <a:cubicBezTo>
                        <a:pt x="2371" y="4374"/>
                        <a:pt x="2323" y="4851"/>
                        <a:pt x="2177" y="5042"/>
                      </a:cubicBezTo>
                      <a:cubicBezTo>
                        <a:pt x="2225" y="5089"/>
                        <a:pt x="2225" y="5089"/>
                        <a:pt x="2225" y="5089"/>
                      </a:cubicBezTo>
                      <a:cubicBezTo>
                        <a:pt x="2079" y="5089"/>
                        <a:pt x="2079" y="5089"/>
                        <a:pt x="2079" y="5089"/>
                      </a:cubicBezTo>
                      <a:cubicBezTo>
                        <a:pt x="2079" y="5089"/>
                        <a:pt x="2031" y="5089"/>
                        <a:pt x="2031" y="5089"/>
                      </a:cubicBezTo>
                      <a:cubicBezTo>
                        <a:pt x="1982" y="5089"/>
                        <a:pt x="1982" y="5089"/>
                        <a:pt x="1982" y="5089"/>
                      </a:cubicBezTo>
                      <a:cubicBezTo>
                        <a:pt x="1982" y="5089"/>
                        <a:pt x="1982" y="5089"/>
                        <a:pt x="1982" y="5089"/>
                      </a:cubicBezTo>
                      <a:cubicBezTo>
                        <a:pt x="1933" y="5089"/>
                        <a:pt x="1933" y="5089"/>
                        <a:pt x="1885" y="5089"/>
                      </a:cubicBezTo>
                      <a:cubicBezTo>
                        <a:pt x="1836" y="5089"/>
                        <a:pt x="1787" y="5042"/>
                        <a:pt x="1787" y="5042"/>
                      </a:cubicBezTo>
                      <a:cubicBezTo>
                        <a:pt x="1739" y="5042"/>
                        <a:pt x="1739" y="5042"/>
                        <a:pt x="1690" y="5089"/>
                      </a:cubicBezTo>
                      <a:cubicBezTo>
                        <a:pt x="1690" y="5089"/>
                        <a:pt x="1690" y="5089"/>
                        <a:pt x="1642" y="5089"/>
                      </a:cubicBezTo>
                      <a:cubicBezTo>
                        <a:pt x="1544" y="5185"/>
                        <a:pt x="1398" y="5233"/>
                        <a:pt x="1301" y="5233"/>
                      </a:cubicBezTo>
                      <a:cubicBezTo>
                        <a:pt x="1204" y="5280"/>
                        <a:pt x="1106" y="5280"/>
                        <a:pt x="1009" y="5328"/>
                      </a:cubicBezTo>
                      <a:cubicBezTo>
                        <a:pt x="863" y="5423"/>
                        <a:pt x="766" y="5471"/>
                        <a:pt x="669" y="5519"/>
                      </a:cubicBezTo>
                      <a:cubicBezTo>
                        <a:pt x="571" y="5519"/>
                        <a:pt x="523" y="5566"/>
                        <a:pt x="523" y="5614"/>
                      </a:cubicBezTo>
                      <a:cubicBezTo>
                        <a:pt x="523" y="5709"/>
                        <a:pt x="474" y="5805"/>
                        <a:pt x="425" y="5900"/>
                      </a:cubicBezTo>
                      <a:cubicBezTo>
                        <a:pt x="377" y="5948"/>
                        <a:pt x="328" y="5995"/>
                        <a:pt x="377" y="6091"/>
                      </a:cubicBezTo>
                      <a:cubicBezTo>
                        <a:pt x="425" y="6282"/>
                        <a:pt x="279" y="6329"/>
                        <a:pt x="231" y="6377"/>
                      </a:cubicBezTo>
                      <a:cubicBezTo>
                        <a:pt x="182" y="6377"/>
                        <a:pt x="133" y="6425"/>
                        <a:pt x="85" y="6472"/>
                      </a:cubicBezTo>
                      <a:cubicBezTo>
                        <a:pt x="36" y="6520"/>
                        <a:pt x="36" y="6520"/>
                        <a:pt x="85" y="6568"/>
                      </a:cubicBezTo>
                      <a:cubicBezTo>
                        <a:pt x="85" y="6615"/>
                        <a:pt x="85" y="6711"/>
                        <a:pt x="36" y="6806"/>
                      </a:cubicBezTo>
                      <a:cubicBezTo>
                        <a:pt x="-12" y="6806"/>
                        <a:pt x="-12" y="6854"/>
                        <a:pt x="36" y="6901"/>
                      </a:cubicBezTo>
                      <a:cubicBezTo>
                        <a:pt x="36" y="6949"/>
                        <a:pt x="85" y="7044"/>
                        <a:pt x="133" y="7092"/>
                      </a:cubicBezTo>
                      <a:cubicBezTo>
                        <a:pt x="182" y="7140"/>
                        <a:pt x="182" y="7140"/>
                        <a:pt x="182" y="7140"/>
                      </a:cubicBezTo>
                      <a:cubicBezTo>
                        <a:pt x="182" y="7187"/>
                        <a:pt x="231" y="7235"/>
                        <a:pt x="231" y="7235"/>
                      </a:cubicBezTo>
                      <a:cubicBezTo>
                        <a:pt x="328" y="7378"/>
                        <a:pt x="425" y="7521"/>
                        <a:pt x="425" y="7664"/>
                      </a:cubicBezTo>
                      <a:cubicBezTo>
                        <a:pt x="425" y="7712"/>
                        <a:pt x="425" y="7712"/>
                        <a:pt x="425" y="7760"/>
                      </a:cubicBezTo>
                      <a:cubicBezTo>
                        <a:pt x="474" y="7760"/>
                        <a:pt x="523" y="7760"/>
                        <a:pt x="571" y="7760"/>
                      </a:cubicBezTo>
                      <a:cubicBezTo>
                        <a:pt x="620" y="7760"/>
                        <a:pt x="620" y="7760"/>
                        <a:pt x="620" y="7760"/>
                      </a:cubicBezTo>
                      <a:cubicBezTo>
                        <a:pt x="717" y="7760"/>
                        <a:pt x="766" y="7903"/>
                        <a:pt x="766" y="7950"/>
                      </a:cubicBezTo>
                      <a:cubicBezTo>
                        <a:pt x="815" y="8046"/>
                        <a:pt x="815" y="8093"/>
                        <a:pt x="863" y="8093"/>
                      </a:cubicBezTo>
                      <a:cubicBezTo>
                        <a:pt x="960" y="8093"/>
                        <a:pt x="1009" y="8093"/>
                        <a:pt x="1058" y="8093"/>
                      </a:cubicBezTo>
                      <a:cubicBezTo>
                        <a:pt x="1155" y="8093"/>
                        <a:pt x="1204" y="8093"/>
                        <a:pt x="1252" y="8093"/>
                      </a:cubicBezTo>
                      <a:cubicBezTo>
                        <a:pt x="1350" y="8093"/>
                        <a:pt x="1350" y="8046"/>
                        <a:pt x="1398" y="8046"/>
                      </a:cubicBezTo>
                      <a:cubicBezTo>
                        <a:pt x="1447" y="7950"/>
                        <a:pt x="1544" y="7855"/>
                        <a:pt x="1642" y="7855"/>
                      </a:cubicBezTo>
                      <a:cubicBezTo>
                        <a:pt x="1690" y="7855"/>
                        <a:pt x="1787" y="7855"/>
                        <a:pt x="1787" y="8046"/>
                      </a:cubicBezTo>
                      <a:cubicBezTo>
                        <a:pt x="1787" y="8093"/>
                        <a:pt x="1787" y="8093"/>
                        <a:pt x="1787" y="8141"/>
                      </a:cubicBezTo>
                      <a:cubicBezTo>
                        <a:pt x="1787" y="8284"/>
                        <a:pt x="1787" y="8570"/>
                        <a:pt x="1836" y="8666"/>
                      </a:cubicBezTo>
                      <a:cubicBezTo>
                        <a:pt x="1933" y="8618"/>
                        <a:pt x="2079" y="8618"/>
                        <a:pt x="2128" y="8618"/>
                      </a:cubicBezTo>
                      <a:cubicBezTo>
                        <a:pt x="2177" y="8618"/>
                        <a:pt x="2177" y="8618"/>
                        <a:pt x="2225" y="8618"/>
                      </a:cubicBezTo>
                      <a:cubicBezTo>
                        <a:pt x="2225" y="8618"/>
                        <a:pt x="2225" y="8618"/>
                        <a:pt x="2225" y="8618"/>
                      </a:cubicBezTo>
                      <a:cubicBezTo>
                        <a:pt x="2371" y="8618"/>
                        <a:pt x="2371" y="8618"/>
                        <a:pt x="2371" y="8618"/>
                      </a:cubicBezTo>
                      <a:cubicBezTo>
                        <a:pt x="2371" y="8618"/>
                        <a:pt x="2371" y="8618"/>
                        <a:pt x="2420" y="8618"/>
                      </a:cubicBezTo>
                      <a:cubicBezTo>
                        <a:pt x="2420" y="8618"/>
                        <a:pt x="2420" y="8618"/>
                        <a:pt x="2420" y="8618"/>
                      </a:cubicBezTo>
                      <a:cubicBezTo>
                        <a:pt x="2420" y="8618"/>
                        <a:pt x="2420" y="8618"/>
                        <a:pt x="2420" y="8618"/>
                      </a:cubicBezTo>
                      <a:cubicBezTo>
                        <a:pt x="2469" y="8618"/>
                        <a:pt x="2517" y="8666"/>
                        <a:pt x="2566" y="8666"/>
                      </a:cubicBezTo>
                      <a:cubicBezTo>
                        <a:pt x="2566" y="8666"/>
                        <a:pt x="2566" y="8666"/>
                        <a:pt x="2566" y="8666"/>
                      </a:cubicBezTo>
                      <a:cubicBezTo>
                        <a:pt x="2615" y="8666"/>
                        <a:pt x="2615" y="8666"/>
                        <a:pt x="2663" y="8666"/>
                      </a:cubicBezTo>
                      <a:cubicBezTo>
                        <a:pt x="2663" y="8666"/>
                        <a:pt x="2663" y="8666"/>
                        <a:pt x="2663" y="8666"/>
                      </a:cubicBezTo>
                      <a:cubicBezTo>
                        <a:pt x="2760" y="8713"/>
                        <a:pt x="2858" y="8666"/>
                        <a:pt x="2955" y="8570"/>
                      </a:cubicBezTo>
                      <a:cubicBezTo>
                        <a:pt x="3052" y="8523"/>
                        <a:pt x="3101" y="8475"/>
                        <a:pt x="3198" y="8427"/>
                      </a:cubicBezTo>
                      <a:cubicBezTo>
                        <a:pt x="3296" y="8427"/>
                        <a:pt x="3344" y="8380"/>
                        <a:pt x="3442" y="8332"/>
                      </a:cubicBezTo>
                      <a:cubicBezTo>
                        <a:pt x="3490" y="8284"/>
                        <a:pt x="3539" y="8284"/>
                        <a:pt x="3587" y="8237"/>
                      </a:cubicBezTo>
                      <a:cubicBezTo>
                        <a:pt x="3782" y="8141"/>
                        <a:pt x="3928" y="8046"/>
                        <a:pt x="4123" y="8046"/>
                      </a:cubicBezTo>
                      <a:cubicBezTo>
                        <a:pt x="4220" y="8046"/>
                        <a:pt x="4269" y="7998"/>
                        <a:pt x="4366" y="7998"/>
                      </a:cubicBezTo>
                      <a:cubicBezTo>
                        <a:pt x="4415" y="7998"/>
                        <a:pt x="4512" y="7998"/>
                        <a:pt x="4560" y="7998"/>
                      </a:cubicBezTo>
                      <a:cubicBezTo>
                        <a:pt x="4609" y="7998"/>
                        <a:pt x="4706" y="7998"/>
                        <a:pt x="4755" y="8046"/>
                      </a:cubicBezTo>
                      <a:cubicBezTo>
                        <a:pt x="4755" y="8046"/>
                        <a:pt x="4755" y="8093"/>
                        <a:pt x="4755" y="8141"/>
                      </a:cubicBezTo>
                      <a:cubicBezTo>
                        <a:pt x="4755" y="8141"/>
                        <a:pt x="4755" y="8141"/>
                        <a:pt x="4755" y="8189"/>
                      </a:cubicBezTo>
                      <a:cubicBezTo>
                        <a:pt x="4706" y="8332"/>
                        <a:pt x="4658" y="8856"/>
                        <a:pt x="4901" y="9142"/>
                      </a:cubicBezTo>
                      <a:cubicBezTo>
                        <a:pt x="5096" y="9381"/>
                        <a:pt x="5242" y="9476"/>
                        <a:pt x="5339" y="9476"/>
                      </a:cubicBezTo>
                      <a:cubicBezTo>
                        <a:pt x="5387" y="9476"/>
                        <a:pt x="5436" y="9476"/>
                        <a:pt x="5485" y="9476"/>
                      </a:cubicBezTo>
                      <a:cubicBezTo>
                        <a:pt x="5533" y="9476"/>
                        <a:pt x="5533" y="9476"/>
                        <a:pt x="5582" y="9476"/>
                      </a:cubicBezTo>
                      <a:cubicBezTo>
                        <a:pt x="5679" y="9476"/>
                        <a:pt x="5728" y="9524"/>
                        <a:pt x="5777" y="9524"/>
                      </a:cubicBezTo>
                      <a:cubicBezTo>
                        <a:pt x="5777" y="9572"/>
                        <a:pt x="5825" y="9572"/>
                        <a:pt x="5825" y="9572"/>
                      </a:cubicBezTo>
                      <a:cubicBezTo>
                        <a:pt x="5874" y="9572"/>
                        <a:pt x="5874" y="9572"/>
                        <a:pt x="5874" y="9572"/>
                      </a:cubicBezTo>
                      <a:cubicBezTo>
                        <a:pt x="6069" y="9572"/>
                        <a:pt x="6069" y="9667"/>
                        <a:pt x="6069" y="9715"/>
                      </a:cubicBezTo>
                      <a:cubicBezTo>
                        <a:pt x="6117" y="9762"/>
                        <a:pt x="6117" y="9762"/>
                        <a:pt x="6117" y="9762"/>
                      </a:cubicBezTo>
                      <a:cubicBezTo>
                        <a:pt x="6166" y="9762"/>
                        <a:pt x="6263" y="9762"/>
                        <a:pt x="6312" y="9762"/>
                      </a:cubicBezTo>
                      <a:cubicBezTo>
                        <a:pt x="6555" y="9810"/>
                        <a:pt x="6652" y="9905"/>
                        <a:pt x="6652" y="10048"/>
                      </a:cubicBezTo>
                      <a:cubicBezTo>
                        <a:pt x="6652" y="10048"/>
                        <a:pt x="6701" y="10048"/>
                        <a:pt x="6750" y="10048"/>
                      </a:cubicBezTo>
                      <a:cubicBezTo>
                        <a:pt x="6750" y="10048"/>
                        <a:pt x="6750" y="10048"/>
                        <a:pt x="6798" y="10048"/>
                      </a:cubicBezTo>
                      <a:cubicBezTo>
                        <a:pt x="6798" y="10048"/>
                        <a:pt x="6847" y="10048"/>
                        <a:pt x="6896" y="10048"/>
                      </a:cubicBezTo>
                      <a:cubicBezTo>
                        <a:pt x="6993" y="10048"/>
                        <a:pt x="7139" y="10048"/>
                        <a:pt x="7236" y="10096"/>
                      </a:cubicBezTo>
                      <a:cubicBezTo>
                        <a:pt x="7236" y="10144"/>
                        <a:pt x="7236" y="10144"/>
                        <a:pt x="7236" y="10144"/>
                      </a:cubicBezTo>
                      <a:cubicBezTo>
                        <a:pt x="7382" y="10239"/>
                        <a:pt x="7479" y="10335"/>
                        <a:pt x="7479" y="10573"/>
                      </a:cubicBezTo>
                      <a:cubicBezTo>
                        <a:pt x="7479" y="10621"/>
                        <a:pt x="7479" y="10668"/>
                        <a:pt x="7528" y="10716"/>
                      </a:cubicBezTo>
                      <a:cubicBezTo>
                        <a:pt x="7577" y="10811"/>
                        <a:pt x="7625" y="10859"/>
                        <a:pt x="7577" y="10954"/>
                      </a:cubicBezTo>
                      <a:cubicBezTo>
                        <a:pt x="7577" y="11002"/>
                        <a:pt x="7528" y="11002"/>
                        <a:pt x="7479" y="11050"/>
                      </a:cubicBezTo>
                      <a:cubicBezTo>
                        <a:pt x="7479" y="11050"/>
                        <a:pt x="7528" y="11097"/>
                        <a:pt x="7528" y="11145"/>
                      </a:cubicBezTo>
                      <a:cubicBezTo>
                        <a:pt x="7577" y="11240"/>
                        <a:pt x="7625" y="11288"/>
                        <a:pt x="7625" y="11384"/>
                      </a:cubicBezTo>
                      <a:cubicBezTo>
                        <a:pt x="7625" y="11527"/>
                        <a:pt x="7820" y="11622"/>
                        <a:pt x="8112" y="11574"/>
                      </a:cubicBezTo>
                      <a:cubicBezTo>
                        <a:pt x="8160" y="11574"/>
                        <a:pt x="8209" y="11574"/>
                        <a:pt x="8258" y="11574"/>
                      </a:cubicBezTo>
                      <a:cubicBezTo>
                        <a:pt x="8501" y="11574"/>
                        <a:pt x="8647" y="11622"/>
                        <a:pt x="8647" y="11956"/>
                      </a:cubicBezTo>
                      <a:cubicBezTo>
                        <a:pt x="8647" y="12051"/>
                        <a:pt x="8696" y="12099"/>
                        <a:pt x="8793" y="12194"/>
                      </a:cubicBezTo>
                      <a:cubicBezTo>
                        <a:pt x="8842" y="12242"/>
                        <a:pt x="8939" y="12337"/>
                        <a:pt x="8987" y="12433"/>
                      </a:cubicBezTo>
                      <a:cubicBezTo>
                        <a:pt x="9036" y="12623"/>
                        <a:pt x="8987" y="12766"/>
                        <a:pt x="8939" y="12909"/>
                      </a:cubicBezTo>
                      <a:cubicBezTo>
                        <a:pt x="8939" y="13005"/>
                        <a:pt x="8890" y="13100"/>
                        <a:pt x="8939" y="13148"/>
                      </a:cubicBezTo>
                      <a:cubicBezTo>
                        <a:pt x="8939" y="13195"/>
                        <a:pt x="8939" y="13243"/>
                        <a:pt x="8939" y="13243"/>
                      </a:cubicBezTo>
                      <a:cubicBezTo>
                        <a:pt x="8939" y="13291"/>
                        <a:pt x="8939" y="13291"/>
                        <a:pt x="8939" y="13291"/>
                      </a:cubicBezTo>
                      <a:cubicBezTo>
                        <a:pt x="8890" y="13338"/>
                        <a:pt x="8890" y="13338"/>
                        <a:pt x="8890" y="13386"/>
                      </a:cubicBezTo>
                      <a:cubicBezTo>
                        <a:pt x="8890" y="13386"/>
                        <a:pt x="8890" y="13386"/>
                        <a:pt x="8890" y="13434"/>
                      </a:cubicBezTo>
                      <a:cubicBezTo>
                        <a:pt x="8890" y="13434"/>
                        <a:pt x="8890" y="13434"/>
                        <a:pt x="8842" y="13482"/>
                      </a:cubicBezTo>
                      <a:cubicBezTo>
                        <a:pt x="8842" y="13482"/>
                        <a:pt x="8842" y="13482"/>
                        <a:pt x="8842" y="13482"/>
                      </a:cubicBezTo>
                      <a:cubicBezTo>
                        <a:pt x="8842" y="13529"/>
                        <a:pt x="8842" y="13529"/>
                        <a:pt x="8793" y="13529"/>
                      </a:cubicBezTo>
                      <a:cubicBezTo>
                        <a:pt x="8793" y="13529"/>
                        <a:pt x="8793" y="13529"/>
                        <a:pt x="8793" y="13577"/>
                      </a:cubicBezTo>
                      <a:cubicBezTo>
                        <a:pt x="8793" y="13577"/>
                        <a:pt x="8793" y="13577"/>
                        <a:pt x="8793" y="13577"/>
                      </a:cubicBezTo>
                      <a:cubicBezTo>
                        <a:pt x="8793" y="13577"/>
                        <a:pt x="8793" y="13577"/>
                        <a:pt x="8793" y="13577"/>
                      </a:cubicBezTo>
                      <a:cubicBezTo>
                        <a:pt x="8793" y="13577"/>
                        <a:pt x="8793" y="13577"/>
                        <a:pt x="8793" y="13577"/>
                      </a:cubicBezTo>
                      <a:cubicBezTo>
                        <a:pt x="8793" y="13577"/>
                        <a:pt x="8842" y="13625"/>
                        <a:pt x="8842" y="13625"/>
                      </a:cubicBezTo>
                      <a:cubicBezTo>
                        <a:pt x="8842" y="13625"/>
                        <a:pt x="8842" y="13625"/>
                        <a:pt x="8842" y="13625"/>
                      </a:cubicBezTo>
                      <a:cubicBezTo>
                        <a:pt x="8842" y="13672"/>
                        <a:pt x="8842" y="13672"/>
                        <a:pt x="8842" y="13672"/>
                      </a:cubicBezTo>
                      <a:cubicBezTo>
                        <a:pt x="8842" y="13672"/>
                        <a:pt x="8842" y="13720"/>
                        <a:pt x="8842" y="13720"/>
                      </a:cubicBezTo>
                      <a:cubicBezTo>
                        <a:pt x="8842" y="13720"/>
                        <a:pt x="8842" y="13768"/>
                        <a:pt x="8842" y="13768"/>
                      </a:cubicBezTo>
                      <a:cubicBezTo>
                        <a:pt x="8842" y="13863"/>
                        <a:pt x="8793" y="13863"/>
                        <a:pt x="8744" y="13911"/>
                      </a:cubicBezTo>
                      <a:cubicBezTo>
                        <a:pt x="8744" y="13911"/>
                        <a:pt x="8793" y="13958"/>
                        <a:pt x="8793" y="14006"/>
                      </a:cubicBezTo>
                      <a:cubicBezTo>
                        <a:pt x="8842" y="14101"/>
                        <a:pt x="8939" y="14292"/>
                        <a:pt x="8890" y="14531"/>
                      </a:cubicBezTo>
                      <a:cubicBezTo>
                        <a:pt x="8842" y="14626"/>
                        <a:pt x="8842" y="14769"/>
                        <a:pt x="8842" y="14769"/>
                      </a:cubicBezTo>
                      <a:cubicBezTo>
                        <a:pt x="8842" y="14817"/>
                        <a:pt x="8890" y="14817"/>
                        <a:pt x="9085" y="14817"/>
                      </a:cubicBezTo>
                      <a:cubicBezTo>
                        <a:pt x="9279" y="14817"/>
                        <a:pt x="9377" y="14864"/>
                        <a:pt x="9425" y="14912"/>
                      </a:cubicBezTo>
                      <a:cubicBezTo>
                        <a:pt x="9425" y="14912"/>
                        <a:pt x="9474" y="14912"/>
                        <a:pt x="9474" y="14912"/>
                      </a:cubicBezTo>
                      <a:cubicBezTo>
                        <a:pt x="9474" y="14912"/>
                        <a:pt x="9474" y="14912"/>
                        <a:pt x="9474" y="14912"/>
                      </a:cubicBezTo>
                      <a:cubicBezTo>
                        <a:pt x="9523" y="14864"/>
                        <a:pt x="9571" y="14864"/>
                        <a:pt x="9571" y="14864"/>
                      </a:cubicBezTo>
                      <a:cubicBezTo>
                        <a:pt x="9815" y="14864"/>
                        <a:pt x="10009" y="15293"/>
                        <a:pt x="10009" y="15389"/>
                      </a:cubicBezTo>
                      <a:cubicBezTo>
                        <a:pt x="10058" y="15580"/>
                        <a:pt x="10155" y="15818"/>
                        <a:pt x="10204" y="15913"/>
                      </a:cubicBezTo>
                      <a:cubicBezTo>
                        <a:pt x="10204" y="15913"/>
                        <a:pt x="10204" y="15913"/>
                        <a:pt x="10204" y="15913"/>
                      </a:cubicBezTo>
                      <a:cubicBezTo>
                        <a:pt x="10301" y="15866"/>
                        <a:pt x="10398" y="15818"/>
                        <a:pt x="10544" y="15818"/>
                      </a:cubicBezTo>
                      <a:cubicBezTo>
                        <a:pt x="10593" y="15818"/>
                        <a:pt x="10642" y="15818"/>
                        <a:pt x="10690" y="15818"/>
                      </a:cubicBezTo>
                      <a:cubicBezTo>
                        <a:pt x="10690" y="15866"/>
                        <a:pt x="10739" y="15866"/>
                        <a:pt x="10739" y="15866"/>
                      </a:cubicBezTo>
                      <a:cubicBezTo>
                        <a:pt x="10885" y="16009"/>
                        <a:pt x="10787" y="16295"/>
                        <a:pt x="10739" y="16581"/>
                      </a:cubicBezTo>
                      <a:cubicBezTo>
                        <a:pt x="10739" y="16629"/>
                        <a:pt x="10690" y="16724"/>
                        <a:pt x="10690" y="16772"/>
                      </a:cubicBezTo>
                      <a:cubicBezTo>
                        <a:pt x="10690" y="16772"/>
                        <a:pt x="10690" y="16772"/>
                        <a:pt x="10690" y="16772"/>
                      </a:cubicBezTo>
                      <a:cubicBezTo>
                        <a:pt x="10885" y="16772"/>
                        <a:pt x="10982" y="16819"/>
                        <a:pt x="10982" y="16819"/>
                      </a:cubicBezTo>
                      <a:cubicBezTo>
                        <a:pt x="11177" y="16915"/>
                        <a:pt x="11177" y="17678"/>
                        <a:pt x="11128" y="17773"/>
                      </a:cubicBezTo>
                      <a:cubicBezTo>
                        <a:pt x="11079" y="17868"/>
                        <a:pt x="10982" y="17916"/>
                        <a:pt x="10739" y="18011"/>
                      </a:cubicBezTo>
                      <a:cubicBezTo>
                        <a:pt x="10642" y="18059"/>
                        <a:pt x="10496" y="18107"/>
                        <a:pt x="10447" y="18154"/>
                      </a:cubicBezTo>
                      <a:cubicBezTo>
                        <a:pt x="10252" y="18297"/>
                        <a:pt x="9766" y="18774"/>
                        <a:pt x="9523" y="19108"/>
                      </a:cubicBezTo>
                      <a:cubicBezTo>
                        <a:pt x="9474" y="19203"/>
                        <a:pt x="9425" y="19251"/>
                        <a:pt x="9377" y="19299"/>
                      </a:cubicBezTo>
                      <a:cubicBezTo>
                        <a:pt x="9377" y="19299"/>
                        <a:pt x="9377" y="19346"/>
                        <a:pt x="9377" y="19346"/>
                      </a:cubicBezTo>
                      <a:cubicBezTo>
                        <a:pt x="9328" y="19394"/>
                        <a:pt x="9279" y="19442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79" y="19489"/>
                        <a:pt x="9279" y="19489"/>
                        <a:pt x="9279" y="19489"/>
                      </a:cubicBezTo>
                      <a:cubicBezTo>
                        <a:pt x="9279" y="19489"/>
                        <a:pt x="9279" y="19489"/>
                        <a:pt x="9279" y="19489"/>
                      </a:cubicBezTo>
                      <a:cubicBezTo>
                        <a:pt x="9377" y="19537"/>
                        <a:pt x="9474" y="19537"/>
                        <a:pt x="9620" y="19680"/>
                      </a:cubicBezTo>
                      <a:cubicBezTo>
                        <a:pt x="9620" y="19680"/>
                        <a:pt x="9620" y="19728"/>
                        <a:pt x="9669" y="19728"/>
                      </a:cubicBezTo>
                      <a:cubicBezTo>
                        <a:pt x="9766" y="19871"/>
                        <a:pt x="9815" y="19966"/>
                        <a:pt x="9863" y="20014"/>
                      </a:cubicBezTo>
                      <a:cubicBezTo>
                        <a:pt x="9863" y="19966"/>
                        <a:pt x="9960" y="19919"/>
                        <a:pt x="10058" y="19919"/>
                      </a:cubicBezTo>
                      <a:cubicBezTo>
                        <a:pt x="10106" y="19919"/>
                        <a:pt x="10155" y="19966"/>
                        <a:pt x="10204" y="20014"/>
                      </a:cubicBezTo>
                      <a:cubicBezTo>
                        <a:pt x="10301" y="20157"/>
                        <a:pt x="10447" y="20252"/>
                        <a:pt x="10593" y="20348"/>
                      </a:cubicBezTo>
                      <a:cubicBezTo>
                        <a:pt x="10690" y="20395"/>
                        <a:pt x="10787" y="20443"/>
                        <a:pt x="10836" y="20491"/>
                      </a:cubicBezTo>
                      <a:cubicBezTo>
                        <a:pt x="10836" y="20491"/>
                        <a:pt x="10885" y="20538"/>
                        <a:pt x="10933" y="20538"/>
                      </a:cubicBezTo>
                      <a:cubicBezTo>
                        <a:pt x="11031" y="20634"/>
                        <a:pt x="11225" y="20729"/>
                        <a:pt x="11225" y="20968"/>
                      </a:cubicBezTo>
                      <a:cubicBezTo>
                        <a:pt x="11225" y="21015"/>
                        <a:pt x="11225" y="21063"/>
                        <a:pt x="11225" y="21111"/>
                      </a:cubicBezTo>
                      <a:cubicBezTo>
                        <a:pt x="11225" y="21158"/>
                        <a:pt x="11225" y="21206"/>
                        <a:pt x="11225" y="21206"/>
                      </a:cubicBezTo>
                      <a:cubicBezTo>
                        <a:pt x="11225" y="21254"/>
                        <a:pt x="11225" y="21254"/>
                        <a:pt x="11225" y="21254"/>
                      </a:cubicBezTo>
                      <a:cubicBezTo>
                        <a:pt x="11177" y="21301"/>
                        <a:pt x="11177" y="21301"/>
                        <a:pt x="11177" y="21349"/>
                      </a:cubicBezTo>
                      <a:cubicBezTo>
                        <a:pt x="11177" y="21349"/>
                        <a:pt x="11177" y="21349"/>
                        <a:pt x="11177" y="21349"/>
                      </a:cubicBezTo>
                      <a:cubicBezTo>
                        <a:pt x="11177" y="21397"/>
                        <a:pt x="11177" y="21444"/>
                        <a:pt x="11225" y="21444"/>
                      </a:cubicBezTo>
                      <a:cubicBezTo>
                        <a:pt x="11225" y="21492"/>
                        <a:pt x="11225" y="21492"/>
                        <a:pt x="11225" y="21492"/>
                      </a:cubicBezTo>
                      <a:cubicBezTo>
                        <a:pt x="11225" y="21540"/>
                        <a:pt x="11225" y="21540"/>
                        <a:pt x="11225" y="21588"/>
                      </a:cubicBezTo>
                      <a:cubicBezTo>
                        <a:pt x="11225" y="21588"/>
                        <a:pt x="11225" y="21588"/>
                        <a:pt x="11225" y="21588"/>
                      </a:cubicBezTo>
                      <a:cubicBezTo>
                        <a:pt x="11274" y="21540"/>
                        <a:pt x="11323" y="21492"/>
                        <a:pt x="11371" y="21444"/>
                      </a:cubicBezTo>
                      <a:cubicBezTo>
                        <a:pt x="11566" y="21301"/>
                        <a:pt x="11615" y="21206"/>
                        <a:pt x="11663" y="21063"/>
                      </a:cubicBezTo>
                      <a:cubicBezTo>
                        <a:pt x="11663" y="21015"/>
                        <a:pt x="11712" y="20920"/>
                        <a:pt x="11760" y="20825"/>
                      </a:cubicBezTo>
                      <a:cubicBezTo>
                        <a:pt x="11809" y="20729"/>
                        <a:pt x="11858" y="20634"/>
                        <a:pt x="11858" y="20586"/>
                      </a:cubicBezTo>
                      <a:cubicBezTo>
                        <a:pt x="11858" y="20443"/>
                        <a:pt x="11906" y="20300"/>
                        <a:pt x="12101" y="20157"/>
                      </a:cubicBezTo>
                      <a:cubicBezTo>
                        <a:pt x="12150" y="20062"/>
                        <a:pt x="12150" y="20014"/>
                        <a:pt x="12150" y="19919"/>
                      </a:cubicBezTo>
                      <a:cubicBezTo>
                        <a:pt x="12150" y="19823"/>
                        <a:pt x="12150" y="19680"/>
                        <a:pt x="12393" y="19537"/>
                      </a:cubicBezTo>
                      <a:cubicBezTo>
                        <a:pt x="12588" y="19489"/>
                        <a:pt x="12685" y="19489"/>
                        <a:pt x="12733" y="19585"/>
                      </a:cubicBezTo>
                      <a:cubicBezTo>
                        <a:pt x="12831" y="19728"/>
                        <a:pt x="12733" y="19919"/>
                        <a:pt x="12636" y="20062"/>
                      </a:cubicBezTo>
                      <a:cubicBezTo>
                        <a:pt x="12782" y="19871"/>
                        <a:pt x="12879" y="19633"/>
                        <a:pt x="13025" y="19394"/>
                      </a:cubicBezTo>
                      <a:cubicBezTo>
                        <a:pt x="13025" y="19346"/>
                        <a:pt x="13074" y="19299"/>
                        <a:pt x="13123" y="19203"/>
                      </a:cubicBezTo>
                      <a:cubicBezTo>
                        <a:pt x="13317" y="18822"/>
                        <a:pt x="13512" y="18631"/>
                        <a:pt x="13706" y="18584"/>
                      </a:cubicBezTo>
                      <a:cubicBezTo>
                        <a:pt x="13755" y="18584"/>
                        <a:pt x="13852" y="18440"/>
                        <a:pt x="13804" y="17916"/>
                      </a:cubicBezTo>
                      <a:cubicBezTo>
                        <a:pt x="13804" y="17821"/>
                        <a:pt x="13804" y="17773"/>
                        <a:pt x="13755" y="17678"/>
                      </a:cubicBezTo>
                      <a:cubicBezTo>
                        <a:pt x="13755" y="17439"/>
                        <a:pt x="13706" y="17248"/>
                        <a:pt x="13804" y="17058"/>
                      </a:cubicBezTo>
                      <a:cubicBezTo>
                        <a:pt x="13852" y="17010"/>
                        <a:pt x="13901" y="16915"/>
                        <a:pt x="13901" y="16867"/>
                      </a:cubicBezTo>
                      <a:cubicBezTo>
                        <a:pt x="13901" y="16772"/>
                        <a:pt x="13901" y="16629"/>
                        <a:pt x="14096" y="16629"/>
                      </a:cubicBezTo>
                      <a:cubicBezTo>
                        <a:pt x="14193" y="16629"/>
                        <a:pt x="14485" y="16342"/>
                        <a:pt x="14679" y="16152"/>
                      </a:cubicBezTo>
                      <a:cubicBezTo>
                        <a:pt x="14971" y="15866"/>
                        <a:pt x="15166" y="15818"/>
                        <a:pt x="15458" y="15818"/>
                      </a:cubicBezTo>
                      <a:cubicBezTo>
                        <a:pt x="15555" y="15818"/>
                        <a:pt x="15604" y="15770"/>
                        <a:pt x="15604" y="15770"/>
                      </a:cubicBezTo>
                      <a:cubicBezTo>
                        <a:pt x="15604" y="15723"/>
                        <a:pt x="15652" y="15675"/>
                        <a:pt x="15750" y="15627"/>
                      </a:cubicBezTo>
                      <a:cubicBezTo>
                        <a:pt x="15896" y="15627"/>
                        <a:pt x="15993" y="15532"/>
                        <a:pt x="16042" y="15437"/>
                      </a:cubicBezTo>
                      <a:cubicBezTo>
                        <a:pt x="16090" y="15389"/>
                        <a:pt x="16139" y="15389"/>
                        <a:pt x="16139" y="15341"/>
                      </a:cubicBezTo>
                      <a:cubicBezTo>
                        <a:pt x="16187" y="15293"/>
                        <a:pt x="16285" y="15246"/>
                        <a:pt x="16431" y="15246"/>
                      </a:cubicBezTo>
                      <a:cubicBezTo>
                        <a:pt x="16528" y="15246"/>
                        <a:pt x="16674" y="15293"/>
                        <a:pt x="16771" y="15293"/>
                      </a:cubicBezTo>
                      <a:cubicBezTo>
                        <a:pt x="16917" y="15293"/>
                        <a:pt x="17015" y="15341"/>
                        <a:pt x="17112" y="15341"/>
                      </a:cubicBezTo>
                      <a:cubicBezTo>
                        <a:pt x="17306" y="15341"/>
                        <a:pt x="17306" y="15341"/>
                        <a:pt x="17306" y="15341"/>
                      </a:cubicBezTo>
                      <a:cubicBezTo>
                        <a:pt x="17501" y="15341"/>
                        <a:pt x="17501" y="15293"/>
                        <a:pt x="17501" y="15246"/>
                      </a:cubicBezTo>
                      <a:cubicBezTo>
                        <a:pt x="17501" y="15055"/>
                        <a:pt x="17696" y="14864"/>
                        <a:pt x="17939" y="14864"/>
                      </a:cubicBezTo>
                      <a:cubicBezTo>
                        <a:pt x="18036" y="14864"/>
                        <a:pt x="18085" y="14864"/>
                        <a:pt x="18085" y="14674"/>
                      </a:cubicBezTo>
                      <a:cubicBezTo>
                        <a:pt x="18085" y="14387"/>
                        <a:pt x="18133" y="14244"/>
                        <a:pt x="18328" y="14101"/>
                      </a:cubicBezTo>
                      <a:cubicBezTo>
                        <a:pt x="18425" y="14054"/>
                        <a:pt x="18425" y="13911"/>
                        <a:pt x="18474" y="13768"/>
                      </a:cubicBezTo>
                      <a:cubicBezTo>
                        <a:pt x="18474" y="13720"/>
                        <a:pt x="18523" y="13672"/>
                        <a:pt x="18523" y="13625"/>
                      </a:cubicBezTo>
                      <a:cubicBezTo>
                        <a:pt x="18523" y="13529"/>
                        <a:pt x="18620" y="13482"/>
                        <a:pt x="18669" y="13482"/>
                      </a:cubicBezTo>
                      <a:cubicBezTo>
                        <a:pt x="18717" y="13434"/>
                        <a:pt x="18717" y="13434"/>
                        <a:pt x="18717" y="13386"/>
                      </a:cubicBezTo>
                      <a:cubicBezTo>
                        <a:pt x="18717" y="13243"/>
                        <a:pt x="18717" y="13148"/>
                        <a:pt x="18766" y="13005"/>
                      </a:cubicBezTo>
                      <a:cubicBezTo>
                        <a:pt x="18766" y="12909"/>
                        <a:pt x="18815" y="12814"/>
                        <a:pt x="18815" y="12719"/>
                      </a:cubicBezTo>
                      <a:cubicBezTo>
                        <a:pt x="18815" y="12576"/>
                        <a:pt x="18912" y="12480"/>
                        <a:pt x="19009" y="12480"/>
                      </a:cubicBezTo>
                      <a:cubicBezTo>
                        <a:pt x="19058" y="12433"/>
                        <a:pt x="19058" y="12433"/>
                        <a:pt x="19106" y="12385"/>
                      </a:cubicBezTo>
                      <a:cubicBezTo>
                        <a:pt x="19106" y="12385"/>
                        <a:pt x="19106" y="12337"/>
                        <a:pt x="19106" y="12242"/>
                      </a:cubicBezTo>
                      <a:cubicBezTo>
                        <a:pt x="19058" y="12146"/>
                        <a:pt x="19058" y="11956"/>
                        <a:pt x="19155" y="11717"/>
                      </a:cubicBezTo>
                      <a:cubicBezTo>
                        <a:pt x="19204" y="11527"/>
                        <a:pt x="19204" y="11288"/>
                        <a:pt x="19155" y="11050"/>
                      </a:cubicBezTo>
                      <a:cubicBezTo>
                        <a:pt x="19155" y="10954"/>
                        <a:pt x="19155" y="10859"/>
                        <a:pt x="19155" y="10716"/>
                      </a:cubicBezTo>
                      <a:cubicBezTo>
                        <a:pt x="19155" y="10335"/>
                        <a:pt x="19155" y="10001"/>
                        <a:pt x="19301" y="9858"/>
                      </a:cubicBezTo>
                      <a:cubicBezTo>
                        <a:pt x="19301" y="9858"/>
                        <a:pt x="19301" y="9858"/>
                        <a:pt x="19301" y="9810"/>
                      </a:cubicBezTo>
                      <a:cubicBezTo>
                        <a:pt x="19301" y="9810"/>
                        <a:pt x="19301" y="9810"/>
                        <a:pt x="19301" y="9810"/>
                      </a:cubicBezTo>
                      <a:cubicBezTo>
                        <a:pt x="19204" y="9762"/>
                        <a:pt x="19155" y="9715"/>
                        <a:pt x="19204" y="9619"/>
                      </a:cubicBezTo>
                      <a:cubicBezTo>
                        <a:pt x="19204" y="9524"/>
                        <a:pt x="19350" y="9429"/>
                        <a:pt x="19447" y="9476"/>
                      </a:cubicBezTo>
                      <a:cubicBezTo>
                        <a:pt x="19496" y="9476"/>
                        <a:pt x="19544" y="9524"/>
                        <a:pt x="19544" y="9572"/>
                      </a:cubicBezTo>
                      <a:cubicBezTo>
                        <a:pt x="19593" y="9572"/>
                        <a:pt x="19642" y="9619"/>
                        <a:pt x="19690" y="9572"/>
                      </a:cubicBezTo>
                      <a:cubicBezTo>
                        <a:pt x="19836" y="9524"/>
                        <a:pt x="19982" y="9190"/>
                        <a:pt x="20079" y="8904"/>
                      </a:cubicBezTo>
                      <a:cubicBezTo>
                        <a:pt x="20128" y="8809"/>
                        <a:pt x="20128" y="8809"/>
                        <a:pt x="20128" y="8809"/>
                      </a:cubicBezTo>
                      <a:cubicBezTo>
                        <a:pt x="20225" y="8475"/>
                        <a:pt x="20420" y="8427"/>
                        <a:pt x="20566" y="8380"/>
                      </a:cubicBezTo>
                      <a:cubicBezTo>
                        <a:pt x="20615" y="8380"/>
                        <a:pt x="20663" y="8380"/>
                        <a:pt x="20663" y="8380"/>
                      </a:cubicBezTo>
                      <a:cubicBezTo>
                        <a:pt x="20809" y="8284"/>
                        <a:pt x="21150" y="7950"/>
                        <a:pt x="21393" y="7331"/>
                      </a:cubicBezTo>
                      <a:cubicBezTo>
                        <a:pt x="21588" y="6901"/>
                        <a:pt x="21442" y="6425"/>
                        <a:pt x="21344" y="6091"/>
                      </a:cubicBezTo>
                      <a:cubicBezTo>
                        <a:pt x="21296" y="5995"/>
                        <a:pt x="21296" y="5900"/>
                        <a:pt x="21296" y="5852"/>
                      </a:cubicBezTo>
                      <a:cubicBezTo>
                        <a:pt x="21198" y="5614"/>
                        <a:pt x="21150" y="5614"/>
                        <a:pt x="21101" y="5614"/>
                      </a:cubicBezTo>
                      <a:cubicBezTo>
                        <a:pt x="21052" y="5614"/>
                        <a:pt x="21052" y="5614"/>
                        <a:pt x="21004" y="5614"/>
                      </a:cubicBezTo>
                      <a:cubicBezTo>
                        <a:pt x="20955" y="5614"/>
                        <a:pt x="20955" y="5614"/>
                        <a:pt x="20906" y="5614"/>
                      </a:cubicBezTo>
                      <a:cubicBezTo>
                        <a:pt x="20906" y="5614"/>
                        <a:pt x="20858" y="5614"/>
                        <a:pt x="20858" y="5614"/>
                      </a:cubicBezTo>
                      <a:cubicBezTo>
                        <a:pt x="20420" y="5614"/>
                        <a:pt x="19982" y="5376"/>
                        <a:pt x="19496" y="4899"/>
                      </a:cubicBezTo>
                      <a:cubicBezTo>
                        <a:pt x="19204" y="4517"/>
                        <a:pt x="18815" y="4374"/>
                        <a:pt x="18425" y="4374"/>
                      </a:cubicBezTo>
                      <a:cubicBezTo>
                        <a:pt x="18279" y="4374"/>
                        <a:pt x="18182" y="4374"/>
                        <a:pt x="17987" y="4422"/>
                      </a:cubicBezTo>
                      <a:cubicBezTo>
                        <a:pt x="17939" y="4422"/>
                        <a:pt x="17890" y="4470"/>
                        <a:pt x="17793" y="4470"/>
                      </a:cubicBezTo>
                      <a:cubicBezTo>
                        <a:pt x="17550" y="4470"/>
                        <a:pt x="17355" y="4374"/>
                        <a:pt x="17160" y="4279"/>
                      </a:cubicBezTo>
                      <a:cubicBezTo>
                        <a:pt x="17063" y="4231"/>
                        <a:pt x="16966" y="4184"/>
                        <a:pt x="16869" y="4184"/>
                      </a:cubicBezTo>
                      <a:cubicBezTo>
                        <a:pt x="16771" y="4136"/>
                        <a:pt x="16577" y="4279"/>
                        <a:pt x="16479" y="4374"/>
                      </a:cubicBezTo>
                      <a:cubicBezTo>
                        <a:pt x="16382" y="4422"/>
                        <a:pt x="16285" y="4470"/>
                        <a:pt x="16236" y="4517"/>
                      </a:cubicBezTo>
                      <a:cubicBezTo>
                        <a:pt x="16139" y="4565"/>
                        <a:pt x="16090" y="4517"/>
                        <a:pt x="16042" y="4470"/>
                      </a:cubicBezTo>
                      <a:cubicBezTo>
                        <a:pt x="15993" y="4422"/>
                        <a:pt x="16042" y="4327"/>
                        <a:pt x="16090" y="4184"/>
                      </a:cubicBezTo>
                      <a:cubicBezTo>
                        <a:pt x="16139" y="4088"/>
                        <a:pt x="16187" y="3993"/>
                        <a:pt x="16187" y="3897"/>
                      </a:cubicBezTo>
                      <a:cubicBezTo>
                        <a:pt x="16187" y="3897"/>
                        <a:pt x="16187" y="3707"/>
                        <a:pt x="14971" y="3230"/>
                      </a:cubicBezTo>
                      <a:cubicBezTo>
                        <a:pt x="14777" y="3182"/>
                        <a:pt x="14631" y="3135"/>
                        <a:pt x="14533" y="3135"/>
                      </a:cubicBezTo>
                      <a:cubicBezTo>
                        <a:pt x="14387" y="3135"/>
                        <a:pt x="14290" y="3230"/>
                        <a:pt x="14290" y="3373"/>
                      </a:cubicBezTo>
                      <a:cubicBezTo>
                        <a:pt x="14290" y="3564"/>
                        <a:pt x="14242" y="3611"/>
                        <a:pt x="14144" y="3611"/>
                      </a:cubicBezTo>
                      <a:cubicBezTo>
                        <a:pt x="14096" y="3611"/>
                        <a:pt x="14096" y="3611"/>
                        <a:pt x="14047" y="3611"/>
                      </a:cubicBezTo>
                      <a:cubicBezTo>
                        <a:pt x="14047" y="3611"/>
                        <a:pt x="13998" y="3611"/>
                        <a:pt x="13998" y="3611"/>
                      </a:cubicBezTo>
                      <a:cubicBezTo>
                        <a:pt x="13950" y="3611"/>
                        <a:pt x="13901" y="3659"/>
                        <a:pt x="13901" y="3707"/>
                      </a:cubicBezTo>
                      <a:cubicBezTo>
                        <a:pt x="13804" y="3945"/>
                        <a:pt x="13658" y="3945"/>
                        <a:pt x="13560" y="3945"/>
                      </a:cubicBezTo>
                      <a:cubicBezTo>
                        <a:pt x="13463" y="3945"/>
                        <a:pt x="13415" y="3897"/>
                        <a:pt x="13366" y="3802"/>
                      </a:cubicBezTo>
                      <a:cubicBezTo>
                        <a:pt x="13366" y="3754"/>
                        <a:pt x="13366" y="3659"/>
                        <a:pt x="13463" y="3564"/>
                      </a:cubicBezTo>
                      <a:cubicBezTo>
                        <a:pt x="13658" y="3468"/>
                        <a:pt x="13852" y="3230"/>
                        <a:pt x="13901" y="3039"/>
                      </a:cubicBezTo>
                      <a:cubicBezTo>
                        <a:pt x="13901" y="2944"/>
                        <a:pt x="13560" y="2801"/>
                        <a:pt x="13171" y="2801"/>
                      </a:cubicBezTo>
                      <a:cubicBezTo>
                        <a:pt x="13074" y="2801"/>
                        <a:pt x="12977" y="2848"/>
                        <a:pt x="12928" y="2848"/>
                      </a:cubicBezTo>
                      <a:cubicBezTo>
                        <a:pt x="12831" y="2896"/>
                        <a:pt x="12831" y="2944"/>
                        <a:pt x="12782" y="3087"/>
                      </a:cubicBezTo>
                      <a:cubicBezTo>
                        <a:pt x="12782" y="3182"/>
                        <a:pt x="12733" y="3278"/>
                        <a:pt x="12636" y="3278"/>
                      </a:cubicBezTo>
                      <a:cubicBezTo>
                        <a:pt x="12588" y="3278"/>
                        <a:pt x="12539" y="3278"/>
                        <a:pt x="12490" y="3278"/>
                      </a:cubicBezTo>
                      <a:cubicBezTo>
                        <a:pt x="12393" y="3182"/>
                        <a:pt x="12296" y="3039"/>
                        <a:pt x="12344" y="2944"/>
                      </a:cubicBezTo>
                      <a:cubicBezTo>
                        <a:pt x="12393" y="2753"/>
                        <a:pt x="12539" y="2658"/>
                        <a:pt x="12685" y="2658"/>
                      </a:cubicBezTo>
                      <a:cubicBezTo>
                        <a:pt x="12685" y="2658"/>
                        <a:pt x="12685" y="2658"/>
                        <a:pt x="12685" y="2658"/>
                      </a:cubicBezTo>
                      <a:cubicBezTo>
                        <a:pt x="12782" y="2658"/>
                        <a:pt x="12928" y="2467"/>
                        <a:pt x="13171" y="2038"/>
                      </a:cubicBezTo>
                      <a:cubicBezTo>
                        <a:pt x="13220" y="1942"/>
                        <a:pt x="13171" y="1895"/>
                        <a:pt x="12977" y="1752"/>
                      </a:cubicBezTo>
                      <a:cubicBezTo>
                        <a:pt x="12879" y="1704"/>
                        <a:pt x="12782" y="1656"/>
                        <a:pt x="12733" y="1561"/>
                      </a:cubicBezTo>
                      <a:cubicBezTo>
                        <a:pt x="12588" y="1418"/>
                        <a:pt x="12539" y="1180"/>
                        <a:pt x="12490" y="989"/>
                      </a:cubicBezTo>
                      <a:cubicBezTo>
                        <a:pt x="12490" y="846"/>
                        <a:pt x="12442" y="703"/>
                        <a:pt x="12393" y="607"/>
                      </a:cubicBezTo>
                      <a:cubicBezTo>
                        <a:pt x="12393" y="607"/>
                        <a:pt x="12393" y="607"/>
                        <a:pt x="12393" y="607"/>
                      </a:cubicBezTo>
                      <a:cubicBezTo>
                        <a:pt x="12393" y="607"/>
                        <a:pt x="12344" y="655"/>
                        <a:pt x="12344" y="655"/>
                      </a:cubicBezTo>
                      <a:cubicBezTo>
                        <a:pt x="12344" y="655"/>
                        <a:pt x="12296" y="703"/>
                        <a:pt x="12296" y="703"/>
                      </a:cubicBezTo>
                      <a:cubicBezTo>
                        <a:pt x="12296" y="703"/>
                        <a:pt x="12247" y="750"/>
                        <a:pt x="12247" y="750"/>
                      </a:cubicBezTo>
                      <a:cubicBezTo>
                        <a:pt x="12247" y="750"/>
                        <a:pt x="12198" y="798"/>
                        <a:pt x="12198" y="798"/>
                      </a:cubicBezTo>
                      <a:cubicBezTo>
                        <a:pt x="12198" y="846"/>
                        <a:pt x="12150" y="846"/>
                        <a:pt x="12150" y="846"/>
                      </a:cubicBezTo>
                      <a:cubicBezTo>
                        <a:pt x="12150" y="893"/>
                        <a:pt x="12150" y="893"/>
                        <a:pt x="12101" y="893"/>
                      </a:cubicBezTo>
                      <a:cubicBezTo>
                        <a:pt x="12101" y="941"/>
                        <a:pt x="12101" y="941"/>
                        <a:pt x="12052" y="941"/>
                      </a:cubicBezTo>
                      <a:cubicBezTo>
                        <a:pt x="12052" y="989"/>
                        <a:pt x="12052" y="989"/>
                        <a:pt x="12052" y="1037"/>
                      </a:cubicBezTo>
                      <a:cubicBezTo>
                        <a:pt x="12004" y="1037"/>
                        <a:pt x="12004" y="1037"/>
                        <a:pt x="12004" y="1084"/>
                      </a:cubicBezTo>
                      <a:cubicBezTo>
                        <a:pt x="12004" y="1084"/>
                        <a:pt x="11955" y="1084"/>
                        <a:pt x="11955" y="1132"/>
                      </a:cubicBezTo>
                      <a:cubicBezTo>
                        <a:pt x="11955" y="1132"/>
                        <a:pt x="11955" y="1132"/>
                        <a:pt x="11955" y="1180"/>
                      </a:cubicBezTo>
                      <a:cubicBezTo>
                        <a:pt x="11906" y="1180"/>
                        <a:pt x="11906" y="1227"/>
                        <a:pt x="11906" y="1227"/>
                      </a:cubicBezTo>
                      <a:cubicBezTo>
                        <a:pt x="11906" y="1227"/>
                        <a:pt x="11906" y="1275"/>
                        <a:pt x="11858" y="1275"/>
                      </a:cubicBezTo>
                      <a:cubicBezTo>
                        <a:pt x="11858" y="1275"/>
                        <a:pt x="11858" y="1323"/>
                        <a:pt x="11858" y="1370"/>
                      </a:cubicBezTo>
                      <a:cubicBezTo>
                        <a:pt x="11760" y="1561"/>
                        <a:pt x="11663" y="1609"/>
                        <a:pt x="11517" y="1609"/>
                      </a:cubicBezTo>
                      <a:cubicBezTo>
                        <a:pt x="11371" y="1609"/>
                        <a:pt x="11371" y="1609"/>
                        <a:pt x="11371" y="1609"/>
                      </a:cubicBezTo>
                      <a:cubicBezTo>
                        <a:pt x="11323" y="1609"/>
                        <a:pt x="11274" y="1609"/>
                        <a:pt x="11177" y="1656"/>
                      </a:cubicBezTo>
                      <a:cubicBezTo>
                        <a:pt x="11177" y="1656"/>
                        <a:pt x="11128" y="1656"/>
                        <a:pt x="11079" y="1704"/>
                      </a:cubicBezTo>
                      <a:cubicBezTo>
                        <a:pt x="11079" y="1704"/>
                        <a:pt x="11079" y="1704"/>
                        <a:pt x="11031" y="1704"/>
                      </a:cubicBezTo>
                      <a:cubicBezTo>
                        <a:pt x="11031" y="1704"/>
                        <a:pt x="10982" y="1704"/>
                        <a:pt x="10982" y="1704"/>
                      </a:cubicBezTo>
                      <a:cubicBezTo>
                        <a:pt x="10982" y="1704"/>
                        <a:pt x="10982" y="1704"/>
                        <a:pt x="10982" y="1704"/>
                      </a:cubicBezTo>
                      <a:cubicBezTo>
                        <a:pt x="10982" y="1704"/>
                        <a:pt x="10933" y="1704"/>
                        <a:pt x="10933" y="1704"/>
                      </a:cubicBezTo>
                      <a:cubicBezTo>
                        <a:pt x="10933" y="1704"/>
                        <a:pt x="10885" y="1704"/>
                        <a:pt x="10885" y="1704"/>
                      </a:cubicBezTo>
                      <a:cubicBezTo>
                        <a:pt x="10885" y="1704"/>
                        <a:pt x="10836" y="1656"/>
                        <a:pt x="10836" y="1656"/>
                      </a:cubicBezTo>
                      <a:cubicBezTo>
                        <a:pt x="10836" y="1656"/>
                        <a:pt x="10787" y="1656"/>
                        <a:pt x="10787" y="1656"/>
                      </a:cubicBezTo>
                      <a:cubicBezTo>
                        <a:pt x="10787" y="1656"/>
                        <a:pt x="10787" y="1656"/>
                        <a:pt x="10739" y="1656"/>
                      </a:cubicBezTo>
                      <a:cubicBezTo>
                        <a:pt x="10739" y="1656"/>
                        <a:pt x="10739" y="1609"/>
                        <a:pt x="10690" y="1609"/>
                      </a:cubicBezTo>
                      <a:close/>
                    </a:path>
                  </a:pathLst>
                </a:custGeom>
                <a:solidFill>
                  <a:srgbClr val="64CCB8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solidFill>
                        <a:srgbClr val="0F7BA8"/>
                      </a:solidFill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59" name="Shape">
                  <a:extLst>
                    <a:ext uri="{FF2B5EF4-FFF2-40B4-BE49-F238E27FC236}">
                      <a16:creationId xmlns:a16="http://schemas.microsoft.com/office/drawing/2014/main" id="{3FCFEC16-B9B2-1C08-A67F-86C0AE456240}"/>
                    </a:ext>
                  </a:extLst>
                </p:cNvPr>
                <p:cNvSpPr/>
                <p:nvPr/>
              </p:nvSpPr>
              <p:spPr>
                <a:xfrm>
                  <a:off x="325300" y="551755"/>
                  <a:ext cx="65580" cy="617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59" extrusionOk="0">
                      <a:moveTo>
                        <a:pt x="2907" y="1301"/>
                      </a:moveTo>
                      <a:cubicBezTo>
                        <a:pt x="2907" y="1301"/>
                        <a:pt x="2907" y="1301"/>
                        <a:pt x="2907" y="1687"/>
                      </a:cubicBezTo>
                      <a:cubicBezTo>
                        <a:pt x="2907" y="1687"/>
                        <a:pt x="2907" y="1687"/>
                        <a:pt x="2907" y="1687"/>
                      </a:cubicBezTo>
                      <a:cubicBezTo>
                        <a:pt x="2907" y="2844"/>
                        <a:pt x="2492" y="3616"/>
                        <a:pt x="2076" y="4773"/>
                      </a:cubicBezTo>
                      <a:cubicBezTo>
                        <a:pt x="1661" y="5930"/>
                        <a:pt x="1246" y="7473"/>
                        <a:pt x="1246" y="9401"/>
                      </a:cubicBezTo>
                      <a:cubicBezTo>
                        <a:pt x="1246" y="11331"/>
                        <a:pt x="830" y="12102"/>
                        <a:pt x="415" y="12874"/>
                      </a:cubicBezTo>
                      <a:cubicBezTo>
                        <a:pt x="415" y="13260"/>
                        <a:pt x="0" y="14031"/>
                        <a:pt x="0" y="15188"/>
                      </a:cubicBezTo>
                      <a:cubicBezTo>
                        <a:pt x="0" y="16345"/>
                        <a:pt x="415" y="16731"/>
                        <a:pt x="415" y="16731"/>
                      </a:cubicBezTo>
                      <a:cubicBezTo>
                        <a:pt x="830" y="16731"/>
                        <a:pt x="830" y="16731"/>
                        <a:pt x="1246" y="17117"/>
                      </a:cubicBezTo>
                      <a:cubicBezTo>
                        <a:pt x="1246" y="17117"/>
                        <a:pt x="1246" y="17117"/>
                        <a:pt x="1246" y="17502"/>
                      </a:cubicBezTo>
                      <a:cubicBezTo>
                        <a:pt x="1246" y="17502"/>
                        <a:pt x="1246" y="17502"/>
                        <a:pt x="1246" y="17502"/>
                      </a:cubicBezTo>
                      <a:cubicBezTo>
                        <a:pt x="1246" y="17502"/>
                        <a:pt x="1246" y="17888"/>
                        <a:pt x="1246" y="17888"/>
                      </a:cubicBezTo>
                      <a:cubicBezTo>
                        <a:pt x="1246" y="17888"/>
                        <a:pt x="1246" y="18274"/>
                        <a:pt x="1246" y="18274"/>
                      </a:cubicBezTo>
                      <a:cubicBezTo>
                        <a:pt x="1246" y="18274"/>
                        <a:pt x="1246" y="18274"/>
                        <a:pt x="1246" y="18660"/>
                      </a:cubicBezTo>
                      <a:cubicBezTo>
                        <a:pt x="1246" y="18660"/>
                        <a:pt x="1246" y="18660"/>
                        <a:pt x="1246" y="19045"/>
                      </a:cubicBezTo>
                      <a:cubicBezTo>
                        <a:pt x="1246" y="19045"/>
                        <a:pt x="1246" y="19045"/>
                        <a:pt x="1246" y="19045"/>
                      </a:cubicBezTo>
                      <a:cubicBezTo>
                        <a:pt x="1246" y="19431"/>
                        <a:pt x="1661" y="19431"/>
                        <a:pt x="1661" y="19431"/>
                      </a:cubicBezTo>
                      <a:cubicBezTo>
                        <a:pt x="2076" y="19431"/>
                        <a:pt x="2492" y="19431"/>
                        <a:pt x="2492" y="19431"/>
                      </a:cubicBezTo>
                      <a:cubicBezTo>
                        <a:pt x="4569" y="19431"/>
                        <a:pt x="6646" y="20202"/>
                        <a:pt x="8307" y="20974"/>
                      </a:cubicBezTo>
                      <a:cubicBezTo>
                        <a:pt x="9138" y="21359"/>
                        <a:pt x="9138" y="21359"/>
                        <a:pt x="9553" y="21359"/>
                      </a:cubicBezTo>
                      <a:cubicBezTo>
                        <a:pt x="9553" y="21359"/>
                        <a:pt x="9553" y="21359"/>
                        <a:pt x="9553" y="21359"/>
                      </a:cubicBezTo>
                      <a:cubicBezTo>
                        <a:pt x="9969" y="20974"/>
                        <a:pt x="10384" y="20588"/>
                        <a:pt x="11631" y="20974"/>
                      </a:cubicBezTo>
                      <a:cubicBezTo>
                        <a:pt x="12462" y="20974"/>
                        <a:pt x="13293" y="20974"/>
                        <a:pt x="14539" y="20974"/>
                      </a:cubicBezTo>
                      <a:cubicBezTo>
                        <a:pt x="14539" y="20974"/>
                        <a:pt x="14539" y="20974"/>
                        <a:pt x="14539" y="20974"/>
                      </a:cubicBezTo>
                      <a:cubicBezTo>
                        <a:pt x="15785" y="20974"/>
                        <a:pt x="17031" y="20974"/>
                        <a:pt x="18277" y="20202"/>
                      </a:cubicBezTo>
                      <a:cubicBezTo>
                        <a:pt x="19524" y="19431"/>
                        <a:pt x="19939" y="18660"/>
                        <a:pt x="20770" y="17502"/>
                      </a:cubicBezTo>
                      <a:cubicBezTo>
                        <a:pt x="21185" y="17502"/>
                        <a:pt x="21185" y="17117"/>
                        <a:pt x="21600" y="16731"/>
                      </a:cubicBezTo>
                      <a:cubicBezTo>
                        <a:pt x="21600" y="16731"/>
                        <a:pt x="21600" y="16731"/>
                        <a:pt x="21600" y="16731"/>
                      </a:cubicBezTo>
                      <a:cubicBezTo>
                        <a:pt x="21185" y="16345"/>
                        <a:pt x="21185" y="15574"/>
                        <a:pt x="21185" y="15188"/>
                      </a:cubicBezTo>
                      <a:cubicBezTo>
                        <a:pt x="21185" y="15188"/>
                        <a:pt x="21185" y="15188"/>
                        <a:pt x="21185" y="15188"/>
                      </a:cubicBezTo>
                      <a:cubicBezTo>
                        <a:pt x="21185" y="14802"/>
                        <a:pt x="20770" y="14417"/>
                        <a:pt x="20770" y="14031"/>
                      </a:cubicBezTo>
                      <a:cubicBezTo>
                        <a:pt x="20770" y="14031"/>
                        <a:pt x="20770" y="13645"/>
                        <a:pt x="20770" y="13645"/>
                      </a:cubicBezTo>
                      <a:cubicBezTo>
                        <a:pt x="20770" y="13260"/>
                        <a:pt x="20770" y="12874"/>
                        <a:pt x="21185" y="12488"/>
                      </a:cubicBezTo>
                      <a:cubicBezTo>
                        <a:pt x="21185" y="12488"/>
                        <a:pt x="21185" y="12488"/>
                        <a:pt x="21185" y="12488"/>
                      </a:cubicBezTo>
                      <a:cubicBezTo>
                        <a:pt x="21185" y="12102"/>
                        <a:pt x="21185" y="11717"/>
                        <a:pt x="21185" y="11331"/>
                      </a:cubicBezTo>
                      <a:cubicBezTo>
                        <a:pt x="21185" y="10945"/>
                        <a:pt x="21185" y="10559"/>
                        <a:pt x="21185" y="10173"/>
                      </a:cubicBezTo>
                      <a:cubicBezTo>
                        <a:pt x="21185" y="9401"/>
                        <a:pt x="20354" y="8630"/>
                        <a:pt x="19524" y="8244"/>
                      </a:cubicBezTo>
                      <a:cubicBezTo>
                        <a:pt x="19108" y="7859"/>
                        <a:pt x="18693" y="7473"/>
                        <a:pt x="18277" y="7087"/>
                      </a:cubicBezTo>
                      <a:cubicBezTo>
                        <a:pt x="17862" y="7087"/>
                        <a:pt x="17447" y="6701"/>
                        <a:pt x="16616" y="6316"/>
                      </a:cubicBezTo>
                      <a:cubicBezTo>
                        <a:pt x="15370" y="5544"/>
                        <a:pt x="13708" y="4773"/>
                        <a:pt x="12877" y="3616"/>
                      </a:cubicBezTo>
                      <a:cubicBezTo>
                        <a:pt x="12877" y="3230"/>
                        <a:pt x="12462" y="3230"/>
                        <a:pt x="12462" y="3230"/>
                      </a:cubicBezTo>
                      <a:cubicBezTo>
                        <a:pt x="12462" y="3230"/>
                        <a:pt x="12462" y="3616"/>
                        <a:pt x="12047" y="3616"/>
                      </a:cubicBezTo>
                      <a:cubicBezTo>
                        <a:pt x="12047" y="4001"/>
                        <a:pt x="11631" y="4387"/>
                        <a:pt x="11216" y="4387"/>
                      </a:cubicBezTo>
                      <a:cubicBezTo>
                        <a:pt x="10800" y="4387"/>
                        <a:pt x="10800" y="4387"/>
                        <a:pt x="10800" y="4387"/>
                      </a:cubicBezTo>
                      <a:cubicBezTo>
                        <a:pt x="9969" y="4387"/>
                        <a:pt x="9969" y="4001"/>
                        <a:pt x="9553" y="3230"/>
                      </a:cubicBezTo>
                      <a:cubicBezTo>
                        <a:pt x="9138" y="2844"/>
                        <a:pt x="9138" y="2073"/>
                        <a:pt x="8307" y="1301"/>
                      </a:cubicBezTo>
                      <a:cubicBezTo>
                        <a:pt x="7061" y="144"/>
                        <a:pt x="6230" y="-241"/>
                        <a:pt x="4984" y="144"/>
                      </a:cubicBezTo>
                      <a:cubicBezTo>
                        <a:pt x="4984" y="144"/>
                        <a:pt x="4569" y="144"/>
                        <a:pt x="4569" y="144"/>
                      </a:cubicBezTo>
                      <a:cubicBezTo>
                        <a:pt x="4569" y="144"/>
                        <a:pt x="4153" y="144"/>
                        <a:pt x="4153" y="144"/>
                      </a:cubicBezTo>
                      <a:cubicBezTo>
                        <a:pt x="4153" y="144"/>
                        <a:pt x="3738" y="144"/>
                        <a:pt x="3738" y="144"/>
                      </a:cubicBezTo>
                      <a:cubicBezTo>
                        <a:pt x="3323" y="530"/>
                        <a:pt x="2907" y="916"/>
                        <a:pt x="2907" y="130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160" name="Shape">
                  <a:extLst>
                    <a:ext uri="{FF2B5EF4-FFF2-40B4-BE49-F238E27FC236}">
                      <a16:creationId xmlns:a16="http://schemas.microsoft.com/office/drawing/2014/main" id="{EA011BBB-8DE7-8E22-7B49-85A824A99ACA}"/>
                    </a:ext>
                  </a:extLst>
                </p:cNvPr>
                <p:cNvGrpSpPr/>
                <p:nvPr/>
              </p:nvGrpSpPr>
              <p:grpSpPr>
                <a:xfrm>
                  <a:off x="385124" y="594246"/>
                  <a:ext cx="9435" cy="8821"/>
                  <a:chOff x="0" y="0"/>
                  <a:chExt cx="9434" cy="8819"/>
                </a:xfrm>
              </p:grpSpPr>
              <p:sp>
                <p:nvSpPr>
                  <p:cNvPr id="349" name="Line">
                    <a:extLst>
                      <a:ext uri="{FF2B5EF4-FFF2-40B4-BE49-F238E27FC236}">
                        <a16:creationId xmlns:a16="http://schemas.microsoft.com/office/drawing/2014/main" id="{8A999F69-DA08-5A8C-10AB-78E0DE0E47B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5400"/>
                          <a:pt x="0" y="162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50" name="Line">
                    <a:extLst>
                      <a:ext uri="{FF2B5EF4-FFF2-40B4-BE49-F238E27FC236}">
                        <a16:creationId xmlns:a16="http://schemas.microsoft.com/office/drawing/2014/main" id="{BCC253F7-C6C3-86EC-B4D7-6D98A06D5A5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16200"/>
                          <a:pt x="0" y="54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61" name="Shape">
                  <a:extLst>
                    <a:ext uri="{FF2B5EF4-FFF2-40B4-BE49-F238E27FC236}">
                      <a16:creationId xmlns:a16="http://schemas.microsoft.com/office/drawing/2014/main" id="{DA60D0CD-BD13-447A-93C1-270F250554F2}"/>
                    </a:ext>
                  </a:extLst>
                </p:cNvPr>
                <p:cNvGrpSpPr/>
                <p:nvPr/>
              </p:nvGrpSpPr>
              <p:grpSpPr>
                <a:xfrm>
                  <a:off x="384082" y="590179"/>
                  <a:ext cx="9435" cy="8821"/>
                  <a:chOff x="0" y="0"/>
                  <a:chExt cx="9434" cy="8819"/>
                </a:xfrm>
              </p:grpSpPr>
              <p:sp>
                <p:nvSpPr>
                  <p:cNvPr id="347" name="Line">
                    <a:extLst>
                      <a:ext uri="{FF2B5EF4-FFF2-40B4-BE49-F238E27FC236}">
                        <a16:creationId xmlns:a16="http://schemas.microsoft.com/office/drawing/2014/main" id="{7F42575C-40ED-0982-E341-DB6A6DDEC8F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7200"/>
                          <a:pt x="21600" y="144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48" name="Line">
                    <a:extLst>
                      <a:ext uri="{FF2B5EF4-FFF2-40B4-BE49-F238E27FC236}">
                        <a16:creationId xmlns:a16="http://schemas.microsoft.com/office/drawing/2014/main" id="{600E4AC0-D354-2608-3D85-3D17D0ED22C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4400"/>
                          <a:pt x="0" y="72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62" name="Shape">
                  <a:extLst>
                    <a:ext uri="{FF2B5EF4-FFF2-40B4-BE49-F238E27FC236}">
                      <a16:creationId xmlns:a16="http://schemas.microsoft.com/office/drawing/2014/main" id="{634A541A-0024-2823-7546-BB4180B5A351}"/>
                    </a:ext>
                  </a:extLst>
                </p:cNvPr>
                <p:cNvGrpSpPr/>
                <p:nvPr/>
              </p:nvGrpSpPr>
              <p:grpSpPr>
                <a:xfrm>
                  <a:off x="358059" y="557398"/>
                  <a:ext cx="9434" cy="8821"/>
                  <a:chOff x="0" y="0"/>
                  <a:chExt cx="9433" cy="8819"/>
                </a:xfrm>
              </p:grpSpPr>
              <p:sp>
                <p:nvSpPr>
                  <p:cNvPr id="345" name="Line">
                    <a:extLst>
                      <a:ext uri="{FF2B5EF4-FFF2-40B4-BE49-F238E27FC236}">
                        <a16:creationId xmlns:a16="http://schemas.microsoft.com/office/drawing/2014/main" id="{020E87A2-FA24-EB63-695A-33B84C50D75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46" name="Line">
                    <a:extLst>
                      <a:ext uri="{FF2B5EF4-FFF2-40B4-BE49-F238E27FC236}">
                        <a16:creationId xmlns:a16="http://schemas.microsoft.com/office/drawing/2014/main" id="{978DCE9E-CA20-94E0-8E76-9D807729941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63" name="Shape">
                  <a:extLst>
                    <a:ext uri="{FF2B5EF4-FFF2-40B4-BE49-F238E27FC236}">
                      <a16:creationId xmlns:a16="http://schemas.microsoft.com/office/drawing/2014/main" id="{DA691ADD-0D88-58B4-C53E-6E6B7CE9AFDE}"/>
                    </a:ext>
                  </a:extLst>
                </p:cNvPr>
                <p:cNvGrpSpPr/>
                <p:nvPr/>
              </p:nvGrpSpPr>
              <p:grpSpPr>
                <a:xfrm>
                  <a:off x="384082" y="585393"/>
                  <a:ext cx="9435" cy="8821"/>
                  <a:chOff x="0" y="0"/>
                  <a:chExt cx="9434" cy="8819"/>
                </a:xfrm>
              </p:grpSpPr>
              <p:sp>
                <p:nvSpPr>
                  <p:cNvPr id="343" name="Line">
                    <a:extLst>
                      <a:ext uri="{FF2B5EF4-FFF2-40B4-BE49-F238E27FC236}">
                        <a16:creationId xmlns:a16="http://schemas.microsoft.com/office/drawing/2014/main" id="{6AD31ECC-DBEF-FD44-FF43-A1E22C97CE8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14400"/>
                          <a:pt x="0" y="72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44" name="Line">
                    <a:extLst>
                      <a:ext uri="{FF2B5EF4-FFF2-40B4-BE49-F238E27FC236}">
                        <a16:creationId xmlns:a16="http://schemas.microsoft.com/office/drawing/2014/main" id="{A66E4119-BCF6-DDE0-FADB-5939D678FB7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7200"/>
                          <a:pt x="0" y="144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64" name="Shape">
                  <a:extLst>
                    <a:ext uri="{FF2B5EF4-FFF2-40B4-BE49-F238E27FC236}">
                      <a16:creationId xmlns:a16="http://schemas.microsoft.com/office/drawing/2014/main" id="{183DDC39-93F7-F901-A511-FA5A9A5CFE08}"/>
                    </a:ext>
                  </a:extLst>
                </p:cNvPr>
                <p:cNvGrpSpPr/>
                <p:nvPr/>
              </p:nvGrpSpPr>
              <p:grpSpPr>
                <a:xfrm>
                  <a:off x="364857" y="561944"/>
                  <a:ext cx="10412" cy="8820"/>
                  <a:chOff x="0" y="0"/>
                  <a:chExt cx="10410" cy="8819"/>
                </a:xfrm>
              </p:grpSpPr>
              <p:sp>
                <p:nvSpPr>
                  <p:cNvPr id="341" name="Line">
                    <a:extLst>
                      <a:ext uri="{FF2B5EF4-FFF2-40B4-BE49-F238E27FC236}">
                        <a16:creationId xmlns:a16="http://schemas.microsoft.com/office/drawing/2014/main" id="{FBAE50BC-44CE-FC4C-80CC-050152B500E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0412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15428"/>
                          <a:pt x="4800" y="9257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42" name="Line">
                    <a:extLst>
                      <a:ext uri="{FF2B5EF4-FFF2-40B4-BE49-F238E27FC236}">
                        <a16:creationId xmlns:a16="http://schemas.microsoft.com/office/drawing/2014/main" id="{F324BF8A-D5C6-3DDF-2B44-C447E5B88FAA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0412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4800" y="9257"/>
                          <a:pt x="14400" y="15428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165" name="Shape">
                  <a:extLst>
                    <a:ext uri="{FF2B5EF4-FFF2-40B4-BE49-F238E27FC236}">
                      <a16:creationId xmlns:a16="http://schemas.microsoft.com/office/drawing/2014/main" id="{7DB572F2-A59C-556C-5347-AFF0F6D8F1ED}"/>
                    </a:ext>
                  </a:extLst>
                </p:cNvPr>
                <p:cNvSpPr/>
                <p:nvPr/>
              </p:nvSpPr>
              <p:spPr>
                <a:xfrm>
                  <a:off x="173808" y="891660"/>
                  <a:ext cx="9435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10801"/>
                        <a:pt x="0" y="10801"/>
                        <a:pt x="0" y="21600"/>
                      </a:cubicBezTo>
                      <a:cubicBezTo>
                        <a:pt x="0" y="21600"/>
                        <a:pt x="21600" y="21600"/>
                        <a:pt x="21600" y="10801"/>
                      </a:cubicBezTo>
                      <a:cubicBezTo>
                        <a:pt x="21600" y="10801"/>
                        <a:pt x="0" y="10801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66" name="Shape">
                  <a:extLst>
                    <a:ext uri="{FF2B5EF4-FFF2-40B4-BE49-F238E27FC236}">
                      <a16:creationId xmlns:a16="http://schemas.microsoft.com/office/drawing/2014/main" id="{E2714EBD-89DF-5C14-9CC7-76ED4F4A5EE1}"/>
                    </a:ext>
                  </a:extLst>
                </p:cNvPr>
                <p:cNvSpPr/>
                <p:nvPr/>
              </p:nvSpPr>
              <p:spPr>
                <a:xfrm>
                  <a:off x="237827" y="72369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171" y="17999"/>
                      </a:move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12342" y="21600"/>
                        <a:pt x="18514" y="17999"/>
                        <a:pt x="21600" y="10800"/>
                      </a:cubicBezTo>
                      <a:cubicBezTo>
                        <a:pt x="21600" y="7200"/>
                        <a:pt x="21600" y="7200"/>
                        <a:pt x="18514" y="3599"/>
                      </a:cubicBezTo>
                      <a:cubicBezTo>
                        <a:pt x="15428" y="0"/>
                        <a:pt x="15428" y="0"/>
                        <a:pt x="15428" y="0"/>
                      </a:cubicBezTo>
                      <a:cubicBezTo>
                        <a:pt x="12342" y="0"/>
                        <a:pt x="12342" y="3599"/>
                        <a:pt x="9257" y="3599"/>
                      </a:cubicBezTo>
                      <a:cubicBezTo>
                        <a:pt x="6171" y="7200"/>
                        <a:pt x="6171" y="10800"/>
                        <a:pt x="0" y="10800"/>
                      </a:cubicBezTo>
                      <a:cubicBezTo>
                        <a:pt x="3085" y="14400"/>
                        <a:pt x="6171" y="17999"/>
                        <a:pt x="6171" y="179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67" name="Shape">
                  <a:extLst>
                    <a:ext uri="{FF2B5EF4-FFF2-40B4-BE49-F238E27FC236}">
                      <a16:creationId xmlns:a16="http://schemas.microsoft.com/office/drawing/2014/main" id="{19104572-FA22-E948-BD50-875ACB306A29}"/>
                    </a:ext>
                  </a:extLst>
                </p:cNvPr>
                <p:cNvSpPr/>
                <p:nvPr/>
              </p:nvSpPr>
              <p:spPr>
                <a:xfrm>
                  <a:off x="176442" y="906357"/>
                  <a:ext cx="44761" cy="26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343" y="20700"/>
                      </a:moveTo>
                      <a:cubicBezTo>
                        <a:pt x="12961" y="21600"/>
                        <a:pt x="12961" y="21600"/>
                        <a:pt x="13578" y="21600"/>
                      </a:cubicBezTo>
                      <a:cubicBezTo>
                        <a:pt x="14812" y="19800"/>
                        <a:pt x="16663" y="18900"/>
                        <a:pt x="18515" y="18900"/>
                      </a:cubicBezTo>
                      <a:cubicBezTo>
                        <a:pt x="19749" y="18900"/>
                        <a:pt x="20983" y="18900"/>
                        <a:pt x="21600" y="18000"/>
                      </a:cubicBezTo>
                      <a:cubicBezTo>
                        <a:pt x="20983" y="18000"/>
                        <a:pt x="19749" y="18000"/>
                        <a:pt x="18515" y="18000"/>
                      </a:cubicBezTo>
                      <a:cubicBezTo>
                        <a:pt x="14812" y="17100"/>
                        <a:pt x="9874" y="11700"/>
                        <a:pt x="5554" y="6299"/>
                      </a:cubicBezTo>
                      <a:cubicBezTo>
                        <a:pt x="4937" y="5400"/>
                        <a:pt x="4319" y="4500"/>
                        <a:pt x="3702" y="3600"/>
                      </a:cubicBezTo>
                      <a:cubicBezTo>
                        <a:pt x="2468" y="2700"/>
                        <a:pt x="2468" y="900"/>
                        <a:pt x="1851" y="0"/>
                      </a:cubicBezTo>
                      <a:cubicBezTo>
                        <a:pt x="1851" y="0"/>
                        <a:pt x="1851" y="0"/>
                        <a:pt x="1851" y="0"/>
                      </a:cubicBezTo>
                      <a:cubicBezTo>
                        <a:pt x="1851" y="0"/>
                        <a:pt x="1851" y="0"/>
                        <a:pt x="1234" y="0"/>
                      </a:cubicBezTo>
                      <a:cubicBezTo>
                        <a:pt x="1234" y="0"/>
                        <a:pt x="617" y="0"/>
                        <a:pt x="617" y="0"/>
                      </a:cubicBezTo>
                      <a:cubicBezTo>
                        <a:pt x="617" y="0"/>
                        <a:pt x="617" y="900"/>
                        <a:pt x="617" y="900"/>
                      </a:cubicBezTo>
                      <a:cubicBezTo>
                        <a:pt x="617" y="1800"/>
                        <a:pt x="617" y="1800"/>
                        <a:pt x="617" y="2700"/>
                      </a:cubicBezTo>
                      <a:cubicBezTo>
                        <a:pt x="617" y="2700"/>
                        <a:pt x="617" y="3600"/>
                        <a:pt x="617" y="3600"/>
                      </a:cubicBezTo>
                      <a:cubicBezTo>
                        <a:pt x="617" y="4500"/>
                        <a:pt x="0" y="5400"/>
                        <a:pt x="0" y="5400"/>
                      </a:cubicBezTo>
                      <a:cubicBezTo>
                        <a:pt x="0" y="6299"/>
                        <a:pt x="0" y="7200"/>
                        <a:pt x="0" y="8100"/>
                      </a:cubicBezTo>
                      <a:cubicBezTo>
                        <a:pt x="0" y="8100"/>
                        <a:pt x="0" y="8999"/>
                        <a:pt x="0" y="8999"/>
                      </a:cubicBezTo>
                      <a:cubicBezTo>
                        <a:pt x="0" y="9899"/>
                        <a:pt x="0" y="9899"/>
                        <a:pt x="0" y="9899"/>
                      </a:cubicBezTo>
                      <a:cubicBezTo>
                        <a:pt x="0" y="10800"/>
                        <a:pt x="0" y="11700"/>
                        <a:pt x="0" y="11700"/>
                      </a:cubicBezTo>
                      <a:cubicBezTo>
                        <a:pt x="0" y="12600"/>
                        <a:pt x="0" y="12600"/>
                        <a:pt x="0" y="13500"/>
                      </a:cubicBezTo>
                      <a:cubicBezTo>
                        <a:pt x="0" y="13500"/>
                        <a:pt x="0" y="14401"/>
                        <a:pt x="0" y="14401"/>
                      </a:cubicBezTo>
                      <a:cubicBezTo>
                        <a:pt x="0" y="14401"/>
                        <a:pt x="0" y="15301"/>
                        <a:pt x="0" y="15301"/>
                      </a:cubicBezTo>
                      <a:cubicBezTo>
                        <a:pt x="0" y="15301"/>
                        <a:pt x="0" y="16200"/>
                        <a:pt x="0" y="16200"/>
                      </a:cubicBezTo>
                      <a:cubicBezTo>
                        <a:pt x="0" y="17100"/>
                        <a:pt x="0" y="17100"/>
                        <a:pt x="0" y="17100"/>
                      </a:cubicBezTo>
                      <a:cubicBezTo>
                        <a:pt x="0" y="18000"/>
                        <a:pt x="617" y="18000"/>
                        <a:pt x="617" y="18000"/>
                      </a:cubicBezTo>
                      <a:cubicBezTo>
                        <a:pt x="617" y="18000"/>
                        <a:pt x="617" y="18900"/>
                        <a:pt x="617" y="18900"/>
                      </a:cubicBezTo>
                      <a:cubicBezTo>
                        <a:pt x="617" y="18900"/>
                        <a:pt x="617" y="19800"/>
                        <a:pt x="617" y="19800"/>
                      </a:cubicBezTo>
                      <a:cubicBezTo>
                        <a:pt x="617" y="19800"/>
                        <a:pt x="617" y="19800"/>
                        <a:pt x="617" y="19800"/>
                      </a:cubicBezTo>
                      <a:cubicBezTo>
                        <a:pt x="617" y="19800"/>
                        <a:pt x="1234" y="19800"/>
                        <a:pt x="1851" y="19800"/>
                      </a:cubicBezTo>
                      <a:cubicBezTo>
                        <a:pt x="3085" y="19800"/>
                        <a:pt x="4319" y="19800"/>
                        <a:pt x="6171" y="19800"/>
                      </a:cubicBezTo>
                      <a:cubicBezTo>
                        <a:pt x="6788" y="19800"/>
                        <a:pt x="7405" y="19800"/>
                        <a:pt x="8022" y="19800"/>
                      </a:cubicBezTo>
                      <a:cubicBezTo>
                        <a:pt x="8022" y="19800"/>
                        <a:pt x="8639" y="19800"/>
                        <a:pt x="8639" y="19800"/>
                      </a:cubicBezTo>
                      <a:cubicBezTo>
                        <a:pt x="8639" y="19800"/>
                        <a:pt x="9257" y="19800"/>
                        <a:pt x="9874" y="19800"/>
                      </a:cubicBezTo>
                      <a:cubicBezTo>
                        <a:pt x="9874" y="19800"/>
                        <a:pt x="9874" y="19800"/>
                        <a:pt x="9874" y="19800"/>
                      </a:cubicBezTo>
                      <a:cubicBezTo>
                        <a:pt x="10491" y="19800"/>
                        <a:pt x="10491" y="19800"/>
                        <a:pt x="11109" y="19800"/>
                      </a:cubicBezTo>
                      <a:cubicBezTo>
                        <a:pt x="11109" y="20700"/>
                        <a:pt x="11109" y="20700"/>
                        <a:pt x="11109" y="20700"/>
                      </a:cubicBezTo>
                      <a:cubicBezTo>
                        <a:pt x="11726" y="20700"/>
                        <a:pt x="11726" y="20700"/>
                        <a:pt x="11726" y="20700"/>
                      </a:cubicBezTo>
                      <a:cubicBezTo>
                        <a:pt x="11726" y="20700"/>
                        <a:pt x="12343" y="20700"/>
                        <a:pt x="12343" y="207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68" name="Shape">
                  <a:extLst>
                    <a:ext uri="{FF2B5EF4-FFF2-40B4-BE49-F238E27FC236}">
                      <a16:creationId xmlns:a16="http://schemas.microsoft.com/office/drawing/2014/main" id="{42244935-A591-25C6-AFEB-76DC858DB6A2}"/>
                    </a:ext>
                  </a:extLst>
                </p:cNvPr>
                <p:cNvSpPr/>
                <p:nvPr/>
              </p:nvSpPr>
              <p:spPr>
                <a:xfrm>
                  <a:off x="109299" y="440258"/>
                  <a:ext cx="278968" cy="443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6" h="21600" extrusionOk="0">
                      <a:moveTo>
                        <a:pt x="17121" y="5467"/>
                      </a:moveTo>
                      <a:cubicBezTo>
                        <a:pt x="17315" y="5305"/>
                        <a:pt x="17315" y="5305"/>
                        <a:pt x="17315" y="5305"/>
                      </a:cubicBezTo>
                      <a:cubicBezTo>
                        <a:pt x="17411" y="5305"/>
                        <a:pt x="17411" y="5251"/>
                        <a:pt x="17411" y="5251"/>
                      </a:cubicBezTo>
                      <a:cubicBezTo>
                        <a:pt x="17508" y="5251"/>
                        <a:pt x="17508" y="5251"/>
                        <a:pt x="17508" y="5251"/>
                      </a:cubicBezTo>
                      <a:cubicBezTo>
                        <a:pt x="17508" y="5251"/>
                        <a:pt x="17508" y="5251"/>
                        <a:pt x="17508" y="5251"/>
                      </a:cubicBezTo>
                      <a:cubicBezTo>
                        <a:pt x="17508" y="5196"/>
                        <a:pt x="17605" y="5196"/>
                        <a:pt x="17605" y="5142"/>
                      </a:cubicBezTo>
                      <a:cubicBezTo>
                        <a:pt x="17896" y="4980"/>
                        <a:pt x="18186" y="4818"/>
                        <a:pt x="18380" y="4655"/>
                      </a:cubicBezTo>
                      <a:cubicBezTo>
                        <a:pt x="18768" y="4276"/>
                        <a:pt x="19542" y="3843"/>
                        <a:pt x="20124" y="3627"/>
                      </a:cubicBezTo>
                      <a:cubicBezTo>
                        <a:pt x="20124" y="3572"/>
                        <a:pt x="20220" y="3518"/>
                        <a:pt x="20317" y="3518"/>
                      </a:cubicBezTo>
                      <a:cubicBezTo>
                        <a:pt x="20511" y="3464"/>
                        <a:pt x="20705" y="3410"/>
                        <a:pt x="20898" y="3356"/>
                      </a:cubicBezTo>
                      <a:cubicBezTo>
                        <a:pt x="21092" y="3302"/>
                        <a:pt x="21480" y="3193"/>
                        <a:pt x="21576" y="3139"/>
                      </a:cubicBezTo>
                      <a:cubicBezTo>
                        <a:pt x="21576" y="3085"/>
                        <a:pt x="21576" y="2490"/>
                        <a:pt x="21383" y="2381"/>
                      </a:cubicBezTo>
                      <a:cubicBezTo>
                        <a:pt x="21383" y="2381"/>
                        <a:pt x="21286" y="2327"/>
                        <a:pt x="21092" y="2327"/>
                      </a:cubicBezTo>
                      <a:cubicBezTo>
                        <a:pt x="21092" y="2327"/>
                        <a:pt x="21092" y="2327"/>
                        <a:pt x="20995" y="2327"/>
                      </a:cubicBezTo>
                      <a:cubicBezTo>
                        <a:pt x="20995" y="2327"/>
                        <a:pt x="20995" y="2327"/>
                        <a:pt x="20995" y="2327"/>
                      </a:cubicBezTo>
                      <a:cubicBezTo>
                        <a:pt x="20995" y="2381"/>
                        <a:pt x="20995" y="2381"/>
                        <a:pt x="20995" y="2381"/>
                      </a:cubicBezTo>
                      <a:cubicBezTo>
                        <a:pt x="20995" y="2381"/>
                        <a:pt x="20995" y="2381"/>
                        <a:pt x="20995" y="2436"/>
                      </a:cubicBezTo>
                      <a:cubicBezTo>
                        <a:pt x="20995" y="2436"/>
                        <a:pt x="20995" y="2490"/>
                        <a:pt x="20995" y="2490"/>
                      </a:cubicBezTo>
                      <a:cubicBezTo>
                        <a:pt x="20995" y="2490"/>
                        <a:pt x="20995" y="2544"/>
                        <a:pt x="20995" y="2544"/>
                      </a:cubicBezTo>
                      <a:cubicBezTo>
                        <a:pt x="20995" y="2544"/>
                        <a:pt x="20995" y="2598"/>
                        <a:pt x="20995" y="2598"/>
                      </a:cubicBezTo>
                      <a:cubicBezTo>
                        <a:pt x="20995" y="2652"/>
                        <a:pt x="20995" y="2652"/>
                        <a:pt x="20995" y="2652"/>
                      </a:cubicBezTo>
                      <a:cubicBezTo>
                        <a:pt x="20995" y="2706"/>
                        <a:pt x="20898" y="2706"/>
                        <a:pt x="20898" y="2760"/>
                      </a:cubicBezTo>
                      <a:cubicBezTo>
                        <a:pt x="20898" y="2760"/>
                        <a:pt x="20898" y="2760"/>
                        <a:pt x="20898" y="2815"/>
                      </a:cubicBezTo>
                      <a:cubicBezTo>
                        <a:pt x="20898" y="2815"/>
                        <a:pt x="20898" y="2815"/>
                        <a:pt x="20898" y="2869"/>
                      </a:cubicBezTo>
                      <a:cubicBezTo>
                        <a:pt x="20898" y="2869"/>
                        <a:pt x="20898" y="2923"/>
                        <a:pt x="20802" y="2923"/>
                      </a:cubicBezTo>
                      <a:cubicBezTo>
                        <a:pt x="20802" y="2923"/>
                        <a:pt x="20802" y="2977"/>
                        <a:pt x="20802" y="2977"/>
                      </a:cubicBezTo>
                      <a:cubicBezTo>
                        <a:pt x="20802" y="3031"/>
                        <a:pt x="20802" y="3031"/>
                        <a:pt x="20802" y="3031"/>
                      </a:cubicBezTo>
                      <a:cubicBezTo>
                        <a:pt x="20705" y="3085"/>
                        <a:pt x="20705" y="3085"/>
                        <a:pt x="20705" y="3085"/>
                      </a:cubicBezTo>
                      <a:cubicBezTo>
                        <a:pt x="20705" y="3139"/>
                        <a:pt x="20705" y="3139"/>
                        <a:pt x="20705" y="3139"/>
                      </a:cubicBezTo>
                      <a:cubicBezTo>
                        <a:pt x="20608" y="3139"/>
                        <a:pt x="20608" y="3193"/>
                        <a:pt x="20608" y="3193"/>
                      </a:cubicBezTo>
                      <a:cubicBezTo>
                        <a:pt x="20608" y="3193"/>
                        <a:pt x="20608" y="3193"/>
                        <a:pt x="20608" y="3193"/>
                      </a:cubicBezTo>
                      <a:cubicBezTo>
                        <a:pt x="20511" y="3302"/>
                        <a:pt x="20414" y="3302"/>
                        <a:pt x="20220" y="3302"/>
                      </a:cubicBezTo>
                      <a:cubicBezTo>
                        <a:pt x="20220" y="3302"/>
                        <a:pt x="20220" y="3302"/>
                        <a:pt x="20220" y="3302"/>
                      </a:cubicBezTo>
                      <a:cubicBezTo>
                        <a:pt x="20220" y="3302"/>
                        <a:pt x="20220" y="3302"/>
                        <a:pt x="20220" y="3302"/>
                      </a:cubicBezTo>
                      <a:cubicBezTo>
                        <a:pt x="20220" y="3302"/>
                        <a:pt x="20220" y="3302"/>
                        <a:pt x="20220" y="3302"/>
                      </a:cubicBezTo>
                      <a:cubicBezTo>
                        <a:pt x="20124" y="3302"/>
                        <a:pt x="20027" y="3356"/>
                        <a:pt x="19930" y="3410"/>
                      </a:cubicBezTo>
                      <a:cubicBezTo>
                        <a:pt x="19736" y="3518"/>
                        <a:pt x="19542" y="3572"/>
                        <a:pt x="19349" y="3572"/>
                      </a:cubicBezTo>
                      <a:cubicBezTo>
                        <a:pt x="19349" y="3572"/>
                        <a:pt x="19349" y="3572"/>
                        <a:pt x="19349" y="3572"/>
                      </a:cubicBezTo>
                      <a:cubicBezTo>
                        <a:pt x="19252" y="3572"/>
                        <a:pt x="19155" y="3572"/>
                        <a:pt x="19155" y="3572"/>
                      </a:cubicBezTo>
                      <a:cubicBezTo>
                        <a:pt x="18961" y="3627"/>
                        <a:pt x="18768" y="3681"/>
                        <a:pt x="18671" y="3681"/>
                      </a:cubicBezTo>
                      <a:cubicBezTo>
                        <a:pt x="18574" y="3681"/>
                        <a:pt x="18477" y="3681"/>
                        <a:pt x="18477" y="3681"/>
                      </a:cubicBezTo>
                      <a:cubicBezTo>
                        <a:pt x="18380" y="3681"/>
                        <a:pt x="18380" y="3681"/>
                        <a:pt x="18380" y="3627"/>
                      </a:cubicBezTo>
                      <a:cubicBezTo>
                        <a:pt x="18283" y="3627"/>
                        <a:pt x="18090" y="3627"/>
                        <a:pt x="17896" y="3627"/>
                      </a:cubicBezTo>
                      <a:cubicBezTo>
                        <a:pt x="17605" y="3627"/>
                        <a:pt x="17411" y="3627"/>
                        <a:pt x="17315" y="3572"/>
                      </a:cubicBezTo>
                      <a:cubicBezTo>
                        <a:pt x="17315" y="3572"/>
                        <a:pt x="17218" y="3572"/>
                        <a:pt x="17218" y="3572"/>
                      </a:cubicBezTo>
                      <a:cubicBezTo>
                        <a:pt x="17121" y="3572"/>
                        <a:pt x="16927" y="3572"/>
                        <a:pt x="16830" y="3572"/>
                      </a:cubicBezTo>
                      <a:cubicBezTo>
                        <a:pt x="16637" y="3518"/>
                        <a:pt x="16346" y="3518"/>
                        <a:pt x="16249" y="3464"/>
                      </a:cubicBezTo>
                      <a:cubicBezTo>
                        <a:pt x="16249" y="3464"/>
                        <a:pt x="16152" y="3410"/>
                        <a:pt x="16152" y="3356"/>
                      </a:cubicBezTo>
                      <a:cubicBezTo>
                        <a:pt x="16152" y="3248"/>
                        <a:pt x="16346" y="3248"/>
                        <a:pt x="16346" y="3193"/>
                      </a:cubicBezTo>
                      <a:cubicBezTo>
                        <a:pt x="16443" y="3139"/>
                        <a:pt x="16540" y="3139"/>
                        <a:pt x="16540" y="2977"/>
                      </a:cubicBezTo>
                      <a:cubicBezTo>
                        <a:pt x="16540" y="2760"/>
                        <a:pt x="16927" y="2544"/>
                        <a:pt x="17121" y="2381"/>
                      </a:cubicBezTo>
                      <a:cubicBezTo>
                        <a:pt x="17218" y="2273"/>
                        <a:pt x="17315" y="2219"/>
                        <a:pt x="17411" y="2165"/>
                      </a:cubicBezTo>
                      <a:cubicBezTo>
                        <a:pt x="17315" y="2111"/>
                        <a:pt x="16830" y="2057"/>
                        <a:pt x="16540" y="2003"/>
                      </a:cubicBezTo>
                      <a:cubicBezTo>
                        <a:pt x="15959" y="1840"/>
                        <a:pt x="15571" y="1732"/>
                        <a:pt x="15377" y="1624"/>
                      </a:cubicBezTo>
                      <a:cubicBezTo>
                        <a:pt x="15377" y="1569"/>
                        <a:pt x="15281" y="1515"/>
                        <a:pt x="15184" y="1515"/>
                      </a:cubicBezTo>
                      <a:cubicBezTo>
                        <a:pt x="14990" y="1407"/>
                        <a:pt x="14699" y="1353"/>
                        <a:pt x="14312" y="1353"/>
                      </a:cubicBezTo>
                      <a:cubicBezTo>
                        <a:pt x="14021" y="1299"/>
                        <a:pt x="13828" y="1245"/>
                        <a:pt x="13634" y="1190"/>
                      </a:cubicBezTo>
                      <a:cubicBezTo>
                        <a:pt x="13537" y="1136"/>
                        <a:pt x="13537" y="1136"/>
                        <a:pt x="13440" y="1082"/>
                      </a:cubicBezTo>
                      <a:cubicBezTo>
                        <a:pt x="13343" y="1028"/>
                        <a:pt x="13246" y="974"/>
                        <a:pt x="13053" y="920"/>
                      </a:cubicBezTo>
                      <a:cubicBezTo>
                        <a:pt x="12956" y="866"/>
                        <a:pt x="12859" y="866"/>
                        <a:pt x="12859" y="812"/>
                      </a:cubicBezTo>
                      <a:cubicBezTo>
                        <a:pt x="12762" y="812"/>
                        <a:pt x="12762" y="812"/>
                        <a:pt x="12762" y="757"/>
                      </a:cubicBezTo>
                      <a:cubicBezTo>
                        <a:pt x="12665" y="757"/>
                        <a:pt x="12665" y="757"/>
                        <a:pt x="12568" y="703"/>
                      </a:cubicBezTo>
                      <a:cubicBezTo>
                        <a:pt x="12568" y="703"/>
                        <a:pt x="12568" y="703"/>
                        <a:pt x="12472" y="649"/>
                      </a:cubicBezTo>
                      <a:cubicBezTo>
                        <a:pt x="12472" y="649"/>
                        <a:pt x="12472" y="649"/>
                        <a:pt x="12375" y="595"/>
                      </a:cubicBezTo>
                      <a:cubicBezTo>
                        <a:pt x="12375" y="595"/>
                        <a:pt x="12278" y="595"/>
                        <a:pt x="12278" y="541"/>
                      </a:cubicBezTo>
                      <a:cubicBezTo>
                        <a:pt x="12278" y="541"/>
                        <a:pt x="12181" y="487"/>
                        <a:pt x="12181" y="487"/>
                      </a:cubicBezTo>
                      <a:cubicBezTo>
                        <a:pt x="12181" y="487"/>
                        <a:pt x="12084" y="433"/>
                        <a:pt x="12084" y="433"/>
                      </a:cubicBezTo>
                      <a:cubicBezTo>
                        <a:pt x="11987" y="378"/>
                        <a:pt x="11987" y="378"/>
                        <a:pt x="11987" y="378"/>
                      </a:cubicBezTo>
                      <a:cubicBezTo>
                        <a:pt x="11890" y="324"/>
                        <a:pt x="11890" y="324"/>
                        <a:pt x="11890" y="324"/>
                      </a:cubicBezTo>
                      <a:cubicBezTo>
                        <a:pt x="11794" y="270"/>
                        <a:pt x="11794" y="270"/>
                        <a:pt x="11794" y="216"/>
                      </a:cubicBezTo>
                      <a:cubicBezTo>
                        <a:pt x="11697" y="216"/>
                        <a:pt x="11697" y="216"/>
                        <a:pt x="11697" y="162"/>
                      </a:cubicBezTo>
                      <a:cubicBezTo>
                        <a:pt x="11697" y="162"/>
                        <a:pt x="11600" y="162"/>
                        <a:pt x="11600" y="108"/>
                      </a:cubicBezTo>
                      <a:cubicBezTo>
                        <a:pt x="11600" y="108"/>
                        <a:pt x="11600" y="108"/>
                        <a:pt x="11503" y="54"/>
                      </a:cubicBezTo>
                      <a:cubicBezTo>
                        <a:pt x="11503" y="54"/>
                        <a:pt x="11503" y="54"/>
                        <a:pt x="11503" y="54"/>
                      </a:cubicBezTo>
                      <a:cubicBezTo>
                        <a:pt x="11503" y="54"/>
                        <a:pt x="11503" y="54"/>
                        <a:pt x="11406" y="54"/>
                      </a:cubicBezTo>
                      <a:cubicBezTo>
                        <a:pt x="11212" y="0"/>
                        <a:pt x="11019" y="0"/>
                        <a:pt x="10825" y="0"/>
                      </a:cubicBezTo>
                      <a:cubicBezTo>
                        <a:pt x="10727" y="0"/>
                        <a:pt x="10727" y="0"/>
                        <a:pt x="10630" y="0"/>
                      </a:cubicBezTo>
                      <a:cubicBezTo>
                        <a:pt x="10630" y="0"/>
                        <a:pt x="10630" y="0"/>
                        <a:pt x="10630" y="0"/>
                      </a:cubicBezTo>
                      <a:cubicBezTo>
                        <a:pt x="10630" y="54"/>
                        <a:pt x="10630" y="54"/>
                        <a:pt x="10630" y="108"/>
                      </a:cubicBezTo>
                      <a:cubicBezTo>
                        <a:pt x="10533" y="108"/>
                        <a:pt x="10533" y="162"/>
                        <a:pt x="10533" y="162"/>
                      </a:cubicBezTo>
                      <a:cubicBezTo>
                        <a:pt x="10436" y="324"/>
                        <a:pt x="10243" y="487"/>
                        <a:pt x="10049" y="487"/>
                      </a:cubicBezTo>
                      <a:cubicBezTo>
                        <a:pt x="9952" y="487"/>
                        <a:pt x="9855" y="433"/>
                        <a:pt x="9758" y="324"/>
                      </a:cubicBezTo>
                      <a:cubicBezTo>
                        <a:pt x="9565" y="216"/>
                        <a:pt x="9274" y="162"/>
                        <a:pt x="8790" y="108"/>
                      </a:cubicBezTo>
                      <a:cubicBezTo>
                        <a:pt x="8596" y="108"/>
                        <a:pt x="8596" y="108"/>
                        <a:pt x="8596" y="108"/>
                      </a:cubicBezTo>
                      <a:cubicBezTo>
                        <a:pt x="8402" y="108"/>
                        <a:pt x="8306" y="54"/>
                        <a:pt x="8209" y="0"/>
                      </a:cubicBezTo>
                      <a:cubicBezTo>
                        <a:pt x="8112" y="0"/>
                        <a:pt x="8112" y="0"/>
                        <a:pt x="8112" y="0"/>
                      </a:cubicBezTo>
                      <a:cubicBezTo>
                        <a:pt x="8112" y="0"/>
                        <a:pt x="8015" y="0"/>
                        <a:pt x="7821" y="108"/>
                      </a:cubicBezTo>
                      <a:cubicBezTo>
                        <a:pt x="7724" y="162"/>
                        <a:pt x="7724" y="162"/>
                        <a:pt x="7628" y="216"/>
                      </a:cubicBezTo>
                      <a:cubicBezTo>
                        <a:pt x="7628" y="216"/>
                        <a:pt x="7531" y="270"/>
                        <a:pt x="7434" y="270"/>
                      </a:cubicBezTo>
                      <a:cubicBezTo>
                        <a:pt x="7434" y="270"/>
                        <a:pt x="7434" y="270"/>
                        <a:pt x="7434" y="270"/>
                      </a:cubicBezTo>
                      <a:cubicBezTo>
                        <a:pt x="7337" y="378"/>
                        <a:pt x="7143" y="433"/>
                        <a:pt x="7046" y="487"/>
                      </a:cubicBezTo>
                      <a:cubicBezTo>
                        <a:pt x="7046" y="487"/>
                        <a:pt x="7046" y="487"/>
                        <a:pt x="7046" y="487"/>
                      </a:cubicBezTo>
                      <a:cubicBezTo>
                        <a:pt x="7046" y="487"/>
                        <a:pt x="7046" y="487"/>
                        <a:pt x="7046" y="541"/>
                      </a:cubicBezTo>
                      <a:cubicBezTo>
                        <a:pt x="7046" y="541"/>
                        <a:pt x="7046" y="541"/>
                        <a:pt x="7046" y="595"/>
                      </a:cubicBezTo>
                      <a:cubicBezTo>
                        <a:pt x="7046" y="595"/>
                        <a:pt x="7046" y="595"/>
                        <a:pt x="7046" y="649"/>
                      </a:cubicBezTo>
                      <a:cubicBezTo>
                        <a:pt x="7046" y="649"/>
                        <a:pt x="7046" y="649"/>
                        <a:pt x="7046" y="703"/>
                      </a:cubicBezTo>
                      <a:cubicBezTo>
                        <a:pt x="7046" y="703"/>
                        <a:pt x="7046" y="703"/>
                        <a:pt x="7046" y="757"/>
                      </a:cubicBezTo>
                      <a:cubicBezTo>
                        <a:pt x="6949" y="757"/>
                        <a:pt x="6949" y="757"/>
                        <a:pt x="6949" y="812"/>
                      </a:cubicBezTo>
                      <a:cubicBezTo>
                        <a:pt x="6949" y="812"/>
                        <a:pt x="6949" y="812"/>
                        <a:pt x="6949" y="812"/>
                      </a:cubicBezTo>
                      <a:cubicBezTo>
                        <a:pt x="6949" y="866"/>
                        <a:pt x="6949" y="866"/>
                        <a:pt x="6949" y="920"/>
                      </a:cubicBezTo>
                      <a:cubicBezTo>
                        <a:pt x="6949" y="920"/>
                        <a:pt x="6949" y="920"/>
                        <a:pt x="6949" y="920"/>
                      </a:cubicBezTo>
                      <a:cubicBezTo>
                        <a:pt x="6949" y="974"/>
                        <a:pt x="6949" y="974"/>
                        <a:pt x="6949" y="974"/>
                      </a:cubicBezTo>
                      <a:cubicBezTo>
                        <a:pt x="6949" y="1028"/>
                        <a:pt x="6949" y="1028"/>
                        <a:pt x="6949" y="1028"/>
                      </a:cubicBezTo>
                      <a:cubicBezTo>
                        <a:pt x="6853" y="1028"/>
                        <a:pt x="6853" y="1082"/>
                        <a:pt x="6853" y="1082"/>
                      </a:cubicBezTo>
                      <a:cubicBezTo>
                        <a:pt x="6853" y="1082"/>
                        <a:pt x="6853" y="1082"/>
                        <a:pt x="6853" y="1082"/>
                      </a:cubicBezTo>
                      <a:cubicBezTo>
                        <a:pt x="6853" y="1136"/>
                        <a:pt x="6853" y="1136"/>
                        <a:pt x="6853" y="1190"/>
                      </a:cubicBezTo>
                      <a:cubicBezTo>
                        <a:pt x="6756" y="1245"/>
                        <a:pt x="6562" y="1299"/>
                        <a:pt x="6175" y="1461"/>
                      </a:cubicBezTo>
                      <a:cubicBezTo>
                        <a:pt x="5981" y="1515"/>
                        <a:pt x="5593" y="1624"/>
                        <a:pt x="5593" y="1678"/>
                      </a:cubicBezTo>
                      <a:cubicBezTo>
                        <a:pt x="5593" y="1732"/>
                        <a:pt x="5593" y="1786"/>
                        <a:pt x="5593" y="1840"/>
                      </a:cubicBezTo>
                      <a:cubicBezTo>
                        <a:pt x="5593" y="1948"/>
                        <a:pt x="5690" y="2057"/>
                        <a:pt x="5497" y="2165"/>
                      </a:cubicBezTo>
                      <a:cubicBezTo>
                        <a:pt x="5497" y="2219"/>
                        <a:pt x="5593" y="2273"/>
                        <a:pt x="5593" y="2327"/>
                      </a:cubicBezTo>
                      <a:cubicBezTo>
                        <a:pt x="5593" y="2381"/>
                        <a:pt x="5690" y="2436"/>
                        <a:pt x="5690" y="2490"/>
                      </a:cubicBezTo>
                      <a:cubicBezTo>
                        <a:pt x="5787" y="2598"/>
                        <a:pt x="5787" y="2760"/>
                        <a:pt x="5497" y="2869"/>
                      </a:cubicBezTo>
                      <a:cubicBezTo>
                        <a:pt x="5497" y="2869"/>
                        <a:pt x="5593" y="2923"/>
                        <a:pt x="5593" y="2923"/>
                      </a:cubicBezTo>
                      <a:cubicBezTo>
                        <a:pt x="5690" y="2977"/>
                        <a:pt x="5787" y="3139"/>
                        <a:pt x="5593" y="3248"/>
                      </a:cubicBezTo>
                      <a:cubicBezTo>
                        <a:pt x="5497" y="3302"/>
                        <a:pt x="5400" y="3356"/>
                        <a:pt x="5303" y="3356"/>
                      </a:cubicBezTo>
                      <a:cubicBezTo>
                        <a:pt x="5206" y="3410"/>
                        <a:pt x="5012" y="3410"/>
                        <a:pt x="5012" y="3464"/>
                      </a:cubicBezTo>
                      <a:cubicBezTo>
                        <a:pt x="5012" y="3627"/>
                        <a:pt x="4915" y="3951"/>
                        <a:pt x="4528" y="4060"/>
                      </a:cubicBezTo>
                      <a:cubicBezTo>
                        <a:pt x="4334" y="4114"/>
                        <a:pt x="4141" y="4330"/>
                        <a:pt x="4141" y="4547"/>
                      </a:cubicBezTo>
                      <a:cubicBezTo>
                        <a:pt x="4141" y="4655"/>
                        <a:pt x="3947" y="4709"/>
                        <a:pt x="3850" y="4763"/>
                      </a:cubicBezTo>
                      <a:cubicBezTo>
                        <a:pt x="3850" y="4763"/>
                        <a:pt x="3850" y="4763"/>
                        <a:pt x="3850" y="4763"/>
                      </a:cubicBezTo>
                      <a:cubicBezTo>
                        <a:pt x="3850" y="4763"/>
                        <a:pt x="3850" y="4763"/>
                        <a:pt x="3850" y="4818"/>
                      </a:cubicBezTo>
                      <a:cubicBezTo>
                        <a:pt x="4044" y="5034"/>
                        <a:pt x="4141" y="5305"/>
                        <a:pt x="4044" y="5467"/>
                      </a:cubicBezTo>
                      <a:cubicBezTo>
                        <a:pt x="3947" y="5521"/>
                        <a:pt x="3850" y="5575"/>
                        <a:pt x="3753" y="5575"/>
                      </a:cubicBezTo>
                      <a:cubicBezTo>
                        <a:pt x="3656" y="5575"/>
                        <a:pt x="3559" y="5738"/>
                        <a:pt x="3559" y="5792"/>
                      </a:cubicBezTo>
                      <a:cubicBezTo>
                        <a:pt x="3559" y="5900"/>
                        <a:pt x="3462" y="6009"/>
                        <a:pt x="3269" y="6063"/>
                      </a:cubicBezTo>
                      <a:cubicBezTo>
                        <a:pt x="3269" y="6117"/>
                        <a:pt x="3172" y="6387"/>
                        <a:pt x="3366" y="6550"/>
                      </a:cubicBezTo>
                      <a:cubicBezTo>
                        <a:pt x="3753" y="6821"/>
                        <a:pt x="3753" y="7037"/>
                        <a:pt x="3753" y="7200"/>
                      </a:cubicBezTo>
                      <a:cubicBezTo>
                        <a:pt x="3753" y="7254"/>
                        <a:pt x="3850" y="7308"/>
                        <a:pt x="3947" y="7362"/>
                      </a:cubicBezTo>
                      <a:cubicBezTo>
                        <a:pt x="4044" y="7470"/>
                        <a:pt x="4141" y="7633"/>
                        <a:pt x="4044" y="7795"/>
                      </a:cubicBezTo>
                      <a:cubicBezTo>
                        <a:pt x="4044" y="7849"/>
                        <a:pt x="3947" y="7903"/>
                        <a:pt x="3947" y="8012"/>
                      </a:cubicBezTo>
                      <a:cubicBezTo>
                        <a:pt x="3947" y="8120"/>
                        <a:pt x="3850" y="8282"/>
                        <a:pt x="3656" y="8336"/>
                      </a:cubicBezTo>
                      <a:cubicBezTo>
                        <a:pt x="3656" y="8336"/>
                        <a:pt x="3656" y="8445"/>
                        <a:pt x="3656" y="8499"/>
                      </a:cubicBezTo>
                      <a:cubicBezTo>
                        <a:pt x="3559" y="8607"/>
                        <a:pt x="3559" y="8715"/>
                        <a:pt x="3366" y="8769"/>
                      </a:cubicBezTo>
                      <a:cubicBezTo>
                        <a:pt x="3366" y="8824"/>
                        <a:pt x="3366" y="8986"/>
                        <a:pt x="3366" y="9094"/>
                      </a:cubicBezTo>
                      <a:cubicBezTo>
                        <a:pt x="3462" y="9257"/>
                        <a:pt x="3559" y="9473"/>
                        <a:pt x="3366" y="9527"/>
                      </a:cubicBezTo>
                      <a:cubicBezTo>
                        <a:pt x="3269" y="9581"/>
                        <a:pt x="3269" y="9581"/>
                        <a:pt x="3172" y="9636"/>
                      </a:cubicBezTo>
                      <a:cubicBezTo>
                        <a:pt x="2881" y="9744"/>
                        <a:pt x="2591" y="9798"/>
                        <a:pt x="2591" y="10069"/>
                      </a:cubicBezTo>
                      <a:cubicBezTo>
                        <a:pt x="2591" y="10231"/>
                        <a:pt x="2591" y="10393"/>
                        <a:pt x="2688" y="10502"/>
                      </a:cubicBezTo>
                      <a:cubicBezTo>
                        <a:pt x="2688" y="10664"/>
                        <a:pt x="2688" y="10772"/>
                        <a:pt x="2591" y="10882"/>
                      </a:cubicBezTo>
                      <a:cubicBezTo>
                        <a:pt x="2591" y="10882"/>
                        <a:pt x="2688" y="10936"/>
                        <a:pt x="2688" y="10936"/>
                      </a:cubicBezTo>
                      <a:cubicBezTo>
                        <a:pt x="2784" y="10990"/>
                        <a:pt x="2978" y="11044"/>
                        <a:pt x="2881" y="11261"/>
                      </a:cubicBezTo>
                      <a:cubicBezTo>
                        <a:pt x="2881" y="11477"/>
                        <a:pt x="2494" y="11477"/>
                        <a:pt x="2397" y="11477"/>
                      </a:cubicBezTo>
                      <a:cubicBezTo>
                        <a:pt x="2300" y="11477"/>
                        <a:pt x="2300" y="11477"/>
                        <a:pt x="2300" y="11477"/>
                      </a:cubicBezTo>
                      <a:cubicBezTo>
                        <a:pt x="2300" y="11531"/>
                        <a:pt x="2300" y="11585"/>
                        <a:pt x="2300" y="11640"/>
                      </a:cubicBezTo>
                      <a:cubicBezTo>
                        <a:pt x="2300" y="11802"/>
                        <a:pt x="2397" y="12019"/>
                        <a:pt x="2010" y="12019"/>
                      </a:cubicBezTo>
                      <a:cubicBezTo>
                        <a:pt x="1913" y="12019"/>
                        <a:pt x="1913" y="12235"/>
                        <a:pt x="1913" y="12289"/>
                      </a:cubicBezTo>
                      <a:cubicBezTo>
                        <a:pt x="1913" y="12506"/>
                        <a:pt x="1816" y="12614"/>
                        <a:pt x="1719" y="12668"/>
                      </a:cubicBezTo>
                      <a:cubicBezTo>
                        <a:pt x="1622" y="12722"/>
                        <a:pt x="1622" y="12722"/>
                        <a:pt x="1622" y="12722"/>
                      </a:cubicBezTo>
                      <a:cubicBezTo>
                        <a:pt x="1622" y="12776"/>
                        <a:pt x="1622" y="12831"/>
                        <a:pt x="1719" y="12885"/>
                      </a:cubicBezTo>
                      <a:cubicBezTo>
                        <a:pt x="1816" y="12993"/>
                        <a:pt x="1816" y="13047"/>
                        <a:pt x="1816" y="13155"/>
                      </a:cubicBezTo>
                      <a:cubicBezTo>
                        <a:pt x="1816" y="13210"/>
                        <a:pt x="1913" y="13264"/>
                        <a:pt x="1913" y="13318"/>
                      </a:cubicBezTo>
                      <a:cubicBezTo>
                        <a:pt x="1913" y="13588"/>
                        <a:pt x="2010" y="13859"/>
                        <a:pt x="1622" y="13913"/>
                      </a:cubicBezTo>
                      <a:cubicBezTo>
                        <a:pt x="1525" y="13967"/>
                        <a:pt x="1525" y="14292"/>
                        <a:pt x="1525" y="14346"/>
                      </a:cubicBezTo>
                      <a:cubicBezTo>
                        <a:pt x="1816" y="14455"/>
                        <a:pt x="1816" y="14671"/>
                        <a:pt x="1719" y="14834"/>
                      </a:cubicBezTo>
                      <a:cubicBezTo>
                        <a:pt x="1719" y="14834"/>
                        <a:pt x="1719" y="14834"/>
                        <a:pt x="1816" y="14834"/>
                      </a:cubicBezTo>
                      <a:cubicBezTo>
                        <a:pt x="1913" y="14942"/>
                        <a:pt x="2106" y="15050"/>
                        <a:pt x="1816" y="15267"/>
                      </a:cubicBezTo>
                      <a:cubicBezTo>
                        <a:pt x="1719" y="15267"/>
                        <a:pt x="1719" y="15321"/>
                        <a:pt x="1719" y="15321"/>
                      </a:cubicBezTo>
                      <a:cubicBezTo>
                        <a:pt x="1816" y="15375"/>
                        <a:pt x="1913" y="15375"/>
                        <a:pt x="2010" y="15375"/>
                      </a:cubicBezTo>
                      <a:cubicBezTo>
                        <a:pt x="2300" y="15321"/>
                        <a:pt x="2591" y="15483"/>
                        <a:pt x="2591" y="15646"/>
                      </a:cubicBezTo>
                      <a:cubicBezTo>
                        <a:pt x="2591" y="15700"/>
                        <a:pt x="2494" y="15754"/>
                        <a:pt x="2494" y="15808"/>
                      </a:cubicBezTo>
                      <a:cubicBezTo>
                        <a:pt x="2397" y="15808"/>
                        <a:pt x="2300" y="15862"/>
                        <a:pt x="2203" y="15862"/>
                      </a:cubicBezTo>
                      <a:cubicBezTo>
                        <a:pt x="2106" y="15862"/>
                        <a:pt x="2106" y="15862"/>
                        <a:pt x="2010" y="15862"/>
                      </a:cubicBezTo>
                      <a:cubicBezTo>
                        <a:pt x="2300" y="15970"/>
                        <a:pt x="2397" y="16079"/>
                        <a:pt x="2300" y="16187"/>
                      </a:cubicBezTo>
                      <a:cubicBezTo>
                        <a:pt x="2300" y="16241"/>
                        <a:pt x="2203" y="16349"/>
                        <a:pt x="2010" y="16404"/>
                      </a:cubicBezTo>
                      <a:cubicBezTo>
                        <a:pt x="1913" y="16404"/>
                        <a:pt x="1913" y="16404"/>
                        <a:pt x="1913" y="16512"/>
                      </a:cubicBezTo>
                      <a:cubicBezTo>
                        <a:pt x="1913" y="16566"/>
                        <a:pt x="2010" y="16674"/>
                        <a:pt x="1913" y="16782"/>
                      </a:cubicBezTo>
                      <a:cubicBezTo>
                        <a:pt x="1913" y="16837"/>
                        <a:pt x="1913" y="16945"/>
                        <a:pt x="2010" y="16999"/>
                      </a:cubicBezTo>
                      <a:cubicBezTo>
                        <a:pt x="2010" y="17053"/>
                        <a:pt x="2106" y="17161"/>
                        <a:pt x="2010" y="17270"/>
                      </a:cubicBezTo>
                      <a:cubicBezTo>
                        <a:pt x="2010" y="17270"/>
                        <a:pt x="1913" y="17324"/>
                        <a:pt x="1816" y="17324"/>
                      </a:cubicBezTo>
                      <a:cubicBezTo>
                        <a:pt x="1816" y="17324"/>
                        <a:pt x="1816" y="17378"/>
                        <a:pt x="1816" y="17432"/>
                      </a:cubicBezTo>
                      <a:cubicBezTo>
                        <a:pt x="1816" y="17540"/>
                        <a:pt x="1816" y="17757"/>
                        <a:pt x="1428" y="17757"/>
                      </a:cubicBezTo>
                      <a:cubicBezTo>
                        <a:pt x="1332" y="17757"/>
                        <a:pt x="1332" y="17757"/>
                        <a:pt x="1332" y="17865"/>
                      </a:cubicBezTo>
                      <a:cubicBezTo>
                        <a:pt x="1235" y="17973"/>
                        <a:pt x="1235" y="18082"/>
                        <a:pt x="1041" y="18136"/>
                      </a:cubicBezTo>
                      <a:cubicBezTo>
                        <a:pt x="1041" y="18136"/>
                        <a:pt x="1138" y="18190"/>
                        <a:pt x="1138" y="18244"/>
                      </a:cubicBezTo>
                      <a:cubicBezTo>
                        <a:pt x="1235" y="18298"/>
                        <a:pt x="1428" y="18515"/>
                        <a:pt x="1041" y="18623"/>
                      </a:cubicBezTo>
                      <a:cubicBezTo>
                        <a:pt x="944" y="18677"/>
                        <a:pt x="944" y="18731"/>
                        <a:pt x="944" y="18785"/>
                      </a:cubicBezTo>
                      <a:cubicBezTo>
                        <a:pt x="944" y="18894"/>
                        <a:pt x="847" y="19056"/>
                        <a:pt x="557" y="19056"/>
                      </a:cubicBezTo>
                      <a:cubicBezTo>
                        <a:pt x="266" y="19056"/>
                        <a:pt x="169" y="19273"/>
                        <a:pt x="72" y="19381"/>
                      </a:cubicBezTo>
                      <a:cubicBezTo>
                        <a:pt x="72" y="19435"/>
                        <a:pt x="72" y="19435"/>
                        <a:pt x="72" y="19489"/>
                      </a:cubicBezTo>
                      <a:cubicBezTo>
                        <a:pt x="-24" y="19652"/>
                        <a:pt x="-24" y="19760"/>
                        <a:pt x="72" y="19868"/>
                      </a:cubicBezTo>
                      <a:cubicBezTo>
                        <a:pt x="363" y="19976"/>
                        <a:pt x="266" y="20139"/>
                        <a:pt x="266" y="20193"/>
                      </a:cubicBezTo>
                      <a:cubicBezTo>
                        <a:pt x="266" y="20193"/>
                        <a:pt x="266" y="20247"/>
                        <a:pt x="266" y="20247"/>
                      </a:cubicBezTo>
                      <a:cubicBezTo>
                        <a:pt x="266" y="20247"/>
                        <a:pt x="460" y="20247"/>
                        <a:pt x="654" y="20247"/>
                      </a:cubicBezTo>
                      <a:cubicBezTo>
                        <a:pt x="944" y="20247"/>
                        <a:pt x="1235" y="20247"/>
                        <a:pt x="1332" y="20355"/>
                      </a:cubicBezTo>
                      <a:cubicBezTo>
                        <a:pt x="1332" y="20410"/>
                        <a:pt x="1428" y="20464"/>
                        <a:pt x="1332" y="20572"/>
                      </a:cubicBezTo>
                      <a:cubicBezTo>
                        <a:pt x="1235" y="20734"/>
                        <a:pt x="1235" y="21005"/>
                        <a:pt x="1332" y="21113"/>
                      </a:cubicBezTo>
                      <a:cubicBezTo>
                        <a:pt x="1428" y="21113"/>
                        <a:pt x="1525" y="21222"/>
                        <a:pt x="1622" y="21276"/>
                      </a:cubicBezTo>
                      <a:cubicBezTo>
                        <a:pt x="1622" y="21276"/>
                        <a:pt x="1719" y="21384"/>
                        <a:pt x="1719" y="21384"/>
                      </a:cubicBezTo>
                      <a:cubicBezTo>
                        <a:pt x="1719" y="21384"/>
                        <a:pt x="1719" y="21384"/>
                        <a:pt x="1816" y="21384"/>
                      </a:cubicBezTo>
                      <a:cubicBezTo>
                        <a:pt x="2010" y="21330"/>
                        <a:pt x="2591" y="21330"/>
                        <a:pt x="3075" y="21330"/>
                      </a:cubicBezTo>
                      <a:cubicBezTo>
                        <a:pt x="3366" y="21330"/>
                        <a:pt x="3559" y="21330"/>
                        <a:pt x="3753" y="21330"/>
                      </a:cubicBezTo>
                      <a:cubicBezTo>
                        <a:pt x="3850" y="21384"/>
                        <a:pt x="3947" y="21384"/>
                        <a:pt x="4044" y="21384"/>
                      </a:cubicBezTo>
                      <a:cubicBezTo>
                        <a:pt x="4044" y="21438"/>
                        <a:pt x="4044" y="21438"/>
                        <a:pt x="4044" y="21438"/>
                      </a:cubicBezTo>
                      <a:cubicBezTo>
                        <a:pt x="4141" y="21438"/>
                        <a:pt x="4237" y="21492"/>
                        <a:pt x="4334" y="21492"/>
                      </a:cubicBezTo>
                      <a:cubicBezTo>
                        <a:pt x="4334" y="21492"/>
                        <a:pt x="4334" y="21492"/>
                        <a:pt x="4334" y="21546"/>
                      </a:cubicBezTo>
                      <a:cubicBezTo>
                        <a:pt x="4334" y="21546"/>
                        <a:pt x="4431" y="21492"/>
                        <a:pt x="4431" y="21492"/>
                      </a:cubicBezTo>
                      <a:cubicBezTo>
                        <a:pt x="4625" y="21492"/>
                        <a:pt x="4819" y="21546"/>
                        <a:pt x="4915" y="21600"/>
                      </a:cubicBezTo>
                      <a:cubicBezTo>
                        <a:pt x="5012" y="21600"/>
                        <a:pt x="5012" y="21600"/>
                        <a:pt x="5109" y="21600"/>
                      </a:cubicBezTo>
                      <a:cubicBezTo>
                        <a:pt x="5012" y="21546"/>
                        <a:pt x="4915" y="21492"/>
                        <a:pt x="4915" y="21492"/>
                      </a:cubicBezTo>
                      <a:cubicBezTo>
                        <a:pt x="4625" y="21330"/>
                        <a:pt x="4528" y="21222"/>
                        <a:pt x="4528" y="21113"/>
                      </a:cubicBezTo>
                      <a:cubicBezTo>
                        <a:pt x="4528" y="21113"/>
                        <a:pt x="4528" y="21005"/>
                        <a:pt x="4528" y="20951"/>
                      </a:cubicBezTo>
                      <a:cubicBezTo>
                        <a:pt x="4431" y="20843"/>
                        <a:pt x="4431" y="20788"/>
                        <a:pt x="4431" y="20680"/>
                      </a:cubicBezTo>
                      <a:cubicBezTo>
                        <a:pt x="4431" y="20680"/>
                        <a:pt x="4431" y="20626"/>
                        <a:pt x="4431" y="20626"/>
                      </a:cubicBezTo>
                      <a:cubicBezTo>
                        <a:pt x="4431" y="20464"/>
                        <a:pt x="4334" y="20193"/>
                        <a:pt x="4722" y="20031"/>
                      </a:cubicBezTo>
                      <a:cubicBezTo>
                        <a:pt x="4819" y="19976"/>
                        <a:pt x="4915" y="19922"/>
                        <a:pt x="5012" y="19868"/>
                      </a:cubicBezTo>
                      <a:cubicBezTo>
                        <a:pt x="5109" y="19814"/>
                        <a:pt x="5206" y="19760"/>
                        <a:pt x="5497" y="19760"/>
                      </a:cubicBezTo>
                      <a:cubicBezTo>
                        <a:pt x="5593" y="19760"/>
                        <a:pt x="5884" y="19652"/>
                        <a:pt x="5884" y="19435"/>
                      </a:cubicBezTo>
                      <a:cubicBezTo>
                        <a:pt x="5884" y="19056"/>
                        <a:pt x="6271" y="18948"/>
                        <a:pt x="6756" y="18677"/>
                      </a:cubicBezTo>
                      <a:cubicBezTo>
                        <a:pt x="6949" y="18569"/>
                        <a:pt x="7240" y="18515"/>
                        <a:pt x="7434" y="18407"/>
                      </a:cubicBezTo>
                      <a:cubicBezTo>
                        <a:pt x="7628" y="18352"/>
                        <a:pt x="7918" y="18244"/>
                        <a:pt x="7918" y="18190"/>
                      </a:cubicBezTo>
                      <a:cubicBezTo>
                        <a:pt x="7918" y="18082"/>
                        <a:pt x="8015" y="17919"/>
                        <a:pt x="8015" y="17757"/>
                      </a:cubicBezTo>
                      <a:cubicBezTo>
                        <a:pt x="8112" y="17703"/>
                        <a:pt x="8112" y="17649"/>
                        <a:pt x="8112" y="17594"/>
                      </a:cubicBezTo>
                      <a:cubicBezTo>
                        <a:pt x="8015" y="17594"/>
                        <a:pt x="7821" y="17540"/>
                        <a:pt x="7628" y="17540"/>
                      </a:cubicBezTo>
                      <a:cubicBezTo>
                        <a:pt x="7434" y="17540"/>
                        <a:pt x="7337" y="17540"/>
                        <a:pt x="7143" y="17540"/>
                      </a:cubicBezTo>
                      <a:cubicBezTo>
                        <a:pt x="6949" y="17486"/>
                        <a:pt x="6465" y="17270"/>
                        <a:pt x="6271" y="16999"/>
                      </a:cubicBezTo>
                      <a:cubicBezTo>
                        <a:pt x="6175" y="16782"/>
                        <a:pt x="6175" y="16620"/>
                        <a:pt x="6368" y="16404"/>
                      </a:cubicBezTo>
                      <a:cubicBezTo>
                        <a:pt x="6562" y="16187"/>
                        <a:pt x="7143" y="15862"/>
                        <a:pt x="8209" y="15808"/>
                      </a:cubicBezTo>
                      <a:cubicBezTo>
                        <a:pt x="8209" y="15808"/>
                        <a:pt x="8209" y="15754"/>
                        <a:pt x="8209" y="15754"/>
                      </a:cubicBezTo>
                      <a:cubicBezTo>
                        <a:pt x="8209" y="15700"/>
                        <a:pt x="8209" y="15591"/>
                        <a:pt x="8499" y="15483"/>
                      </a:cubicBezTo>
                      <a:cubicBezTo>
                        <a:pt x="8596" y="15429"/>
                        <a:pt x="8693" y="15375"/>
                        <a:pt x="8693" y="15158"/>
                      </a:cubicBezTo>
                      <a:cubicBezTo>
                        <a:pt x="8693" y="14942"/>
                        <a:pt x="8693" y="14455"/>
                        <a:pt x="9274" y="14455"/>
                      </a:cubicBezTo>
                      <a:cubicBezTo>
                        <a:pt x="9371" y="14455"/>
                        <a:pt x="9371" y="14455"/>
                        <a:pt x="9371" y="14401"/>
                      </a:cubicBezTo>
                      <a:cubicBezTo>
                        <a:pt x="9274" y="14346"/>
                        <a:pt x="9177" y="14292"/>
                        <a:pt x="9177" y="14184"/>
                      </a:cubicBezTo>
                      <a:cubicBezTo>
                        <a:pt x="9177" y="14130"/>
                        <a:pt x="9177" y="14022"/>
                        <a:pt x="9565" y="13967"/>
                      </a:cubicBezTo>
                      <a:cubicBezTo>
                        <a:pt x="9565" y="13967"/>
                        <a:pt x="9468" y="13967"/>
                        <a:pt x="9468" y="13967"/>
                      </a:cubicBezTo>
                      <a:cubicBezTo>
                        <a:pt x="9468" y="13913"/>
                        <a:pt x="9371" y="13859"/>
                        <a:pt x="9274" y="13859"/>
                      </a:cubicBezTo>
                      <a:cubicBezTo>
                        <a:pt x="8984" y="13859"/>
                        <a:pt x="8984" y="13643"/>
                        <a:pt x="8984" y="13534"/>
                      </a:cubicBezTo>
                      <a:cubicBezTo>
                        <a:pt x="8984" y="13480"/>
                        <a:pt x="8984" y="13372"/>
                        <a:pt x="8984" y="13372"/>
                      </a:cubicBezTo>
                      <a:cubicBezTo>
                        <a:pt x="8887" y="13210"/>
                        <a:pt x="8693" y="12885"/>
                        <a:pt x="8984" y="12668"/>
                      </a:cubicBezTo>
                      <a:cubicBezTo>
                        <a:pt x="8984" y="12668"/>
                        <a:pt x="9080" y="12614"/>
                        <a:pt x="9274" y="12614"/>
                      </a:cubicBezTo>
                      <a:cubicBezTo>
                        <a:pt x="9371" y="12614"/>
                        <a:pt x="9662" y="12668"/>
                        <a:pt x="9952" y="12722"/>
                      </a:cubicBezTo>
                      <a:cubicBezTo>
                        <a:pt x="10243" y="12776"/>
                        <a:pt x="10533" y="12885"/>
                        <a:pt x="10825" y="12885"/>
                      </a:cubicBezTo>
                      <a:cubicBezTo>
                        <a:pt x="11503" y="12939"/>
                        <a:pt x="11890" y="12722"/>
                        <a:pt x="11890" y="12668"/>
                      </a:cubicBezTo>
                      <a:cubicBezTo>
                        <a:pt x="11890" y="12614"/>
                        <a:pt x="11890" y="12560"/>
                        <a:pt x="11890" y="12560"/>
                      </a:cubicBezTo>
                      <a:cubicBezTo>
                        <a:pt x="11794" y="12397"/>
                        <a:pt x="11697" y="12127"/>
                        <a:pt x="12084" y="11964"/>
                      </a:cubicBezTo>
                      <a:cubicBezTo>
                        <a:pt x="12181" y="11964"/>
                        <a:pt x="12181" y="11910"/>
                        <a:pt x="12181" y="11910"/>
                      </a:cubicBezTo>
                      <a:cubicBezTo>
                        <a:pt x="12181" y="11910"/>
                        <a:pt x="12181" y="11910"/>
                        <a:pt x="12181" y="11856"/>
                      </a:cubicBezTo>
                      <a:cubicBezTo>
                        <a:pt x="12084" y="11802"/>
                        <a:pt x="11987" y="11748"/>
                        <a:pt x="11987" y="11694"/>
                      </a:cubicBezTo>
                      <a:cubicBezTo>
                        <a:pt x="11890" y="11531"/>
                        <a:pt x="11890" y="11423"/>
                        <a:pt x="11987" y="11369"/>
                      </a:cubicBezTo>
                      <a:cubicBezTo>
                        <a:pt x="12181" y="11207"/>
                        <a:pt x="12472" y="11207"/>
                        <a:pt x="12665" y="11315"/>
                      </a:cubicBezTo>
                      <a:cubicBezTo>
                        <a:pt x="12665" y="11315"/>
                        <a:pt x="12762" y="11315"/>
                        <a:pt x="13150" y="11315"/>
                      </a:cubicBezTo>
                      <a:cubicBezTo>
                        <a:pt x="13634" y="11315"/>
                        <a:pt x="14506" y="11261"/>
                        <a:pt x="15281" y="11207"/>
                      </a:cubicBezTo>
                      <a:cubicBezTo>
                        <a:pt x="16637" y="11044"/>
                        <a:pt x="17218" y="10828"/>
                        <a:pt x="17218" y="10718"/>
                      </a:cubicBezTo>
                      <a:cubicBezTo>
                        <a:pt x="17315" y="10556"/>
                        <a:pt x="17508" y="10393"/>
                        <a:pt x="17896" y="10123"/>
                      </a:cubicBezTo>
                      <a:cubicBezTo>
                        <a:pt x="18090" y="10015"/>
                        <a:pt x="18186" y="9906"/>
                        <a:pt x="18283" y="9852"/>
                      </a:cubicBezTo>
                      <a:cubicBezTo>
                        <a:pt x="18283" y="9852"/>
                        <a:pt x="18283" y="9798"/>
                        <a:pt x="18283" y="9744"/>
                      </a:cubicBezTo>
                      <a:cubicBezTo>
                        <a:pt x="18186" y="9690"/>
                        <a:pt x="18090" y="9636"/>
                        <a:pt x="17896" y="9636"/>
                      </a:cubicBezTo>
                      <a:cubicBezTo>
                        <a:pt x="17702" y="9636"/>
                        <a:pt x="17508" y="9527"/>
                        <a:pt x="17411" y="9419"/>
                      </a:cubicBezTo>
                      <a:cubicBezTo>
                        <a:pt x="17315" y="9257"/>
                        <a:pt x="17411" y="9040"/>
                        <a:pt x="17605" y="8932"/>
                      </a:cubicBezTo>
                      <a:cubicBezTo>
                        <a:pt x="17702" y="8878"/>
                        <a:pt x="17702" y="8878"/>
                        <a:pt x="17605" y="8878"/>
                      </a:cubicBezTo>
                      <a:cubicBezTo>
                        <a:pt x="17605" y="8824"/>
                        <a:pt x="17411" y="8769"/>
                        <a:pt x="17121" y="8715"/>
                      </a:cubicBezTo>
                      <a:cubicBezTo>
                        <a:pt x="16830" y="8715"/>
                        <a:pt x="16249" y="8607"/>
                        <a:pt x="16055" y="8390"/>
                      </a:cubicBezTo>
                      <a:cubicBezTo>
                        <a:pt x="16055" y="8336"/>
                        <a:pt x="16055" y="8228"/>
                        <a:pt x="16249" y="8120"/>
                      </a:cubicBezTo>
                      <a:cubicBezTo>
                        <a:pt x="16443" y="8066"/>
                        <a:pt x="16540" y="8012"/>
                        <a:pt x="16637" y="8012"/>
                      </a:cubicBezTo>
                      <a:cubicBezTo>
                        <a:pt x="16637" y="8012"/>
                        <a:pt x="16637" y="8012"/>
                        <a:pt x="16637" y="8012"/>
                      </a:cubicBezTo>
                      <a:cubicBezTo>
                        <a:pt x="16443" y="7957"/>
                        <a:pt x="16346" y="7849"/>
                        <a:pt x="16346" y="7524"/>
                      </a:cubicBezTo>
                      <a:cubicBezTo>
                        <a:pt x="16346" y="7362"/>
                        <a:pt x="16443" y="7254"/>
                        <a:pt x="16540" y="7145"/>
                      </a:cubicBezTo>
                      <a:cubicBezTo>
                        <a:pt x="16540" y="7091"/>
                        <a:pt x="16637" y="6983"/>
                        <a:pt x="16637" y="6766"/>
                      </a:cubicBezTo>
                      <a:cubicBezTo>
                        <a:pt x="16637" y="6442"/>
                        <a:pt x="16733" y="6225"/>
                        <a:pt x="16830" y="6063"/>
                      </a:cubicBezTo>
                      <a:cubicBezTo>
                        <a:pt x="16927" y="5900"/>
                        <a:pt x="17024" y="5792"/>
                        <a:pt x="17024" y="5684"/>
                      </a:cubicBezTo>
                      <a:cubicBezTo>
                        <a:pt x="17024" y="5684"/>
                        <a:pt x="17024" y="5630"/>
                        <a:pt x="17024" y="5630"/>
                      </a:cubicBezTo>
                      <a:cubicBezTo>
                        <a:pt x="17024" y="5630"/>
                        <a:pt x="17024" y="5575"/>
                        <a:pt x="17024" y="5575"/>
                      </a:cubicBezTo>
                      <a:cubicBezTo>
                        <a:pt x="17024" y="5575"/>
                        <a:pt x="17121" y="5521"/>
                        <a:pt x="17121" y="5521"/>
                      </a:cubicBezTo>
                      <a:cubicBezTo>
                        <a:pt x="17121" y="5467"/>
                        <a:pt x="17121" y="5467"/>
                        <a:pt x="17121" y="5467"/>
                      </a:cubicBezTo>
                      <a:cubicBezTo>
                        <a:pt x="17121" y="5467"/>
                        <a:pt x="17121" y="5467"/>
                        <a:pt x="17218" y="5467"/>
                      </a:cubicBezTo>
                      <a:lnTo>
                        <a:pt x="17121" y="546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69" name="Shape">
                  <a:extLst>
                    <a:ext uri="{FF2B5EF4-FFF2-40B4-BE49-F238E27FC236}">
                      <a16:creationId xmlns:a16="http://schemas.microsoft.com/office/drawing/2014/main" id="{947F7B61-F3C5-7280-67D9-79950B957823}"/>
                    </a:ext>
                  </a:extLst>
                </p:cNvPr>
                <p:cNvSpPr/>
                <p:nvPr/>
              </p:nvSpPr>
              <p:spPr>
                <a:xfrm>
                  <a:off x="327089" y="546630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10801" y="21600"/>
                        <a:pt x="10801" y="21600"/>
                        <a:pt x="10801" y="21600"/>
                      </a:cubicBezTo>
                      <a:cubicBezTo>
                        <a:pt x="10801" y="14400"/>
                        <a:pt x="10801" y="14400"/>
                        <a:pt x="10801" y="14400"/>
                      </a:cubicBezTo>
                      <a:cubicBezTo>
                        <a:pt x="10801" y="14400"/>
                        <a:pt x="10801" y="14400"/>
                        <a:pt x="10801" y="7199"/>
                      </a:cubicBezTo>
                      <a:cubicBezTo>
                        <a:pt x="21600" y="7199"/>
                        <a:pt x="21600" y="7199"/>
                        <a:pt x="21600" y="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170" name="Shape">
                  <a:extLst>
                    <a:ext uri="{FF2B5EF4-FFF2-40B4-BE49-F238E27FC236}">
                      <a16:creationId xmlns:a16="http://schemas.microsoft.com/office/drawing/2014/main" id="{2ED9D11D-3FD8-C3FC-8A40-D57E9CEEF6A1}"/>
                    </a:ext>
                  </a:extLst>
                </p:cNvPr>
                <p:cNvGrpSpPr/>
                <p:nvPr/>
              </p:nvGrpSpPr>
              <p:grpSpPr>
                <a:xfrm>
                  <a:off x="378594" y="484244"/>
                  <a:ext cx="13548" cy="20141"/>
                  <a:chOff x="0" y="0"/>
                  <a:chExt cx="13546" cy="20139"/>
                </a:xfrm>
              </p:grpSpPr>
              <p:sp>
                <p:nvSpPr>
                  <p:cNvPr id="338" name="Line">
                    <a:extLst>
                      <a:ext uri="{FF2B5EF4-FFF2-40B4-BE49-F238E27FC236}">
                        <a16:creationId xmlns:a16="http://schemas.microsoft.com/office/drawing/2014/main" id="{D7A983D7-7E60-E2E4-81D3-051E6E069A8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830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14399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39" name="Line">
                    <a:extLst>
                      <a:ext uri="{FF2B5EF4-FFF2-40B4-BE49-F238E27FC236}">
                        <a16:creationId xmlns:a16="http://schemas.microsoft.com/office/drawing/2014/main" id="{3CEA7BEB-5BAC-8C30-7053-4E030F9C5042}"/>
                      </a:ext>
                    </a:extLst>
                  </p:cNvPr>
                  <p:cNvSpPr/>
                  <p:nvPr/>
                </p:nvSpPr>
                <p:spPr>
                  <a:xfrm>
                    <a:off x="1584" y="3867"/>
                    <a:ext cx="9435" cy="162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8640" y="0"/>
                          <a:pt x="12961" y="1439"/>
                          <a:pt x="12961" y="1439"/>
                        </a:cubicBezTo>
                        <a:cubicBezTo>
                          <a:pt x="21600" y="4319"/>
                          <a:pt x="21600" y="2016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40" name="Line">
                    <a:extLst>
                      <a:ext uri="{FF2B5EF4-FFF2-40B4-BE49-F238E27FC236}">
                        <a16:creationId xmlns:a16="http://schemas.microsoft.com/office/drawing/2014/main" id="{3F6EB91D-92EF-F6C3-04AB-D9F34E0810EC}"/>
                      </a:ext>
                    </a:extLst>
                  </p:cNvPr>
                  <p:cNvSpPr/>
                  <p:nvPr/>
                </p:nvSpPr>
                <p:spPr>
                  <a:xfrm>
                    <a:off x="4716" y="4951"/>
                    <a:ext cx="8831" cy="151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0057"/>
                          <a:pt x="21600" y="3086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71" name="Shape">
                  <a:extLst>
                    <a:ext uri="{FF2B5EF4-FFF2-40B4-BE49-F238E27FC236}">
                      <a16:creationId xmlns:a16="http://schemas.microsoft.com/office/drawing/2014/main" id="{C47841BB-D553-AB03-B33C-87171410E967}"/>
                    </a:ext>
                  </a:extLst>
                </p:cNvPr>
                <p:cNvGrpSpPr/>
                <p:nvPr/>
              </p:nvGrpSpPr>
              <p:grpSpPr>
                <a:xfrm>
                  <a:off x="346119" y="514910"/>
                  <a:ext cx="23945" cy="21059"/>
                  <a:chOff x="0" y="0"/>
                  <a:chExt cx="23944" cy="21057"/>
                </a:xfrm>
              </p:grpSpPr>
              <p:sp>
                <p:nvSpPr>
                  <p:cNvPr id="336" name="Line">
                    <a:extLst>
                      <a:ext uri="{FF2B5EF4-FFF2-40B4-BE49-F238E27FC236}">
                        <a16:creationId xmlns:a16="http://schemas.microsoft.com/office/drawing/2014/main" id="{C75FA232-925F-ECB1-E807-F97CF145114A}"/>
                      </a:ext>
                    </a:extLst>
                  </p:cNvPr>
                  <p:cNvSpPr/>
                  <p:nvPr/>
                </p:nvSpPr>
                <p:spPr>
                  <a:xfrm>
                    <a:off x="-1" y="-1"/>
                    <a:ext cx="23945" cy="210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4400" y="4547"/>
                          <a:pt x="4800" y="13642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37" name="Line">
                    <a:extLst>
                      <a:ext uri="{FF2B5EF4-FFF2-40B4-BE49-F238E27FC236}">
                        <a16:creationId xmlns:a16="http://schemas.microsoft.com/office/drawing/2014/main" id="{DDAC0E68-A6A9-B9ED-F3EF-4B6783E21ABE}"/>
                      </a:ext>
                    </a:extLst>
                  </p:cNvPr>
                  <p:cNvSpPr/>
                  <p:nvPr/>
                </p:nvSpPr>
                <p:spPr>
                  <a:xfrm>
                    <a:off x="-1" y="-1"/>
                    <a:ext cx="23945" cy="210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4800" y="13642"/>
                          <a:pt x="14400" y="4547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172" name="Shape">
                  <a:extLst>
                    <a:ext uri="{FF2B5EF4-FFF2-40B4-BE49-F238E27FC236}">
                      <a16:creationId xmlns:a16="http://schemas.microsoft.com/office/drawing/2014/main" id="{D807E37B-4FE2-90FD-E8F5-52469CB2A31C}"/>
                    </a:ext>
                  </a:extLst>
                </p:cNvPr>
                <p:cNvSpPr/>
                <p:nvPr/>
              </p:nvSpPr>
              <p:spPr>
                <a:xfrm>
                  <a:off x="96776" y="720683"/>
                  <a:ext cx="9435" cy="186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3977"/>
                      </a:moveTo>
                      <a:cubicBezTo>
                        <a:pt x="0" y="16518"/>
                        <a:pt x="0" y="2033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4320" y="21600"/>
                        <a:pt x="8640" y="21600"/>
                        <a:pt x="12961" y="20330"/>
                      </a:cubicBezTo>
                      <a:cubicBezTo>
                        <a:pt x="12961" y="20330"/>
                        <a:pt x="12961" y="20330"/>
                        <a:pt x="12961" y="20330"/>
                      </a:cubicBezTo>
                      <a:cubicBezTo>
                        <a:pt x="21600" y="20330"/>
                        <a:pt x="21600" y="11436"/>
                        <a:pt x="21600" y="7623"/>
                      </a:cubicBezTo>
                      <a:cubicBezTo>
                        <a:pt x="21600" y="5082"/>
                        <a:pt x="21600" y="2541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7281" y="1270"/>
                        <a:pt x="17281" y="1270"/>
                        <a:pt x="12961" y="1270"/>
                      </a:cubicBezTo>
                      <a:cubicBezTo>
                        <a:pt x="12961" y="1270"/>
                        <a:pt x="4320" y="1270"/>
                        <a:pt x="0" y="139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73" name="Shape">
                  <a:extLst>
                    <a:ext uri="{FF2B5EF4-FFF2-40B4-BE49-F238E27FC236}">
                      <a16:creationId xmlns:a16="http://schemas.microsoft.com/office/drawing/2014/main" id="{D773C576-D5AB-C59C-A917-21C2A5FB0520}"/>
                    </a:ext>
                  </a:extLst>
                </p:cNvPr>
                <p:cNvSpPr/>
                <p:nvPr/>
              </p:nvSpPr>
              <p:spPr>
                <a:xfrm>
                  <a:off x="177972" y="938078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74" name="Shape">
                  <a:extLst>
                    <a:ext uri="{FF2B5EF4-FFF2-40B4-BE49-F238E27FC236}">
                      <a16:creationId xmlns:a16="http://schemas.microsoft.com/office/drawing/2014/main" id="{BC381C04-D2D7-F00A-E61E-932D01D96766}"/>
                    </a:ext>
                  </a:extLst>
                </p:cNvPr>
                <p:cNvSpPr/>
                <p:nvPr/>
              </p:nvSpPr>
              <p:spPr>
                <a:xfrm>
                  <a:off x="122541" y="890463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10800" y="10800"/>
                        <a:pt x="7199" y="10800"/>
                        <a:pt x="0" y="21600"/>
                      </a:cubicBezTo>
                      <a:cubicBezTo>
                        <a:pt x="10800" y="21600"/>
                        <a:pt x="17999" y="10800"/>
                        <a:pt x="21600" y="0"/>
                      </a:cubicBezTo>
                      <a:cubicBezTo>
                        <a:pt x="14400" y="0"/>
                        <a:pt x="14400" y="0"/>
                        <a:pt x="14400" y="0"/>
                      </a:cubicBezTo>
                      <a:cubicBezTo>
                        <a:pt x="14400" y="0"/>
                        <a:pt x="144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75" name="Shape">
                  <a:extLst>
                    <a:ext uri="{FF2B5EF4-FFF2-40B4-BE49-F238E27FC236}">
                      <a16:creationId xmlns:a16="http://schemas.microsoft.com/office/drawing/2014/main" id="{CC832D20-60A7-3A69-BA35-F1747820D319}"/>
                    </a:ext>
                  </a:extLst>
                </p:cNvPr>
                <p:cNvSpPr/>
                <p:nvPr/>
              </p:nvSpPr>
              <p:spPr>
                <a:xfrm>
                  <a:off x="102763" y="883524"/>
                  <a:ext cx="9433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9" h="21600" extrusionOk="0">
                      <a:moveTo>
                        <a:pt x="5400" y="0"/>
                      </a:moveTo>
                      <a:cubicBezTo>
                        <a:pt x="5400" y="0"/>
                        <a:pt x="5400" y="0"/>
                        <a:pt x="5400" y="0"/>
                      </a:cubicBezTo>
                      <a:cubicBezTo>
                        <a:pt x="2314" y="0"/>
                        <a:pt x="2314" y="5400"/>
                        <a:pt x="2314" y="5400"/>
                      </a:cubicBezTo>
                      <a:cubicBezTo>
                        <a:pt x="-771" y="10800"/>
                        <a:pt x="-771" y="16200"/>
                        <a:pt x="2314" y="21600"/>
                      </a:cubicBezTo>
                      <a:cubicBezTo>
                        <a:pt x="2314" y="21600"/>
                        <a:pt x="2314" y="21600"/>
                        <a:pt x="5400" y="21600"/>
                      </a:cubicBezTo>
                      <a:cubicBezTo>
                        <a:pt x="8486" y="21600"/>
                        <a:pt x="14657" y="10800"/>
                        <a:pt x="17743" y="5400"/>
                      </a:cubicBezTo>
                      <a:cubicBezTo>
                        <a:pt x="17743" y="5400"/>
                        <a:pt x="17743" y="5400"/>
                        <a:pt x="17743" y="5400"/>
                      </a:cubicBezTo>
                      <a:cubicBezTo>
                        <a:pt x="17743" y="5400"/>
                        <a:pt x="20829" y="0"/>
                        <a:pt x="20829" y="0"/>
                      </a:cubicBezTo>
                      <a:cubicBezTo>
                        <a:pt x="14657" y="0"/>
                        <a:pt x="11571" y="0"/>
                        <a:pt x="54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76" name="Shape">
                  <a:extLst>
                    <a:ext uri="{FF2B5EF4-FFF2-40B4-BE49-F238E27FC236}">
                      <a16:creationId xmlns:a16="http://schemas.microsoft.com/office/drawing/2014/main" id="{28E53365-5C6C-1A4D-2B3C-1B106C02F612}"/>
                    </a:ext>
                  </a:extLst>
                </p:cNvPr>
                <p:cNvSpPr/>
                <p:nvPr/>
              </p:nvSpPr>
              <p:spPr>
                <a:xfrm>
                  <a:off x="106177" y="900615"/>
                  <a:ext cx="33313" cy="15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8" h="21600" extrusionOk="0">
                      <a:moveTo>
                        <a:pt x="20829" y="0"/>
                      </a:moveTo>
                      <a:cubicBezTo>
                        <a:pt x="18515" y="4628"/>
                        <a:pt x="14658" y="6171"/>
                        <a:pt x="12343" y="3085"/>
                      </a:cubicBezTo>
                      <a:cubicBezTo>
                        <a:pt x="12343" y="1542"/>
                        <a:pt x="11572" y="1542"/>
                        <a:pt x="11572" y="3085"/>
                      </a:cubicBezTo>
                      <a:cubicBezTo>
                        <a:pt x="10800" y="4628"/>
                        <a:pt x="10800" y="6171"/>
                        <a:pt x="10800" y="9257"/>
                      </a:cubicBezTo>
                      <a:cubicBezTo>
                        <a:pt x="10800" y="10800"/>
                        <a:pt x="10028" y="12343"/>
                        <a:pt x="10028" y="12343"/>
                      </a:cubicBezTo>
                      <a:cubicBezTo>
                        <a:pt x="8485" y="15429"/>
                        <a:pt x="6171" y="13886"/>
                        <a:pt x="3085" y="10800"/>
                      </a:cubicBezTo>
                      <a:cubicBezTo>
                        <a:pt x="1542" y="10800"/>
                        <a:pt x="771" y="9257"/>
                        <a:pt x="0" y="9257"/>
                      </a:cubicBezTo>
                      <a:cubicBezTo>
                        <a:pt x="0" y="10800"/>
                        <a:pt x="771" y="12343"/>
                        <a:pt x="1542" y="15429"/>
                      </a:cubicBezTo>
                      <a:cubicBezTo>
                        <a:pt x="2314" y="16972"/>
                        <a:pt x="3085" y="16972"/>
                        <a:pt x="3085" y="16972"/>
                      </a:cubicBezTo>
                      <a:cubicBezTo>
                        <a:pt x="3857" y="16972"/>
                        <a:pt x="3857" y="16972"/>
                        <a:pt x="3857" y="16972"/>
                      </a:cubicBezTo>
                      <a:cubicBezTo>
                        <a:pt x="4628" y="16972"/>
                        <a:pt x="5400" y="16972"/>
                        <a:pt x="6171" y="16972"/>
                      </a:cubicBezTo>
                      <a:cubicBezTo>
                        <a:pt x="6942" y="16972"/>
                        <a:pt x="7714" y="16972"/>
                        <a:pt x="9257" y="18515"/>
                      </a:cubicBezTo>
                      <a:cubicBezTo>
                        <a:pt x="9257" y="20058"/>
                        <a:pt x="10028" y="20058"/>
                        <a:pt x="10800" y="21600"/>
                      </a:cubicBezTo>
                      <a:cubicBezTo>
                        <a:pt x="10028" y="20058"/>
                        <a:pt x="10028" y="18515"/>
                        <a:pt x="10028" y="16972"/>
                      </a:cubicBezTo>
                      <a:cubicBezTo>
                        <a:pt x="10800" y="12343"/>
                        <a:pt x="13886" y="9257"/>
                        <a:pt x="16201" y="12343"/>
                      </a:cubicBezTo>
                      <a:cubicBezTo>
                        <a:pt x="17743" y="13886"/>
                        <a:pt x="19286" y="12343"/>
                        <a:pt x="20058" y="10800"/>
                      </a:cubicBezTo>
                      <a:cubicBezTo>
                        <a:pt x="20829" y="9257"/>
                        <a:pt x="21600" y="6171"/>
                        <a:pt x="20829" y="3085"/>
                      </a:cubicBezTo>
                      <a:cubicBezTo>
                        <a:pt x="20829" y="3085"/>
                        <a:pt x="20829" y="1542"/>
                        <a:pt x="2082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77" name="Shape">
                  <a:extLst>
                    <a:ext uri="{FF2B5EF4-FFF2-40B4-BE49-F238E27FC236}">
                      <a16:creationId xmlns:a16="http://schemas.microsoft.com/office/drawing/2014/main" id="{B2A25F20-9DD6-269D-D4C0-7093D881D3A6}"/>
                    </a:ext>
                  </a:extLst>
                </p:cNvPr>
                <p:cNvSpPr/>
                <p:nvPr/>
              </p:nvSpPr>
              <p:spPr>
                <a:xfrm>
                  <a:off x="95476" y="762692"/>
                  <a:ext cx="9433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400" y="10800"/>
                      </a:moveTo>
                      <a:cubicBezTo>
                        <a:pt x="14400" y="5400"/>
                        <a:pt x="7199" y="0"/>
                        <a:pt x="0" y="0"/>
                      </a:cubicBezTo>
                      <a:cubicBezTo>
                        <a:pt x="0" y="0"/>
                        <a:pt x="7199" y="5400"/>
                        <a:pt x="7199" y="5400"/>
                      </a:cubicBezTo>
                      <a:cubicBezTo>
                        <a:pt x="14400" y="10800"/>
                        <a:pt x="14400" y="16200"/>
                        <a:pt x="21600" y="21600"/>
                      </a:cubicBezTo>
                      <a:cubicBezTo>
                        <a:pt x="21600" y="16200"/>
                        <a:pt x="21600" y="16200"/>
                        <a:pt x="144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78" name="Shape">
                  <a:extLst>
                    <a:ext uri="{FF2B5EF4-FFF2-40B4-BE49-F238E27FC236}">
                      <a16:creationId xmlns:a16="http://schemas.microsoft.com/office/drawing/2014/main" id="{618EF45D-0631-41F5-1982-A1ABAD9B24E1}"/>
                    </a:ext>
                  </a:extLst>
                </p:cNvPr>
                <p:cNvSpPr/>
                <p:nvPr/>
              </p:nvSpPr>
              <p:spPr>
                <a:xfrm>
                  <a:off x="108487" y="893334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961" y="0"/>
                      </a:moveTo>
                      <a:cubicBezTo>
                        <a:pt x="8640" y="0"/>
                        <a:pt x="4320" y="8640"/>
                        <a:pt x="4320" y="12960"/>
                      </a:cubicBezTo>
                      <a:cubicBezTo>
                        <a:pt x="4320" y="1728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4320" y="17280"/>
                      </a:cubicBezTo>
                      <a:cubicBezTo>
                        <a:pt x="8640" y="12960"/>
                        <a:pt x="12961" y="8640"/>
                        <a:pt x="21600" y="4320"/>
                      </a:cubicBezTo>
                      <a:cubicBezTo>
                        <a:pt x="17281" y="4320"/>
                        <a:pt x="17281" y="4320"/>
                        <a:pt x="12961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79" name="Shape">
                  <a:extLst>
                    <a:ext uri="{FF2B5EF4-FFF2-40B4-BE49-F238E27FC236}">
                      <a16:creationId xmlns:a16="http://schemas.microsoft.com/office/drawing/2014/main" id="{5D02C17A-37FB-2E65-A580-DCA7D71BD452}"/>
                    </a:ext>
                  </a:extLst>
                </p:cNvPr>
                <p:cNvSpPr/>
                <p:nvPr/>
              </p:nvSpPr>
              <p:spPr>
                <a:xfrm>
                  <a:off x="144661" y="908647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0" h="21600" extrusionOk="0">
                      <a:moveTo>
                        <a:pt x="18900" y="21600"/>
                      </a:moveTo>
                      <a:cubicBezTo>
                        <a:pt x="8100" y="21600"/>
                        <a:pt x="8100" y="17280"/>
                        <a:pt x="8100" y="12960"/>
                      </a:cubicBezTo>
                      <a:cubicBezTo>
                        <a:pt x="8100" y="8640"/>
                        <a:pt x="8100" y="0"/>
                        <a:pt x="8100" y="0"/>
                      </a:cubicBezTo>
                      <a:cubicBezTo>
                        <a:pt x="-2700" y="0"/>
                        <a:pt x="-2700" y="8640"/>
                        <a:pt x="8100" y="21600"/>
                      </a:cubicBezTo>
                      <a:cubicBezTo>
                        <a:pt x="8100" y="21600"/>
                        <a:pt x="8100" y="21600"/>
                        <a:pt x="189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80" name="Shape">
                  <a:extLst>
                    <a:ext uri="{FF2B5EF4-FFF2-40B4-BE49-F238E27FC236}">
                      <a16:creationId xmlns:a16="http://schemas.microsoft.com/office/drawing/2014/main" id="{82FD6ECA-E9F1-5506-64DD-E0F67E387117}"/>
                    </a:ext>
                  </a:extLst>
                </p:cNvPr>
                <p:cNvSpPr/>
                <p:nvPr/>
              </p:nvSpPr>
              <p:spPr>
                <a:xfrm>
                  <a:off x="80153" y="384746"/>
                  <a:ext cx="116064" cy="5555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61" y="2678"/>
                      </a:moveTo>
                      <a:cubicBezTo>
                        <a:pt x="20661" y="2678"/>
                        <a:pt x="20661" y="2678"/>
                        <a:pt x="20661" y="2678"/>
                      </a:cubicBezTo>
                      <a:cubicBezTo>
                        <a:pt x="20661" y="2678"/>
                        <a:pt x="20661" y="2678"/>
                        <a:pt x="20661" y="2678"/>
                      </a:cubicBezTo>
                      <a:cubicBezTo>
                        <a:pt x="20427" y="2678"/>
                        <a:pt x="20427" y="2678"/>
                        <a:pt x="20192" y="2678"/>
                      </a:cubicBezTo>
                      <a:cubicBezTo>
                        <a:pt x="20192" y="2635"/>
                        <a:pt x="20192" y="2635"/>
                        <a:pt x="20192" y="2635"/>
                      </a:cubicBezTo>
                      <a:cubicBezTo>
                        <a:pt x="20192" y="2635"/>
                        <a:pt x="19957" y="2635"/>
                        <a:pt x="19957" y="2591"/>
                      </a:cubicBezTo>
                      <a:cubicBezTo>
                        <a:pt x="19957" y="2591"/>
                        <a:pt x="19957" y="2591"/>
                        <a:pt x="19957" y="2591"/>
                      </a:cubicBezTo>
                      <a:cubicBezTo>
                        <a:pt x="19957" y="2591"/>
                        <a:pt x="19957" y="2591"/>
                        <a:pt x="19957" y="2591"/>
                      </a:cubicBezTo>
                      <a:cubicBezTo>
                        <a:pt x="19957" y="2548"/>
                        <a:pt x="19957" y="2505"/>
                        <a:pt x="19957" y="2419"/>
                      </a:cubicBezTo>
                      <a:cubicBezTo>
                        <a:pt x="19722" y="2289"/>
                        <a:pt x="19722" y="2159"/>
                        <a:pt x="19487" y="2116"/>
                      </a:cubicBezTo>
                      <a:cubicBezTo>
                        <a:pt x="19018" y="2030"/>
                        <a:pt x="19018" y="1900"/>
                        <a:pt x="18783" y="1814"/>
                      </a:cubicBezTo>
                      <a:cubicBezTo>
                        <a:pt x="18783" y="1771"/>
                        <a:pt x="18783" y="1684"/>
                        <a:pt x="18783" y="1684"/>
                      </a:cubicBezTo>
                      <a:cubicBezTo>
                        <a:pt x="18079" y="1598"/>
                        <a:pt x="17374" y="1468"/>
                        <a:pt x="17374" y="1295"/>
                      </a:cubicBezTo>
                      <a:cubicBezTo>
                        <a:pt x="17140" y="1209"/>
                        <a:pt x="17374" y="1166"/>
                        <a:pt x="17609" y="1123"/>
                      </a:cubicBezTo>
                      <a:cubicBezTo>
                        <a:pt x="17844" y="1123"/>
                        <a:pt x="17844" y="1079"/>
                        <a:pt x="17844" y="993"/>
                      </a:cubicBezTo>
                      <a:cubicBezTo>
                        <a:pt x="17844" y="950"/>
                        <a:pt x="17844" y="863"/>
                        <a:pt x="18079" y="777"/>
                      </a:cubicBezTo>
                      <a:cubicBezTo>
                        <a:pt x="18079" y="777"/>
                        <a:pt x="18079" y="777"/>
                        <a:pt x="18079" y="777"/>
                      </a:cubicBezTo>
                      <a:cubicBezTo>
                        <a:pt x="17609" y="734"/>
                        <a:pt x="17374" y="691"/>
                        <a:pt x="17140" y="647"/>
                      </a:cubicBezTo>
                      <a:cubicBezTo>
                        <a:pt x="16435" y="518"/>
                        <a:pt x="16670" y="388"/>
                        <a:pt x="16670" y="302"/>
                      </a:cubicBezTo>
                      <a:cubicBezTo>
                        <a:pt x="16670" y="215"/>
                        <a:pt x="16670" y="172"/>
                        <a:pt x="16435" y="129"/>
                      </a:cubicBezTo>
                      <a:cubicBezTo>
                        <a:pt x="16435" y="86"/>
                        <a:pt x="16201" y="86"/>
                        <a:pt x="16201" y="43"/>
                      </a:cubicBezTo>
                      <a:cubicBezTo>
                        <a:pt x="15966" y="43"/>
                        <a:pt x="15966" y="43"/>
                        <a:pt x="15966" y="43"/>
                      </a:cubicBezTo>
                      <a:cubicBezTo>
                        <a:pt x="15966" y="43"/>
                        <a:pt x="15966" y="0"/>
                        <a:pt x="15731" y="0"/>
                      </a:cubicBezTo>
                      <a:cubicBezTo>
                        <a:pt x="15731" y="0"/>
                        <a:pt x="15731" y="0"/>
                        <a:pt x="15731" y="0"/>
                      </a:cubicBezTo>
                      <a:cubicBezTo>
                        <a:pt x="15731" y="0"/>
                        <a:pt x="15731" y="0"/>
                        <a:pt x="15731" y="0"/>
                      </a:cubicBezTo>
                      <a:cubicBezTo>
                        <a:pt x="15731" y="43"/>
                        <a:pt x="15731" y="43"/>
                        <a:pt x="15731" y="86"/>
                      </a:cubicBezTo>
                      <a:cubicBezTo>
                        <a:pt x="15731" y="86"/>
                        <a:pt x="15496" y="86"/>
                        <a:pt x="15496" y="129"/>
                      </a:cubicBezTo>
                      <a:cubicBezTo>
                        <a:pt x="15496" y="129"/>
                        <a:pt x="15496" y="129"/>
                        <a:pt x="15496" y="172"/>
                      </a:cubicBezTo>
                      <a:cubicBezTo>
                        <a:pt x="15496" y="172"/>
                        <a:pt x="15261" y="215"/>
                        <a:pt x="15261" y="215"/>
                      </a:cubicBezTo>
                      <a:cubicBezTo>
                        <a:pt x="15261" y="215"/>
                        <a:pt x="15261" y="215"/>
                        <a:pt x="15261" y="259"/>
                      </a:cubicBezTo>
                      <a:cubicBezTo>
                        <a:pt x="15027" y="259"/>
                        <a:pt x="14792" y="302"/>
                        <a:pt x="14792" y="302"/>
                      </a:cubicBezTo>
                      <a:cubicBezTo>
                        <a:pt x="14792" y="302"/>
                        <a:pt x="14557" y="302"/>
                        <a:pt x="14557" y="302"/>
                      </a:cubicBezTo>
                      <a:cubicBezTo>
                        <a:pt x="14557" y="302"/>
                        <a:pt x="14557" y="302"/>
                        <a:pt x="14557" y="302"/>
                      </a:cubicBezTo>
                      <a:cubicBezTo>
                        <a:pt x="14557" y="302"/>
                        <a:pt x="14557" y="345"/>
                        <a:pt x="14322" y="345"/>
                      </a:cubicBezTo>
                      <a:cubicBezTo>
                        <a:pt x="14322" y="345"/>
                        <a:pt x="14322" y="345"/>
                        <a:pt x="14322" y="345"/>
                      </a:cubicBezTo>
                      <a:cubicBezTo>
                        <a:pt x="14322" y="388"/>
                        <a:pt x="14322" y="388"/>
                        <a:pt x="14322" y="431"/>
                      </a:cubicBezTo>
                      <a:cubicBezTo>
                        <a:pt x="14322" y="518"/>
                        <a:pt x="14322" y="647"/>
                        <a:pt x="14322" y="691"/>
                      </a:cubicBezTo>
                      <a:cubicBezTo>
                        <a:pt x="14792" y="907"/>
                        <a:pt x="15027" y="1684"/>
                        <a:pt x="14557" y="2030"/>
                      </a:cubicBezTo>
                      <a:cubicBezTo>
                        <a:pt x="14322" y="2332"/>
                        <a:pt x="13853" y="2591"/>
                        <a:pt x="13618" y="2764"/>
                      </a:cubicBezTo>
                      <a:cubicBezTo>
                        <a:pt x="13383" y="2807"/>
                        <a:pt x="13383" y="2807"/>
                        <a:pt x="13618" y="2851"/>
                      </a:cubicBezTo>
                      <a:cubicBezTo>
                        <a:pt x="14087" y="2937"/>
                        <a:pt x="14087" y="3023"/>
                        <a:pt x="13853" y="3067"/>
                      </a:cubicBezTo>
                      <a:cubicBezTo>
                        <a:pt x="13618" y="3110"/>
                        <a:pt x="13618" y="3239"/>
                        <a:pt x="13618" y="3412"/>
                      </a:cubicBezTo>
                      <a:cubicBezTo>
                        <a:pt x="13618" y="3499"/>
                        <a:pt x="13618" y="3585"/>
                        <a:pt x="13618" y="3671"/>
                      </a:cubicBezTo>
                      <a:cubicBezTo>
                        <a:pt x="13618" y="3887"/>
                        <a:pt x="13148" y="4190"/>
                        <a:pt x="12914" y="4449"/>
                      </a:cubicBezTo>
                      <a:cubicBezTo>
                        <a:pt x="12679" y="4579"/>
                        <a:pt x="12444" y="4708"/>
                        <a:pt x="12444" y="4795"/>
                      </a:cubicBezTo>
                      <a:cubicBezTo>
                        <a:pt x="12444" y="4881"/>
                        <a:pt x="12209" y="4967"/>
                        <a:pt x="11974" y="5011"/>
                      </a:cubicBezTo>
                      <a:cubicBezTo>
                        <a:pt x="11740" y="5097"/>
                        <a:pt x="11740" y="5183"/>
                        <a:pt x="11740" y="5270"/>
                      </a:cubicBezTo>
                      <a:cubicBezTo>
                        <a:pt x="11740" y="5486"/>
                        <a:pt x="11035" y="5659"/>
                        <a:pt x="10330" y="5745"/>
                      </a:cubicBezTo>
                      <a:cubicBezTo>
                        <a:pt x="10330" y="5788"/>
                        <a:pt x="10800" y="5875"/>
                        <a:pt x="10800" y="5961"/>
                      </a:cubicBezTo>
                      <a:cubicBezTo>
                        <a:pt x="11270" y="6091"/>
                        <a:pt x="11505" y="6177"/>
                        <a:pt x="11505" y="6307"/>
                      </a:cubicBezTo>
                      <a:cubicBezTo>
                        <a:pt x="11505" y="6393"/>
                        <a:pt x="11270" y="6436"/>
                        <a:pt x="11035" y="6523"/>
                      </a:cubicBezTo>
                      <a:cubicBezTo>
                        <a:pt x="10565" y="6609"/>
                        <a:pt x="10330" y="6652"/>
                        <a:pt x="10565" y="6782"/>
                      </a:cubicBezTo>
                      <a:cubicBezTo>
                        <a:pt x="10800" y="7084"/>
                        <a:pt x="10565" y="7516"/>
                        <a:pt x="10565" y="7732"/>
                      </a:cubicBezTo>
                      <a:cubicBezTo>
                        <a:pt x="10565" y="7819"/>
                        <a:pt x="10565" y="7862"/>
                        <a:pt x="10565" y="7862"/>
                      </a:cubicBezTo>
                      <a:cubicBezTo>
                        <a:pt x="10565" y="7948"/>
                        <a:pt x="10330" y="7991"/>
                        <a:pt x="10095" y="8035"/>
                      </a:cubicBezTo>
                      <a:cubicBezTo>
                        <a:pt x="10095" y="8078"/>
                        <a:pt x="9860" y="8121"/>
                        <a:pt x="9860" y="8208"/>
                      </a:cubicBezTo>
                      <a:cubicBezTo>
                        <a:pt x="10095" y="8337"/>
                        <a:pt x="9860" y="8424"/>
                        <a:pt x="9626" y="8510"/>
                      </a:cubicBezTo>
                      <a:cubicBezTo>
                        <a:pt x="9391" y="8596"/>
                        <a:pt x="9156" y="8683"/>
                        <a:pt x="8921" y="8812"/>
                      </a:cubicBezTo>
                      <a:cubicBezTo>
                        <a:pt x="8921" y="9072"/>
                        <a:pt x="7982" y="9417"/>
                        <a:pt x="7513" y="9676"/>
                      </a:cubicBezTo>
                      <a:cubicBezTo>
                        <a:pt x="7278" y="9763"/>
                        <a:pt x="7043" y="9806"/>
                        <a:pt x="7043" y="9892"/>
                      </a:cubicBezTo>
                      <a:cubicBezTo>
                        <a:pt x="6808" y="9935"/>
                        <a:pt x="6808" y="10022"/>
                        <a:pt x="6573" y="10065"/>
                      </a:cubicBezTo>
                      <a:cubicBezTo>
                        <a:pt x="6339" y="10195"/>
                        <a:pt x="6104" y="10324"/>
                        <a:pt x="5165" y="10324"/>
                      </a:cubicBezTo>
                      <a:cubicBezTo>
                        <a:pt x="5165" y="10324"/>
                        <a:pt x="5165" y="10324"/>
                        <a:pt x="5165" y="10324"/>
                      </a:cubicBezTo>
                      <a:cubicBezTo>
                        <a:pt x="5165" y="10367"/>
                        <a:pt x="4930" y="10411"/>
                        <a:pt x="5400" y="10583"/>
                      </a:cubicBezTo>
                      <a:cubicBezTo>
                        <a:pt x="5634" y="10670"/>
                        <a:pt x="5634" y="10800"/>
                        <a:pt x="5400" y="10886"/>
                      </a:cubicBezTo>
                      <a:cubicBezTo>
                        <a:pt x="5400" y="11016"/>
                        <a:pt x="5400" y="11102"/>
                        <a:pt x="5634" y="11188"/>
                      </a:cubicBezTo>
                      <a:cubicBezTo>
                        <a:pt x="6339" y="11404"/>
                        <a:pt x="6104" y="11534"/>
                        <a:pt x="5869" y="11707"/>
                      </a:cubicBezTo>
                      <a:cubicBezTo>
                        <a:pt x="5869" y="11750"/>
                        <a:pt x="5869" y="11750"/>
                        <a:pt x="5869" y="11750"/>
                      </a:cubicBezTo>
                      <a:cubicBezTo>
                        <a:pt x="5634" y="11836"/>
                        <a:pt x="5400" y="11879"/>
                        <a:pt x="5400" y="11923"/>
                      </a:cubicBezTo>
                      <a:cubicBezTo>
                        <a:pt x="5165" y="12009"/>
                        <a:pt x="4930" y="12052"/>
                        <a:pt x="4930" y="12139"/>
                      </a:cubicBezTo>
                      <a:cubicBezTo>
                        <a:pt x="4930" y="12225"/>
                        <a:pt x="4930" y="12311"/>
                        <a:pt x="4695" y="12355"/>
                      </a:cubicBezTo>
                      <a:cubicBezTo>
                        <a:pt x="4460" y="12484"/>
                        <a:pt x="4460" y="12571"/>
                        <a:pt x="4695" y="12657"/>
                      </a:cubicBezTo>
                      <a:cubicBezTo>
                        <a:pt x="4930" y="12744"/>
                        <a:pt x="4930" y="12830"/>
                        <a:pt x="4930" y="12873"/>
                      </a:cubicBezTo>
                      <a:cubicBezTo>
                        <a:pt x="5165" y="12873"/>
                        <a:pt x="5165" y="12873"/>
                        <a:pt x="5400" y="12873"/>
                      </a:cubicBezTo>
                      <a:cubicBezTo>
                        <a:pt x="5400" y="12873"/>
                        <a:pt x="5400" y="12873"/>
                        <a:pt x="5400" y="12873"/>
                      </a:cubicBezTo>
                      <a:cubicBezTo>
                        <a:pt x="5400" y="12830"/>
                        <a:pt x="5400" y="12744"/>
                        <a:pt x="6104" y="12700"/>
                      </a:cubicBezTo>
                      <a:cubicBezTo>
                        <a:pt x="6573" y="12657"/>
                        <a:pt x="6808" y="12700"/>
                        <a:pt x="7043" y="12744"/>
                      </a:cubicBezTo>
                      <a:cubicBezTo>
                        <a:pt x="7278" y="12787"/>
                        <a:pt x="7278" y="12830"/>
                        <a:pt x="7278" y="12873"/>
                      </a:cubicBezTo>
                      <a:cubicBezTo>
                        <a:pt x="7278" y="12873"/>
                        <a:pt x="7278" y="12873"/>
                        <a:pt x="7278" y="12873"/>
                      </a:cubicBezTo>
                      <a:cubicBezTo>
                        <a:pt x="7747" y="12916"/>
                        <a:pt x="7982" y="12960"/>
                        <a:pt x="7982" y="13046"/>
                      </a:cubicBezTo>
                      <a:cubicBezTo>
                        <a:pt x="8217" y="13089"/>
                        <a:pt x="7982" y="13176"/>
                        <a:pt x="7278" y="13262"/>
                      </a:cubicBezTo>
                      <a:cubicBezTo>
                        <a:pt x="7278" y="13262"/>
                        <a:pt x="7278" y="13305"/>
                        <a:pt x="7278" y="13391"/>
                      </a:cubicBezTo>
                      <a:cubicBezTo>
                        <a:pt x="7513" y="13478"/>
                        <a:pt x="7513" y="13564"/>
                        <a:pt x="7278" y="13651"/>
                      </a:cubicBezTo>
                      <a:cubicBezTo>
                        <a:pt x="7043" y="13694"/>
                        <a:pt x="7043" y="13694"/>
                        <a:pt x="7043" y="13694"/>
                      </a:cubicBezTo>
                      <a:cubicBezTo>
                        <a:pt x="6808" y="13780"/>
                        <a:pt x="6573" y="13867"/>
                        <a:pt x="6573" y="13953"/>
                      </a:cubicBezTo>
                      <a:cubicBezTo>
                        <a:pt x="7043" y="14083"/>
                        <a:pt x="6808" y="14126"/>
                        <a:pt x="6573" y="14169"/>
                      </a:cubicBezTo>
                      <a:cubicBezTo>
                        <a:pt x="6339" y="14212"/>
                        <a:pt x="6339" y="14255"/>
                        <a:pt x="6339" y="14299"/>
                      </a:cubicBezTo>
                      <a:cubicBezTo>
                        <a:pt x="6339" y="14385"/>
                        <a:pt x="6339" y="14385"/>
                        <a:pt x="6339" y="14428"/>
                      </a:cubicBezTo>
                      <a:cubicBezTo>
                        <a:pt x="6573" y="14472"/>
                        <a:pt x="6573" y="14558"/>
                        <a:pt x="6339" y="14601"/>
                      </a:cubicBezTo>
                      <a:cubicBezTo>
                        <a:pt x="6339" y="14601"/>
                        <a:pt x="6339" y="14601"/>
                        <a:pt x="6339" y="14601"/>
                      </a:cubicBezTo>
                      <a:cubicBezTo>
                        <a:pt x="6573" y="14644"/>
                        <a:pt x="6573" y="14688"/>
                        <a:pt x="6339" y="14774"/>
                      </a:cubicBezTo>
                      <a:cubicBezTo>
                        <a:pt x="6339" y="14774"/>
                        <a:pt x="6339" y="14817"/>
                        <a:pt x="6104" y="14817"/>
                      </a:cubicBezTo>
                      <a:cubicBezTo>
                        <a:pt x="6104" y="14860"/>
                        <a:pt x="6339" y="14947"/>
                        <a:pt x="6339" y="14990"/>
                      </a:cubicBezTo>
                      <a:cubicBezTo>
                        <a:pt x="6573" y="15033"/>
                        <a:pt x="6573" y="15076"/>
                        <a:pt x="6339" y="15119"/>
                      </a:cubicBezTo>
                      <a:cubicBezTo>
                        <a:pt x="6339" y="15206"/>
                        <a:pt x="5869" y="15206"/>
                        <a:pt x="5634" y="15206"/>
                      </a:cubicBezTo>
                      <a:cubicBezTo>
                        <a:pt x="5400" y="15206"/>
                        <a:pt x="5165" y="15206"/>
                        <a:pt x="4930" y="15249"/>
                      </a:cubicBezTo>
                      <a:cubicBezTo>
                        <a:pt x="4930" y="15249"/>
                        <a:pt x="4930" y="15249"/>
                        <a:pt x="4930" y="15249"/>
                      </a:cubicBezTo>
                      <a:cubicBezTo>
                        <a:pt x="4930" y="15249"/>
                        <a:pt x="4930" y="15249"/>
                        <a:pt x="5165" y="15292"/>
                      </a:cubicBezTo>
                      <a:cubicBezTo>
                        <a:pt x="5165" y="15335"/>
                        <a:pt x="5634" y="15422"/>
                        <a:pt x="5165" y="15551"/>
                      </a:cubicBezTo>
                      <a:cubicBezTo>
                        <a:pt x="5165" y="15595"/>
                        <a:pt x="4930" y="15638"/>
                        <a:pt x="4460" y="15638"/>
                      </a:cubicBezTo>
                      <a:cubicBezTo>
                        <a:pt x="3991" y="15638"/>
                        <a:pt x="3521" y="15508"/>
                        <a:pt x="3052" y="15465"/>
                      </a:cubicBezTo>
                      <a:cubicBezTo>
                        <a:pt x="2817" y="15422"/>
                        <a:pt x="2817" y="15422"/>
                        <a:pt x="2817" y="15422"/>
                      </a:cubicBezTo>
                      <a:cubicBezTo>
                        <a:pt x="2582" y="15422"/>
                        <a:pt x="2582" y="15379"/>
                        <a:pt x="2582" y="15335"/>
                      </a:cubicBezTo>
                      <a:cubicBezTo>
                        <a:pt x="2582" y="15335"/>
                        <a:pt x="2582" y="15335"/>
                        <a:pt x="2582" y="15335"/>
                      </a:cubicBezTo>
                      <a:cubicBezTo>
                        <a:pt x="2347" y="15379"/>
                        <a:pt x="2113" y="15379"/>
                        <a:pt x="1878" y="15422"/>
                      </a:cubicBezTo>
                      <a:cubicBezTo>
                        <a:pt x="1643" y="15422"/>
                        <a:pt x="1408" y="15422"/>
                        <a:pt x="1173" y="15465"/>
                      </a:cubicBezTo>
                      <a:cubicBezTo>
                        <a:pt x="1173" y="15465"/>
                        <a:pt x="1408" y="15508"/>
                        <a:pt x="1408" y="15508"/>
                      </a:cubicBezTo>
                      <a:cubicBezTo>
                        <a:pt x="1408" y="15551"/>
                        <a:pt x="1643" y="15595"/>
                        <a:pt x="1643" y="15638"/>
                      </a:cubicBezTo>
                      <a:cubicBezTo>
                        <a:pt x="1643" y="15681"/>
                        <a:pt x="1408" y="15681"/>
                        <a:pt x="1173" y="15724"/>
                      </a:cubicBezTo>
                      <a:cubicBezTo>
                        <a:pt x="939" y="15724"/>
                        <a:pt x="704" y="15724"/>
                        <a:pt x="704" y="15767"/>
                      </a:cubicBezTo>
                      <a:cubicBezTo>
                        <a:pt x="1173" y="15767"/>
                        <a:pt x="1408" y="15811"/>
                        <a:pt x="1643" y="15897"/>
                      </a:cubicBezTo>
                      <a:cubicBezTo>
                        <a:pt x="1643" y="15897"/>
                        <a:pt x="1643" y="15940"/>
                        <a:pt x="1643" y="15940"/>
                      </a:cubicBezTo>
                      <a:cubicBezTo>
                        <a:pt x="1643" y="15940"/>
                        <a:pt x="1643" y="15897"/>
                        <a:pt x="1643" y="15897"/>
                      </a:cubicBezTo>
                      <a:cubicBezTo>
                        <a:pt x="2113" y="15897"/>
                        <a:pt x="2347" y="15897"/>
                        <a:pt x="2817" y="15897"/>
                      </a:cubicBezTo>
                      <a:cubicBezTo>
                        <a:pt x="3521" y="15940"/>
                        <a:pt x="3756" y="16027"/>
                        <a:pt x="3756" y="16156"/>
                      </a:cubicBezTo>
                      <a:cubicBezTo>
                        <a:pt x="3756" y="16243"/>
                        <a:pt x="3521" y="16329"/>
                        <a:pt x="3052" y="16329"/>
                      </a:cubicBezTo>
                      <a:cubicBezTo>
                        <a:pt x="2817" y="16329"/>
                        <a:pt x="2582" y="16416"/>
                        <a:pt x="2582" y="16502"/>
                      </a:cubicBezTo>
                      <a:cubicBezTo>
                        <a:pt x="2582" y="16502"/>
                        <a:pt x="3052" y="16502"/>
                        <a:pt x="3521" y="16502"/>
                      </a:cubicBezTo>
                      <a:cubicBezTo>
                        <a:pt x="3991" y="16502"/>
                        <a:pt x="4460" y="16459"/>
                        <a:pt x="4695" y="16502"/>
                      </a:cubicBezTo>
                      <a:cubicBezTo>
                        <a:pt x="5400" y="16545"/>
                        <a:pt x="5634" y="16632"/>
                        <a:pt x="5634" y="16761"/>
                      </a:cubicBezTo>
                      <a:cubicBezTo>
                        <a:pt x="5400" y="16804"/>
                        <a:pt x="5165" y="16891"/>
                        <a:pt x="4930" y="16891"/>
                      </a:cubicBezTo>
                      <a:cubicBezTo>
                        <a:pt x="4695" y="16891"/>
                        <a:pt x="4460" y="16848"/>
                        <a:pt x="4226" y="16848"/>
                      </a:cubicBezTo>
                      <a:cubicBezTo>
                        <a:pt x="3991" y="16761"/>
                        <a:pt x="3521" y="16718"/>
                        <a:pt x="3521" y="16718"/>
                      </a:cubicBezTo>
                      <a:cubicBezTo>
                        <a:pt x="3286" y="16718"/>
                        <a:pt x="3286" y="16718"/>
                        <a:pt x="3286" y="16718"/>
                      </a:cubicBezTo>
                      <a:cubicBezTo>
                        <a:pt x="3052" y="16848"/>
                        <a:pt x="2582" y="16848"/>
                        <a:pt x="2347" y="16848"/>
                      </a:cubicBezTo>
                      <a:cubicBezTo>
                        <a:pt x="1878" y="16848"/>
                        <a:pt x="1643" y="16848"/>
                        <a:pt x="1173" y="16804"/>
                      </a:cubicBezTo>
                      <a:cubicBezTo>
                        <a:pt x="1173" y="16804"/>
                        <a:pt x="1173" y="16804"/>
                        <a:pt x="1173" y="16804"/>
                      </a:cubicBezTo>
                      <a:cubicBezTo>
                        <a:pt x="939" y="16804"/>
                        <a:pt x="234" y="16891"/>
                        <a:pt x="0" y="16934"/>
                      </a:cubicBezTo>
                      <a:cubicBezTo>
                        <a:pt x="234" y="16977"/>
                        <a:pt x="469" y="17063"/>
                        <a:pt x="469" y="17107"/>
                      </a:cubicBezTo>
                      <a:cubicBezTo>
                        <a:pt x="704" y="17107"/>
                        <a:pt x="704" y="17107"/>
                        <a:pt x="704" y="17107"/>
                      </a:cubicBezTo>
                      <a:cubicBezTo>
                        <a:pt x="939" y="17107"/>
                        <a:pt x="1408" y="17063"/>
                        <a:pt x="1408" y="17020"/>
                      </a:cubicBezTo>
                      <a:cubicBezTo>
                        <a:pt x="1643" y="16934"/>
                        <a:pt x="2113" y="16848"/>
                        <a:pt x="2582" y="16848"/>
                      </a:cubicBezTo>
                      <a:cubicBezTo>
                        <a:pt x="2582" y="16848"/>
                        <a:pt x="3286" y="16891"/>
                        <a:pt x="3521" y="17063"/>
                      </a:cubicBezTo>
                      <a:cubicBezTo>
                        <a:pt x="3521" y="17236"/>
                        <a:pt x="2582" y="17279"/>
                        <a:pt x="2347" y="17279"/>
                      </a:cubicBezTo>
                      <a:cubicBezTo>
                        <a:pt x="2347" y="17279"/>
                        <a:pt x="2113" y="17323"/>
                        <a:pt x="2113" y="17323"/>
                      </a:cubicBezTo>
                      <a:cubicBezTo>
                        <a:pt x="1878" y="17409"/>
                        <a:pt x="1408" y="17539"/>
                        <a:pt x="469" y="17625"/>
                      </a:cubicBezTo>
                      <a:cubicBezTo>
                        <a:pt x="469" y="17668"/>
                        <a:pt x="469" y="17668"/>
                        <a:pt x="469" y="17668"/>
                      </a:cubicBezTo>
                      <a:cubicBezTo>
                        <a:pt x="469" y="17668"/>
                        <a:pt x="469" y="17711"/>
                        <a:pt x="469" y="17711"/>
                      </a:cubicBezTo>
                      <a:cubicBezTo>
                        <a:pt x="704" y="17668"/>
                        <a:pt x="939" y="17668"/>
                        <a:pt x="939" y="17668"/>
                      </a:cubicBezTo>
                      <a:cubicBezTo>
                        <a:pt x="1173" y="17668"/>
                        <a:pt x="1173" y="17668"/>
                        <a:pt x="1173" y="17668"/>
                      </a:cubicBezTo>
                      <a:cubicBezTo>
                        <a:pt x="1408" y="17711"/>
                        <a:pt x="1408" y="17711"/>
                        <a:pt x="1408" y="17711"/>
                      </a:cubicBezTo>
                      <a:cubicBezTo>
                        <a:pt x="1643" y="17755"/>
                        <a:pt x="1408" y="17798"/>
                        <a:pt x="1408" y="17798"/>
                      </a:cubicBezTo>
                      <a:cubicBezTo>
                        <a:pt x="1408" y="17841"/>
                        <a:pt x="1408" y="17841"/>
                        <a:pt x="1408" y="17841"/>
                      </a:cubicBezTo>
                      <a:cubicBezTo>
                        <a:pt x="1643" y="17841"/>
                        <a:pt x="1643" y="17841"/>
                        <a:pt x="1643" y="17841"/>
                      </a:cubicBezTo>
                      <a:cubicBezTo>
                        <a:pt x="1643" y="17841"/>
                        <a:pt x="1878" y="17841"/>
                        <a:pt x="1878" y="17841"/>
                      </a:cubicBezTo>
                      <a:cubicBezTo>
                        <a:pt x="1878" y="17798"/>
                        <a:pt x="1878" y="17798"/>
                        <a:pt x="1878" y="17755"/>
                      </a:cubicBezTo>
                      <a:cubicBezTo>
                        <a:pt x="1643" y="17668"/>
                        <a:pt x="1878" y="17539"/>
                        <a:pt x="2113" y="17452"/>
                      </a:cubicBezTo>
                      <a:cubicBezTo>
                        <a:pt x="2347" y="17409"/>
                        <a:pt x="2582" y="17366"/>
                        <a:pt x="3052" y="17366"/>
                      </a:cubicBezTo>
                      <a:cubicBezTo>
                        <a:pt x="3052" y="17366"/>
                        <a:pt x="3521" y="17409"/>
                        <a:pt x="3756" y="17452"/>
                      </a:cubicBezTo>
                      <a:cubicBezTo>
                        <a:pt x="4460" y="17582"/>
                        <a:pt x="3991" y="17711"/>
                        <a:pt x="3756" y="17755"/>
                      </a:cubicBezTo>
                      <a:cubicBezTo>
                        <a:pt x="3521" y="17798"/>
                        <a:pt x="3521" y="17841"/>
                        <a:pt x="3521" y="17841"/>
                      </a:cubicBezTo>
                      <a:cubicBezTo>
                        <a:pt x="3521" y="17928"/>
                        <a:pt x="3286" y="17971"/>
                        <a:pt x="3286" y="18057"/>
                      </a:cubicBezTo>
                      <a:cubicBezTo>
                        <a:pt x="3286" y="18100"/>
                        <a:pt x="3052" y="18187"/>
                        <a:pt x="3052" y="18230"/>
                      </a:cubicBezTo>
                      <a:cubicBezTo>
                        <a:pt x="3052" y="18316"/>
                        <a:pt x="2582" y="18360"/>
                        <a:pt x="2347" y="18360"/>
                      </a:cubicBezTo>
                      <a:cubicBezTo>
                        <a:pt x="2347" y="18403"/>
                        <a:pt x="2347" y="18403"/>
                        <a:pt x="2347" y="18403"/>
                      </a:cubicBezTo>
                      <a:cubicBezTo>
                        <a:pt x="2347" y="18489"/>
                        <a:pt x="2113" y="18532"/>
                        <a:pt x="1643" y="18532"/>
                      </a:cubicBezTo>
                      <a:cubicBezTo>
                        <a:pt x="1878" y="18619"/>
                        <a:pt x="1643" y="18662"/>
                        <a:pt x="1643" y="18662"/>
                      </a:cubicBezTo>
                      <a:cubicBezTo>
                        <a:pt x="1878" y="18662"/>
                        <a:pt x="2113" y="18662"/>
                        <a:pt x="2582" y="18662"/>
                      </a:cubicBezTo>
                      <a:cubicBezTo>
                        <a:pt x="2817" y="18662"/>
                        <a:pt x="2817" y="18705"/>
                        <a:pt x="3052" y="18705"/>
                      </a:cubicBezTo>
                      <a:cubicBezTo>
                        <a:pt x="3052" y="18705"/>
                        <a:pt x="3052" y="18705"/>
                        <a:pt x="3052" y="18705"/>
                      </a:cubicBezTo>
                      <a:cubicBezTo>
                        <a:pt x="3052" y="18705"/>
                        <a:pt x="3286" y="18705"/>
                        <a:pt x="3521" y="18662"/>
                      </a:cubicBezTo>
                      <a:cubicBezTo>
                        <a:pt x="4226" y="18619"/>
                        <a:pt x="4930" y="18705"/>
                        <a:pt x="5165" y="18791"/>
                      </a:cubicBezTo>
                      <a:cubicBezTo>
                        <a:pt x="5165" y="18878"/>
                        <a:pt x="4930" y="18964"/>
                        <a:pt x="4460" y="19007"/>
                      </a:cubicBezTo>
                      <a:cubicBezTo>
                        <a:pt x="4226" y="19007"/>
                        <a:pt x="4226" y="19007"/>
                        <a:pt x="3991" y="19007"/>
                      </a:cubicBezTo>
                      <a:cubicBezTo>
                        <a:pt x="4460" y="19007"/>
                        <a:pt x="4930" y="19051"/>
                        <a:pt x="4930" y="19137"/>
                      </a:cubicBezTo>
                      <a:cubicBezTo>
                        <a:pt x="4930" y="19137"/>
                        <a:pt x="4930" y="19137"/>
                        <a:pt x="4930" y="19137"/>
                      </a:cubicBezTo>
                      <a:cubicBezTo>
                        <a:pt x="5165" y="19007"/>
                        <a:pt x="5400" y="18964"/>
                        <a:pt x="5869" y="18964"/>
                      </a:cubicBezTo>
                      <a:cubicBezTo>
                        <a:pt x="6573" y="18964"/>
                        <a:pt x="7513" y="19094"/>
                        <a:pt x="7747" y="19223"/>
                      </a:cubicBezTo>
                      <a:cubicBezTo>
                        <a:pt x="7747" y="19267"/>
                        <a:pt x="7747" y="19310"/>
                        <a:pt x="7513" y="19353"/>
                      </a:cubicBezTo>
                      <a:cubicBezTo>
                        <a:pt x="7513" y="19396"/>
                        <a:pt x="7278" y="19396"/>
                        <a:pt x="7043" y="19440"/>
                      </a:cubicBezTo>
                      <a:cubicBezTo>
                        <a:pt x="7278" y="19396"/>
                        <a:pt x="7513" y="19396"/>
                        <a:pt x="7747" y="19396"/>
                      </a:cubicBezTo>
                      <a:cubicBezTo>
                        <a:pt x="8452" y="19396"/>
                        <a:pt x="10330" y="19440"/>
                        <a:pt x="10565" y="19612"/>
                      </a:cubicBezTo>
                      <a:cubicBezTo>
                        <a:pt x="10565" y="19656"/>
                        <a:pt x="10565" y="19699"/>
                        <a:pt x="10565" y="19699"/>
                      </a:cubicBezTo>
                      <a:cubicBezTo>
                        <a:pt x="10800" y="19699"/>
                        <a:pt x="11035" y="19742"/>
                        <a:pt x="11270" y="19828"/>
                      </a:cubicBezTo>
                      <a:cubicBezTo>
                        <a:pt x="11270" y="19828"/>
                        <a:pt x="11270" y="19828"/>
                        <a:pt x="11270" y="19871"/>
                      </a:cubicBezTo>
                      <a:cubicBezTo>
                        <a:pt x="11974" y="19699"/>
                        <a:pt x="13148" y="19612"/>
                        <a:pt x="13853" y="19569"/>
                      </a:cubicBezTo>
                      <a:cubicBezTo>
                        <a:pt x="14557" y="19526"/>
                        <a:pt x="15027" y="19612"/>
                        <a:pt x="15027" y="19656"/>
                      </a:cubicBezTo>
                      <a:cubicBezTo>
                        <a:pt x="15261" y="19785"/>
                        <a:pt x="14557" y="19915"/>
                        <a:pt x="13618" y="20001"/>
                      </a:cubicBezTo>
                      <a:cubicBezTo>
                        <a:pt x="13148" y="20001"/>
                        <a:pt x="13148" y="20044"/>
                        <a:pt x="13148" y="20044"/>
                      </a:cubicBezTo>
                      <a:cubicBezTo>
                        <a:pt x="13148" y="20044"/>
                        <a:pt x="13148" y="20044"/>
                        <a:pt x="13383" y="20131"/>
                      </a:cubicBezTo>
                      <a:cubicBezTo>
                        <a:pt x="13618" y="20174"/>
                        <a:pt x="14087" y="20131"/>
                        <a:pt x="14322" y="20131"/>
                      </a:cubicBezTo>
                      <a:cubicBezTo>
                        <a:pt x="14792" y="20088"/>
                        <a:pt x="15496" y="20044"/>
                        <a:pt x="15966" y="20131"/>
                      </a:cubicBezTo>
                      <a:cubicBezTo>
                        <a:pt x="16201" y="20174"/>
                        <a:pt x="16201" y="20260"/>
                        <a:pt x="16201" y="20260"/>
                      </a:cubicBezTo>
                      <a:cubicBezTo>
                        <a:pt x="15966" y="20347"/>
                        <a:pt x="15496" y="20390"/>
                        <a:pt x="15261" y="20390"/>
                      </a:cubicBezTo>
                      <a:cubicBezTo>
                        <a:pt x="15027" y="20433"/>
                        <a:pt x="14557" y="20433"/>
                        <a:pt x="14557" y="20433"/>
                      </a:cubicBezTo>
                      <a:cubicBezTo>
                        <a:pt x="14557" y="20476"/>
                        <a:pt x="14557" y="20520"/>
                        <a:pt x="14792" y="20520"/>
                      </a:cubicBezTo>
                      <a:cubicBezTo>
                        <a:pt x="14792" y="20606"/>
                        <a:pt x="15027" y="20649"/>
                        <a:pt x="15027" y="20735"/>
                      </a:cubicBezTo>
                      <a:cubicBezTo>
                        <a:pt x="14792" y="20779"/>
                        <a:pt x="14792" y="20822"/>
                        <a:pt x="14322" y="20822"/>
                      </a:cubicBezTo>
                      <a:cubicBezTo>
                        <a:pt x="14322" y="20865"/>
                        <a:pt x="14087" y="20865"/>
                        <a:pt x="13853" y="20865"/>
                      </a:cubicBezTo>
                      <a:cubicBezTo>
                        <a:pt x="13618" y="20865"/>
                        <a:pt x="13383" y="20822"/>
                        <a:pt x="13148" y="20735"/>
                      </a:cubicBezTo>
                      <a:cubicBezTo>
                        <a:pt x="13148" y="20779"/>
                        <a:pt x="13148" y="20779"/>
                        <a:pt x="13148" y="20822"/>
                      </a:cubicBezTo>
                      <a:cubicBezTo>
                        <a:pt x="12914" y="20865"/>
                        <a:pt x="12914" y="20865"/>
                        <a:pt x="12914" y="20865"/>
                      </a:cubicBezTo>
                      <a:cubicBezTo>
                        <a:pt x="12679" y="20865"/>
                        <a:pt x="12679" y="20865"/>
                        <a:pt x="12679" y="20865"/>
                      </a:cubicBezTo>
                      <a:cubicBezTo>
                        <a:pt x="12209" y="20865"/>
                        <a:pt x="11505" y="20735"/>
                        <a:pt x="10800" y="20649"/>
                      </a:cubicBezTo>
                      <a:cubicBezTo>
                        <a:pt x="10800" y="20649"/>
                        <a:pt x="10800" y="20606"/>
                        <a:pt x="10800" y="20606"/>
                      </a:cubicBezTo>
                      <a:cubicBezTo>
                        <a:pt x="10800" y="20649"/>
                        <a:pt x="10800" y="20649"/>
                        <a:pt x="10800" y="20649"/>
                      </a:cubicBezTo>
                      <a:cubicBezTo>
                        <a:pt x="10800" y="20649"/>
                        <a:pt x="10800" y="20692"/>
                        <a:pt x="10800" y="20692"/>
                      </a:cubicBezTo>
                      <a:cubicBezTo>
                        <a:pt x="11035" y="20735"/>
                        <a:pt x="11270" y="20779"/>
                        <a:pt x="11035" y="20822"/>
                      </a:cubicBezTo>
                      <a:cubicBezTo>
                        <a:pt x="11035" y="20908"/>
                        <a:pt x="10565" y="20908"/>
                        <a:pt x="10330" y="20908"/>
                      </a:cubicBezTo>
                      <a:cubicBezTo>
                        <a:pt x="9626" y="20908"/>
                        <a:pt x="9626" y="20952"/>
                        <a:pt x="9626" y="20952"/>
                      </a:cubicBezTo>
                      <a:cubicBezTo>
                        <a:pt x="9626" y="20952"/>
                        <a:pt x="9626" y="20952"/>
                        <a:pt x="9626" y="20952"/>
                      </a:cubicBezTo>
                      <a:cubicBezTo>
                        <a:pt x="9626" y="20952"/>
                        <a:pt x="9860" y="20952"/>
                        <a:pt x="9860" y="20952"/>
                      </a:cubicBezTo>
                      <a:cubicBezTo>
                        <a:pt x="10330" y="20952"/>
                        <a:pt x="10800" y="20952"/>
                        <a:pt x="11270" y="20952"/>
                      </a:cubicBezTo>
                      <a:cubicBezTo>
                        <a:pt x="12209" y="20995"/>
                        <a:pt x="12209" y="21124"/>
                        <a:pt x="12444" y="21254"/>
                      </a:cubicBezTo>
                      <a:cubicBezTo>
                        <a:pt x="12444" y="21254"/>
                        <a:pt x="12444" y="21254"/>
                        <a:pt x="12444" y="21297"/>
                      </a:cubicBezTo>
                      <a:cubicBezTo>
                        <a:pt x="12444" y="21167"/>
                        <a:pt x="12679" y="21038"/>
                        <a:pt x="13383" y="20995"/>
                      </a:cubicBezTo>
                      <a:cubicBezTo>
                        <a:pt x="13618" y="20995"/>
                        <a:pt x="13618" y="20995"/>
                        <a:pt x="13618" y="20995"/>
                      </a:cubicBezTo>
                      <a:cubicBezTo>
                        <a:pt x="14087" y="20995"/>
                        <a:pt x="14322" y="21124"/>
                        <a:pt x="14322" y="21211"/>
                      </a:cubicBezTo>
                      <a:cubicBezTo>
                        <a:pt x="14557" y="21297"/>
                        <a:pt x="14557" y="21427"/>
                        <a:pt x="15496" y="21470"/>
                      </a:cubicBezTo>
                      <a:cubicBezTo>
                        <a:pt x="15496" y="21470"/>
                        <a:pt x="15496" y="21470"/>
                        <a:pt x="15496" y="21470"/>
                      </a:cubicBezTo>
                      <a:cubicBezTo>
                        <a:pt x="15496" y="21427"/>
                        <a:pt x="15496" y="21340"/>
                        <a:pt x="15966" y="21297"/>
                      </a:cubicBezTo>
                      <a:cubicBezTo>
                        <a:pt x="16201" y="21297"/>
                        <a:pt x="16435" y="21254"/>
                        <a:pt x="16435" y="21254"/>
                      </a:cubicBezTo>
                      <a:cubicBezTo>
                        <a:pt x="17140" y="21254"/>
                        <a:pt x="17609" y="21383"/>
                        <a:pt x="18079" y="21470"/>
                      </a:cubicBezTo>
                      <a:cubicBezTo>
                        <a:pt x="18314" y="21513"/>
                        <a:pt x="18548" y="21600"/>
                        <a:pt x="18783" y="21600"/>
                      </a:cubicBezTo>
                      <a:cubicBezTo>
                        <a:pt x="18783" y="21556"/>
                        <a:pt x="18548" y="21513"/>
                        <a:pt x="18314" y="21470"/>
                      </a:cubicBezTo>
                      <a:cubicBezTo>
                        <a:pt x="18314" y="21470"/>
                        <a:pt x="18079" y="21427"/>
                        <a:pt x="18079" y="21383"/>
                      </a:cubicBezTo>
                      <a:cubicBezTo>
                        <a:pt x="17844" y="21383"/>
                        <a:pt x="17844" y="21383"/>
                        <a:pt x="17844" y="21383"/>
                      </a:cubicBezTo>
                      <a:cubicBezTo>
                        <a:pt x="17844" y="21383"/>
                        <a:pt x="17844" y="21383"/>
                        <a:pt x="17609" y="21383"/>
                      </a:cubicBezTo>
                      <a:cubicBezTo>
                        <a:pt x="17609" y="21383"/>
                        <a:pt x="17609" y="21383"/>
                        <a:pt x="17609" y="21383"/>
                      </a:cubicBezTo>
                      <a:cubicBezTo>
                        <a:pt x="17609" y="21383"/>
                        <a:pt x="17609" y="21383"/>
                        <a:pt x="17609" y="21383"/>
                      </a:cubicBezTo>
                      <a:cubicBezTo>
                        <a:pt x="17609" y="21383"/>
                        <a:pt x="17609" y="21383"/>
                        <a:pt x="17609" y="21340"/>
                      </a:cubicBezTo>
                      <a:cubicBezTo>
                        <a:pt x="17609" y="21340"/>
                        <a:pt x="17609" y="21340"/>
                        <a:pt x="17609" y="21340"/>
                      </a:cubicBezTo>
                      <a:cubicBezTo>
                        <a:pt x="17609" y="21340"/>
                        <a:pt x="17609" y="21340"/>
                        <a:pt x="17609" y="21340"/>
                      </a:cubicBezTo>
                      <a:cubicBezTo>
                        <a:pt x="17374" y="21340"/>
                        <a:pt x="17374" y="21340"/>
                        <a:pt x="17374" y="21340"/>
                      </a:cubicBezTo>
                      <a:cubicBezTo>
                        <a:pt x="17374" y="21340"/>
                        <a:pt x="17374" y="21340"/>
                        <a:pt x="17374" y="21297"/>
                      </a:cubicBezTo>
                      <a:cubicBezTo>
                        <a:pt x="17374" y="21297"/>
                        <a:pt x="17374" y="21297"/>
                        <a:pt x="17374" y="21297"/>
                      </a:cubicBezTo>
                      <a:cubicBezTo>
                        <a:pt x="17374" y="21297"/>
                        <a:pt x="17374" y="21297"/>
                        <a:pt x="17374" y="21297"/>
                      </a:cubicBezTo>
                      <a:cubicBezTo>
                        <a:pt x="17374" y="21254"/>
                        <a:pt x="17374" y="21254"/>
                        <a:pt x="17374" y="21254"/>
                      </a:cubicBezTo>
                      <a:cubicBezTo>
                        <a:pt x="17374" y="21254"/>
                        <a:pt x="17374" y="21254"/>
                        <a:pt x="17374" y="21211"/>
                      </a:cubicBezTo>
                      <a:cubicBezTo>
                        <a:pt x="17374" y="21211"/>
                        <a:pt x="17374" y="21211"/>
                        <a:pt x="17374" y="21211"/>
                      </a:cubicBezTo>
                      <a:cubicBezTo>
                        <a:pt x="17374" y="21167"/>
                        <a:pt x="17374" y="21167"/>
                        <a:pt x="17374" y="21167"/>
                      </a:cubicBezTo>
                      <a:cubicBezTo>
                        <a:pt x="17374" y="21124"/>
                        <a:pt x="17374" y="21124"/>
                        <a:pt x="17140" y="21124"/>
                      </a:cubicBezTo>
                      <a:cubicBezTo>
                        <a:pt x="17140" y="21081"/>
                        <a:pt x="17140" y="21081"/>
                        <a:pt x="17140" y="21081"/>
                      </a:cubicBezTo>
                      <a:cubicBezTo>
                        <a:pt x="17140" y="21038"/>
                        <a:pt x="17140" y="21038"/>
                        <a:pt x="17140" y="20995"/>
                      </a:cubicBezTo>
                      <a:cubicBezTo>
                        <a:pt x="17140" y="20995"/>
                        <a:pt x="17140" y="20995"/>
                        <a:pt x="17140" y="20952"/>
                      </a:cubicBezTo>
                      <a:cubicBezTo>
                        <a:pt x="17140" y="20952"/>
                        <a:pt x="17140" y="20908"/>
                        <a:pt x="17140" y="20865"/>
                      </a:cubicBezTo>
                      <a:cubicBezTo>
                        <a:pt x="17140" y="20865"/>
                        <a:pt x="17140" y="20865"/>
                        <a:pt x="17140" y="20822"/>
                      </a:cubicBezTo>
                      <a:cubicBezTo>
                        <a:pt x="17140" y="20822"/>
                        <a:pt x="17140" y="20779"/>
                        <a:pt x="17140" y="20735"/>
                      </a:cubicBezTo>
                      <a:cubicBezTo>
                        <a:pt x="17140" y="20692"/>
                        <a:pt x="17140" y="20692"/>
                        <a:pt x="17140" y="20692"/>
                      </a:cubicBezTo>
                      <a:cubicBezTo>
                        <a:pt x="17140" y="20649"/>
                        <a:pt x="17140" y="20606"/>
                        <a:pt x="17140" y="20563"/>
                      </a:cubicBezTo>
                      <a:cubicBezTo>
                        <a:pt x="17140" y="20520"/>
                        <a:pt x="17140" y="20520"/>
                        <a:pt x="17140" y="20476"/>
                      </a:cubicBezTo>
                      <a:cubicBezTo>
                        <a:pt x="17140" y="20433"/>
                        <a:pt x="17374" y="20390"/>
                        <a:pt x="17374" y="20347"/>
                      </a:cubicBezTo>
                      <a:cubicBezTo>
                        <a:pt x="17374" y="20303"/>
                        <a:pt x="17374" y="20303"/>
                        <a:pt x="17374" y="20260"/>
                      </a:cubicBezTo>
                      <a:cubicBezTo>
                        <a:pt x="17374" y="20217"/>
                        <a:pt x="17374" y="20131"/>
                        <a:pt x="17374" y="20088"/>
                      </a:cubicBezTo>
                      <a:cubicBezTo>
                        <a:pt x="17374" y="20088"/>
                        <a:pt x="17374" y="20044"/>
                        <a:pt x="17374" y="20044"/>
                      </a:cubicBezTo>
                      <a:cubicBezTo>
                        <a:pt x="17374" y="19958"/>
                        <a:pt x="17374" y="19871"/>
                        <a:pt x="17374" y="19785"/>
                      </a:cubicBezTo>
                      <a:cubicBezTo>
                        <a:pt x="17374" y="19785"/>
                        <a:pt x="17374" y="19785"/>
                        <a:pt x="17374" y="19785"/>
                      </a:cubicBezTo>
                      <a:cubicBezTo>
                        <a:pt x="17140" y="19785"/>
                        <a:pt x="17140" y="19785"/>
                        <a:pt x="17140" y="19785"/>
                      </a:cubicBezTo>
                      <a:cubicBezTo>
                        <a:pt x="16435" y="19785"/>
                        <a:pt x="15731" y="19742"/>
                        <a:pt x="15261" y="19656"/>
                      </a:cubicBezTo>
                      <a:cubicBezTo>
                        <a:pt x="15027" y="19656"/>
                        <a:pt x="15027" y="19569"/>
                        <a:pt x="15027" y="19483"/>
                      </a:cubicBezTo>
                      <a:cubicBezTo>
                        <a:pt x="15027" y="19483"/>
                        <a:pt x="15027" y="19440"/>
                        <a:pt x="15261" y="19440"/>
                      </a:cubicBezTo>
                      <a:cubicBezTo>
                        <a:pt x="15027" y="19440"/>
                        <a:pt x="15027" y="19440"/>
                        <a:pt x="15027" y="19440"/>
                      </a:cubicBezTo>
                      <a:cubicBezTo>
                        <a:pt x="15027" y="19440"/>
                        <a:pt x="15027" y="19396"/>
                        <a:pt x="14792" y="19396"/>
                      </a:cubicBezTo>
                      <a:cubicBezTo>
                        <a:pt x="14792" y="19396"/>
                        <a:pt x="14792" y="19396"/>
                        <a:pt x="14792" y="19396"/>
                      </a:cubicBezTo>
                      <a:cubicBezTo>
                        <a:pt x="14557" y="19396"/>
                        <a:pt x="14557" y="19353"/>
                        <a:pt x="14322" y="19353"/>
                      </a:cubicBezTo>
                      <a:cubicBezTo>
                        <a:pt x="14087" y="19353"/>
                        <a:pt x="13618" y="19353"/>
                        <a:pt x="12914" y="19353"/>
                      </a:cubicBezTo>
                      <a:cubicBezTo>
                        <a:pt x="11505" y="19353"/>
                        <a:pt x="9860" y="19353"/>
                        <a:pt x="9860" y="19396"/>
                      </a:cubicBezTo>
                      <a:cubicBezTo>
                        <a:pt x="9626" y="19396"/>
                        <a:pt x="9626" y="19396"/>
                        <a:pt x="9626" y="19396"/>
                      </a:cubicBezTo>
                      <a:cubicBezTo>
                        <a:pt x="9626" y="19396"/>
                        <a:pt x="9626" y="19396"/>
                        <a:pt x="9626" y="19396"/>
                      </a:cubicBezTo>
                      <a:cubicBezTo>
                        <a:pt x="9626" y="19396"/>
                        <a:pt x="9626" y="19396"/>
                        <a:pt x="9626" y="19396"/>
                      </a:cubicBezTo>
                      <a:cubicBezTo>
                        <a:pt x="9391" y="19396"/>
                        <a:pt x="9156" y="19353"/>
                        <a:pt x="8921" y="19310"/>
                      </a:cubicBezTo>
                      <a:cubicBezTo>
                        <a:pt x="8686" y="19310"/>
                        <a:pt x="8686" y="19267"/>
                        <a:pt x="8452" y="19223"/>
                      </a:cubicBezTo>
                      <a:cubicBezTo>
                        <a:pt x="8452" y="19223"/>
                        <a:pt x="8452" y="19180"/>
                        <a:pt x="8452" y="19180"/>
                      </a:cubicBezTo>
                      <a:cubicBezTo>
                        <a:pt x="8217" y="19180"/>
                        <a:pt x="7982" y="19137"/>
                        <a:pt x="7982" y="19137"/>
                      </a:cubicBezTo>
                      <a:cubicBezTo>
                        <a:pt x="7513" y="19007"/>
                        <a:pt x="7513" y="18662"/>
                        <a:pt x="7747" y="18532"/>
                      </a:cubicBezTo>
                      <a:cubicBezTo>
                        <a:pt x="7747" y="18489"/>
                        <a:pt x="7278" y="18489"/>
                        <a:pt x="6808" y="18489"/>
                      </a:cubicBezTo>
                      <a:cubicBezTo>
                        <a:pt x="6339" y="18489"/>
                        <a:pt x="5869" y="18489"/>
                        <a:pt x="5634" y="18446"/>
                      </a:cubicBezTo>
                      <a:cubicBezTo>
                        <a:pt x="4930" y="18403"/>
                        <a:pt x="5165" y="18316"/>
                        <a:pt x="5165" y="18230"/>
                      </a:cubicBezTo>
                      <a:cubicBezTo>
                        <a:pt x="5165" y="18187"/>
                        <a:pt x="5165" y="18187"/>
                        <a:pt x="4930" y="18100"/>
                      </a:cubicBezTo>
                      <a:cubicBezTo>
                        <a:pt x="4226" y="17971"/>
                        <a:pt x="4460" y="17798"/>
                        <a:pt x="4695" y="17668"/>
                      </a:cubicBezTo>
                      <a:cubicBezTo>
                        <a:pt x="4695" y="17625"/>
                        <a:pt x="4695" y="17625"/>
                        <a:pt x="4695" y="17582"/>
                      </a:cubicBezTo>
                      <a:cubicBezTo>
                        <a:pt x="4930" y="17452"/>
                        <a:pt x="5400" y="17193"/>
                        <a:pt x="6808" y="17193"/>
                      </a:cubicBezTo>
                      <a:cubicBezTo>
                        <a:pt x="6808" y="17193"/>
                        <a:pt x="6808" y="17150"/>
                        <a:pt x="6808" y="17150"/>
                      </a:cubicBezTo>
                      <a:cubicBezTo>
                        <a:pt x="6808" y="17063"/>
                        <a:pt x="7043" y="16934"/>
                        <a:pt x="7513" y="16891"/>
                      </a:cubicBezTo>
                      <a:cubicBezTo>
                        <a:pt x="7513" y="16848"/>
                        <a:pt x="7513" y="16804"/>
                        <a:pt x="7513" y="16804"/>
                      </a:cubicBezTo>
                      <a:cubicBezTo>
                        <a:pt x="7278" y="16718"/>
                        <a:pt x="6808" y="16588"/>
                        <a:pt x="7513" y="16502"/>
                      </a:cubicBezTo>
                      <a:cubicBezTo>
                        <a:pt x="7513" y="16502"/>
                        <a:pt x="7513" y="16459"/>
                        <a:pt x="7747" y="16416"/>
                      </a:cubicBezTo>
                      <a:cubicBezTo>
                        <a:pt x="7747" y="16329"/>
                        <a:pt x="7747" y="16200"/>
                        <a:pt x="8686" y="16156"/>
                      </a:cubicBezTo>
                      <a:cubicBezTo>
                        <a:pt x="8921" y="16156"/>
                        <a:pt x="8921" y="16156"/>
                        <a:pt x="8921" y="16156"/>
                      </a:cubicBezTo>
                      <a:cubicBezTo>
                        <a:pt x="8921" y="16156"/>
                        <a:pt x="8921" y="16113"/>
                        <a:pt x="8921" y="16070"/>
                      </a:cubicBezTo>
                      <a:cubicBezTo>
                        <a:pt x="8921" y="16027"/>
                        <a:pt x="8686" y="15854"/>
                        <a:pt x="9391" y="15854"/>
                      </a:cubicBezTo>
                      <a:cubicBezTo>
                        <a:pt x="9391" y="15811"/>
                        <a:pt x="9391" y="15811"/>
                        <a:pt x="9391" y="15767"/>
                      </a:cubicBezTo>
                      <a:cubicBezTo>
                        <a:pt x="9391" y="15724"/>
                        <a:pt x="9156" y="15595"/>
                        <a:pt x="9156" y="15508"/>
                      </a:cubicBezTo>
                      <a:cubicBezTo>
                        <a:pt x="9391" y="15465"/>
                        <a:pt x="9391" y="15422"/>
                        <a:pt x="9156" y="15379"/>
                      </a:cubicBezTo>
                      <a:cubicBezTo>
                        <a:pt x="9156" y="15292"/>
                        <a:pt x="8921" y="15163"/>
                        <a:pt x="9860" y="15076"/>
                      </a:cubicBezTo>
                      <a:cubicBezTo>
                        <a:pt x="10095" y="15076"/>
                        <a:pt x="10095" y="15033"/>
                        <a:pt x="10095" y="15033"/>
                      </a:cubicBezTo>
                      <a:cubicBezTo>
                        <a:pt x="10095" y="15033"/>
                        <a:pt x="10095" y="15033"/>
                        <a:pt x="10095" y="15033"/>
                      </a:cubicBezTo>
                      <a:cubicBezTo>
                        <a:pt x="10095" y="15033"/>
                        <a:pt x="9860" y="14947"/>
                        <a:pt x="9391" y="14904"/>
                      </a:cubicBezTo>
                      <a:cubicBezTo>
                        <a:pt x="9391" y="14904"/>
                        <a:pt x="8921" y="14817"/>
                        <a:pt x="8921" y="14774"/>
                      </a:cubicBezTo>
                      <a:cubicBezTo>
                        <a:pt x="8921" y="14774"/>
                        <a:pt x="8921" y="14731"/>
                        <a:pt x="8921" y="14731"/>
                      </a:cubicBezTo>
                      <a:cubicBezTo>
                        <a:pt x="9156" y="14644"/>
                        <a:pt x="9860" y="14644"/>
                        <a:pt x="10800" y="14644"/>
                      </a:cubicBezTo>
                      <a:cubicBezTo>
                        <a:pt x="10800" y="14644"/>
                        <a:pt x="10800" y="14644"/>
                        <a:pt x="10565" y="14601"/>
                      </a:cubicBezTo>
                      <a:cubicBezTo>
                        <a:pt x="10565" y="14601"/>
                        <a:pt x="10565" y="14601"/>
                        <a:pt x="10565" y="14601"/>
                      </a:cubicBezTo>
                      <a:cubicBezTo>
                        <a:pt x="10330" y="14601"/>
                        <a:pt x="10095" y="14601"/>
                        <a:pt x="10095" y="14601"/>
                      </a:cubicBezTo>
                      <a:cubicBezTo>
                        <a:pt x="9391" y="14601"/>
                        <a:pt x="9156" y="14558"/>
                        <a:pt x="8921" y="14472"/>
                      </a:cubicBezTo>
                      <a:cubicBezTo>
                        <a:pt x="8686" y="14385"/>
                        <a:pt x="8921" y="14299"/>
                        <a:pt x="9156" y="14212"/>
                      </a:cubicBezTo>
                      <a:cubicBezTo>
                        <a:pt x="9391" y="14169"/>
                        <a:pt x="9391" y="14169"/>
                        <a:pt x="9391" y="14169"/>
                      </a:cubicBezTo>
                      <a:cubicBezTo>
                        <a:pt x="9391" y="14169"/>
                        <a:pt x="9156" y="14126"/>
                        <a:pt x="9156" y="14126"/>
                      </a:cubicBezTo>
                      <a:cubicBezTo>
                        <a:pt x="8921" y="14083"/>
                        <a:pt x="8452" y="13996"/>
                        <a:pt x="8686" y="13910"/>
                      </a:cubicBezTo>
                      <a:cubicBezTo>
                        <a:pt x="8921" y="13867"/>
                        <a:pt x="8921" y="13780"/>
                        <a:pt x="8686" y="13780"/>
                      </a:cubicBezTo>
                      <a:cubicBezTo>
                        <a:pt x="7982" y="13694"/>
                        <a:pt x="8452" y="13348"/>
                        <a:pt x="8452" y="13348"/>
                      </a:cubicBezTo>
                      <a:cubicBezTo>
                        <a:pt x="8452" y="13219"/>
                        <a:pt x="8686" y="13132"/>
                        <a:pt x="9156" y="13089"/>
                      </a:cubicBezTo>
                      <a:cubicBezTo>
                        <a:pt x="9156" y="13046"/>
                        <a:pt x="9156" y="12873"/>
                        <a:pt x="9156" y="12787"/>
                      </a:cubicBezTo>
                      <a:cubicBezTo>
                        <a:pt x="9156" y="12744"/>
                        <a:pt x="8921" y="12700"/>
                        <a:pt x="8921" y="12657"/>
                      </a:cubicBezTo>
                      <a:cubicBezTo>
                        <a:pt x="8921" y="12614"/>
                        <a:pt x="8921" y="12571"/>
                        <a:pt x="8686" y="12527"/>
                      </a:cubicBezTo>
                      <a:cubicBezTo>
                        <a:pt x="8686" y="12441"/>
                        <a:pt x="8452" y="12398"/>
                        <a:pt x="8452" y="12311"/>
                      </a:cubicBezTo>
                      <a:cubicBezTo>
                        <a:pt x="8452" y="12225"/>
                        <a:pt x="8686" y="12182"/>
                        <a:pt x="8921" y="12182"/>
                      </a:cubicBezTo>
                      <a:cubicBezTo>
                        <a:pt x="8921" y="12139"/>
                        <a:pt x="9156" y="12095"/>
                        <a:pt x="9156" y="11966"/>
                      </a:cubicBezTo>
                      <a:cubicBezTo>
                        <a:pt x="9156" y="11879"/>
                        <a:pt x="9156" y="11663"/>
                        <a:pt x="10095" y="11577"/>
                      </a:cubicBezTo>
                      <a:cubicBezTo>
                        <a:pt x="10095" y="11577"/>
                        <a:pt x="10095" y="11491"/>
                        <a:pt x="10095" y="11491"/>
                      </a:cubicBezTo>
                      <a:cubicBezTo>
                        <a:pt x="10095" y="11404"/>
                        <a:pt x="10095" y="11361"/>
                        <a:pt x="10095" y="11318"/>
                      </a:cubicBezTo>
                      <a:cubicBezTo>
                        <a:pt x="10095" y="11188"/>
                        <a:pt x="10800" y="11145"/>
                        <a:pt x="11035" y="11145"/>
                      </a:cubicBezTo>
                      <a:cubicBezTo>
                        <a:pt x="11505" y="11145"/>
                        <a:pt x="11505" y="11145"/>
                        <a:pt x="11505" y="11102"/>
                      </a:cubicBezTo>
                      <a:cubicBezTo>
                        <a:pt x="11505" y="11059"/>
                        <a:pt x="11505" y="11059"/>
                        <a:pt x="11270" y="11016"/>
                      </a:cubicBezTo>
                      <a:cubicBezTo>
                        <a:pt x="11270" y="10972"/>
                        <a:pt x="10800" y="10929"/>
                        <a:pt x="11035" y="10800"/>
                      </a:cubicBezTo>
                      <a:cubicBezTo>
                        <a:pt x="11035" y="10756"/>
                        <a:pt x="11035" y="10670"/>
                        <a:pt x="11035" y="10540"/>
                      </a:cubicBezTo>
                      <a:cubicBezTo>
                        <a:pt x="10800" y="10454"/>
                        <a:pt x="10800" y="10324"/>
                        <a:pt x="10800" y="10195"/>
                      </a:cubicBezTo>
                      <a:cubicBezTo>
                        <a:pt x="10800" y="9892"/>
                        <a:pt x="11974" y="9763"/>
                        <a:pt x="12679" y="9720"/>
                      </a:cubicBezTo>
                      <a:cubicBezTo>
                        <a:pt x="12679" y="9676"/>
                        <a:pt x="12914" y="9676"/>
                        <a:pt x="12914" y="9633"/>
                      </a:cubicBezTo>
                      <a:cubicBezTo>
                        <a:pt x="13148" y="9633"/>
                        <a:pt x="12914" y="9503"/>
                        <a:pt x="12914" y="9417"/>
                      </a:cubicBezTo>
                      <a:cubicBezTo>
                        <a:pt x="12679" y="9244"/>
                        <a:pt x="12444" y="9072"/>
                        <a:pt x="13148" y="9028"/>
                      </a:cubicBezTo>
                      <a:cubicBezTo>
                        <a:pt x="13148" y="9028"/>
                        <a:pt x="13148" y="8985"/>
                        <a:pt x="13383" y="8899"/>
                      </a:cubicBezTo>
                      <a:cubicBezTo>
                        <a:pt x="13383" y="8812"/>
                        <a:pt x="13383" y="8726"/>
                        <a:pt x="13853" y="8683"/>
                      </a:cubicBezTo>
                      <a:cubicBezTo>
                        <a:pt x="14087" y="8639"/>
                        <a:pt x="14087" y="8596"/>
                        <a:pt x="14087" y="8510"/>
                      </a:cubicBezTo>
                      <a:cubicBezTo>
                        <a:pt x="14087" y="8467"/>
                        <a:pt x="14322" y="8380"/>
                        <a:pt x="14322" y="8294"/>
                      </a:cubicBezTo>
                      <a:cubicBezTo>
                        <a:pt x="14557" y="8251"/>
                        <a:pt x="14322" y="8208"/>
                        <a:pt x="14087" y="8121"/>
                      </a:cubicBezTo>
                      <a:cubicBezTo>
                        <a:pt x="13853" y="8078"/>
                        <a:pt x="13618" y="7991"/>
                        <a:pt x="13618" y="7905"/>
                      </a:cubicBezTo>
                      <a:cubicBezTo>
                        <a:pt x="13618" y="7775"/>
                        <a:pt x="13618" y="7646"/>
                        <a:pt x="12914" y="7473"/>
                      </a:cubicBezTo>
                      <a:cubicBezTo>
                        <a:pt x="12209" y="7344"/>
                        <a:pt x="12209" y="7084"/>
                        <a:pt x="12444" y="6955"/>
                      </a:cubicBezTo>
                      <a:cubicBezTo>
                        <a:pt x="12444" y="6955"/>
                        <a:pt x="12679" y="6911"/>
                        <a:pt x="12679" y="6911"/>
                      </a:cubicBezTo>
                      <a:cubicBezTo>
                        <a:pt x="12679" y="6911"/>
                        <a:pt x="12679" y="6868"/>
                        <a:pt x="12679" y="6868"/>
                      </a:cubicBezTo>
                      <a:cubicBezTo>
                        <a:pt x="12914" y="6868"/>
                        <a:pt x="12914" y="6825"/>
                        <a:pt x="13148" y="6825"/>
                      </a:cubicBezTo>
                      <a:cubicBezTo>
                        <a:pt x="13148" y="6825"/>
                        <a:pt x="13148" y="6782"/>
                        <a:pt x="13148" y="6739"/>
                      </a:cubicBezTo>
                      <a:cubicBezTo>
                        <a:pt x="13383" y="6652"/>
                        <a:pt x="13618" y="6480"/>
                        <a:pt x="14322" y="6436"/>
                      </a:cubicBezTo>
                      <a:cubicBezTo>
                        <a:pt x="14322" y="6436"/>
                        <a:pt x="14322" y="6436"/>
                        <a:pt x="14322" y="6436"/>
                      </a:cubicBezTo>
                      <a:cubicBezTo>
                        <a:pt x="14557" y="6350"/>
                        <a:pt x="14087" y="6177"/>
                        <a:pt x="14087" y="6047"/>
                      </a:cubicBezTo>
                      <a:cubicBezTo>
                        <a:pt x="13618" y="5875"/>
                        <a:pt x="14087" y="5831"/>
                        <a:pt x="14557" y="5788"/>
                      </a:cubicBezTo>
                      <a:cubicBezTo>
                        <a:pt x="14557" y="5788"/>
                        <a:pt x="14557" y="5788"/>
                        <a:pt x="14557" y="5788"/>
                      </a:cubicBezTo>
                      <a:cubicBezTo>
                        <a:pt x="14557" y="5572"/>
                        <a:pt x="15261" y="5313"/>
                        <a:pt x="16201" y="5270"/>
                      </a:cubicBezTo>
                      <a:cubicBezTo>
                        <a:pt x="16435" y="5227"/>
                        <a:pt x="16670" y="5097"/>
                        <a:pt x="16670" y="4924"/>
                      </a:cubicBezTo>
                      <a:cubicBezTo>
                        <a:pt x="16670" y="4795"/>
                        <a:pt x="17140" y="4751"/>
                        <a:pt x="17844" y="4708"/>
                      </a:cubicBezTo>
                      <a:cubicBezTo>
                        <a:pt x="18079" y="4665"/>
                        <a:pt x="18079" y="4665"/>
                        <a:pt x="18314" y="4622"/>
                      </a:cubicBezTo>
                      <a:cubicBezTo>
                        <a:pt x="18314" y="4622"/>
                        <a:pt x="18314" y="4579"/>
                        <a:pt x="18314" y="4579"/>
                      </a:cubicBezTo>
                      <a:cubicBezTo>
                        <a:pt x="18079" y="4535"/>
                        <a:pt x="17844" y="4449"/>
                        <a:pt x="17844" y="4406"/>
                      </a:cubicBezTo>
                      <a:cubicBezTo>
                        <a:pt x="18079" y="4363"/>
                        <a:pt x="18079" y="4319"/>
                        <a:pt x="18314" y="4276"/>
                      </a:cubicBezTo>
                      <a:cubicBezTo>
                        <a:pt x="18548" y="4276"/>
                        <a:pt x="18314" y="4147"/>
                        <a:pt x="18079" y="4103"/>
                      </a:cubicBezTo>
                      <a:cubicBezTo>
                        <a:pt x="17844" y="3974"/>
                        <a:pt x="17609" y="3844"/>
                        <a:pt x="18079" y="3758"/>
                      </a:cubicBezTo>
                      <a:cubicBezTo>
                        <a:pt x="18314" y="3758"/>
                        <a:pt x="18079" y="3671"/>
                        <a:pt x="18079" y="3628"/>
                      </a:cubicBezTo>
                      <a:cubicBezTo>
                        <a:pt x="18079" y="3585"/>
                        <a:pt x="18079" y="3542"/>
                        <a:pt x="18079" y="3455"/>
                      </a:cubicBezTo>
                      <a:cubicBezTo>
                        <a:pt x="18079" y="3369"/>
                        <a:pt x="18783" y="3283"/>
                        <a:pt x="19957" y="3153"/>
                      </a:cubicBezTo>
                      <a:cubicBezTo>
                        <a:pt x="20427" y="3110"/>
                        <a:pt x="21131" y="3023"/>
                        <a:pt x="21131" y="3023"/>
                      </a:cubicBezTo>
                      <a:cubicBezTo>
                        <a:pt x="21131" y="2980"/>
                        <a:pt x="21131" y="2980"/>
                        <a:pt x="21131" y="2980"/>
                      </a:cubicBezTo>
                      <a:cubicBezTo>
                        <a:pt x="21131" y="2980"/>
                        <a:pt x="21131" y="2980"/>
                        <a:pt x="21131" y="2980"/>
                      </a:cubicBezTo>
                      <a:cubicBezTo>
                        <a:pt x="21366" y="2980"/>
                        <a:pt x="21366" y="2937"/>
                        <a:pt x="21366" y="2937"/>
                      </a:cubicBezTo>
                      <a:cubicBezTo>
                        <a:pt x="21366" y="2937"/>
                        <a:pt x="21366" y="2937"/>
                        <a:pt x="21366" y="2937"/>
                      </a:cubicBezTo>
                      <a:cubicBezTo>
                        <a:pt x="21366" y="2937"/>
                        <a:pt x="21366" y="2894"/>
                        <a:pt x="21366" y="2894"/>
                      </a:cubicBezTo>
                      <a:cubicBezTo>
                        <a:pt x="21366" y="2894"/>
                        <a:pt x="21366" y="2894"/>
                        <a:pt x="21366" y="2894"/>
                      </a:cubicBezTo>
                      <a:cubicBezTo>
                        <a:pt x="21366" y="2851"/>
                        <a:pt x="21366" y="2851"/>
                        <a:pt x="21366" y="2807"/>
                      </a:cubicBezTo>
                      <a:cubicBezTo>
                        <a:pt x="21366" y="2807"/>
                        <a:pt x="21366" y="2807"/>
                        <a:pt x="21366" y="2807"/>
                      </a:cubicBezTo>
                      <a:cubicBezTo>
                        <a:pt x="21366" y="2764"/>
                        <a:pt x="21366" y="2764"/>
                        <a:pt x="21366" y="2764"/>
                      </a:cubicBezTo>
                      <a:cubicBezTo>
                        <a:pt x="21600" y="2721"/>
                        <a:pt x="21600" y="2721"/>
                        <a:pt x="21600" y="2721"/>
                      </a:cubicBezTo>
                      <a:cubicBezTo>
                        <a:pt x="21600" y="2721"/>
                        <a:pt x="21600" y="2678"/>
                        <a:pt x="21600" y="2678"/>
                      </a:cubicBezTo>
                      <a:cubicBezTo>
                        <a:pt x="21600" y="2678"/>
                        <a:pt x="21600" y="2635"/>
                        <a:pt x="21600" y="2635"/>
                      </a:cubicBezTo>
                      <a:cubicBezTo>
                        <a:pt x="21600" y="2635"/>
                        <a:pt x="21600" y="2635"/>
                        <a:pt x="21600" y="2635"/>
                      </a:cubicBezTo>
                      <a:cubicBezTo>
                        <a:pt x="21600" y="2635"/>
                        <a:pt x="21600" y="2635"/>
                        <a:pt x="21600" y="2635"/>
                      </a:cubicBezTo>
                      <a:cubicBezTo>
                        <a:pt x="21131" y="2678"/>
                        <a:pt x="20896" y="2678"/>
                        <a:pt x="20661" y="267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181" name="Shape">
                  <a:extLst>
                    <a:ext uri="{FF2B5EF4-FFF2-40B4-BE49-F238E27FC236}">
                      <a16:creationId xmlns:a16="http://schemas.microsoft.com/office/drawing/2014/main" id="{920DD3E7-63C1-B4CD-8848-238EB9F9611D}"/>
                    </a:ext>
                  </a:extLst>
                </p:cNvPr>
                <p:cNvGrpSpPr/>
                <p:nvPr/>
              </p:nvGrpSpPr>
              <p:grpSpPr>
                <a:xfrm>
                  <a:off x="133763" y="878260"/>
                  <a:ext cx="15618" cy="8821"/>
                  <a:chOff x="0" y="0"/>
                  <a:chExt cx="15616" cy="8819"/>
                </a:xfrm>
              </p:grpSpPr>
              <p:sp>
                <p:nvSpPr>
                  <p:cNvPr id="334" name="Line">
                    <a:extLst>
                      <a:ext uri="{FF2B5EF4-FFF2-40B4-BE49-F238E27FC236}">
                        <a16:creationId xmlns:a16="http://schemas.microsoft.com/office/drawing/2014/main" id="{1C83C0AA-6CEF-2FE9-1A4B-79B0F07F916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5617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1163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35" name="Line">
                    <a:extLst>
                      <a:ext uri="{FF2B5EF4-FFF2-40B4-BE49-F238E27FC236}">
                        <a16:creationId xmlns:a16="http://schemas.microsoft.com/office/drawing/2014/main" id="{CA110FB0-DB5F-BF56-7729-CC4F4AC4B76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5617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1630" y="0"/>
                          <a:pt x="0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82" name="Shape">
                  <a:extLst>
                    <a:ext uri="{FF2B5EF4-FFF2-40B4-BE49-F238E27FC236}">
                      <a16:creationId xmlns:a16="http://schemas.microsoft.com/office/drawing/2014/main" id="{01D52479-D887-AAEB-5AEA-9C9475994EBF}"/>
                    </a:ext>
                  </a:extLst>
                </p:cNvPr>
                <p:cNvGrpSpPr/>
                <p:nvPr/>
              </p:nvGrpSpPr>
              <p:grpSpPr>
                <a:xfrm>
                  <a:off x="167562" y="905059"/>
                  <a:ext cx="9436" cy="8821"/>
                  <a:chOff x="0" y="0"/>
                  <a:chExt cx="9434" cy="8819"/>
                </a:xfrm>
              </p:grpSpPr>
              <p:sp>
                <p:nvSpPr>
                  <p:cNvPr id="332" name="Line">
                    <a:extLst>
                      <a:ext uri="{FF2B5EF4-FFF2-40B4-BE49-F238E27FC236}">
                        <a16:creationId xmlns:a16="http://schemas.microsoft.com/office/drawing/2014/main" id="{59875406-7215-B8A1-2D3D-5F48E535B46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7200"/>
                          <a:pt x="0" y="144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33" name="Line">
                    <a:extLst>
                      <a:ext uri="{FF2B5EF4-FFF2-40B4-BE49-F238E27FC236}">
                        <a16:creationId xmlns:a16="http://schemas.microsoft.com/office/drawing/2014/main" id="{3E423105-B7CD-B8B9-A19F-39FF7325DD8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14400"/>
                          <a:pt x="21600" y="72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83" name="Shape">
                  <a:extLst>
                    <a:ext uri="{FF2B5EF4-FFF2-40B4-BE49-F238E27FC236}">
                      <a16:creationId xmlns:a16="http://schemas.microsoft.com/office/drawing/2014/main" id="{DC24239D-FD19-9C60-55D4-14B3F6EBCC65}"/>
                    </a:ext>
                  </a:extLst>
                </p:cNvPr>
                <p:cNvGrpSpPr/>
                <p:nvPr/>
              </p:nvGrpSpPr>
              <p:grpSpPr>
                <a:xfrm>
                  <a:off x="189423" y="456426"/>
                  <a:ext cx="9434" cy="8821"/>
                  <a:chOff x="0" y="0"/>
                  <a:chExt cx="9433" cy="8819"/>
                </a:xfrm>
              </p:grpSpPr>
              <p:sp>
                <p:nvSpPr>
                  <p:cNvPr id="330" name="Line">
                    <a:extLst>
                      <a:ext uri="{FF2B5EF4-FFF2-40B4-BE49-F238E27FC236}">
                        <a16:creationId xmlns:a16="http://schemas.microsoft.com/office/drawing/2014/main" id="{F87F415F-4450-341B-0C4B-E85A18FE7F1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31" name="Line">
                    <a:extLst>
                      <a:ext uri="{FF2B5EF4-FFF2-40B4-BE49-F238E27FC236}">
                        <a16:creationId xmlns:a16="http://schemas.microsoft.com/office/drawing/2014/main" id="{4D164E48-632A-A979-AABA-58609F0C941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184" name="Shape">
                  <a:extLst>
                    <a:ext uri="{FF2B5EF4-FFF2-40B4-BE49-F238E27FC236}">
                      <a16:creationId xmlns:a16="http://schemas.microsoft.com/office/drawing/2014/main" id="{2E91DBBB-D621-C039-0130-B6D1F81376A5}"/>
                    </a:ext>
                  </a:extLst>
                </p:cNvPr>
                <p:cNvSpPr/>
                <p:nvPr/>
              </p:nvSpPr>
              <p:spPr>
                <a:xfrm>
                  <a:off x="142840" y="563721"/>
                  <a:ext cx="9434" cy="129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06" h="21600" extrusionOk="0">
                      <a:moveTo>
                        <a:pt x="18706" y="21600"/>
                      </a:moveTo>
                      <a:cubicBezTo>
                        <a:pt x="4306" y="16200"/>
                        <a:pt x="-2894" y="5399"/>
                        <a:pt x="4306" y="0"/>
                      </a:cubicBezTo>
                      <a:cubicBezTo>
                        <a:pt x="-2894" y="5399"/>
                        <a:pt x="-2894" y="16200"/>
                        <a:pt x="18706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185" name="Shape">
                  <a:extLst>
                    <a:ext uri="{FF2B5EF4-FFF2-40B4-BE49-F238E27FC236}">
                      <a16:creationId xmlns:a16="http://schemas.microsoft.com/office/drawing/2014/main" id="{7A59710B-717C-70CD-6D34-DB640791DB88}"/>
                    </a:ext>
                  </a:extLst>
                </p:cNvPr>
                <p:cNvGrpSpPr/>
                <p:nvPr/>
              </p:nvGrpSpPr>
              <p:grpSpPr>
                <a:xfrm>
                  <a:off x="125664" y="878260"/>
                  <a:ext cx="9435" cy="8821"/>
                  <a:chOff x="0" y="0"/>
                  <a:chExt cx="9434" cy="8819"/>
                </a:xfrm>
              </p:grpSpPr>
              <p:sp>
                <p:nvSpPr>
                  <p:cNvPr id="328" name="Line">
                    <a:extLst>
                      <a:ext uri="{FF2B5EF4-FFF2-40B4-BE49-F238E27FC236}">
                        <a16:creationId xmlns:a16="http://schemas.microsoft.com/office/drawing/2014/main" id="{D6CE7D04-B7EE-BF61-2364-461E5F2AD65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21600"/>
                          <a:pt x="7199" y="108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29" name="Line">
                    <a:extLst>
                      <a:ext uri="{FF2B5EF4-FFF2-40B4-BE49-F238E27FC236}">
                        <a16:creationId xmlns:a16="http://schemas.microsoft.com/office/drawing/2014/main" id="{64EDB840-EF93-A80E-F932-2842D762642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7199" y="10800"/>
                          <a:pt x="144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86" name="Shape">
                  <a:extLst>
                    <a:ext uri="{FF2B5EF4-FFF2-40B4-BE49-F238E27FC236}">
                      <a16:creationId xmlns:a16="http://schemas.microsoft.com/office/drawing/2014/main" id="{1DE54BAC-5064-8BA2-6C3F-3DCD00AA8277}"/>
                    </a:ext>
                  </a:extLst>
                </p:cNvPr>
                <p:cNvGrpSpPr/>
                <p:nvPr/>
              </p:nvGrpSpPr>
              <p:grpSpPr>
                <a:xfrm>
                  <a:off x="167562" y="924918"/>
                  <a:ext cx="9436" cy="8821"/>
                  <a:chOff x="0" y="0"/>
                  <a:chExt cx="9434" cy="8819"/>
                </a:xfrm>
              </p:grpSpPr>
              <p:sp>
                <p:nvSpPr>
                  <p:cNvPr id="326" name="Line">
                    <a:extLst>
                      <a:ext uri="{FF2B5EF4-FFF2-40B4-BE49-F238E27FC236}">
                        <a16:creationId xmlns:a16="http://schemas.microsoft.com/office/drawing/2014/main" id="{9FD65578-1845-1AD4-3116-A87F6A83B70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27" name="Line">
                    <a:extLst>
                      <a:ext uri="{FF2B5EF4-FFF2-40B4-BE49-F238E27FC236}">
                        <a16:creationId xmlns:a16="http://schemas.microsoft.com/office/drawing/2014/main" id="{6860FCFF-D85B-AC8A-2033-3F9F5B65C95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187" name="Shape">
                  <a:extLst>
                    <a:ext uri="{FF2B5EF4-FFF2-40B4-BE49-F238E27FC236}">
                      <a16:creationId xmlns:a16="http://schemas.microsoft.com/office/drawing/2014/main" id="{61A858C2-D69E-AB47-6F02-9CDFC8255EFE}"/>
                    </a:ext>
                  </a:extLst>
                </p:cNvPr>
                <p:cNvSpPr/>
                <p:nvPr/>
              </p:nvSpPr>
              <p:spPr>
                <a:xfrm>
                  <a:off x="263883" y="405803"/>
                  <a:ext cx="114513" cy="1057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extrusionOk="0">
                      <a:moveTo>
                        <a:pt x="11504" y="1136"/>
                      </a:moveTo>
                      <a:cubicBezTo>
                        <a:pt x="11504" y="1136"/>
                        <a:pt x="11504" y="1136"/>
                        <a:pt x="11504" y="1136"/>
                      </a:cubicBezTo>
                      <a:cubicBezTo>
                        <a:pt x="11504" y="1136"/>
                        <a:pt x="11504" y="1136"/>
                        <a:pt x="11504" y="1136"/>
                      </a:cubicBezTo>
                      <a:cubicBezTo>
                        <a:pt x="11269" y="1136"/>
                        <a:pt x="11269" y="1136"/>
                        <a:pt x="11269" y="1136"/>
                      </a:cubicBezTo>
                      <a:cubicBezTo>
                        <a:pt x="11034" y="909"/>
                        <a:pt x="11034" y="909"/>
                        <a:pt x="11034" y="909"/>
                      </a:cubicBezTo>
                      <a:cubicBezTo>
                        <a:pt x="11034" y="909"/>
                        <a:pt x="10800" y="909"/>
                        <a:pt x="10800" y="909"/>
                      </a:cubicBezTo>
                      <a:cubicBezTo>
                        <a:pt x="10800" y="909"/>
                        <a:pt x="10800" y="909"/>
                        <a:pt x="10800" y="909"/>
                      </a:cubicBezTo>
                      <a:cubicBezTo>
                        <a:pt x="10565" y="682"/>
                        <a:pt x="10565" y="682"/>
                        <a:pt x="10330" y="682"/>
                      </a:cubicBezTo>
                      <a:cubicBezTo>
                        <a:pt x="10095" y="454"/>
                        <a:pt x="9626" y="0"/>
                        <a:pt x="9156" y="0"/>
                      </a:cubicBezTo>
                      <a:cubicBezTo>
                        <a:pt x="8217" y="0"/>
                        <a:pt x="8217" y="0"/>
                        <a:pt x="8217" y="0"/>
                      </a:cubicBezTo>
                      <a:cubicBezTo>
                        <a:pt x="7513" y="0"/>
                        <a:pt x="6808" y="0"/>
                        <a:pt x="6339" y="227"/>
                      </a:cubicBezTo>
                      <a:cubicBezTo>
                        <a:pt x="5869" y="454"/>
                        <a:pt x="5165" y="454"/>
                        <a:pt x="4695" y="454"/>
                      </a:cubicBezTo>
                      <a:cubicBezTo>
                        <a:pt x="4226" y="454"/>
                        <a:pt x="3521" y="454"/>
                        <a:pt x="3052" y="909"/>
                      </a:cubicBezTo>
                      <a:cubicBezTo>
                        <a:pt x="2113" y="1364"/>
                        <a:pt x="1173" y="2501"/>
                        <a:pt x="1173" y="2728"/>
                      </a:cubicBezTo>
                      <a:cubicBezTo>
                        <a:pt x="1408" y="3183"/>
                        <a:pt x="1173" y="6821"/>
                        <a:pt x="234" y="7275"/>
                      </a:cubicBezTo>
                      <a:cubicBezTo>
                        <a:pt x="234" y="7275"/>
                        <a:pt x="0" y="7275"/>
                        <a:pt x="0" y="7275"/>
                      </a:cubicBezTo>
                      <a:cubicBezTo>
                        <a:pt x="0" y="7275"/>
                        <a:pt x="0" y="7275"/>
                        <a:pt x="0" y="7275"/>
                      </a:cubicBezTo>
                      <a:cubicBezTo>
                        <a:pt x="234" y="7503"/>
                        <a:pt x="234" y="7503"/>
                        <a:pt x="234" y="7503"/>
                      </a:cubicBezTo>
                      <a:cubicBezTo>
                        <a:pt x="234" y="7503"/>
                        <a:pt x="469" y="7730"/>
                        <a:pt x="469" y="7730"/>
                      </a:cubicBezTo>
                      <a:cubicBezTo>
                        <a:pt x="469" y="7957"/>
                        <a:pt x="469" y="7957"/>
                        <a:pt x="704" y="7957"/>
                      </a:cubicBezTo>
                      <a:cubicBezTo>
                        <a:pt x="704" y="7957"/>
                        <a:pt x="939" y="8185"/>
                        <a:pt x="939" y="8412"/>
                      </a:cubicBezTo>
                      <a:cubicBezTo>
                        <a:pt x="939" y="8412"/>
                        <a:pt x="939" y="8412"/>
                        <a:pt x="1173" y="8412"/>
                      </a:cubicBezTo>
                      <a:cubicBezTo>
                        <a:pt x="1173" y="8640"/>
                        <a:pt x="1408" y="8640"/>
                        <a:pt x="1408" y="8867"/>
                      </a:cubicBezTo>
                      <a:cubicBezTo>
                        <a:pt x="1643" y="8867"/>
                        <a:pt x="1643" y="8867"/>
                        <a:pt x="1643" y="8867"/>
                      </a:cubicBezTo>
                      <a:cubicBezTo>
                        <a:pt x="1878" y="9094"/>
                        <a:pt x="1878" y="9094"/>
                        <a:pt x="1878" y="9322"/>
                      </a:cubicBezTo>
                      <a:cubicBezTo>
                        <a:pt x="2113" y="9322"/>
                        <a:pt x="2113" y="9322"/>
                        <a:pt x="2113" y="9322"/>
                      </a:cubicBezTo>
                      <a:cubicBezTo>
                        <a:pt x="2347" y="9549"/>
                        <a:pt x="2347" y="9549"/>
                        <a:pt x="2347" y="9549"/>
                      </a:cubicBezTo>
                      <a:cubicBezTo>
                        <a:pt x="2582" y="9776"/>
                        <a:pt x="2582" y="9776"/>
                        <a:pt x="2582" y="9776"/>
                      </a:cubicBezTo>
                      <a:cubicBezTo>
                        <a:pt x="2817" y="9776"/>
                        <a:pt x="2817" y="10004"/>
                        <a:pt x="3052" y="10004"/>
                      </a:cubicBezTo>
                      <a:cubicBezTo>
                        <a:pt x="3521" y="10458"/>
                        <a:pt x="3991" y="10686"/>
                        <a:pt x="4226" y="10913"/>
                      </a:cubicBezTo>
                      <a:cubicBezTo>
                        <a:pt x="4695" y="11368"/>
                        <a:pt x="4930" y="11595"/>
                        <a:pt x="5869" y="11823"/>
                      </a:cubicBezTo>
                      <a:cubicBezTo>
                        <a:pt x="7747" y="11823"/>
                        <a:pt x="8452" y="12732"/>
                        <a:pt x="8921" y="13414"/>
                      </a:cubicBezTo>
                      <a:cubicBezTo>
                        <a:pt x="9156" y="13642"/>
                        <a:pt x="10565" y="14096"/>
                        <a:pt x="11504" y="14551"/>
                      </a:cubicBezTo>
                      <a:cubicBezTo>
                        <a:pt x="11739" y="14551"/>
                        <a:pt x="11973" y="14778"/>
                        <a:pt x="11973" y="14778"/>
                      </a:cubicBezTo>
                      <a:cubicBezTo>
                        <a:pt x="13382" y="15233"/>
                        <a:pt x="13852" y="15461"/>
                        <a:pt x="14086" y="15915"/>
                      </a:cubicBezTo>
                      <a:cubicBezTo>
                        <a:pt x="14086" y="15915"/>
                        <a:pt x="14086" y="16143"/>
                        <a:pt x="14086" y="16143"/>
                      </a:cubicBezTo>
                      <a:cubicBezTo>
                        <a:pt x="14086" y="16597"/>
                        <a:pt x="13852" y="16825"/>
                        <a:pt x="13382" y="17280"/>
                      </a:cubicBezTo>
                      <a:cubicBezTo>
                        <a:pt x="13382" y="17280"/>
                        <a:pt x="13382" y="17507"/>
                        <a:pt x="13147" y="17507"/>
                      </a:cubicBezTo>
                      <a:cubicBezTo>
                        <a:pt x="12678" y="18189"/>
                        <a:pt x="11973" y="18871"/>
                        <a:pt x="11973" y="19553"/>
                      </a:cubicBezTo>
                      <a:cubicBezTo>
                        <a:pt x="11973" y="20235"/>
                        <a:pt x="11739" y="20690"/>
                        <a:pt x="11504" y="20917"/>
                      </a:cubicBezTo>
                      <a:cubicBezTo>
                        <a:pt x="11504" y="20917"/>
                        <a:pt x="11739" y="21145"/>
                        <a:pt x="11739" y="21145"/>
                      </a:cubicBezTo>
                      <a:cubicBezTo>
                        <a:pt x="12443" y="21145"/>
                        <a:pt x="12913" y="21145"/>
                        <a:pt x="13382" y="21372"/>
                      </a:cubicBezTo>
                      <a:cubicBezTo>
                        <a:pt x="13382" y="21372"/>
                        <a:pt x="13617" y="21372"/>
                        <a:pt x="13617" y="21372"/>
                      </a:cubicBezTo>
                      <a:cubicBezTo>
                        <a:pt x="13852" y="21372"/>
                        <a:pt x="14086" y="21372"/>
                        <a:pt x="14321" y="21372"/>
                      </a:cubicBezTo>
                      <a:cubicBezTo>
                        <a:pt x="14321" y="21372"/>
                        <a:pt x="14556" y="21372"/>
                        <a:pt x="14791" y="21372"/>
                      </a:cubicBezTo>
                      <a:cubicBezTo>
                        <a:pt x="14791" y="21372"/>
                        <a:pt x="14791" y="21372"/>
                        <a:pt x="14791" y="21372"/>
                      </a:cubicBezTo>
                      <a:cubicBezTo>
                        <a:pt x="15026" y="21372"/>
                        <a:pt x="15026" y="21372"/>
                        <a:pt x="15026" y="21372"/>
                      </a:cubicBezTo>
                      <a:cubicBezTo>
                        <a:pt x="15026" y="21372"/>
                        <a:pt x="15026" y="21372"/>
                        <a:pt x="15260" y="21372"/>
                      </a:cubicBezTo>
                      <a:cubicBezTo>
                        <a:pt x="15260" y="21372"/>
                        <a:pt x="15495" y="21372"/>
                        <a:pt x="15495" y="21372"/>
                      </a:cubicBezTo>
                      <a:cubicBezTo>
                        <a:pt x="15730" y="21372"/>
                        <a:pt x="15730" y="21600"/>
                        <a:pt x="15965" y="21600"/>
                      </a:cubicBezTo>
                      <a:cubicBezTo>
                        <a:pt x="16199" y="21600"/>
                        <a:pt x="16434" y="21600"/>
                        <a:pt x="16904" y="21372"/>
                      </a:cubicBezTo>
                      <a:cubicBezTo>
                        <a:pt x="17139" y="21145"/>
                        <a:pt x="17373" y="21145"/>
                        <a:pt x="17843" y="21145"/>
                      </a:cubicBezTo>
                      <a:cubicBezTo>
                        <a:pt x="17843" y="20917"/>
                        <a:pt x="18078" y="21145"/>
                        <a:pt x="18078" y="21145"/>
                      </a:cubicBezTo>
                      <a:cubicBezTo>
                        <a:pt x="18078" y="21145"/>
                        <a:pt x="18547" y="20917"/>
                        <a:pt x="18547" y="20690"/>
                      </a:cubicBezTo>
                      <a:cubicBezTo>
                        <a:pt x="19017" y="20463"/>
                        <a:pt x="19486" y="20008"/>
                        <a:pt x="19956" y="20008"/>
                      </a:cubicBezTo>
                      <a:cubicBezTo>
                        <a:pt x="19956" y="20008"/>
                        <a:pt x="19956" y="20008"/>
                        <a:pt x="19956" y="20008"/>
                      </a:cubicBezTo>
                      <a:cubicBezTo>
                        <a:pt x="20426" y="19781"/>
                        <a:pt x="20895" y="17962"/>
                        <a:pt x="20895" y="17052"/>
                      </a:cubicBezTo>
                      <a:cubicBezTo>
                        <a:pt x="20895" y="17052"/>
                        <a:pt x="20895" y="17052"/>
                        <a:pt x="20895" y="17052"/>
                      </a:cubicBezTo>
                      <a:cubicBezTo>
                        <a:pt x="20895" y="16370"/>
                        <a:pt x="20895" y="16370"/>
                        <a:pt x="20895" y="16370"/>
                      </a:cubicBezTo>
                      <a:cubicBezTo>
                        <a:pt x="20895" y="16370"/>
                        <a:pt x="20895" y="16370"/>
                        <a:pt x="20895" y="16370"/>
                      </a:cubicBezTo>
                      <a:cubicBezTo>
                        <a:pt x="20895" y="16370"/>
                        <a:pt x="20895" y="16370"/>
                        <a:pt x="20895" y="16370"/>
                      </a:cubicBezTo>
                      <a:cubicBezTo>
                        <a:pt x="20895" y="16143"/>
                        <a:pt x="20895" y="16143"/>
                        <a:pt x="20895" y="16143"/>
                      </a:cubicBezTo>
                      <a:cubicBezTo>
                        <a:pt x="20895" y="16143"/>
                        <a:pt x="20895" y="16143"/>
                        <a:pt x="20895" y="16143"/>
                      </a:cubicBezTo>
                      <a:cubicBezTo>
                        <a:pt x="20895" y="15915"/>
                        <a:pt x="20895" y="15915"/>
                        <a:pt x="20895" y="15915"/>
                      </a:cubicBezTo>
                      <a:cubicBezTo>
                        <a:pt x="20895" y="15915"/>
                        <a:pt x="20895" y="15915"/>
                        <a:pt x="20895" y="15688"/>
                      </a:cubicBezTo>
                      <a:cubicBezTo>
                        <a:pt x="20895" y="15688"/>
                        <a:pt x="20895" y="15688"/>
                        <a:pt x="21130" y="15461"/>
                      </a:cubicBezTo>
                      <a:cubicBezTo>
                        <a:pt x="21130" y="15461"/>
                        <a:pt x="21130" y="15233"/>
                        <a:pt x="21130" y="15233"/>
                      </a:cubicBezTo>
                      <a:cubicBezTo>
                        <a:pt x="21130" y="15233"/>
                        <a:pt x="21130" y="15233"/>
                        <a:pt x="21130" y="15233"/>
                      </a:cubicBezTo>
                      <a:cubicBezTo>
                        <a:pt x="21130" y="15006"/>
                        <a:pt x="21130" y="14778"/>
                        <a:pt x="21130" y="14778"/>
                      </a:cubicBezTo>
                      <a:cubicBezTo>
                        <a:pt x="21365" y="14096"/>
                        <a:pt x="21600" y="12505"/>
                        <a:pt x="21365" y="12277"/>
                      </a:cubicBezTo>
                      <a:cubicBezTo>
                        <a:pt x="21365" y="12277"/>
                        <a:pt x="21130" y="12277"/>
                        <a:pt x="21130" y="12277"/>
                      </a:cubicBezTo>
                      <a:cubicBezTo>
                        <a:pt x="20660" y="12277"/>
                        <a:pt x="20426" y="12505"/>
                        <a:pt x="19956" y="12505"/>
                      </a:cubicBezTo>
                      <a:cubicBezTo>
                        <a:pt x="19721" y="12732"/>
                        <a:pt x="19721" y="12732"/>
                        <a:pt x="19486" y="12732"/>
                      </a:cubicBezTo>
                      <a:cubicBezTo>
                        <a:pt x="18782" y="12732"/>
                        <a:pt x="18078" y="11141"/>
                        <a:pt x="17608" y="9549"/>
                      </a:cubicBezTo>
                      <a:cubicBezTo>
                        <a:pt x="17373" y="8867"/>
                        <a:pt x="16669" y="7730"/>
                        <a:pt x="16434" y="7730"/>
                      </a:cubicBezTo>
                      <a:cubicBezTo>
                        <a:pt x="16434" y="7730"/>
                        <a:pt x="16199" y="7957"/>
                        <a:pt x="15965" y="7957"/>
                      </a:cubicBezTo>
                      <a:cubicBezTo>
                        <a:pt x="15965" y="7957"/>
                        <a:pt x="15965" y="7957"/>
                        <a:pt x="15965" y="7957"/>
                      </a:cubicBezTo>
                      <a:cubicBezTo>
                        <a:pt x="15965" y="7957"/>
                        <a:pt x="15965" y="7957"/>
                        <a:pt x="15965" y="7957"/>
                      </a:cubicBezTo>
                      <a:cubicBezTo>
                        <a:pt x="15730" y="7957"/>
                        <a:pt x="15730" y="7957"/>
                        <a:pt x="15730" y="7957"/>
                      </a:cubicBezTo>
                      <a:cubicBezTo>
                        <a:pt x="15495" y="7957"/>
                        <a:pt x="15495" y="7957"/>
                        <a:pt x="15495" y="7730"/>
                      </a:cubicBezTo>
                      <a:cubicBezTo>
                        <a:pt x="15260" y="7730"/>
                        <a:pt x="14791" y="7503"/>
                        <a:pt x="13852" y="7503"/>
                      </a:cubicBezTo>
                      <a:cubicBezTo>
                        <a:pt x="13147" y="7503"/>
                        <a:pt x="12443" y="7503"/>
                        <a:pt x="12208" y="7048"/>
                      </a:cubicBezTo>
                      <a:cubicBezTo>
                        <a:pt x="11739" y="6593"/>
                        <a:pt x="11973" y="5911"/>
                        <a:pt x="12208" y="5002"/>
                      </a:cubicBezTo>
                      <a:cubicBezTo>
                        <a:pt x="12443" y="4092"/>
                        <a:pt x="11973" y="3637"/>
                        <a:pt x="11739" y="2955"/>
                      </a:cubicBezTo>
                      <a:cubicBezTo>
                        <a:pt x="11504" y="2501"/>
                        <a:pt x="11269" y="1818"/>
                        <a:pt x="11973" y="1591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136"/>
                      </a:cubicBezTo>
                      <a:cubicBezTo>
                        <a:pt x="11973" y="1136"/>
                        <a:pt x="11973" y="1136"/>
                        <a:pt x="11973" y="1136"/>
                      </a:cubicBezTo>
                      <a:cubicBezTo>
                        <a:pt x="11739" y="1136"/>
                        <a:pt x="11739" y="1136"/>
                        <a:pt x="11504" y="113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188" name="Shape">
                  <a:extLst>
                    <a:ext uri="{FF2B5EF4-FFF2-40B4-BE49-F238E27FC236}">
                      <a16:creationId xmlns:a16="http://schemas.microsoft.com/office/drawing/2014/main" id="{0D5F3919-CDC7-B82F-8235-28C12331D34B}"/>
                    </a:ext>
                  </a:extLst>
                </p:cNvPr>
                <p:cNvGrpSpPr/>
                <p:nvPr/>
              </p:nvGrpSpPr>
              <p:grpSpPr>
                <a:xfrm>
                  <a:off x="371071" y="478289"/>
                  <a:ext cx="9435" cy="7207"/>
                  <a:chOff x="0" y="0"/>
                  <a:chExt cx="9434" cy="7205"/>
                </a:xfrm>
              </p:grpSpPr>
              <p:sp>
                <p:nvSpPr>
                  <p:cNvPr id="324" name="Line">
                    <a:extLst>
                      <a:ext uri="{FF2B5EF4-FFF2-40B4-BE49-F238E27FC236}">
                        <a16:creationId xmlns:a16="http://schemas.microsoft.com/office/drawing/2014/main" id="{902D413E-73B2-A9A2-CA23-175067902C42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5" name="Line">
                    <a:extLst>
                      <a:ext uri="{FF2B5EF4-FFF2-40B4-BE49-F238E27FC236}">
                        <a16:creationId xmlns:a16="http://schemas.microsoft.com/office/drawing/2014/main" id="{54E46A96-C9CD-4C41-517D-7964CDE5B9B0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189" name="Shape">
                  <a:extLst>
                    <a:ext uri="{FF2B5EF4-FFF2-40B4-BE49-F238E27FC236}">
                      <a16:creationId xmlns:a16="http://schemas.microsoft.com/office/drawing/2014/main" id="{0BB8796D-CEA1-560F-4150-CF14CC11C5CF}"/>
                    </a:ext>
                  </a:extLst>
                </p:cNvPr>
                <p:cNvGrpSpPr/>
                <p:nvPr/>
              </p:nvGrpSpPr>
              <p:grpSpPr>
                <a:xfrm>
                  <a:off x="367688" y="462886"/>
                  <a:ext cx="9434" cy="8821"/>
                  <a:chOff x="0" y="0"/>
                  <a:chExt cx="9433" cy="8819"/>
                </a:xfrm>
              </p:grpSpPr>
              <p:sp>
                <p:nvSpPr>
                  <p:cNvPr id="322" name="Line">
                    <a:extLst>
                      <a:ext uri="{FF2B5EF4-FFF2-40B4-BE49-F238E27FC236}">
                        <a16:creationId xmlns:a16="http://schemas.microsoft.com/office/drawing/2014/main" id="{5EDE29F6-1D97-2980-B347-07671D6E8A3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5428" y="0"/>
                          <a:pt x="12342" y="10801"/>
                          <a:pt x="6171" y="10801"/>
                        </a:cubicBezTo>
                        <a:cubicBezTo>
                          <a:pt x="3085" y="21600"/>
                          <a:pt x="3085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23" name="Line">
                    <a:extLst>
                      <a:ext uri="{FF2B5EF4-FFF2-40B4-BE49-F238E27FC236}">
                        <a16:creationId xmlns:a16="http://schemas.microsoft.com/office/drawing/2014/main" id="{985EA719-0218-E230-29C6-25CE867535C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3085" y="21600"/>
                          <a:pt x="3085" y="21600"/>
                          <a:pt x="6171" y="10801"/>
                        </a:cubicBezTo>
                        <a:cubicBezTo>
                          <a:pt x="12342" y="10801"/>
                          <a:pt x="15428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90" name="Shape">
                  <a:extLst>
                    <a:ext uri="{FF2B5EF4-FFF2-40B4-BE49-F238E27FC236}">
                      <a16:creationId xmlns:a16="http://schemas.microsoft.com/office/drawing/2014/main" id="{67BBEEDD-486B-3980-3A51-A4FE5EAEE95A}"/>
                    </a:ext>
                  </a:extLst>
                </p:cNvPr>
                <p:cNvGrpSpPr/>
                <p:nvPr/>
              </p:nvGrpSpPr>
              <p:grpSpPr>
                <a:xfrm>
                  <a:off x="269056" y="445180"/>
                  <a:ext cx="9435" cy="8821"/>
                  <a:chOff x="0" y="0"/>
                  <a:chExt cx="9433" cy="8819"/>
                </a:xfrm>
              </p:grpSpPr>
              <p:sp>
                <p:nvSpPr>
                  <p:cNvPr id="320" name="Line">
                    <a:extLst>
                      <a:ext uri="{FF2B5EF4-FFF2-40B4-BE49-F238E27FC236}">
                        <a16:creationId xmlns:a16="http://schemas.microsoft.com/office/drawing/2014/main" id="{E9E990FF-F9BE-B67C-9501-A442A8E2ED3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0801"/>
                          <a:pt x="21600" y="10801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21" name="Line">
                    <a:extLst>
                      <a:ext uri="{FF2B5EF4-FFF2-40B4-BE49-F238E27FC236}">
                        <a16:creationId xmlns:a16="http://schemas.microsoft.com/office/drawing/2014/main" id="{B1DEB874-A160-D2BA-FFF9-3611D637E35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10801"/>
                          <a:pt x="21600" y="10801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91" name="Shape">
                  <a:extLst>
                    <a:ext uri="{FF2B5EF4-FFF2-40B4-BE49-F238E27FC236}">
                      <a16:creationId xmlns:a16="http://schemas.microsoft.com/office/drawing/2014/main" id="{D60D0939-D8FF-486B-E980-DF38155BFEBE}"/>
                    </a:ext>
                  </a:extLst>
                </p:cNvPr>
                <p:cNvGrpSpPr/>
                <p:nvPr/>
              </p:nvGrpSpPr>
              <p:grpSpPr>
                <a:xfrm>
                  <a:off x="271658" y="447902"/>
                  <a:ext cx="9436" cy="7206"/>
                  <a:chOff x="0" y="0"/>
                  <a:chExt cx="9434" cy="7205"/>
                </a:xfrm>
              </p:grpSpPr>
              <p:sp>
                <p:nvSpPr>
                  <p:cNvPr id="318" name="Line">
                    <a:extLst>
                      <a:ext uri="{FF2B5EF4-FFF2-40B4-BE49-F238E27FC236}">
                        <a16:creationId xmlns:a16="http://schemas.microsoft.com/office/drawing/2014/main" id="{8C3F0EB8-3C4E-247A-E194-8183519AFF9D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9" name="Line">
                    <a:extLst>
                      <a:ext uri="{FF2B5EF4-FFF2-40B4-BE49-F238E27FC236}">
                        <a16:creationId xmlns:a16="http://schemas.microsoft.com/office/drawing/2014/main" id="{8E73DD9D-B3B3-4C81-36B9-A204E9E11011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192" name="Shape">
                  <a:extLst>
                    <a:ext uri="{FF2B5EF4-FFF2-40B4-BE49-F238E27FC236}">
                      <a16:creationId xmlns:a16="http://schemas.microsoft.com/office/drawing/2014/main" id="{6837BC2D-3818-D6CA-3B49-6BBFA17CCCF1}"/>
                    </a:ext>
                  </a:extLst>
                </p:cNvPr>
                <p:cNvGrpSpPr/>
                <p:nvPr/>
              </p:nvGrpSpPr>
              <p:grpSpPr>
                <a:xfrm>
                  <a:off x="333076" y="483224"/>
                  <a:ext cx="9435" cy="8821"/>
                  <a:chOff x="0" y="0"/>
                  <a:chExt cx="9434" cy="8819"/>
                </a:xfrm>
              </p:grpSpPr>
              <p:sp>
                <p:nvSpPr>
                  <p:cNvPr id="316" name="Line">
                    <a:extLst>
                      <a:ext uri="{FF2B5EF4-FFF2-40B4-BE49-F238E27FC236}">
                        <a16:creationId xmlns:a16="http://schemas.microsoft.com/office/drawing/2014/main" id="{755053C7-B4E3-C3C0-105E-67F179B3E26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8640"/>
                          <a:pt x="14400" y="1296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17" name="Line">
                    <a:extLst>
                      <a:ext uri="{FF2B5EF4-FFF2-40B4-BE49-F238E27FC236}">
                        <a16:creationId xmlns:a16="http://schemas.microsoft.com/office/drawing/2014/main" id="{0A5ED53E-B552-8C58-B761-FD01596F9EE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4400" y="12960"/>
                          <a:pt x="21600" y="864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93" name="Shape">
                  <a:extLst>
                    <a:ext uri="{FF2B5EF4-FFF2-40B4-BE49-F238E27FC236}">
                      <a16:creationId xmlns:a16="http://schemas.microsoft.com/office/drawing/2014/main" id="{A01D09F7-66F0-7498-29A3-6B8202B31E90}"/>
                    </a:ext>
                  </a:extLst>
                </p:cNvPr>
                <p:cNvGrpSpPr/>
                <p:nvPr/>
              </p:nvGrpSpPr>
              <p:grpSpPr>
                <a:xfrm>
                  <a:off x="355456" y="504758"/>
                  <a:ext cx="9435" cy="8821"/>
                  <a:chOff x="0" y="0"/>
                  <a:chExt cx="9434" cy="8819"/>
                </a:xfrm>
              </p:grpSpPr>
              <p:sp>
                <p:nvSpPr>
                  <p:cNvPr id="314" name="Line">
                    <a:extLst>
                      <a:ext uri="{FF2B5EF4-FFF2-40B4-BE49-F238E27FC236}">
                        <a16:creationId xmlns:a16="http://schemas.microsoft.com/office/drawing/2014/main" id="{0C4E73C3-3365-B178-D781-8AA609D7E50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9600" extrusionOk="0">
                        <a:moveTo>
                          <a:pt x="0" y="9600"/>
                        </a:moveTo>
                        <a:cubicBezTo>
                          <a:pt x="0" y="-12000"/>
                          <a:pt x="21600" y="9600"/>
                          <a:pt x="21600" y="9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15" name="Line">
                    <a:extLst>
                      <a:ext uri="{FF2B5EF4-FFF2-40B4-BE49-F238E27FC236}">
                        <a16:creationId xmlns:a16="http://schemas.microsoft.com/office/drawing/2014/main" id="{F61AD122-9C99-D01D-7ADA-7BFFFC8A5D8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9600" extrusionOk="0">
                        <a:moveTo>
                          <a:pt x="21600" y="9600"/>
                        </a:moveTo>
                        <a:cubicBezTo>
                          <a:pt x="21600" y="9600"/>
                          <a:pt x="0" y="-12000"/>
                          <a:pt x="0" y="9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94" name="Shape">
                  <a:extLst>
                    <a:ext uri="{FF2B5EF4-FFF2-40B4-BE49-F238E27FC236}">
                      <a16:creationId xmlns:a16="http://schemas.microsoft.com/office/drawing/2014/main" id="{0BB002D5-78B6-DE14-103C-CC7A80FB4D41}"/>
                    </a:ext>
                  </a:extLst>
                </p:cNvPr>
                <p:cNvGrpSpPr/>
                <p:nvPr/>
              </p:nvGrpSpPr>
              <p:grpSpPr>
                <a:xfrm>
                  <a:off x="342705" y="506194"/>
                  <a:ext cx="9435" cy="8821"/>
                  <a:chOff x="0" y="0"/>
                  <a:chExt cx="9434" cy="8819"/>
                </a:xfrm>
              </p:grpSpPr>
              <p:sp>
                <p:nvSpPr>
                  <p:cNvPr id="312" name="Line">
                    <a:extLst>
                      <a:ext uri="{FF2B5EF4-FFF2-40B4-BE49-F238E27FC236}">
                        <a16:creationId xmlns:a16="http://schemas.microsoft.com/office/drawing/2014/main" id="{9B6A7DCA-FC30-3582-EDE1-818213C408D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1" y="21600"/>
                          <a:pt x="10801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13" name="Line">
                    <a:extLst>
                      <a:ext uri="{FF2B5EF4-FFF2-40B4-BE49-F238E27FC236}">
                        <a16:creationId xmlns:a16="http://schemas.microsoft.com/office/drawing/2014/main" id="{E2AD5823-653E-23BC-F3EF-72D56907D5B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1" y="0"/>
                          <a:pt x="10801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95" name="Shape">
                  <a:extLst>
                    <a:ext uri="{FF2B5EF4-FFF2-40B4-BE49-F238E27FC236}">
                      <a16:creationId xmlns:a16="http://schemas.microsoft.com/office/drawing/2014/main" id="{FEA30520-3CD7-800F-57BA-516087282376}"/>
                    </a:ext>
                  </a:extLst>
                </p:cNvPr>
                <p:cNvGrpSpPr/>
                <p:nvPr/>
              </p:nvGrpSpPr>
              <p:grpSpPr>
                <a:xfrm>
                  <a:off x="357278" y="503562"/>
                  <a:ext cx="9435" cy="8821"/>
                  <a:chOff x="0" y="0"/>
                  <a:chExt cx="9434" cy="8819"/>
                </a:xfrm>
              </p:grpSpPr>
              <p:sp>
                <p:nvSpPr>
                  <p:cNvPr id="310" name="Line">
                    <a:extLst>
                      <a:ext uri="{FF2B5EF4-FFF2-40B4-BE49-F238E27FC236}">
                        <a16:creationId xmlns:a16="http://schemas.microsoft.com/office/drawing/2014/main" id="{C6C88833-BECA-22CF-591C-0E824BED964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10801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11" name="Line">
                    <a:extLst>
                      <a:ext uri="{FF2B5EF4-FFF2-40B4-BE49-F238E27FC236}">
                        <a16:creationId xmlns:a16="http://schemas.microsoft.com/office/drawing/2014/main" id="{001F0FB1-1CD7-C067-FA80-4E6AFB852F7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10801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96" name="Shape">
                  <a:extLst>
                    <a:ext uri="{FF2B5EF4-FFF2-40B4-BE49-F238E27FC236}">
                      <a16:creationId xmlns:a16="http://schemas.microsoft.com/office/drawing/2014/main" id="{7546BA71-664A-14BE-B66E-44EEFCC54F4D}"/>
                    </a:ext>
                  </a:extLst>
                </p:cNvPr>
                <p:cNvGrpSpPr/>
                <p:nvPr/>
              </p:nvGrpSpPr>
              <p:grpSpPr>
                <a:xfrm>
                  <a:off x="266453" y="443505"/>
                  <a:ext cx="9435" cy="8821"/>
                  <a:chOff x="0" y="0"/>
                  <a:chExt cx="9434" cy="8819"/>
                </a:xfrm>
              </p:grpSpPr>
              <p:sp>
                <p:nvSpPr>
                  <p:cNvPr id="308" name="Line">
                    <a:extLst>
                      <a:ext uri="{FF2B5EF4-FFF2-40B4-BE49-F238E27FC236}">
                        <a16:creationId xmlns:a16="http://schemas.microsoft.com/office/drawing/2014/main" id="{D549BAD6-A6F9-566B-5276-DF4BE6EF1BA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0800"/>
                          <a:pt x="0" y="108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09" name="Line">
                    <a:extLst>
                      <a:ext uri="{FF2B5EF4-FFF2-40B4-BE49-F238E27FC236}">
                        <a16:creationId xmlns:a16="http://schemas.microsoft.com/office/drawing/2014/main" id="{8BFE3873-BD23-6426-1BB2-52B1A9BB7CB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10800"/>
                          <a:pt x="21600" y="108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97" name="Shape">
                  <a:extLst>
                    <a:ext uri="{FF2B5EF4-FFF2-40B4-BE49-F238E27FC236}">
                      <a16:creationId xmlns:a16="http://schemas.microsoft.com/office/drawing/2014/main" id="{CD9C8B65-6EAC-CE52-DBBE-D9DCEC8DA1F4}"/>
                    </a:ext>
                  </a:extLst>
                </p:cNvPr>
                <p:cNvGrpSpPr/>
                <p:nvPr/>
              </p:nvGrpSpPr>
              <p:grpSpPr>
                <a:xfrm>
                  <a:off x="261249" y="439766"/>
                  <a:ext cx="9434" cy="7207"/>
                  <a:chOff x="0" y="0"/>
                  <a:chExt cx="9433" cy="7205"/>
                </a:xfrm>
              </p:grpSpPr>
              <p:sp>
                <p:nvSpPr>
                  <p:cNvPr id="306" name="Line">
                    <a:extLst>
                      <a:ext uri="{FF2B5EF4-FFF2-40B4-BE49-F238E27FC236}">
                        <a16:creationId xmlns:a16="http://schemas.microsoft.com/office/drawing/2014/main" id="{5DBA2A73-2D45-C8D4-5A29-9C12B95118B8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07" name="Line">
                    <a:extLst>
                      <a:ext uri="{FF2B5EF4-FFF2-40B4-BE49-F238E27FC236}">
                        <a16:creationId xmlns:a16="http://schemas.microsoft.com/office/drawing/2014/main" id="{B6FBC0AC-0D75-D520-085A-8E174237C8B0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3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198" name="Shape">
                  <a:extLst>
                    <a:ext uri="{FF2B5EF4-FFF2-40B4-BE49-F238E27FC236}">
                      <a16:creationId xmlns:a16="http://schemas.microsoft.com/office/drawing/2014/main" id="{B0966E3B-A9E8-8F65-A3C1-2A75CBEEDACC}"/>
                    </a:ext>
                  </a:extLst>
                </p:cNvPr>
                <p:cNvGrpSpPr/>
                <p:nvPr/>
              </p:nvGrpSpPr>
              <p:grpSpPr>
                <a:xfrm>
                  <a:off x="275041" y="449248"/>
                  <a:ext cx="9435" cy="8821"/>
                  <a:chOff x="0" y="0"/>
                  <a:chExt cx="9434" cy="8819"/>
                </a:xfrm>
              </p:grpSpPr>
              <p:sp>
                <p:nvSpPr>
                  <p:cNvPr id="304" name="Line">
                    <a:extLst>
                      <a:ext uri="{FF2B5EF4-FFF2-40B4-BE49-F238E27FC236}">
                        <a16:creationId xmlns:a16="http://schemas.microsoft.com/office/drawing/2014/main" id="{53810009-0081-E3F8-7A09-3201721E959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1" y="21600"/>
                          <a:pt x="10801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05" name="Line">
                    <a:extLst>
                      <a:ext uri="{FF2B5EF4-FFF2-40B4-BE49-F238E27FC236}">
                        <a16:creationId xmlns:a16="http://schemas.microsoft.com/office/drawing/2014/main" id="{3817F265-0D9E-EC13-ED9F-E0C1A9869FA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1" y="0"/>
                          <a:pt x="10801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99" name="Shape">
                  <a:extLst>
                    <a:ext uri="{FF2B5EF4-FFF2-40B4-BE49-F238E27FC236}">
                      <a16:creationId xmlns:a16="http://schemas.microsoft.com/office/drawing/2014/main" id="{5CFD1290-43FE-8CA2-961C-C49C29E1AD82}"/>
                    </a:ext>
                  </a:extLst>
                </p:cNvPr>
                <p:cNvGrpSpPr/>
                <p:nvPr/>
              </p:nvGrpSpPr>
              <p:grpSpPr>
                <a:xfrm>
                  <a:off x="263851" y="441830"/>
                  <a:ext cx="9435" cy="8821"/>
                  <a:chOff x="0" y="0"/>
                  <a:chExt cx="9434" cy="8819"/>
                </a:xfrm>
              </p:grpSpPr>
              <p:sp>
                <p:nvSpPr>
                  <p:cNvPr id="302" name="Line">
                    <a:extLst>
                      <a:ext uri="{FF2B5EF4-FFF2-40B4-BE49-F238E27FC236}">
                        <a16:creationId xmlns:a16="http://schemas.microsoft.com/office/drawing/2014/main" id="{0FE2A467-E8AE-07E7-4D4D-63C0FD8E5F3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0801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303" name="Line">
                    <a:extLst>
                      <a:ext uri="{FF2B5EF4-FFF2-40B4-BE49-F238E27FC236}">
                        <a16:creationId xmlns:a16="http://schemas.microsoft.com/office/drawing/2014/main" id="{2C5444F5-3414-3B37-C1C8-C2B6E9D7C11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10801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200" name="Shape">
                  <a:extLst>
                    <a:ext uri="{FF2B5EF4-FFF2-40B4-BE49-F238E27FC236}">
                      <a16:creationId xmlns:a16="http://schemas.microsoft.com/office/drawing/2014/main" id="{E10569EA-B21A-8A90-FED5-540084D95B8F}"/>
                    </a:ext>
                  </a:extLst>
                </p:cNvPr>
                <p:cNvSpPr/>
                <p:nvPr/>
              </p:nvSpPr>
              <p:spPr>
                <a:xfrm>
                  <a:off x="32789" y="-1"/>
                  <a:ext cx="162921" cy="206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extrusionOk="0">
                      <a:moveTo>
                        <a:pt x="6265" y="16374"/>
                      </a:moveTo>
                      <a:cubicBezTo>
                        <a:pt x="6430" y="16374"/>
                        <a:pt x="6595" y="16374"/>
                        <a:pt x="6595" y="16374"/>
                      </a:cubicBezTo>
                      <a:cubicBezTo>
                        <a:pt x="6760" y="16258"/>
                        <a:pt x="6760" y="16258"/>
                        <a:pt x="6925" y="16258"/>
                      </a:cubicBezTo>
                      <a:cubicBezTo>
                        <a:pt x="6925" y="16258"/>
                        <a:pt x="7090" y="16258"/>
                        <a:pt x="7090" y="16258"/>
                      </a:cubicBezTo>
                      <a:cubicBezTo>
                        <a:pt x="7254" y="16258"/>
                        <a:pt x="7254" y="16258"/>
                        <a:pt x="7419" y="16258"/>
                      </a:cubicBezTo>
                      <a:cubicBezTo>
                        <a:pt x="7419" y="16258"/>
                        <a:pt x="7419" y="16258"/>
                        <a:pt x="7419" y="16374"/>
                      </a:cubicBezTo>
                      <a:cubicBezTo>
                        <a:pt x="7584" y="16374"/>
                        <a:pt x="7749" y="16374"/>
                        <a:pt x="7749" y="16374"/>
                      </a:cubicBezTo>
                      <a:cubicBezTo>
                        <a:pt x="8079" y="16490"/>
                        <a:pt x="8244" y="16838"/>
                        <a:pt x="8409" y="17070"/>
                      </a:cubicBezTo>
                      <a:cubicBezTo>
                        <a:pt x="8409" y="17303"/>
                        <a:pt x="8574" y="17419"/>
                        <a:pt x="8738" y="17419"/>
                      </a:cubicBezTo>
                      <a:cubicBezTo>
                        <a:pt x="9233" y="17535"/>
                        <a:pt x="9563" y="17651"/>
                        <a:pt x="9893" y="17883"/>
                      </a:cubicBezTo>
                      <a:cubicBezTo>
                        <a:pt x="10058" y="18116"/>
                        <a:pt x="10222" y="18348"/>
                        <a:pt x="10222" y="18580"/>
                      </a:cubicBezTo>
                      <a:cubicBezTo>
                        <a:pt x="10222" y="18580"/>
                        <a:pt x="10222" y="18580"/>
                        <a:pt x="10387" y="18696"/>
                      </a:cubicBezTo>
                      <a:cubicBezTo>
                        <a:pt x="10552" y="18812"/>
                        <a:pt x="10882" y="19045"/>
                        <a:pt x="10882" y="19277"/>
                      </a:cubicBezTo>
                      <a:cubicBezTo>
                        <a:pt x="11047" y="19393"/>
                        <a:pt x="11212" y="19393"/>
                        <a:pt x="11706" y="19393"/>
                      </a:cubicBezTo>
                      <a:cubicBezTo>
                        <a:pt x="12036" y="19393"/>
                        <a:pt x="12366" y="19393"/>
                        <a:pt x="12531" y="19277"/>
                      </a:cubicBezTo>
                      <a:cubicBezTo>
                        <a:pt x="12861" y="19161"/>
                        <a:pt x="13520" y="19045"/>
                        <a:pt x="14015" y="19277"/>
                      </a:cubicBezTo>
                      <a:cubicBezTo>
                        <a:pt x="14180" y="19277"/>
                        <a:pt x="14180" y="19161"/>
                        <a:pt x="14345" y="19161"/>
                      </a:cubicBezTo>
                      <a:cubicBezTo>
                        <a:pt x="14509" y="19161"/>
                        <a:pt x="14674" y="19161"/>
                        <a:pt x="14839" y="19161"/>
                      </a:cubicBezTo>
                      <a:cubicBezTo>
                        <a:pt x="14839" y="19161"/>
                        <a:pt x="14839" y="19161"/>
                        <a:pt x="15004" y="19161"/>
                      </a:cubicBezTo>
                      <a:cubicBezTo>
                        <a:pt x="15004" y="19161"/>
                        <a:pt x="15004" y="19161"/>
                        <a:pt x="15169" y="19161"/>
                      </a:cubicBezTo>
                      <a:cubicBezTo>
                        <a:pt x="16158" y="19393"/>
                        <a:pt x="16653" y="19625"/>
                        <a:pt x="16653" y="19974"/>
                      </a:cubicBezTo>
                      <a:cubicBezTo>
                        <a:pt x="16818" y="20090"/>
                        <a:pt x="16818" y="20206"/>
                        <a:pt x="16653" y="20322"/>
                      </a:cubicBezTo>
                      <a:cubicBezTo>
                        <a:pt x="16488" y="20438"/>
                        <a:pt x="16323" y="20554"/>
                        <a:pt x="16158" y="20670"/>
                      </a:cubicBezTo>
                      <a:cubicBezTo>
                        <a:pt x="16158" y="20670"/>
                        <a:pt x="16158" y="20787"/>
                        <a:pt x="15993" y="20787"/>
                      </a:cubicBezTo>
                      <a:cubicBezTo>
                        <a:pt x="15829" y="20903"/>
                        <a:pt x="15664" y="21135"/>
                        <a:pt x="15664" y="21135"/>
                      </a:cubicBezTo>
                      <a:cubicBezTo>
                        <a:pt x="15664" y="21135"/>
                        <a:pt x="15993" y="21251"/>
                        <a:pt x="16158" y="21367"/>
                      </a:cubicBezTo>
                      <a:cubicBezTo>
                        <a:pt x="16158" y="21367"/>
                        <a:pt x="16323" y="21367"/>
                        <a:pt x="16323" y="21483"/>
                      </a:cubicBezTo>
                      <a:cubicBezTo>
                        <a:pt x="16488" y="21483"/>
                        <a:pt x="16488" y="21483"/>
                        <a:pt x="16488" y="21483"/>
                      </a:cubicBezTo>
                      <a:cubicBezTo>
                        <a:pt x="16488" y="21600"/>
                        <a:pt x="16488" y="21600"/>
                        <a:pt x="16653" y="21600"/>
                      </a:cubicBezTo>
                      <a:cubicBezTo>
                        <a:pt x="16653" y="21600"/>
                        <a:pt x="16653" y="21600"/>
                        <a:pt x="16653" y="21600"/>
                      </a:cubicBezTo>
                      <a:cubicBezTo>
                        <a:pt x="16653" y="21600"/>
                        <a:pt x="16653" y="21483"/>
                        <a:pt x="16653" y="21483"/>
                      </a:cubicBezTo>
                      <a:cubicBezTo>
                        <a:pt x="16653" y="21483"/>
                        <a:pt x="16653" y="21483"/>
                        <a:pt x="16653" y="21483"/>
                      </a:cubicBezTo>
                      <a:cubicBezTo>
                        <a:pt x="16653" y="21367"/>
                        <a:pt x="16653" y="21367"/>
                        <a:pt x="16653" y="21367"/>
                      </a:cubicBezTo>
                      <a:cubicBezTo>
                        <a:pt x="16653" y="21367"/>
                        <a:pt x="16818" y="21251"/>
                        <a:pt x="16818" y="21251"/>
                      </a:cubicBezTo>
                      <a:cubicBezTo>
                        <a:pt x="16818" y="21251"/>
                        <a:pt x="16818" y="21251"/>
                        <a:pt x="16818" y="21135"/>
                      </a:cubicBezTo>
                      <a:cubicBezTo>
                        <a:pt x="16818" y="21135"/>
                        <a:pt x="16818" y="21135"/>
                        <a:pt x="16818" y="21135"/>
                      </a:cubicBezTo>
                      <a:cubicBezTo>
                        <a:pt x="16818" y="21019"/>
                        <a:pt x="16818" y="21019"/>
                        <a:pt x="16818" y="20903"/>
                      </a:cubicBezTo>
                      <a:cubicBezTo>
                        <a:pt x="16818" y="20903"/>
                        <a:pt x="16818" y="20903"/>
                        <a:pt x="16818" y="20903"/>
                      </a:cubicBezTo>
                      <a:cubicBezTo>
                        <a:pt x="16818" y="20787"/>
                        <a:pt x="16983" y="20787"/>
                        <a:pt x="16983" y="20787"/>
                      </a:cubicBezTo>
                      <a:cubicBezTo>
                        <a:pt x="16983" y="20670"/>
                        <a:pt x="16983" y="20670"/>
                        <a:pt x="16983" y="20554"/>
                      </a:cubicBezTo>
                      <a:cubicBezTo>
                        <a:pt x="16983" y="20554"/>
                        <a:pt x="16983" y="20554"/>
                        <a:pt x="16983" y="20554"/>
                      </a:cubicBezTo>
                      <a:cubicBezTo>
                        <a:pt x="16983" y="20438"/>
                        <a:pt x="16983" y="20438"/>
                        <a:pt x="16983" y="20322"/>
                      </a:cubicBezTo>
                      <a:cubicBezTo>
                        <a:pt x="16983" y="20322"/>
                        <a:pt x="16983" y="20322"/>
                        <a:pt x="16983" y="20322"/>
                      </a:cubicBezTo>
                      <a:cubicBezTo>
                        <a:pt x="16983" y="20206"/>
                        <a:pt x="16983" y="20090"/>
                        <a:pt x="16983" y="20090"/>
                      </a:cubicBezTo>
                      <a:cubicBezTo>
                        <a:pt x="16983" y="19625"/>
                        <a:pt x="17148" y="18580"/>
                        <a:pt x="17312" y="18232"/>
                      </a:cubicBezTo>
                      <a:cubicBezTo>
                        <a:pt x="17477" y="17883"/>
                        <a:pt x="17148" y="17651"/>
                        <a:pt x="16818" y="17303"/>
                      </a:cubicBezTo>
                      <a:cubicBezTo>
                        <a:pt x="16488" y="16954"/>
                        <a:pt x="16158" y="16606"/>
                        <a:pt x="16158" y="16141"/>
                      </a:cubicBezTo>
                      <a:cubicBezTo>
                        <a:pt x="16158" y="15561"/>
                        <a:pt x="16488" y="15445"/>
                        <a:pt x="16983" y="15445"/>
                      </a:cubicBezTo>
                      <a:cubicBezTo>
                        <a:pt x="17312" y="15329"/>
                        <a:pt x="17477" y="15329"/>
                        <a:pt x="17642" y="15329"/>
                      </a:cubicBezTo>
                      <a:cubicBezTo>
                        <a:pt x="17642" y="15212"/>
                        <a:pt x="17642" y="15212"/>
                        <a:pt x="17642" y="15212"/>
                      </a:cubicBezTo>
                      <a:cubicBezTo>
                        <a:pt x="17642" y="15212"/>
                        <a:pt x="17477" y="15212"/>
                        <a:pt x="17312" y="15212"/>
                      </a:cubicBezTo>
                      <a:cubicBezTo>
                        <a:pt x="17148" y="15096"/>
                        <a:pt x="16983" y="14980"/>
                        <a:pt x="16818" y="14864"/>
                      </a:cubicBezTo>
                      <a:cubicBezTo>
                        <a:pt x="16653" y="14632"/>
                        <a:pt x="16488" y="14400"/>
                        <a:pt x="16653" y="14167"/>
                      </a:cubicBezTo>
                      <a:cubicBezTo>
                        <a:pt x="16653" y="13935"/>
                        <a:pt x="17148" y="13819"/>
                        <a:pt x="18302" y="13819"/>
                      </a:cubicBezTo>
                      <a:cubicBezTo>
                        <a:pt x="18632" y="13819"/>
                        <a:pt x="18961" y="13819"/>
                        <a:pt x="19291" y="13819"/>
                      </a:cubicBezTo>
                      <a:cubicBezTo>
                        <a:pt x="19456" y="13819"/>
                        <a:pt x="19621" y="13819"/>
                        <a:pt x="19786" y="13819"/>
                      </a:cubicBezTo>
                      <a:cubicBezTo>
                        <a:pt x="19786" y="13819"/>
                        <a:pt x="19786" y="13819"/>
                        <a:pt x="19951" y="13819"/>
                      </a:cubicBezTo>
                      <a:cubicBezTo>
                        <a:pt x="19951" y="13819"/>
                        <a:pt x="19951" y="13819"/>
                        <a:pt x="19951" y="13819"/>
                      </a:cubicBezTo>
                      <a:cubicBezTo>
                        <a:pt x="20116" y="13819"/>
                        <a:pt x="20116" y="13819"/>
                        <a:pt x="20116" y="13819"/>
                      </a:cubicBezTo>
                      <a:cubicBezTo>
                        <a:pt x="20116" y="13819"/>
                        <a:pt x="20116" y="13819"/>
                        <a:pt x="20280" y="13819"/>
                      </a:cubicBezTo>
                      <a:cubicBezTo>
                        <a:pt x="20280" y="13819"/>
                        <a:pt x="20280" y="13703"/>
                        <a:pt x="20445" y="13703"/>
                      </a:cubicBezTo>
                      <a:cubicBezTo>
                        <a:pt x="20445" y="13703"/>
                        <a:pt x="20445" y="13703"/>
                        <a:pt x="20445" y="13703"/>
                      </a:cubicBezTo>
                      <a:cubicBezTo>
                        <a:pt x="20445" y="13703"/>
                        <a:pt x="20610" y="13703"/>
                        <a:pt x="20610" y="13703"/>
                      </a:cubicBezTo>
                      <a:cubicBezTo>
                        <a:pt x="20610" y="13703"/>
                        <a:pt x="20610" y="13703"/>
                        <a:pt x="20610" y="13703"/>
                      </a:cubicBezTo>
                      <a:cubicBezTo>
                        <a:pt x="20775" y="13703"/>
                        <a:pt x="20775" y="13703"/>
                        <a:pt x="20940" y="13587"/>
                      </a:cubicBezTo>
                      <a:cubicBezTo>
                        <a:pt x="20940" y="13587"/>
                        <a:pt x="20940" y="13587"/>
                        <a:pt x="20940" y="13587"/>
                      </a:cubicBezTo>
                      <a:cubicBezTo>
                        <a:pt x="20940" y="13587"/>
                        <a:pt x="21105" y="13587"/>
                        <a:pt x="21105" y="13587"/>
                      </a:cubicBezTo>
                      <a:cubicBezTo>
                        <a:pt x="21105" y="13587"/>
                        <a:pt x="21105" y="13587"/>
                        <a:pt x="21270" y="13587"/>
                      </a:cubicBezTo>
                      <a:cubicBezTo>
                        <a:pt x="21270" y="13587"/>
                        <a:pt x="21270" y="13587"/>
                        <a:pt x="21270" y="13587"/>
                      </a:cubicBezTo>
                      <a:cubicBezTo>
                        <a:pt x="21270" y="13470"/>
                        <a:pt x="21435" y="13470"/>
                        <a:pt x="21435" y="13470"/>
                      </a:cubicBezTo>
                      <a:cubicBezTo>
                        <a:pt x="21435" y="13470"/>
                        <a:pt x="21435" y="13470"/>
                        <a:pt x="21435" y="13470"/>
                      </a:cubicBezTo>
                      <a:cubicBezTo>
                        <a:pt x="21435" y="13470"/>
                        <a:pt x="21435" y="13470"/>
                        <a:pt x="21435" y="13470"/>
                      </a:cubicBezTo>
                      <a:cubicBezTo>
                        <a:pt x="21435" y="13470"/>
                        <a:pt x="21600" y="13354"/>
                        <a:pt x="21435" y="13354"/>
                      </a:cubicBezTo>
                      <a:cubicBezTo>
                        <a:pt x="21435" y="13354"/>
                        <a:pt x="21435" y="13354"/>
                        <a:pt x="21435" y="13354"/>
                      </a:cubicBezTo>
                      <a:cubicBezTo>
                        <a:pt x="21435" y="13354"/>
                        <a:pt x="21435" y="13354"/>
                        <a:pt x="21435" y="13238"/>
                      </a:cubicBezTo>
                      <a:cubicBezTo>
                        <a:pt x="21435" y="13238"/>
                        <a:pt x="21435" y="13238"/>
                        <a:pt x="21435" y="13238"/>
                      </a:cubicBezTo>
                      <a:cubicBezTo>
                        <a:pt x="21435" y="13238"/>
                        <a:pt x="21435" y="13238"/>
                        <a:pt x="21435" y="13238"/>
                      </a:cubicBezTo>
                      <a:cubicBezTo>
                        <a:pt x="21435" y="13122"/>
                        <a:pt x="21270" y="13122"/>
                        <a:pt x="21270" y="13122"/>
                      </a:cubicBezTo>
                      <a:cubicBezTo>
                        <a:pt x="21105" y="13006"/>
                        <a:pt x="20940" y="12774"/>
                        <a:pt x="20775" y="12541"/>
                      </a:cubicBezTo>
                      <a:cubicBezTo>
                        <a:pt x="20775" y="12309"/>
                        <a:pt x="20940" y="12077"/>
                        <a:pt x="21270" y="11729"/>
                      </a:cubicBezTo>
                      <a:cubicBezTo>
                        <a:pt x="21435" y="11729"/>
                        <a:pt x="21270" y="11612"/>
                        <a:pt x="20940" y="11264"/>
                      </a:cubicBezTo>
                      <a:cubicBezTo>
                        <a:pt x="20775" y="11264"/>
                        <a:pt x="20610" y="11148"/>
                        <a:pt x="20610" y="11032"/>
                      </a:cubicBezTo>
                      <a:cubicBezTo>
                        <a:pt x="19951" y="10567"/>
                        <a:pt x="20445" y="9058"/>
                        <a:pt x="20940" y="8361"/>
                      </a:cubicBezTo>
                      <a:cubicBezTo>
                        <a:pt x="21105" y="8361"/>
                        <a:pt x="21105" y="8361"/>
                        <a:pt x="21105" y="8361"/>
                      </a:cubicBezTo>
                      <a:cubicBezTo>
                        <a:pt x="21105" y="8361"/>
                        <a:pt x="20940" y="8245"/>
                        <a:pt x="20445" y="8245"/>
                      </a:cubicBezTo>
                      <a:cubicBezTo>
                        <a:pt x="20116" y="8245"/>
                        <a:pt x="19456" y="8361"/>
                        <a:pt x="19126" y="8361"/>
                      </a:cubicBezTo>
                      <a:cubicBezTo>
                        <a:pt x="18796" y="8361"/>
                        <a:pt x="18632" y="8361"/>
                        <a:pt x="18302" y="8361"/>
                      </a:cubicBezTo>
                      <a:cubicBezTo>
                        <a:pt x="17477" y="8245"/>
                        <a:pt x="16818" y="8012"/>
                        <a:pt x="16158" y="7432"/>
                      </a:cubicBezTo>
                      <a:cubicBezTo>
                        <a:pt x="16158" y="7316"/>
                        <a:pt x="15993" y="7199"/>
                        <a:pt x="15664" y="7199"/>
                      </a:cubicBezTo>
                      <a:cubicBezTo>
                        <a:pt x="15664" y="7199"/>
                        <a:pt x="15499" y="7199"/>
                        <a:pt x="15499" y="7199"/>
                      </a:cubicBezTo>
                      <a:cubicBezTo>
                        <a:pt x="15169" y="7199"/>
                        <a:pt x="15004" y="7199"/>
                        <a:pt x="14674" y="7316"/>
                      </a:cubicBezTo>
                      <a:cubicBezTo>
                        <a:pt x="14345" y="7316"/>
                        <a:pt x="13850" y="7316"/>
                        <a:pt x="13355" y="7316"/>
                      </a:cubicBezTo>
                      <a:cubicBezTo>
                        <a:pt x="13355" y="7316"/>
                        <a:pt x="13355" y="7316"/>
                        <a:pt x="13355" y="7316"/>
                      </a:cubicBezTo>
                      <a:cubicBezTo>
                        <a:pt x="13355" y="7316"/>
                        <a:pt x="13355" y="7316"/>
                        <a:pt x="13355" y="7316"/>
                      </a:cubicBezTo>
                      <a:cubicBezTo>
                        <a:pt x="12696" y="7316"/>
                        <a:pt x="12366" y="7199"/>
                        <a:pt x="12201" y="7083"/>
                      </a:cubicBezTo>
                      <a:cubicBezTo>
                        <a:pt x="12201" y="7083"/>
                        <a:pt x="12201" y="7083"/>
                        <a:pt x="12201" y="7083"/>
                      </a:cubicBezTo>
                      <a:cubicBezTo>
                        <a:pt x="11706" y="6735"/>
                        <a:pt x="11706" y="6154"/>
                        <a:pt x="11706" y="5806"/>
                      </a:cubicBezTo>
                      <a:cubicBezTo>
                        <a:pt x="11706" y="5690"/>
                        <a:pt x="11706" y="5574"/>
                        <a:pt x="11706" y="5458"/>
                      </a:cubicBezTo>
                      <a:cubicBezTo>
                        <a:pt x="11706" y="5341"/>
                        <a:pt x="11706" y="5341"/>
                        <a:pt x="11706" y="5341"/>
                      </a:cubicBezTo>
                      <a:cubicBezTo>
                        <a:pt x="11871" y="5225"/>
                        <a:pt x="11706" y="5225"/>
                        <a:pt x="11377" y="4993"/>
                      </a:cubicBezTo>
                      <a:cubicBezTo>
                        <a:pt x="11212" y="4877"/>
                        <a:pt x="10882" y="4761"/>
                        <a:pt x="10882" y="4529"/>
                      </a:cubicBezTo>
                      <a:cubicBezTo>
                        <a:pt x="10882" y="4529"/>
                        <a:pt x="10882" y="4412"/>
                        <a:pt x="10717" y="4412"/>
                      </a:cubicBezTo>
                      <a:cubicBezTo>
                        <a:pt x="10552" y="4412"/>
                        <a:pt x="10552" y="4529"/>
                        <a:pt x="10387" y="4529"/>
                      </a:cubicBezTo>
                      <a:cubicBezTo>
                        <a:pt x="10387" y="4529"/>
                        <a:pt x="10387" y="4529"/>
                        <a:pt x="10387" y="4529"/>
                      </a:cubicBezTo>
                      <a:cubicBezTo>
                        <a:pt x="10058" y="4529"/>
                        <a:pt x="10058" y="4412"/>
                        <a:pt x="9893" y="4296"/>
                      </a:cubicBezTo>
                      <a:cubicBezTo>
                        <a:pt x="9893" y="4180"/>
                        <a:pt x="9893" y="4064"/>
                        <a:pt x="10058" y="3948"/>
                      </a:cubicBezTo>
                      <a:cubicBezTo>
                        <a:pt x="10058" y="3832"/>
                        <a:pt x="10222" y="3716"/>
                        <a:pt x="10387" y="3483"/>
                      </a:cubicBezTo>
                      <a:cubicBezTo>
                        <a:pt x="10552" y="3367"/>
                        <a:pt x="10552" y="3251"/>
                        <a:pt x="10717" y="2787"/>
                      </a:cubicBezTo>
                      <a:cubicBezTo>
                        <a:pt x="10717" y="2670"/>
                        <a:pt x="10717" y="2670"/>
                        <a:pt x="10717" y="2670"/>
                      </a:cubicBezTo>
                      <a:cubicBezTo>
                        <a:pt x="10717" y="2206"/>
                        <a:pt x="11212" y="1858"/>
                        <a:pt x="11706" y="1509"/>
                      </a:cubicBezTo>
                      <a:cubicBezTo>
                        <a:pt x="11871" y="1393"/>
                        <a:pt x="12201" y="1277"/>
                        <a:pt x="12366" y="1045"/>
                      </a:cubicBezTo>
                      <a:cubicBezTo>
                        <a:pt x="12366" y="929"/>
                        <a:pt x="12531" y="929"/>
                        <a:pt x="12696" y="812"/>
                      </a:cubicBezTo>
                      <a:cubicBezTo>
                        <a:pt x="12696" y="812"/>
                        <a:pt x="12696" y="812"/>
                        <a:pt x="12696" y="812"/>
                      </a:cubicBezTo>
                      <a:cubicBezTo>
                        <a:pt x="12861" y="812"/>
                        <a:pt x="12861" y="812"/>
                        <a:pt x="12861" y="696"/>
                      </a:cubicBezTo>
                      <a:cubicBezTo>
                        <a:pt x="13025" y="580"/>
                        <a:pt x="13355" y="464"/>
                        <a:pt x="13520" y="464"/>
                      </a:cubicBezTo>
                      <a:cubicBezTo>
                        <a:pt x="14015" y="348"/>
                        <a:pt x="14180" y="232"/>
                        <a:pt x="14180" y="232"/>
                      </a:cubicBezTo>
                      <a:cubicBezTo>
                        <a:pt x="14180" y="232"/>
                        <a:pt x="14180" y="116"/>
                        <a:pt x="13850" y="116"/>
                      </a:cubicBezTo>
                      <a:cubicBezTo>
                        <a:pt x="13850" y="0"/>
                        <a:pt x="13850" y="0"/>
                        <a:pt x="13685" y="0"/>
                      </a:cubicBezTo>
                      <a:cubicBezTo>
                        <a:pt x="13520" y="0"/>
                        <a:pt x="13355" y="232"/>
                        <a:pt x="13190" y="348"/>
                      </a:cubicBezTo>
                      <a:cubicBezTo>
                        <a:pt x="12861" y="580"/>
                        <a:pt x="12531" y="696"/>
                        <a:pt x="12036" y="812"/>
                      </a:cubicBezTo>
                      <a:cubicBezTo>
                        <a:pt x="11541" y="812"/>
                        <a:pt x="11377" y="929"/>
                        <a:pt x="11047" y="1161"/>
                      </a:cubicBezTo>
                      <a:cubicBezTo>
                        <a:pt x="10882" y="1277"/>
                        <a:pt x="10717" y="1393"/>
                        <a:pt x="10552" y="1393"/>
                      </a:cubicBezTo>
                      <a:cubicBezTo>
                        <a:pt x="10222" y="1509"/>
                        <a:pt x="9893" y="1625"/>
                        <a:pt x="9563" y="1625"/>
                      </a:cubicBezTo>
                      <a:cubicBezTo>
                        <a:pt x="9398" y="1625"/>
                        <a:pt x="9068" y="1625"/>
                        <a:pt x="9068" y="1625"/>
                      </a:cubicBezTo>
                      <a:cubicBezTo>
                        <a:pt x="8903" y="1974"/>
                        <a:pt x="8738" y="1974"/>
                        <a:pt x="8574" y="1974"/>
                      </a:cubicBezTo>
                      <a:cubicBezTo>
                        <a:pt x="8409" y="1974"/>
                        <a:pt x="8244" y="1974"/>
                        <a:pt x="8079" y="1858"/>
                      </a:cubicBezTo>
                      <a:cubicBezTo>
                        <a:pt x="7914" y="1858"/>
                        <a:pt x="7914" y="1741"/>
                        <a:pt x="7749" y="1741"/>
                      </a:cubicBezTo>
                      <a:cubicBezTo>
                        <a:pt x="7584" y="1741"/>
                        <a:pt x="7090" y="1858"/>
                        <a:pt x="6760" y="2206"/>
                      </a:cubicBezTo>
                      <a:cubicBezTo>
                        <a:pt x="6595" y="2438"/>
                        <a:pt x="6430" y="2554"/>
                        <a:pt x="6430" y="2670"/>
                      </a:cubicBezTo>
                      <a:cubicBezTo>
                        <a:pt x="6430" y="2670"/>
                        <a:pt x="6430" y="2787"/>
                        <a:pt x="6430" y="2787"/>
                      </a:cubicBezTo>
                      <a:cubicBezTo>
                        <a:pt x="6430" y="3251"/>
                        <a:pt x="6595" y="3716"/>
                        <a:pt x="5606" y="4064"/>
                      </a:cubicBezTo>
                      <a:cubicBezTo>
                        <a:pt x="4946" y="4412"/>
                        <a:pt x="4616" y="4877"/>
                        <a:pt x="4287" y="5225"/>
                      </a:cubicBezTo>
                      <a:cubicBezTo>
                        <a:pt x="4122" y="5341"/>
                        <a:pt x="3957" y="5458"/>
                        <a:pt x="3792" y="5574"/>
                      </a:cubicBezTo>
                      <a:cubicBezTo>
                        <a:pt x="3627" y="5690"/>
                        <a:pt x="3462" y="5690"/>
                        <a:pt x="3462" y="5690"/>
                      </a:cubicBezTo>
                      <a:cubicBezTo>
                        <a:pt x="3462" y="5806"/>
                        <a:pt x="3462" y="5806"/>
                        <a:pt x="3462" y="5806"/>
                      </a:cubicBezTo>
                      <a:cubicBezTo>
                        <a:pt x="3297" y="5806"/>
                        <a:pt x="3297" y="5922"/>
                        <a:pt x="3297" y="5922"/>
                      </a:cubicBezTo>
                      <a:cubicBezTo>
                        <a:pt x="3297" y="5922"/>
                        <a:pt x="3297" y="5922"/>
                        <a:pt x="3297" y="5922"/>
                      </a:cubicBezTo>
                      <a:cubicBezTo>
                        <a:pt x="3297" y="6038"/>
                        <a:pt x="3132" y="6038"/>
                        <a:pt x="3132" y="6038"/>
                      </a:cubicBezTo>
                      <a:cubicBezTo>
                        <a:pt x="3132" y="6154"/>
                        <a:pt x="2967" y="6154"/>
                        <a:pt x="2967" y="6154"/>
                      </a:cubicBezTo>
                      <a:cubicBezTo>
                        <a:pt x="2967" y="6154"/>
                        <a:pt x="2967" y="6154"/>
                        <a:pt x="2967" y="6154"/>
                      </a:cubicBezTo>
                      <a:cubicBezTo>
                        <a:pt x="2803" y="6270"/>
                        <a:pt x="2803" y="6270"/>
                        <a:pt x="2638" y="6387"/>
                      </a:cubicBezTo>
                      <a:cubicBezTo>
                        <a:pt x="2638" y="6387"/>
                        <a:pt x="2638" y="6387"/>
                        <a:pt x="2638" y="6387"/>
                      </a:cubicBezTo>
                      <a:cubicBezTo>
                        <a:pt x="2638" y="6387"/>
                        <a:pt x="2473" y="6503"/>
                        <a:pt x="2473" y="6503"/>
                      </a:cubicBezTo>
                      <a:cubicBezTo>
                        <a:pt x="2473" y="6503"/>
                        <a:pt x="2473" y="6503"/>
                        <a:pt x="2308" y="6503"/>
                      </a:cubicBezTo>
                      <a:cubicBezTo>
                        <a:pt x="2308" y="6619"/>
                        <a:pt x="2143" y="6735"/>
                        <a:pt x="2143" y="6735"/>
                      </a:cubicBezTo>
                      <a:cubicBezTo>
                        <a:pt x="2143" y="6735"/>
                        <a:pt x="2143" y="6735"/>
                        <a:pt x="2143" y="6735"/>
                      </a:cubicBezTo>
                      <a:cubicBezTo>
                        <a:pt x="2308" y="6851"/>
                        <a:pt x="2473" y="6967"/>
                        <a:pt x="2473" y="6967"/>
                      </a:cubicBezTo>
                      <a:cubicBezTo>
                        <a:pt x="2967" y="7316"/>
                        <a:pt x="2967" y="7664"/>
                        <a:pt x="2967" y="7896"/>
                      </a:cubicBezTo>
                      <a:cubicBezTo>
                        <a:pt x="2967" y="8012"/>
                        <a:pt x="2967" y="8012"/>
                        <a:pt x="2967" y="8129"/>
                      </a:cubicBezTo>
                      <a:cubicBezTo>
                        <a:pt x="3297" y="8709"/>
                        <a:pt x="2967" y="8941"/>
                        <a:pt x="2803" y="9058"/>
                      </a:cubicBezTo>
                      <a:cubicBezTo>
                        <a:pt x="2638" y="9406"/>
                        <a:pt x="2967" y="10567"/>
                        <a:pt x="3132" y="10800"/>
                      </a:cubicBezTo>
                      <a:cubicBezTo>
                        <a:pt x="3627" y="11148"/>
                        <a:pt x="3297" y="11496"/>
                        <a:pt x="3132" y="11845"/>
                      </a:cubicBezTo>
                      <a:cubicBezTo>
                        <a:pt x="2967" y="11961"/>
                        <a:pt x="2967" y="12077"/>
                        <a:pt x="2803" y="12193"/>
                      </a:cubicBezTo>
                      <a:cubicBezTo>
                        <a:pt x="2473" y="12774"/>
                        <a:pt x="1978" y="13122"/>
                        <a:pt x="989" y="13122"/>
                      </a:cubicBezTo>
                      <a:cubicBezTo>
                        <a:pt x="824" y="13122"/>
                        <a:pt x="659" y="13354"/>
                        <a:pt x="659" y="13587"/>
                      </a:cubicBezTo>
                      <a:cubicBezTo>
                        <a:pt x="494" y="13819"/>
                        <a:pt x="494" y="13935"/>
                        <a:pt x="164" y="14051"/>
                      </a:cubicBezTo>
                      <a:cubicBezTo>
                        <a:pt x="164" y="14051"/>
                        <a:pt x="0" y="14167"/>
                        <a:pt x="0" y="14283"/>
                      </a:cubicBezTo>
                      <a:cubicBezTo>
                        <a:pt x="0" y="14283"/>
                        <a:pt x="164" y="14283"/>
                        <a:pt x="164" y="14283"/>
                      </a:cubicBezTo>
                      <a:cubicBezTo>
                        <a:pt x="164" y="14283"/>
                        <a:pt x="164" y="14283"/>
                        <a:pt x="329" y="14283"/>
                      </a:cubicBezTo>
                      <a:cubicBezTo>
                        <a:pt x="329" y="14400"/>
                        <a:pt x="329" y="14400"/>
                        <a:pt x="494" y="14400"/>
                      </a:cubicBezTo>
                      <a:cubicBezTo>
                        <a:pt x="494" y="14400"/>
                        <a:pt x="494" y="14516"/>
                        <a:pt x="494" y="14516"/>
                      </a:cubicBezTo>
                      <a:cubicBezTo>
                        <a:pt x="659" y="14516"/>
                        <a:pt x="659" y="14516"/>
                        <a:pt x="659" y="14516"/>
                      </a:cubicBezTo>
                      <a:cubicBezTo>
                        <a:pt x="824" y="14632"/>
                        <a:pt x="824" y="14632"/>
                        <a:pt x="824" y="14632"/>
                      </a:cubicBezTo>
                      <a:cubicBezTo>
                        <a:pt x="989" y="14632"/>
                        <a:pt x="989" y="14632"/>
                        <a:pt x="989" y="14632"/>
                      </a:cubicBezTo>
                      <a:cubicBezTo>
                        <a:pt x="989" y="14748"/>
                        <a:pt x="1154" y="14748"/>
                        <a:pt x="1154" y="14748"/>
                      </a:cubicBezTo>
                      <a:cubicBezTo>
                        <a:pt x="1154" y="14748"/>
                        <a:pt x="1319" y="14748"/>
                        <a:pt x="1319" y="14748"/>
                      </a:cubicBezTo>
                      <a:cubicBezTo>
                        <a:pt x="1319" y="14864"/>
                        <a:pt x="1319" y="14864"/>
                        <a:pt x="1483" y="14864"/>
                      </a:cubicBezTo>
                      <a:cubicBezTo>
                        <a:pt x="1483" y="14864"/>
                        <a:pt x="1483" y="14864"/>
                        <a:pt x="1648" y="14864"/>
                      </a:cubicBezTo>
                      <a:cubicBezTo>
                        <a:pt x="1648" y="14864"/>
                        <a:pt x="1648" y="14864"/>
                        <a:pt x="1648" y="14980"/>
                      </a:cubicBezTo>
                      <a:cubicBezTo>
                        <a:pt x="1648" y="14980"/>
                        <a:pt x="1813" y="14980"/>
                        <a:pt x="1813" y="14980"/>
                      </a:cubicBezTo>
                      <a:cubicBezTo>
                        <a:pt x="1813" y="14980"/>
                        <a:pt x="1813" y="14980"/>
                        <a:pt x="1813" y="14980"/>
                      </a:cubicBezTo>
                      <a:cubicBezTo>
                        <a:pt x="1978" y="14980"/>
                        <a:pt x="1978" y="14980"/>
                        <a:pt x="1978" y="14980"/>
                      </a:cubicBezTo>
                      <a:cubicBezTo>
                        <a:pt x="2308" y="14980"/>
                        <a:pt x="2638" y="15212"/>
                        <a:pt x="2803" y="15329"/>
                      </a:cubicBezTo>
                      <a:cubicBezTo>
                        <a:pt x="2967" y="15445"/>
                        <a:pt x="3132" y="15561"/>
                        <a:pt x="3297" y="15677"/>
                      </a:cubicBezTo>
                      <a:cubicBezTo>
                        <a:pt x="3462" y="15677"/>
                        <a:pt x="3627" y="15793"/>
                        <a:pt x="3957" y="15793"/>
                      </a:cubicBezTo>
                      <a:cubicBezTo>
                        <a:pt x="3957" y="15793"/>
                        <a:pt x="3957" y="15793"/>
                        <a:pt x="4122" y="15793"/>
                      </a:cubicBezTo>
                      <a:cubicBezTo>
                        <a:pt x="4287" y="15677"/>
                        <a:pt x="4287" y="15677"/>
                        <a:pt x="4287" y="15677"/>
                      </a:cubicBezTo>
                      <a:cubicBezTo>
                        <a:pt x="4451" y="15561"/>
                        <a:pt x="4451" y="15561"/>
                        <a:pt x="4616" y="15561"/>
                      </a:cubicBezTo>
                      <a:cubicBezTo>
                        <a:pt x="4781" y="15561"/>
                        <a:pt x="4781" y="15561"/>
                        <a:pt x="4781" y="15561"/>
                      </a:cubicBezTo>
                      <a:cubicBezTo>
                        <a:pt x="4781" y="15561"/>
                        <a:pt x="4781" y="15561"/>
                        <a:pt x="4946" y="15561"/>
                      </a:cubicBezTo>
                      <a:cubicBezTo>
                        <a:pt x="4946" y="15561"/>
                        <a:pt x="4946" y="15561"/>
                        <a:pt x="4946" y="15561"/>
                      </a:cubicBezTo>
                      <a:cubicBezTo>
                        <a:pt x="4946" y="15677"/>
                        <a:pt x="4946" y="15677"/>
                        <a:pt x="4946" y="15677"/>
                      </a:cubicBezTo>
                      <a:cubicBezTo>
                        <a:pt x="5111" y="15677"/>
                        <a:pt x="5111" y="15677"/>
                        <a:pt x="5111" y="15677"/>
                      </a:cubicBezTo>
                      <a:cubicBezTo>
                        <a:pt x="5111" y="15677"/>
                        <a:pt x="5111" y="15677"/>
                        <a:pt x="5111" y="15677"/>
                      </a:cubicBezTo>
                      <a:cubicBezTo>
                        <a:pt x="5276" y="15793"/>
                        <a:pt x="5276" y="15793"/>
                        <a:pt x="5276" y="15793"/>
                      </a:cubicBezTo>
                      <a:cubicBezTo>
                        <a:pt x="5276" y="15793"/>
                        <a:pt x="5276" y="15793"/>
                        <a:pt x="5276" y="15793"/>
                      </a:cubicBezTo>
                      <a:cubicBezTo>
                        <a:pt x="5441" y="15793"/>
                        <a:pt x="5441" y="15909"/>
                        <a:pt x="5441" y="15909"/>
                      </a:cubicBezTo>
                      <a:cubicBezTo>
                        <a:pt x="5441" y="15909"/>
                        <a:pt x="5441" y="15909"/>
                        <a:pt x="5606" y="15909"/>
                      </a:cubicBezTo>
                      <a:cubicBezTo>
                        <a:pt x="5606" y="16025"/>
                        <a:pt x="5606" y="16025"/>
                        <a:pt x="5606" y="16025"/>
                      </a:cubicBezTo>
                      <a:cubicBezTo>
                        <a:pt x="5770" y="16025"/>
                        <a:pt x="5770" y="16141"/>
                        <a:pt x="5770" y="16141"/>
                      </a:cubicBezTo>
                      <a:cubicBezTo>
                        <a:pt x="5770" y="16141"/>
                        <a:pt x="5770" y="16141"/>
                        <a:pt x="5935" y="16141"/>
                      </a:cubicBezTo>
                      <a:cubicBezTo>
                        <a:pt x="5935" y="16258"/>
                        <a:pt x="5935" y="16258"/>
                        <a:pt x="6100" y="16374"/>
                      </a:cubicBezTo>
                      <a:cubicBezTo>
                        <a:pt x="6100" y="16374"/>
                        <a:pt x="6100" y="16374"/>
                        <a:pt x="6100" y="16374"/>
                      </a:cubicBezTo>
                      <a:cubicBezTo>
                        <a:pt x="6265" y="16374"/>
                        <a:pt x="6265" y="16374"/>
                        <a:pt x="6265" y="1637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01" name="Shape">
                  <a:extLst>
                    <a:ext uri="{FF2B5EF4-FFF2-40B4-BE49-F238E27FC236}">
                      <a16:creationId xmlns:a16="http://schemas.microsoft.com/office/drawing/2014/main" id="{CCB5D53E-4C67-1F7D-BF44-35A6815991BD}"/>
                    </a:ext>
                  </a:extLst>
                </p:cNvPr>
                <p:cNvGrpSpPr/>
                <p:nvPr/>
              </p:nvGrpSpPr>
              <p:grpSpPr>
                <a:xfrm>
                  <a:off x="155592" y="200255"/>
                  <a:ext cx="9435" cy="7208"/>
                  <a:chOff x="0" y="0"/>
                  <a:chExt cx="9434" cy="7206"/>
                </a:xfrm>
              </p:grpSpPr>
              <p:sp>
                <p:nvSpPr>
                  <p:cNvPr id="300" name="Line">
                    <a:extLst>
                      <a:ext uri="{FF2B5EF4-FFF2-40B4-BE49-F238E27FC236}">
                        <a16:creationId xmlns:a16="http://schemas.microsoft.com/office/drawing/2014/main" id="{1E807332-1020-9F1F-B0A8-4DC26EF117A1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01" name="Line">
                    <a:extLst>
                      <a:ext uri="{FF2B5EF4-FFF2-40B4-BE49-F238E27FC236}">
                        <a16:creationId xmlns:a16="http://schemas.microsoft.com/office/drawing/2014/main" id="{6A01EAD6-95DE-5288-62FF-D726FFE41585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202" name="Shape">
                  <a:extLst>
                    <a:ext uri="{FF2B5EF4-FFF2-40B4-BE49-F238E27FC236}">
                      <a16:creationId xmlns:a16="http://schemas.microsoft.com/office/drawing/2014/main" id="{169E8A7A-65EE-F8B1-C6C1-242D0EDAC9EF}"/>
                    </a:ext>
                  </a:extLst>
                </p:cNvPr>
                <p:cNvSpPr/>
                <p:nvPr/>
              </p:nvSpPr>
              <p:spPr>
                <a:xfrm>
                  <a:off x="190984" y="125275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03" name="Shape">
                  <a:extLst>
                    <a:ext uri="{FF2B5EF4-FFF2-40B4-BE49-F238E27FC236}">
                      <a16:creationId xmlns:a16="http://schemas.microsoft.com/office/drawing/2014/main" id="{F0E51376-BC3A-8E72-8AE2-326970453BDF}"/>
                    </a:ext>
                  </a:extLst>
                </p:cNvPr>
                <p:cNvGrpSpPr/>
                <p:nvPr/>
              </p:nvGrpSpPr>
              <p:grpSpPr>
                <a:xfrm>
                  <a:off x="53577" y="52058"/>
                  <a:ext cx="9434" cy="8821"/>
                  <a:chOff x="0" y="0"/>
                  <a:chExt cx="9433" cy="8819"/>
                </a:xfrm>
              </p:grpSpPr>
              <p:sp>
                <p:nvSpPr>
                  <p:cNvPr id="298" name="Line">
                    <a:extLst>
                      <a:ext uri="{FF2B5EF4-FFF2-40B4-BE49-F238E27FC236}">
                        <a16:creationId xmlns:a16="http://schemas.microsoft.com/office/drawing/2014/main" id="{BA0F0376-21C7-4DFE-A52B-1BBDD67E84E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99" name="Line">
                    <a:extLst>
                      <a:ext uri="{FF2B5EF4-FFF2-40B4-BE49-F238E27FC236}">
                        <a16:creationId xmlns:a16="http://schemas.microsoft.com/office/drawing/2014/main" id="{99813986-3139-385F-36F5-1040E1872C1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204" name="Shape">
                  <a:extLst>
                    <a:ext uri="{FF2B5EF4-FFF2-40B4-BE49-F238E27FC236}">
                      <a16:creationId xmlns:a16="http://schemas.microsoft.com/office/drawing/2014/main" id="{8AE71C32-D11E-39D8-531D-FD4524D838F1}"/>
                    </a:ext>
                  </a:extLst>
                </p:cNvPr>
                <p:cNvSpPr/>
                <p:nvPr/>
              </p:nvSpPr>
              <p:spPr>
                <a:xfrm>
                  <a:off x="52536" y="53015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205" name="Shape">
                  <a:extLst>
                    <a:ext uri="{FF2B5EF4-FFF2-40B4-BE49-F238E27FC236}">
                      <a16:creationId xmlns:a16="http://schemas.microsoft.com/office/drawing/2014/main" id="{78338ED1-0306-9325-1025-D34BF87EFB20}"/>
                    </a:ext>
                  </a:extLst>
                </p:cNvPr>
                <p:cNvSpPr/>
                <p:nvPr/>
              </p:nvSpPr>
              <p:spPr>
                <a:xfrm>
                  <a:off x="166033" y="283774"/>
                  <a:ext cx="166548" cy="1646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0" h="21600" extrusionOk="0">
                      <a:moveTo>
                        <a:pt x="11531" y="19860"/>
                      </a:moveTo>
                      <a:cubicBezTo>
                        <a:pt x="11531" y="19860"/>
                        <a:pt x="11531" y="19860"/>
                        <a:pt x="11531" y="19860"/>
                      </a:cubicBezTo>
                      <a:cubicBezTo>
                        <a:pt x="11531" y="19860"/>
                        <a:pt x="11531" y="19860"/>
                        <a:pt x="11531" y="19860"/>
                      </a:cubicBezTo>
                      <a:cubicBezTo>
                        <a:pt x="11531" y="20005"/>
                        <a:pt x="11694" y="20005"/>
                        <a:pt x="11856" y="20005"/>
                      </a:cubicBezTo>
                      <a:cubicBezTo>
                        <a:pt x="12019" y="20005"/>
                        <a:pt x="12019" y="20005"/>
                        <a:pt x="12019" y="20005"/>
                      </a:cubicBezTo>
                      <a:cubicBezTo>
                        <a:pt x="12181" y="20005"/>
                        <a:pt x="12343" y="20005"/>
                        <a:pt x="12506" y="20005"/>
                      </a:cubicBezTo>
                      <a:cubicBezTo>
                        <a:pt x="12506" y="20005"/>
                        <a:pt x="12506" y="20005"/>
                        <a:pt x="12506" y="20005"/>
                      </a:cubicBezTo>
                      <a:cubicBezTo>
                        <a:pt x="12506" y="20005"/>
                        <a:pt x="12506" y="19860"/>
                        <a:pt x="12506" y="19860"/>
                      </a:cubicBezTo>
                      <a:cubicBezTo>
                        <a:pt x="12668" y="19860"/>
                        <a:pt x="12668" y="19860"/>
                        <a:pt x="12668" y="19860"/>
                      </a:cubicBezTo>
                      <a:cubicBezTo>
                        <a:pt x="12668" y="19715"/>
                        <a:pt x="12668" y="19715"/>
                        <a:pt x="12668" y="19570"/>
                      </a:cubicBezTo>
                      <a:cubicBezTo>
                        <a:pt x="12668" y="19570"/>
                        <a:pt x="12668" y="19570"/>
                        <a:pt x="12668" y="19570"/>
                      </a:cubicBezTo>
                      <a:cubicBezTo>
                        <a:pt x="12831" y="19135"/>
                        <a:pt x="12831" y="18410"/>
                        <a:pt x="12831" y="17975"/>
                      </a:cubicBezTo>
                      <a:cubicBezTo>
                        <a:pt x="12831" y="17975"/>
                        <a:pt x="12831" y="17975"/>
                        <a:pt x="12831" y="17975"/>
                      </a:cubicBezTo>
                      <a:cubicBezTo>
                        <a:pt x="12831" y="17975"/>
                        <a:pt x="12831" y="17830"/>
                        <a:pt x="12831" y="17830"/>
                      </a:cubicBezTo>
                      <a:cubicBezTo>
                        <a:pt x="12831" y="17251"/>
                        <a:pt x="13805" y="16381"/>
                        <a:pt x="14455" y="15946"/>
                      </a:cubicBezTo>
                      <a:cubicBezTo>
                        <a:pt x="14942" y="15656"/>
                        <a:pt x="15429" y="15656"/>
                        <a:pt x="15916" y="15656"/>
                      </a:cubicBezTo>
                      <a:cubicBezTo>
                        <a:pt x="16241" y="15656"/>
                        <a:pt x="16566" y="15656"/>
                        <a:pt x="16728" y="15656"/>
                      </a:cubicBezTo>
                      <a:cubicBezTo>
                        <a:pt x="17053" y="15366"/>
                        <a:pt x="17703" y="15366"/>
                        <a:pt x="18352" y="15366"/>
                      </a:cubicBezTo>
                      <a:cubicBezTo>
                        <a:pt x="19002" y="15366"/>
                        <a:pt x="19002" y="15366"/>
                        <a:pt x="19002" y="15366"/>
                      </a:cubicBezTo>
                      <a:cubicBezTo>
                        <a:pt x="19489" y="15366"/>
                        <a:pt x="19976" y="15656"/>
                        <a:pt x="20301" y="15801"/>
                      </a:cubicBezTo>
                      <a:cubicBezTo>
                        <a:pt x="20464" y="15946"/>
                        <a:pt x="20626" y="16091"/>
                        <a:pt x="20626" y="16091"/>
                      </a:cubicBezTo>
                      <a:cubicBezTo>
                        <a:pt x="20788" y="16091"/>
                        <a:pt x="20788" y="16091"/>
                        <a:pt x="20788" y="16091"/>
                      </a:cubicBezTo>
                      <a:cubicBezTo>
                        <a:pt x="20788" y="16091"/>
                        <a:pt x="20788" y="16091"/>
                        <a:pt x="20788" y="16091"/>
                      </a:cubicBezTo>
                      <a:cubicBezTo>
                        <a:pt x="20951" y="15946"/>
                        <a:pt x="21113" y="15801"/>
                        <a:pt x="21113" y="15656"/>
                      </a:cubicBezTo>
                      <a:cubicBezTo>
                        <a:pt x="21113" y="15656"/>
                        <a:pt x="21113" y="15656"/>
                        <a:pt x="21113" y="15656"/>
                      </a:cubicBezTo>
                      <a:cubicBezTo>
                        <a:pt x="21113" y="15656"/>
                        <a:pt x="21276" y="15511"/>
                        <a:pt x="21276" y="15511"/>
                      </a:cubicBezTo>
                      <a:cubicBezTo>
                        <a:pt x="21276" y="15511"/>
                        <a:pt x="21276" y="15511"/>
                        <a:pt x="21276" y="15366"/>
                      </a:cubicBezTo>
                      <a:cubicBezTo>
                        <a:pt x="21276" y="15366"/>
                        <a:pt x="21276" y="15221"/>
                        <a:pt x="21276" y="15221"/>
                      </a:cubicBezTo>
                      <a:cubicBezTo>
                        <a:pt x="21113" y="14931"/>
                        <a:pt x="21276" y="14641"/>
                        <a:pt x="21438" y="14206"/>
                      </a:cubicBezTo>
                      <a:cubicBezTo>
                        <a:pt x="21438" y="13916"/>
                        <a:pt x="21600" y="13481"/>
                        <a:pt x="21438" y="13191"/>
                      </a:cubicBezTo>
                      <a:cubicBezTo>
                        <a:pt x="21438" y="12902"/>
                        <a:pt x="21113" y="12757"/>
                        <a:pt x="20951" y="12467"/>
                      </a:cubicBezTo>
                      <a:cubicBezTo>
                        <a:pt x="20626" y="12322"/>
                        <a:pt x="20301" y="12032"/>
                        <a:pt x="20301" y="11452"/>
                      </a:cubicBezTo>
                      <a:cubicBezTo>
                        <a:pt x="20301" y="11017"/>
                        <a:pt x="20301" y="10872"/>
                        <a:pt x="19652" y="10872"/>
                      </a:cubicBezTo>
                      <a:cubicBezTo>
                        <a:pt x="19489" y="10872"/>
                        <a:pt x="19327" y="10872"/>
                        <a:pt x="19164" y="10872"/>
                      </a:cubicBezTo>
                      <a:cubicBezTo>
                        <a:pt x="19164" y="10872"/>
                        <a:pt x="19002" y="10872"/>
                        <a:pt x="18840" y="10872"/>
                      </a:cubicBezTo>
                      <a:cubicBezTo>
                        <a:pt x="17216" y="10872"/>
                        <a:pt x="16891" y="10292"/>
                        <a:pt x="16891" y="9857"/>
                      </a:cubicBezTo>
                      <a:cubicBezTo>
                        <a:pt x="16891" y="9567"/>
                        <a:pt x="16728" y="9422"/>
                        <a:pt x="16566" y="9277"/>
                      </a:cubicBezTo>
                      <a:cubicBezTo>
                        <a:pt x="16404" y="8987"/>
                        <a:pt x="16241" y="8408"/>
                        <a:pt x="16728" y="8263"/>
                      </a:cubicBezTo>
                      <a:cubicBezTo>
                        <a:pt x="16728" y="8118"/>
                        <a:pt x="16728" y="8118"/>
                        <a:pt x="16728" y="8118"/>
                      </a:cubicBezTo>
                      <a:cubicBezTo>
                        <a:pt x="16566" y="7828"/>
                        <a:pt x="16241" y="7538"/>
                        <a:pt x="16404" y="7103"/>
                      </a:cubicBezTo>
                      <a:cubicBezTo>
                        <a:pt x="16404" y="6813"/>
                        <a:pt x="16241" y="6668"/>
                        <a:pt x="15916" y="6378"/>
                      </a:cubicBezTo>
                      <a:cubicBezTo>
                        <a:pt x="15754" y="6233"/>
                        <a:pt x="15754" y="6233"/>
                        <a:pt x="15754" y="6233"/>
                      </a:cubicBezTo>
                      <a:cubicBezTo>
                        <a:pt x="15754" y="6233"/>
                        <a:pt x="15591" y="6233"/>
                        <a:pt x="15267" y="6233"/>
                      </a:cubicBezTo>
                      <a:cubicBezTo>
                        <a:pt x="15267" y="6233"/>
                        <a:pt x="15104" y="6233"/>
                        <a:pt x="15104" y="6233"/>
                      </a:cubicBezTo>
                      <a:cubicBezTo>
                        <a:pt x="14942" y="6233"/>
                        <a:pt x="14779" y="6233"/>
                        <a:pt x="14779" y="6233"/>
                      </a:cubicBezTo>
                      <a:cubicBezTo>
                        <a:pt x="14617" y="6233"/>
                        <a:pt x="14455" y="6233"/>
                        <a:pt x="14130" y="6233"/>
                      </a:cubicBezTo>
                      <a:cubicBezTo>
                        <a:pt x="14130" y="6233"/>
                        <a:pt x="14130" y="6233"/>
                        <a:pt x="14130" y="6233"/>
                      </a:cubicBezTo>
                      <a:cubicBezTo>
                        <a:pt x="14130" y="6233"/>
                        <a:pt x="14130" y="6233"/>
                        <a:pt x="14130" y="6233"/>
                      </a:cubicBezTo>
                      <a:cubicBezTo>
                        <a:pt x="13967" y="6233"/>
                        <a:pt x="13967" y="6088"/>
                        <a:pt x="13805" y="6088"/>
                      </a:cubicBezTo>
                      <a:cubicBezTo>
                        <a:pt x="13805" y="6088"/>
                        <a:pt x="13805" y="6088"/>
                        <a:pt x="13805" y="6088"/>
                      </a:cubicBezTo>
                      <a:cubicBezTo>
                        <a:pt x="13805" y="6088"/>
                        <a:pt x="13805" y="5943"/>
                        <a:pt x="13805" y="5943"/>
                      </a:cubicBezTo>
                      <a:cubicBezTo>
                        <a:pt x="13805" y="5943"/>
                        <a:pt x="13805" y="5943"/>
                        <a:pt x="13643" y="5943"/>
                      </a:cubicBezTo>
                      <a:cubicBezTo>
                        <a:pt x="13643" y="5943"/>
                        <a:pt x="13643" y="5798"/>
                        <a:pt x="13643" y="5798"/>
                      </a:cubicBezTo>
                      <a:cubicBezTo>
                        <a:pt x="13643" y="5798"/>
                        <a:pt x="13643" y="5653"/>
                        <a:pt x="13643" y="5653"/>
                      </a:cubicBezTo>
                      <a:cubicBezTo>
                        <a:pt x="13643" y="5508"/>
                        <a:pt x="13155" y="5363"/>
                        <a:pt x="12506" y="5363"/>
                      </a:cubicBezTo>
                      <a:cubicBezTo>
                        <a:pt x="12019" y="5363"/>
                        <a:pt x="11856" y="4928"/>
                        <a:pt x="11856" y="4783"/>
                      </a:cubicBezTo>
                      <a:cubicBezTo>
                        <a:pt x="11856" y="4783"/>
                        <a:pt x="11694" y="4783"/>
                        <a:pt x="11694" y="4783"/>
                      </a:cubicBezTo>
                      <a:cubicBezTo>
                        <a:pt x="11694" y="4783"/>
                        <a:pt x="11694" y="4783"/>
                        <a:pt x="11694" y="4783"/>
                      </a:cubicBezTo>
                      <a:cubicBezTo>
                        <a:pt x="11694" y="4783"/>
                        <a:pt x="11694" y="4783"/>
                        <a:pt x="11531" y="4783"/>
                      </a:cubicBezTo>
                      <a:cubicBezTo>
                        <a:pt x="11531" y="4783"/>
                        <a:pt x="11531" y="4783"/>
                        <a:pt x="11531" y="4783"/>
                      </a:cubicBezTo>
                      <a:cubicBezTo>
                        <a:pt x="11531" y="4783"/>
                        <a:pt x="11531" y="4783"/>
                        <a:pt x="11531" y="4783"/>
                      </a:cubicBezTo>
                      <a:cubicBezTo>
                        <a:pt x="11531" y="4783"/>
                        <a:pt x="11369" y="4783"/>
                        <a:pt x="11207" y="4783"/>
                      </a:cubicBezTo>
                      <a:cubicBezTo>
                        <a:pt x="11207" y="4638"/>
                        <a:pt x="11044" y="4638"/>
                        <a:pt x="11044" y="4638"/>
                      </a:cubicBezTo>
                      <a:cubicBezTo>
                        <a:pt x="10882" y="4493"/>
                        <a:pt x="10882" y="4493"/>
                        <a:pt x="10718" y="4493"/>
                      </a:cubicBezTo>
                      <a:cubicBezTo>
                        <a:pt x="10556" y="4493"/>
                        <a:pt x="10556" y="4493"/>
                        <a:pt x="10393" y="4493"/>
                      </a:cubicBezTo>
                      <a:cubicBezTo>
                        <a:pt x="9419" y="4638"/>
                        <a:pt x="8932" y="4204"/>
                        <a:pt x="7957" y="3334"/>
                      </a:cubicBezTo>
                      <a:cubicBezTo>
                        <a:pt x="7145" y="2319"/>
                        <a:pt x="7145" y="579"/>
                        <a:pt x="7308" y="0"/>
                      </a:cubicBezTo>
                      <a:cubicBezTo>
                        <a:pt x="7145" y="0"/>
                        <a:pt x="6983" y="0"/>
                        <a:pt x="6658" y="0"/>
                      </a:cubicBezTo>
                      <a:cubicBezTo>
                        <a:pt x="6496" y="0"/>
                        <a:pt x="6171" y="144"/>
                        <a:pt x="5846" y="144"/>
                      </a:cubicBezTo>
                      <a:cubicBezTo>
                        <a:pt x="5521" y="144"/>
                        <a:pt x="4872" y="434"/>
                        <a:pt x="4384" y="724"/>
                      </a:cubicBezTo>
                      <a:cubicBezTo>
                        <a:pt x="4222" y="724"/>
                        <a:pt x="4060" y="869"/>
                        <a:pt x="3897" y="869"/>
                      </a:cubicBezTo>
                      <a:cubicBezTo>
                        <a:pt x="3572" y="1159"/>
                        <a:pt x="3248" y="1159"/>
                        <a:pt x="3085" y="1304"/>
                      </a:cubicBezTo>
                      <a:cubicBezTo>
                        <a:pt x="2760" y="1304"/>
                        <a:pt x="2598" y="1449"/>
                        <a:pt x="2436" y="1594"/>
                      </a:cubicBezTo>
                      <a:cubicBezTo>
                        <a:pt x="2273" y="1594"/>
                        <a:pt x="2273" y="1739"/>
                        <a:pt x="2273" y="1739"/>
                      </a:cubicBezTo>
                      <a:cubicBezTo>
                        <a:pt x="2111" y="1739"/>
                        <a:pt x="2111" y="1739"/>
                        <a:pt x="2111" y="1739"/>
                      </a:cubicBezTo>
                      <a:cubicBezTo>
                        <a:pt x="2111" y="1884"/>
                        <a:pt x="2111" y="1884"/>
                        <a:pt x="1948" y="1884"/>
                      </a:cubicBezTo>
                      <a:cubicBezTo>
                        <a:pt x="1948" y="1884"/>
                        <a:pt x="1948" y="1884"/>
                        <a:pt x="1948" y="1884"/>
                      </a:cubicBezTo>
                      <a:cubicBezTo>
                        <a:pt x="1948" y="1884"/>
                        <a:pt x="1786" y="1884"/>
                        <a:pt x="1786" y="2029"/>
                      </a:cubicBezTo>
                      <a:cubicBezTo>
                        <a:pt x="1786" y="2029"/>
                        <a:pt x="1786" y="2029"/>
                        <a:pt x="1786" y="2029"/>
                      </a:cubicBezTo>
                      <a:cubicBezTo>
                        <a:pt x="1624" y="2029"/>
                        <a:pt x="1624" y="2029"/>
                        <a:pt x="1461" y="2029"/>
                      </a:cubicBezTo>
                      <a:cubicBezTo>
                        <a:pt x="1461" y="2029"/>
                        <a:pt x="1461" y="2029"/>
                        <a:pt x="1461" y="2029"/>
                      </a:cubicBezTo>
                      <a:cubicBezTo>
                        <a:pt x="1461" y="2029"/>
                        <a:pt x="1299" y="2029"/>
                        <a:pt x="1299" y="2029"/>
                      </a:cubicBezTo>
                      <a:cubicBezTo>
                        <a:pt x="1299" y="2029"/>
                        <a:pt x="1299" y="2029"/>
                        <a:pt x="1136" y="2029"/>
                      </a:cubicBezTo>
                      <a:cubicBezTo>
                        <a:pt x="1136" y="2029"/>
                        <a:pt x="1136" y="2029"/>
                        <a:pt x="974" y="2029"/>
                      </a:cubicBezTo>
                      <a:cubicBezTo>
                        <a:pt x="974" y="2029"/>
                        <a:pt x="974" y="2029"/>
                        <a:pt x="974" y="2029"/>
                      </a:cubicBezTo>
                      <a:cubicBezTo>
                        <a:pt x="812" y="2029"/>
                        <a:pt x="812" y="2029"/>
                        <a:pt x="812" y="2029"/>
                      </a:cubicBezTo>
                      <a:cubicBezTo>
                        <a:pt x="812" y="2029"/>
                        <a:pt x="649" y="2029"/>
                        <a:pt x="649" y="2029"/>
                      </a:cubicBezTo>
                      <a:cubicBezTo>
                        <a:pt x="649" y="2029"/>
                        <a:pt x="649" y="2029"/>
                        <a:pt x="487" y="2029"/>
                      </a:cubicBezTo>
                      <a:cubicBezTo>
                        <a:pt x="649" y="2029"/>
                        <a:pt x="649" y="2029"/>
                        <a:pt x="649" y="2029"/>
                      </a:cubicBezTo>
                      <a:cubicBezTo>
                        <a:pt x="649" y="2319"/>
                        <a:pt x="812" y="2609"/>
                        <a:pt x="974" y="2754"/>
                      </a:cubicBezTo>
                      <a:cubicBezTo>
                        <a:pt x="1299" y="3189"/>
                        <a:pt x="1461" y="3624"/>
                        <a:pt x="1624" y="3769"/>
                      </a:cubicBezTo>
                      <a:cubicBezTo>
                        <a:pt x="1786" y="4493"/>
                        <a:pt x="1299" y="4783"/>
                        <a:pt x="1136" y="4928"/>
                      </a:cubicBezTo>
                      <a:cubicBezTo>
                        <a:pt x="1136" y="4928"/>
                        <a:pt x="1136" y="4928"/>
                        <a:pt x="974" y="4928"/>
                      </a:cubicBezTo>
                      <a:cubicBezTo>
                        <a:pt x="974" y="5073"/>
                        <a:pt x="974" y="5798"/>
                        <a:pt x="1136" y="6813"/>
                      </a:cubicBezTo>
                      <a:cubicBezTo>
                        <a:pt x="1299" y="7103"/>
                        <a:pt x="1299" y="7103"/>
                        <a:pt x="1299" y="7103"/>
                      </a:cubicBezTo>
                      <a:cubicBezTo>
                        <a:pt x="1299" y="7103"/>
                        <a:pt x="1299" y="7103"/>
                        <a:pt x="1299" y="7103"/>
                      </a:cubicBezTo>
                      <a:cubicBezTo>
                        <a:pt x="1299" y="7103"/>
                        <a:pt x="1299" y="7103"/>
                        <a:pt x="1299" y="7103"/>
                      </a:cubicBezTo>
                      <a:cubicBezTo>
                        <a:pt x="1299" y="7248"/>
                        <a:pt x="1136" y="7538"/>
                        <a:pt x="974" y="7828"/>
                      </a:cubicBezTo>
                      <a:cubicBezTo>
                        <a:pt x="812" y="7973"/>
                        <a:pt x="812" y="8118"/>
                        <a:pt x="812" y="8263"/>
                      </a:cubicBezTo>
                      <a:cubicBezTo>
                        <a:pt x="1136" y="8553"/>
                        <a:pt x="812" y="8987"/>
                        <a:pt x="649" y="9277"/>
                      </a:cubicBezTo>
                      <a:cubicBezTo>
                        <a:pt x="487" y="9567"/>
                        <a:pt x="324" y="9712"/>
                        <a:pt x="324" y="9857"/>
                      </a:cubicBezTo>
                      <a:cubicBezTo>
                        <a:pt x="324" y="9857"/>
                        <a:pt x="487" y="10002"/>
                        <a:pt x="649" y="10002"/>
                      </a:cubicBezTo>
                      <a:cubicBezTo>
                        <a:pt x="812" y="10147"/>
                        <a:pt x="1136" y="10292"/>
                        <a:pt x="1136" y="10582"/>
                      </a:cubicBezTo>
                      <a:cubicBezTo>
                        <a:pt x="1136" y="11017"/>
                        <a:pt x="487" y="11887"/>
                        <a:pt x="0" y="12177"/>
                      </a:cubicBezTo>
                      <a:cubicBezTo>
                        <a:pt x="0" y="12177"/>
                        <a:pt x="0" y="12177"/>
                        <a:pt x="0" y="12177"/>
                      </a:cubicBezTo>
                      <a:cubicBezTo>
                        <a:pt x="0" y="12177"/>
                        <a:pt x="0" y="12322"/>
                        <a:pt x="0" y="12322"/>
                      </a:cubicBezTo>
                      <a:cubicBezTo>
                        <a:pt x="0" y="12322"/>
                        <a:pt x="0" y="12322"/>
                        <a:pt x="0" y="12322"/>
                      </a:cubicBezTo>
                      <a:cubicBezTo>
                        <a:pt x="0" y="12322"/>
                        <a:pt x="0" y="12322"/>
                        <a:pt x="0" y="12467"/>
                      </a:cubicBezTo>
                      <a:cubicBezTo>
                        <a:pt x="0" y="12467"/>
                        <a:pt x="0" y="12467"/>
                        <a:pt x="0" y="12467"/>
                      </a:cubicBezTo>
                      <a:cubicBezTo>
                        <a:pt x="0" y="12467"/>
                        <a:pt x="0" y="12612"/>
                        <a:pt x="0" y="12612"/>
                      </a:cubicBezTo>
                      <a:cubicBezTo>
                        <a:pt x="162" y="12757"/>
                        <a:pt x="324" y="12902"/>
                        <a:pt x="649" y="13191"/>
                      </a:cubicBezTo>
                      <a:cubicBezTo>
                        <a:pt x="1136" y="13481"/>
                        <a:pt x="974" y="13916"/>
                        <a:pt x="974" y="14206"/>
                      </a:cubicBezTo>
                      <a:cubicBezTo>
                        <a:pt x="974" y="14496"/>
                        <a:pt x="974" y="14786"/>
                        <a:pt x="1136" y="14931"/>
                      </a:cubicBezTo>
                      <a:cubicBezTo>
                        <a:pt x="1299" y="15076"/>
                        <a:pt x="1461" y="15221"/>
                        <a:pt x="1624" y="15366"/>
                      </a:cubicBezTo>
                      <a:cubicBezTo>
                        <a:pt x="1786" y="15511"/>
                        <a:pt x="1948" y="15656"/>
                        <a:pt x="1948" y="15801"/>
                      </a:cubicBezTo>
                      <a:cubicBezTo>
                        <a:pt x="2111" y="16091"/>
                        <a:pt x="1786" y="16236"/>
                        <a:pt x="1786" y="16236"/>
                      </a:cubicBezTo>
                      <a:cubicBezTo>
                        <a:pt x="1786" y="16236"/>
                        <a:pt x="1786" y="16381"/>
                        <a:pt x="1786" y="16526"/>
                      </a:cubicBezTo>
                      <a:cubicBezTo>
                        <a:pt x="1786" y="16816"/>
                        <a:pt x="1786" y="17251"/>
                        <a:pt x="1461" y="17395"/>
                      </a:cubicBezTo>
                      <a:cubicBezTo>
                        <a:pt x="1299" y="17395"/>
                        <a:pt x="1299" y="17540"/>
                        <a:pt x="1461" y="17540"/>
                      </a:cubicBezTo>
                      <a:cubicBezTo>
                        <a:pt x="1461" y="17830"/>
                        <a:pt x="1786" y="18120"/>
                        <a:pt x="1948" y="18265"/>
                      </a:cubicBezTo>
                      <a:cubicBezTo>
                        <a:pt x="2436" y="18410"/>
                        <a:pt x="2436" y="18845"/>
                        <a:pt x="2436" y="19135"/>
                      </a:cubicBezTo>
                      <a:cubicBezTo>
                        <a:pt x="2598" y="19425"/>
                        <a:pt x="2598" y="19715"/>
                        <a:pt x="2760" y="19860"/>
                      </a:cubicBezTo>
                      <a:cubicBezTo>
                        <a:pt x="3085" y="20150"/>
                        <a:pt x="3085" y="20730"/>
                        <a:pt x="3248" y="21310"/>
                      </a:cubicBezTo>
                      <a:cubicBezTo>
                        <a:pt x="3248" y="21310"/>
                        <a:pt x="3248" y="21310"/>
                        <a:pt x="3248" y="21455"/>
                      </a:cubicBezTo>
                      <a:cubicBezTo>
                        <a:pt x="3248" y="21455"/>
                        <a:pt x="3248" y="21455"/>
                        <a:pt x="3248" y="21455"/>
                      </a:cubicBezTo>
                      <a:cubicBezTo>
                        <a:pt x="3248" y="21455"/>
                        <a:pt x="3248" y="21600"/>
                        <a:pt x="3248" y="21600"/>
                      </a:cubicBezTo>
                      <a:cubicBezTo>
                        <a:pt x="3410" y="21600"/>
                        <a:pt x="3572" y="21455"/>
                        <a:pt x="3897" y="21310"/>
                      </a:cubicBezTo>
                      <a:cubicBezTo>
                        <a:pt x="3897" y="21310"/>
                        <a:pt x="3897" y="21310"/>
                        <a:pt x="3897" y="21310"/>
                      </a:cubicBezTo>
                      <a:cubicBezTo>
                        <a:pt x="4060" y="21165"/>
                        <a:pt x="4060" y="21165"/>
                        <a:pt x="4222" y="21020"/>
                      </a:cubicBezTo>
                      <a:cubicBezTo>
                        <a:pt x="4222" y="21020"/>
                        <a:pt x="4222" y="21020"/>
                        <a:pt x="4222" y="21020"/>
                      </a:cubicBezTo>
                      <a:cubicBezTo>
                        <a:pt x="4384" y="21020"/>
                        <a:pt x="4547" y="20875"/>
                        <a:pt x="4547" y="20875"/>
                      </a:cubicBezTo>
                      <a:cubicBezTo>
                        <a:pt x="4547" y="20875"/>
                        <a:pt x="4547" y="20875"/>
                        <a:pt x="4547" y="20875"/>
                      </a:cubicBezTo>
                      <a:cubicBezTo>
                        <a:pt x="4872" y="20585"/>
                        <a:pt x="5034" y="20440"/>
                        <a:pt x="5196" y="20295"/>
                      </a:cubicBezTo>
                      <a:cubicBezTo>
                        <a:pt x="5521" y="20005"/>
                        <a:pt x="5684" y="19860"/>
                        <a:pt x="5846" y="19860"/>
                      </a:cubicBezTo>
                      <a:cubicBezTo>
                        <a:pt x="6009" y="19860"/>
                        <a:pt x="6009" y="19860"/>
                        <a:pt x="6171" y="19860"/>
                      </a:cubicBezTo>
                      <a:cubicBezTo>
                        <a:pt x="6333" y="19860"/>
                        <a:pt x="6496" y="19860"/>
                        <a:pt x="6658" y="20005"/>
                      </a:cubicBezTo>
                      <a:cubicBezTo>
                        <a:pt x="6821" y="20150"/>
                        <a:pt x="6821" y="20150"/>
                        <a:pt x="7145" y="20150"/>
                      </a:cubicBezTo>
                      <a:cubicBezTo>
                        <a:pt x="7470" y="20150"/>
                        <a:pt x="7470" y="20150"/>
                        <a:pt x="7470" y="20150"/>
                      </a:cubicBezTo>
                      <a:cubicBezTo>
                        <a:pt x="8120" y="20295"/>
                        <a:pt x="8932" y="20440"/>
                        <a:pt x="9419" y="21020"/>
                      </a:cubicBezTo>
                      <a:cubicBezTo>
                        <a:pt x="9581" y="20875"/>
                        <a:pt x="9581" y="20730"/>
                        <a:pt x="9744" y="20585"/>
                      </a:cubicBezTo>
                      <a:cubicBezTo>
                        <a:pt x="9744" y="20440"/>
                        <a:pt x="9906" y="20150"/>
                        <a:pt x="10069" y="20150"/>
                      </a:cubicBezTo>
                      <a:cubicBezTo>
                        <a:pt x="10069" y="20005"/>
                        <a:pt x="10393" y="19860"/>
                        <a:pt x="10718" y="19860"/>
                      </a:cubicBezTo>
                      <a:cubicBezTo>
                        <a:pt x="11044" y="19860"/>
                        <a:pt x="11207" y="19860"/>
                        <a:pt x="11531" y="198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06" name="Shape">
                  <a:extLst>
                    <a:ext uri="{FF2B5EF4-FFF2-40B4-BE49-F238E27FC236}">
                      <a16:creationId xmlns:a16="http://schemas.microsoft.com/office/drawing/2014/main" id="{AAAEB144-197E-C4C6-1432-AFEF7B6D591D}"/>
                    </a:ext>
                  </a:extLst>
                </p:cNvPr>
                <p:cNvGrpSpPr/>
                <p:nvPr/>
              </p:nvGrpSpPr>
              <p:grpSpPr>
                <a:xfrm>
                  <a:off x="269837" y="326263"/>
                  <a:ext cx="9434" cy="8821"/>
                  <a:chOff x="0" y="0"/>
                  <a:chExt cx="9433" cy="8819"/>
                </a:xfrm>
              </p:grpSpPr>
              <p:sp>
                <p:nvSpPr>
                  <p:cNvPr id="296" name="Line">
                    <a:extLst>
                      <a:ext uri="{FF2B5EF4-FFF2-40B4-BE49-F238E27FC236}">
                        <a16:creationId xmlns:a16="http://schemas.microsoft.com/office/drawing/2014/main" id="{D8F32CB0-F0EA-B0FD-A43B-0D513EE8AC4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1" y="0"/>
                          <a:pt x="10801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97" name="Line">
                    <a:extLst>
                      <a:ext uri="{FF2B5EF4-FFF2-40B4-BE49-F238E27FC236}">
                        <a16:creationId xmlns:a16="http://schemas.microsoft.com/office/drawing/2014/main" id="{FD95B3AD-DEB8-E749-3C7A-8645DA10B8B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1" y="21600"/>
                          <a:pt x="10801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07" name="Shape">
                  <a:extLst>
                    <a:ext uri="{FF2B5EF4-FFF2-40B4-BE49-F238E27FC236}">
                      <a16:creationId xmlns:a16="http://schemas.microsoft.com/office/drawing/2014/main" id="{A0D015D1-25EC-CFB5-FF78-741CCDEF6F06}"/>
                    </a:ext>
                  </a:extLst>
                </p:cNvPr>
                <p:cNvGrpSpPr/>
                <p:nvPr/>
              </p:nvGrpSpPr>
              <p:grpSpPr>
                <a:xfrm>
                  <a:off x="227449" y="309137"/>
                  <a:ext cx="19782" cy="9573"/>
                  <a:chOff x="0" y="0"/>
                  <a:chExt cx="19780" cy="9572"/>
                </a:xfrm>
              </p:grpSpPr>
              <p:sp>
                <p:nvSpPr>
                  <p:cNvPr id="294" name="Line">
                    <a:extLst>
                      <a:ext uri="{FF2B5EF4-FFF2-40B4-BE49-F238E27FC236}">
                        <a16:creationId xmlns:a16="http://schemas.microsoft.com/office/drawing/2014/main" id="{AA6C5443-F495-D992-9D6B-FD4476027CD0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9782" cy="95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655" extrusionOk="0">
                        <a:moveTo>
                          <a:pt x="21600" y="19200"/>
                        </a:moveTo>
                        <a:cubicBezTo>
                          <a:pt x="12960" y="21600"/>
                          <a:pt x="8639" y="144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95" name="Line">
                    <a:extLst>
                      <a:ext uri="{FF2B5EF4-FFF2-40B4-BE49-F238E27FC236}">
                        <a16:creationId xmlns:a16="http://schemas.microsoft.com/office/drawing/2014/main" id="{5929D14C-AB13-7A20-47F2-BE5093F12C3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9782" cy="95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655" extrusionOk="0">
                        <a:moveTo>
                          <a:pt x="0" y="0"/>
                        </a:moveTo>
                        <a:cubicBezTo>
                          <a:pt x="8639" y="14400"/>
                          <a:pt x="12960" y="21600"/>
                          <a:pt x="21600" y="192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08" name="Shape">
                  <a:extLst>
                    <a:ext uri="{FF2B5EF4-FFF2-40B4-BE49-F238E27FC236}">
                      <a16:creationId xmlns:a16="http://schemas.microsoft.com/office/drawing/2014/main" id="{73B98533-3C00-D383-5FD7-7030B271F02C}"/>
                    </a:ext>
                  </a:extLst>
                </p:cNvPr>
                <p:cNvGrpSpPr/>
                <p:nvPr/>
              </p:nvGrpSpPr>
              <p:grpSpPr>
                <a:xfrm>
                  <a:off x="325268" y="399091"/>
                  <a:ext cx="9435" cy="7206"/>
                  <a:chOff x="0" y="0"/>
                  <a:chExt cx="9434" cy="7205"/>
                </a:xfrm>
              </p:grpSpPr>
              <p:sp>
                <p:nvSpPr>
                  <p:cNvPr id="292" name="Line">
                    <a:extLst>
                      <a:ext uri="{FF2B5EF4-FFF2-40B4-BE49-F238E27FC236}">
                        <a16:creationId xmlns:a16="http://schemas.microsoft.com/office/drawing/2014/main" id="{60A3B341-6C98-CDC5-1DEC-A279851D7005}"/>
                      </a:ext>
                    </a:extLst>
                  </p:cNvPr>
                  <p:cNvSpPr/>
                  <p:nvPr/>
                </p:nvSpPr>
                <p:spPr>
                  <a:xfrm flipH="1">
                    <a:off x="0" y="0"/>
                    <a:ext cx="9435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93" name="Line">
                    <a:extLst>
                      <a:ext uri="{FF2B5EF4-FFF2-40B4-BE49-F238E27FC236}">
                        <a16:creationId xmlns:a16="http://schemas.microsoft.com/office/drawing/2014/main" id="{E08098C0-8639-430E-A8E6-0D170EADAC26}"/>
                      </a:ext>
                    </a:extLst>
                  </p:cNvPr>
                  <p:cNvSpPr/>
                  <p:nvPr/>
                </p:nvSpPr>
                <p:spPr>
                  <a:xfrm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209" name="Shape">
                  <a:extLst>
                    <a:ext uri="{FF2B5EF4-FFF2-40B4-BE49-F238E27FC236}">
                      <a16:creationId xmlns:a16="http://schemas.microsoft.com/office/drawing/2014/main" id="{4BE90A1B-B832-67B0-B39D-D33EE9CBCA91}"/>
                    </a:ext>
                  </a:extLst>
                </p:cNvPr>
                <p:cNvSpPr/>
                <p:nvPr/>
              </p:nvSpPr>
              <p:spPr>
                <a:xfrm>
                  <a:off x="323446" y="400676"/>
                  <a:ext cx="9435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1" y="14400"/>
                        <a:pt x="10801" y="14400"/>
                        <a:pt x="10801" y="14400"/>
                      </a:cubicBezTo>
                      <a:cubicBezTo>
                        <a:pt x="21600" y="7200"/>
                        <a:pt x="21600" y="7200"/>
                        <a:pt x="21600" y="0"/>
                      </a:cubicBezTo>
                      <a:cubicBezTo>
                        <a:pt x="21600" y="7200"/>
                        <a:pt x="10801" y="144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10" name="Shape">
                  <a:extLst>
                    <a:ext uri="{FF2B5EF4-FFF2-40B4-BE49-F238E27FC236}">
                      <a16:creationId xmlns:a16="http://schemas.microsoft.com/office/drawing/2014/main" id="{C30F364B-FF2E-85A6-2E58-374F7DEED57E}"/>
                    </a:ext>
                  </a:extLst>
                </p:cNvPr>
                <p:cNvGrpSpPr/>
                <p:nvPr/>
              </p:nvGrpSpPr>
              <p:grpSpPr>
                <a:xfrm>
                  <a:off x="195408" y="440155"/>
                  <a:ext cx="9435" cy="8821"/>
                  <a:chOff x="0" y="0"/>
                  <a:chExt cx="9434" cy="8819"/>
                </a:xfrm>
              </p:grpSpPr>
              <p:sp>
                <p:nvSpPr>
                  <p:cNvPr id="290" name="Line">
                    <a:extLst>
                      <a:ext uri="{FF2B5EF4-FFF2-40B4-BE49-F238E27FC236}">
                        <a16:creationId xmlns:a16="http://schemas.microsoft.com/office/drawing/2014/main" id="{8C68FBD0-64B7-1290-3CDD-828B66A1DB7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10801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91" name="Line">
                    <a:extLst>
                      <a:ext uri="{FF2B5EF4-FFF2-40B4-BE49-F238E27FC236}">
                        <a16:creationId xmlns:a16="http://schemas.microsoft.com/office/drawing/2014/main" id="{EE1AED08-1AE2-7B3C-D28F-F6C7BC7503A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1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211" name="Shape">
                  <a:extLst>
                    <a:ext uri="{FF2B5EF4-FFF2-40B4-BE49-F238E27FC236}">
                      <a16:creationId xmlns:a16="http://schemas.microsoft.com/office/drawing/2014/main" id="{A249A09E-DA2B-E0EA-8392-B55D82864314}"/>
                    </a:ext>
                  </a:extLst>
                </p:cNvPr>
                <p:cNvSpPr/>
                <p:nvPr/>
              </p:nvSpPr>
              <p:spPr>
                <a:xfrm>
                  <a:off x="244625" y="432738"/>
                  <a:ext cx="10412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600" y="0"/>
                      </a:moveTo>
                      <a:cubicBezTo>
                        <a:pt x="4800" y="0"/>
                        <a:pt x="0" y="10801"/>
                        <a:pt x="0" y="21600"/>
                      </a:cubicBezTo>
                      <a:cubicBezTo>
                        <a:pt x="0" y="10801"/>
                        <a:pt x="4800" y="0"/>
                        <a:pt x="9600" y="0"/>
                      </a:cubicBezTo>
                      <a:cubicBezTo>
                        <a:pt x="14400" y="0"/>
                        <a:pt x="16801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6801" y="0"/>
                        <a:pt x="14400" y="0"/>
                        <a:pt x="9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212" name="Shape">
                  <a:extLst>
                    <a:ext uri="{FF2B5EF4-FFF2-40B4-BE49-F238E27FC236}">
                      <a16:creationId xmlns:a16="http://schemas.microsoft.com/office/drawing/2014/main" id="{025FE99C-05F7-662E-0016-FFB4F06D4DCF}"/>
                    </a:ext>
                  </a:extLst>
                </p:cNvPr>
                <p:cNvSpPr/>
                <p:nvPr/>
              </p:nvSpPr>
              <p:spPr>
                <a:xfrm>
                  <a:off x="192806" y="441830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1" y="10801"/>
                        <a:pt x="21600" y="10801"/>
                        <a:pt x="21600" y="0"/>
                      </a:cubicBezTo>
                      <a:cubicBezTo>
                        <a:pt x="10801" y="10801"/>
                        <a:pt x="10801" y="10801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213" name="Shape">
                  <a:extLst>
                    <a:ext uri="{FF2B5EF4-FFF2-40B4-BE49-F238E27FC236}">
                      <a16:creationId xmlns:a16="http://schemas.microsoft.com/office/drawing/2014/main" id="{8FDE5641-8B23-B014-339E-0505153C79D4}"/>
                    </a:ext>
                  </a:extLst>
                </p:cNvPr>
                <p:cNvSpPr/>
                <p:nvPr/>
              </p:nvSpPr>
              <p:spPr>
                <a:xfrm>
                  <a:off x="252141" y="432021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400" y="21600"/>
                      </a:moveTo>
                      <a:cubicBezTo>
                        <a:pt x="7199" y="21600"/>
                        <a:pt x="0" y="21600"/>
                        <a:pt x="0" y="0"/>
                      </a:cubicBezTo>
                      <a:cubicBezTo>
                        <a:pt x="14400" y="21600"/>
                        <a:pt x="14400" y="21600"/>
                        <a:pt x="14400" y="21600"/>
                      </a:cubicBezTo>
                      <a:cubicBezTo>
                        <a:pt x="14400" y="21600"/>
                        <a:pt x="14400" y="21600"/>
                        <a:pt x="21600" y="21600"/>
                      </a:cubicBezTo>
                      <a:lnTo>
                        <a:pt x="1440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214" name="Shape">
                  <a:extLst>
                    <a:ext uri="{FF2B5EF4-FFF2-40B4-BE49-F238E27FC236}">
                      <a16:creationId xmlns:a16="http://schemas.microsoft.com/office/drawing/2014/main" id="{19153A27-39DC-01D7-5783-DA95C8E75237}"/>
                    </a:ext>
                  </a:extLst>
                </p:cNvPr>
                <p:cNvSpPr/>
                <p:nvPr/>
              </p:nvSpPr>
              <p:spPr>
                <a:xfrm>
                  <a:off x="201426" y="435609"/>
                  <a:ext cx="10411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5400" y="18514"/>
                        <a:pt x="8100" y="12342"/>
                        <a:pt x="10801" y="9257"/>
                      </a:cubicBezTo>
                      <a:cubicBezTo>
                        <a:pt x="16201" y="3085"/>
                        <a:pt x="18900" y="0"/>
                        <a:pt x="21600" y="0"/>
                      </a:cubicBezTo>
                      <a:cubicBezTo>
                        <a:pt x="18900" y="0"/>
                        <a:pt x="16201" y="3085"/>
                        <a:pt x="10801" y="9257"/>
                      </a:cubicBezTo>
                      <a:cubicBezTo>
                        <a:pt x="8100" y="12342"/>
                        <a:pt x="5400" y="15428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215" name="Shape">
                  <a:extLst>
                    <a:ext uri="{FF2B5EF4-FFF2-40B4-BE49-F238E27FC236}">
                      <a16:creationId xmlns:a16="http://schemas.microsoft.com/office/drawing/2014/main" id="{5C2EA2E6-C480-875D-B482-60A4B06B8A8F}"/>
                    </a:ext>
                  </a:extLst>
                </p:cNvPr>
                <p:cNvSpPr/>
                <p:nvPr/>
              </p:nvSpPr>
              <p:spPr>
                <a:xfrm>
                  <a:off x="189423" y="443505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5399" y="21600"/>
                        <a:pt x="10800" y="10800"/>
                        <a:pt x="16199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0800" y="10800"/>
                        <a:pt x="5399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216" name="Shape">
                  <a:extLst>
                    <a:ext uri="{FF2B5EF4-FFF2-40B4-BE49-F238E27FC236}">
                      <a16:creationId xmlns:a16="http://schemas.microsoft.com/office/drawing/2014/main" id="{A896E561-1CF8-3BBB-958E-34BF78E9E7F1}"/>
                    </a:ext>
                  </a:extLst>
                </p:cNvPr>
                <p:cNvSpPr/>
                <p:nvPr/>
              </p:nvSpPr>
              <p:spPr>
                <a:xfrm>
                  <a:off x="163919" y="377466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cubicBezTo>
                        <a:pt x="0" y="432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4320"/>
                        <a:pt x="0" y="4320"/>
                      </a:cubicBezTo>
                      <a:cubicBezTo>
                        <a:pt x="5400" y="8640"/>
                        <a:pt x="10801" y="12960"/>
                        <a:pt x="21600" y="21600"/>
                      </a:cubicBezTo>
                      <a:cubicBezTo>
                        <a:pt x="10801" y="12960"/>
                        <a:pt x="5400" y="8640"/>
                        <a:pt x="0" y="432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217" name="Shape">
                  <a:extLst>
                    <a:ext uri="{FF2B5EF4-FFF2-40B4-BE49-F238E27FC236}">
                      <a16:creationId xmlns:a16="http://schemas.microsoft.com/office/drawing/2014/main" id="{94200BC2-00B3-FADA-060A-C6E1623EA3F5}"/>
                    </a:ext>
                  </a:extLst>
                </p:cNvPr>
                <p:cNvSpPr/>
                <p:nvPr/>
              </p:nvSpPr>
              <p:spPr>
                <a:xfrm>
                  <a:off x="251620" y="432021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600"/>
                        <a:pt x="10801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218" name="Shape">
                  <a:extLst>
                    <a:ext uri="{FF2B5EF4-FFF2-40B4-BE49-F238E27FC236}">
                      <a16:creationId xmlns:a16="http://schemas.microsoft.com/office/drawing/2014/main" id="{787363C1-DD9F-7E03-EBFC-370BB4D9276D}"/>
                    </a:ext>
                  </a:extLst>
                </p:cNvPr>
                <p:cNvSpPr/>
                <p:nvPr/>
              </p:nvSpPr>
              <p:spPr>
                <a:xfrm>
                  <a:off x="0" y="160311"/>
                  <a:ext cx="173834" cy="229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7" h="21600" extrusionOk="0">
                      <a:moveTo>
                        <a:pt x="19945" y="20656"/>
                      </a:moveTo>
                      <a:cubicBezTo>
                        <a:pt x="19945" y="20656"/>
                        <a:pt x="19945" y="20551"/>
                        <a:pt x="19945" y="20551"/>
                      </a:cubicBezTo>
                      <a:cubicBezTo>
                        <a:pt x="19945" y="20551"/>
                        <a:pt x="19945" y="20551"/>
                        <a:pt x="19945" y="20551"/>
                      </a:cubicBezTo>
                      <a:cubicBezTo>
                        <a:pt x="19945" y="20446"/>
                        <a:pt x="19945" y="20446"/>
                        <a:pt x="19945" y="20341"/>
                      </a:cubicBezTo>
                      <a:cubicBezTo>
                        <a:pt x="19945" y="20341"/>
                        <a:pt x="19945" y="20341"/>
                        <a:pt x="19945" y="20341"/>
                      </a:cubicBezTo>
                      <a:cubicBezTo>
                        <a:pt x="19945" y="20341"/>
                        <a:pt x="19945" y="20236"/>
                        <a:pt x="19945" y="20236"/>
                      </a:cubicBezTo>
                      <a:cubicBezTo>
                        <a:pt x="19945" y="20236"/>
                        <a:pt x="20099" y="20236"/>
                        <a:pt x="20099" y="20236"/>
                      </a:cubicBezTo>
                      <a:cubicBezTo>
                        <a:pt x="20099" y="20132"/>
                        <a:pt x="20099" y="20132"/>
                        <a:pt x="20253" y="20132"/>
                      </a:cubicBezTo>
                      <a:cubicBezTo>
                        <a:pt x="20253" y="20132"/>
                        <a:pt x="20253" y="20132"/>
                        <a:pt x="20253" y="20132"/>
                      </a:cubicBezTo>
                      <a:cubicBezTo>
                        <a:pt x="20407" y="20027"/>
                        <a:pt x="20716" y="19817"/>
                        <a:pt x="20870" y="19607"/>
                      </a:cubicBezTo>
                      <a:cubicBezTo>
                        <a:pt x="20870" y="19502"/>
                        <a:pt x="21025" y="19398"/>
                        <a:pt x="21025" y="19293"/>
                      </a:cubicBezTo>
                      <a:cubicBezTo>
                        <a:pt x="21025" y="19293"/>
                        <a:pt x="20870" y="19293"/>
                        <a:pt x="20870" y="19293"/>
                      </a:cubicBezTo>
                      <a:cubicBezTo>
                        <a:pt x="20562" y="19188"/>
                        <a:pt x="20253" y="19083"/>
                        <a:pt x="20253" y="18768"/>
                      </a:cubicBezTo>
                      <a:cubicBezTo>
                        <a:pt x="20253" y="18559"/>
                        <a:pt x="20407" y="18349"/>
                        <a:pt x="20562" y="18244"/>
                      </a:cubicBezTo>
                      <a:cubicBezTo>
                        <a:pt x="20716" y="18139"/>
                        <a:pt x="20716" y="17930"/>
                        <a:pt x="20870" y="17930"/>
                      </a:cubicBezTo>
                      <a:cubicBezTo>
                        <a:pt x="20562" y="17720"/>
                        <a:pt x="20716" y="17405"/>
                        <a:pt x="20870" y="17091"/>
                      </a:cubicBezTo>
                      <a:cubicBezTo>
                        <a:pt x="21025" y="16986"/>
                        <a:pt x="21179" y="16881"/>
                        <a:pt x="21179" y="16776"/>
                      </a:cubicBezTo>
                      <a:cubicBezTo>
                        <a:pt x="21179" y="16566"/>
                        <a:pt x="21179" y="16566"/>
                        <a:pt x="21179" y="16566"/>
                      </a:cubicBezTo>
                      <a:cubicBezTo>
                        <a:pt x="21025" y="15937"/>
                        <a:pt x="20870" y="15623"/>
                        <a:pt x="20870" y="15308"/>
                      </a:cubicBezTo>
                      <a:cubicBezTo>
                        <a:pt x="20870" y="15203"/>
                        <a:pt x="20870" y="15099"/>
                        <a:pt x="21025" y="15099"/>
                      </a:cubicBezTo>
                      <a:cubicBezTo>
                        <a:pt x="21025" y="14994"/>
                        <a:pt x="21025" y="14994"/>
                        <a:pt x="21025" y="14889"/>
                      </a:cubicBezTo>
                      <a:cubicBezTo>
                        <a:pt x="21179" y="14889"/>
                        <a:pt x="21179" y="14889"/>
                        <a:pt x="21333" y="14784"/>
                      </a:cubicBezTo>
                      <a:cubicBezTo>
                        <a:pt x="21487" y="14679"/>
                        <a:pt x="21487" y="14679"/>
                        <a:pt x="21487" y="14574"/>
                      </a:cubicBezTo>
                      <a:cubicBezTo>
                        <a:pt x="21333" y="14365"/>
                        <a:pt x="21179" y="14155"/>
                        <a:pt x="21025" y="13840"/>
                      </a:cubicBezTo>
                      <a:cubicBezTo>
                        <a:pt x="20870" y="13735"/>
                        <a:pt x="20716" y="13631"/>
                        <a:pt x="20716" y="13526"/>
                      </a:cubicBezTo>
                      <a:cubicBezTo>
                        <a:pt x="20716" y="13421"/>
                        <a:pt x="20716" y="13421"/>
                        <a:pt x="20562" y="13421"/>
                      </a:cubicBezTo>
                      <a:cubicBezTo>
                        <a:pt x="20562" y="13316"/>
                        <a:pt x="20407" y="13106"/>
                        <a:pt x="20407" y="13001"/>
                      </a:cubicBezTo>
                      <a:cubicBezTo>
                        <a:pt x="20407" y="13001"/>
                        <a:pt x="20407" y="13001"/>
                        <a:pt x="20407" y="13001"/>
                      </a:cubicBezTo>
                      <a:cubicBezTo>
                        <a:pt x="20099" y="13001"/>
                        <a:pt x="19790" y="13001"/>
                        <a:pt x="19482" y="13001"/>
                      </a:cubicBezTo>
                      <a:cubicBezTo>
                        <a:pt x="19482" y="13001"/>
                        <a:pt x="19328" y="13001"/>
                        <a:pt x="19328" y="13001"/>
                      </a:cubicBezTo>
                      <a:cubicBezTo>
                        <a:pt x="19328" y="13001"/>
                        <a:pt x="19328" y="13001"/>
                        <a:pt x="19173" y="13001"/>
                      </a:cubicBezTo>
                      <a:cubicBezTo>
                        <a:pt x="19173" y="13001"/>
                        <a:pt x="19019" y="13001"/>
                        <a:pt x="19019" y="13001"/>
                      </a:cubicBezTo>
                      <a:cubicBezTo>
                        <a:pt x="19019" y="13001"/>
                        <a:pt x="19019" y="13001"/>
                        <a:pt x="19019" y="13001"/>
                      </a:cubicBezTo>
                      <a:cubicBezTo>
                        <a:pt x="19019" y="13106"/>
                        <a:pt x="18865" y="13106"/>
                        <a:pt x="18865" y="13106"/>
                      </a:cubicBezTo>
                      <a:cubicBezTo>
                        <a:pt x="18865" y="13106"/>
                        <a:pt x="18865" y="13106"/>
                        <a:pt x="18865" y="13106"/>
                      </a:cubicBezTo>
                      <a:cubicBezTo>
                        <a:pt x="18710" y="13106"/>
                        <a:pt x="18556" y="13001"/>
                        <a:pt x="18402" y="13001"/>
                      </a:cubicBezTo>
                      <a:cubicBezTo>
                        <a:pt x="18093" y="12792"/>
                        <a:pt x="18093" y="12267"/>
                        <a:pt x="18093" y="11533"/>
                      </a:cubicBezTo>
                      <a:cubicBezTo>
                        <a:pt x="18093" y="11429"/>
                        <a:pt x="18093" y="11429"/>
                        <a:pt x="18093" y="11324"/>
                      </a:cubicBezTo>
                      <a:cubicBezTo>
                        <a:pt x="18093" y="11324"/>
                        <a:pt x="18093" y="11429"/>
                        <a:pt x="17939" y="11533"/>
                      </a:cubicBezTo>
                      <a:cubicBezTo>
                        <a:pt x="17785" y="11848"/>
                        <a:pt x="17168" y="11848"/>
                        <a:pt x="17013" y="11848"/>
                      </a:cubicBezTo>
                      <a:cubicBezTo>
                        <a:pt x="16705" y="11848"/>
                        <a:pt x="16550" y="11848"/>
                        <a:pt x="16396" y="11848"/>
                      </a:cubicBezTo>
                      <a:cubicBezTo>
                        <a:pt x="16242" y="11848"/>
                        <a:pt x="16087" y="11848"/>
                        <a:pt x="15779" y="11848"/>
                      </a:cubicBezTo>
                      <a:cubicBezTo>
                        <a:pt x="15162" y="11848"/>
                        <a:pt x="15008" y="11429"/>
                        <a:pt x="15008" y="11219"/>
                      </a:cubicBezTo>
                      <a:cubicBezTo>
                        <a:pt x="15008" y="11219"/>
                        <a:pt x="14853" y="11219"/>
                        <a:pt x="14853" y="11114"/>
                      </a:cubicBezTo>
                      <a:cubicBezTo>
                        <a:pt x="14545" y="11114"/>
                        <a:pt x="14082" y="11114"/>
                        <a:pt x="13928" y="10904"/>
                      </a:cubicBezTo>
                      <a:cubicBezTo>
                        <a:pt x="13773" y="10800"/>
                        <a:pt x="13773" y="10695"/>
                        <a:pt x="13773" y="10485"/>
                      </a:cubicBezTo>
                      <a:cubicBezTo>
                        <a:pt x="13773" y="10275"/>
                        <a:pt x="13619" y="10066"/>
                        <a:pt x="13310" y="9856"/>
                      </a:cubicBezTo>
                      <a:cubicBezTo>
                        <a:pt x="13310" y="9751"/>
                        <a:pt x="13156" y="9646"/>
                        <a:pt x="13002" y="9541"/>
                      </a:cubicBezTo>
                      <a:cubicBezTo>
                        <a:pt x="13002" y="9436"/>
                        <a:pt x="13002" y="9436"/>
                        <a:pt x="13002" y="9436"/>
                      </a:cubicBezTo>
                      <a:cubicBezTo>
                        <a:pt x="12693" y="9227"/>
                        <a:pt x="12385" y="8912"/>
                        <a:pt x="12385" y="8598"/>
                      </a:cubicBezTo>
                      <a:cubicBezTo>
                        <a:pt x="12385" y="8493"/>
                        <a:pt x="12539" y="8493"/>
                        <a:pt x="12539" y="8493"/>
                      </a:cubicBezTo>
                      <a:cubicBezTo>
                        <a:pt x="12539" y="8388"/>
                        <a:pt x="12539" y="8388"/>
                        <a:pt x="12693" y="8283"/>
                      </a:cubicBezTo>
                      <a:cubicBezTo>
                        <a:pt x="12693" y="8283"/>
                        <a:pt x="12693" y="8283"/>
                        <a:pt x="12693" y="8178"/>
                      </a:cubicBezTo>
                      <a:cubicBezTo>
                        <a:pt x="12539" y="7968"/>
                        <a:pt x="12539" y="7759"/>
                        <a:pt x="12848" y="7549"/>
                      </a:cubicBezTo>
                      <a:cubicBezTo>
                        <a:pt x="13156" y="7444"/>
                        <a:pt x="13310" y="7339"/>
                        <a:pt x="13465" y="7234"/>
                      </a:cubicBezTo>
                      <a:cubicBezTo>
                        <a:pt x="13465" y="7234"/>
                        <a:pt x="13619" y="7234"/>
                        <a:pt x="13619" y="7234"/>
                      </a:cubicBezTo>
                      <a:cubicBezTo>
                        <a:pt x="13619" y="7234"/>
                        <a:pt x="13619" y="7130"/>
                        <a:pt x="13619" y="7130"/>
                      </a:cubicBezTo>
                      <a:cubicBezTo>
                        <a:pt x="13465" y="6815"/>
                        <a:pt x="13619" y="6500"/>
                        <a:pt x="13928" y="6396"/>
                      </a:cubicBezTo>
                      <a:cubicBezTo>
                        <a:pt x="14082" y="6186"/>
                        <a:pt x="14082" y="6081"/>
                        <a:pt x="14082" y="5871"/>
                      </a:cubicBezTo>
                      <a:cubicBezTo>
                        <a:pt x="14236" y="5557"/>
                        <a:pt x="14699" y="5452"/>
                        <a:pt x="15008" y="5347"/>
                      </a:cubicBezTo>
                      <a:cubicBezTo>
                        <a:pt x="15316" y="5242"/>
                        <a:pt x="15625" y="5242"/>
                        <a:pt x="15779" y="5033"/>
                      </a:cubicBezTo>
                      <a:cubicBezTo>
                        <a:pt x="16242" y="4823"/>
                        <a:pt x="16705" y="4823"/>
                        <a:pt x="17013" y="4718"/>
                      </a:cubicBezTo>
                      <a:cubicBezTo>
                        <a:pt x="17322" y="4718"/>
                        <a:pt x="17630" y="4718"/>
                        <a:pt x="17939" y="4508"/>
                      </a:cubicBezTo>
                      <a:cubicBezTo>
                        <a:pt x="17939" y="4508"/>
                        <a:pt x="18093" y="4508"/>
                        <a:pt x="18093" y="4403"/>
                      </a:cubicBezTo>
                      <a:cubicBezTo>
                        <a:pt x="18093" y="4403"/>
                        <a:pt x="18248" y="4403"/>
                        <a:pt x="18248" y="4403"/>
                      </a:cubicBezTo>
                      <a:cubicBezTo>
                        <a:pt x="18248" y="4403"/>
                        <a:pt x="18248" y="4403"/>
                        <a:pt x="18402" y="4403"/>
                      </a:cubicBezTo>
                      <a:cubicBezTo>
                        <a:pt x="18402" y="4403"/>
                        <a:pt x="18402" y="4403"/>
                        <a:pt x="18402" y="4403"/>
                      </a:cubicBezTo>
                      <a:cubicBezTo>
                        <a:pt x="18402" y="4299"/>
                        <a:pt x="18402" y="4299"/>
                        <a:pt x="18402" y="4299"/>
                      </a:cubicBezTo>
                      <a:cubicBezTo>
                        <a:pt x="18402" y="4299"/>
                        <a:pt x="18248" y="4299"/>
                        <a:pt x="18248" y="4299"/>
                      </a:cubicBezTo>
                      <a:cubicBezTo>
                        <a:pt x="18248" y="4299"/>
                        <a:pt x="18248" y="4194"/>
                        <a:pt x="18248" y="4194"/>
                      </a:cubicBezTo>
                      <a:cubicBezTo>
                        <a:pt x="17939" y="3879"/>
                        <a:pt x="18402" y="3565"/>
                        <a:pt x="18710" y="3250"/>
                      </a:cubicBezTo>
                      <a:cubicBezTo>
                        <a:pt x="18865" y="3145"/>
                        <a:pt x="19019" y="3040"/>
                        <a:pt x="19173" y="3040"/>
                      </a:cubicBezTo>
                      <a:cubicBezTo>
                        <a:pt x="19019" y="3040"/>
                        <a:pt x="19019" y="2831"/>
                        <a:pt x="17939" y="2621"/>
                      </a:cubicBezTo>
                      <a:cubicBezTo>
                        <a:pt x="17939" y="2621"/>
                        <a:pt x="17785" y="2621"/>
                        <a:pt x="17630" y="2621"/>
                      </a:cubicBezTo>
                      <a:cubicBezTo>
                        <a:pt x="17322" y="2726"/>
                        <a:pt x="17013" y="2726"/>
                        <a:pt x="16859" y="2621"/>
                      </a:cubicBezTo>
                      <a:cubicBezTo>
                        <a:pt x="16705" y="2516"/>
                        <a:pt x="16242" y="2621"/>
                        <a:pt x="16087" y="2726"/>
                      </a:cubicBezTo>
                      <a:cubicBezTo>
                        <a:pt x="15779" y="2831"/>
                        <a:pt x="15008" y="2831"/>
                        <a:pt x="15008" y="2831"/>
                      </a:cubicBezTo>
                      <a:cubicBezTo>
                        <a:pt x="14853" y="2831"/>
                        <a:pt x="14699" y="2831"/>
                        <a:pt x="14545" y="2831"/>
                      </a:cubicBezTo>
                      <a:cubicBezTo>
                        <a:pt x="14236" y="2831"/>
                        <a:pt x="13928" y="2726"/>
                        <a:pt x="13773" y="2621"/>
                      </a:cubicBezTo>
                      <a:cubicBezTo>
                        <a:pt x="13619" y="2516"/>
                        <a:pt x="13619" y="2411"/>
                        <a:pt x="13619" y="2306"/>
                      </a:cubicBezTo>
                      <a:cubicBezTo>
                        <a:pt x="13619" y="2201"/>
                        <a:pt x="13619" y="2201"/>
                        <a:pt x="13310" y="2097"/>
                      </a:cubicBezTo>
                      <a:cubicBezTo>
                        <a:pt x="13156" y="1992"/>
                        <a:pt x="12848" y="1782"/>
                        <a:pt x="13002" y="1572"/>
                      </a:cubicBezTo>
                      <a:cubicBezTo>
                        <a:pt x="13002" y="1572"/>
                        <a:pt x="13002" y="1467"/>
                        <a:pt x="12848" y="1363"/>
                      </a:cubicBezTo>
                      <a:cubicBezTo>
                        <a:pt x="12693" y="1153"/>
                        <a:pt x="12385" y="1048"/>
                        <a:pt x="12076" y="1048"/>
                      </a:cubicBezTo>
                      <a:cubicBezTo>
                        <a:pt x="11613" y="1048"/>
                        <a:pt x="11459" y="733"/>
                        <a:pt x="11305" y="419"/>
                      </a:cubicBezTo>
                      <a:cubicBezTo>
                        <a:pt x="11150" y="314"/>
                        <a:pt x="11150" y="104"/>
                        <a:pt x="10996" y="104"/>
                      </a:cubicBezTo>
                      <a:cubicBezTo>
                        <a:pt x="10996" y="104"/>
                        <a:pt x="10842" y="0"/>
                        <a:pt x="10687" y="0"/>
                      </a:cubicBezTo>
                      <a:cubicBezTo>
                        <a:pt x="10687" y="0"/>
                        <a:pt x="10532" y="0"/>
                        <a:pt x="10532" y="0"/>
                      </a:cubicBezTo>
                      <a:cubicBezTo>
                        <a:pt x="10532" y="0"/>
                        <a:pt x="10532" y="0"/>
                        <a:pt x="10378" y="0"/>
                      </a:cubicBezTo>
                      <a:cubicBezTo>
                        <a:pt x="10378" y="0"/>
                        <a:pt x="10378" y="0"/>
                        <a:pt x="10224" y="104"/>
                      </a:cubicBezTo>
                      <a:cubicBezTo>
                        <a:pt x="10224" y="104"/>
                        <a:pt x="10224" y="104"/>
                        <a:pt x="10224" y="104"/>
                      </a:cubicBezTo>
                      <a:cubicBezTo>
                        <a:pt x="10224" y="104"/>
                        <a:pt x="10378" y="104"/>
                        <a:pt x="10378" y="104"/>
                      </a:cubicBezTo>
                      <a:cubicBezTo>
                        <a:pt x="10378" y="209"/>
                        <a:pt x="10378" y="209"/>
                        <a:pt x="10378" y="209"/>
                      </a:cubicBezTo>
                      <a:cubicBezTo>
                        <a:pt x="10378" y="209"/>
                        <a:pt x="10532" y="314"/>
                        <a:pt x="10532" y="314"/>
                      </a:cubicBezTo>
                      <a:cubicBezTo>
                        <a:pt x="10532" y="419"/>
                        <a:pt x="10532" y="419"/>
                        <a:pt x="10532" y="419"/>
                      </a:cubicBezTo>
                      <a:cubicBezTo>
                        <a:pt x="10532" y="419"/>
                        <a:pt x="10532" y="524"/>
                        <a:pt x="10532" y="524"/>
                      </a:cubicBezTo>
                      <a:cubicBezTo>
                        <a:pt x="10532" y="524"/>
                        <a:pt x="10532" y="524"/>
                        <a:pt x="10532" y="524"/>
                      </a:cubicBezTo>
                      <a:cubicBezTo>
                        <a:pt x="10532" y="733"/>
                        <a:pt x="10378" y="838"/>
                        <a:pt x="10224" y="943"/>
                      </a:cubicBezTo>
                      <a:cubicBezTo>
                        <a:pt x="10224" y="943"/>
                        <a:pt x="10069" y="943"/>
                        <a:pt x="10069" y="1048"/>
                      </a:cubicBezTo>
                      <a:cubicBezTo>
                        <a:pt x="10069" y="1048"/>
                        <a:pt x="10069" y="1048"/>
                        <a:pt x="10069" y="1048"/>
                      </a:cubicBezTo>
                      <a:cubicBezTo>
                        <a:pt x="10069" y="1048"/>
                        <a:pt x="10069" y="1153"/>
                        <a:pt x="10069" y="1153"/>
                      </a:cubicBezTo>
                      <a:cubicBezTo>
                        <a:pt x="10069" y="1258"/>
                        <a:pt x="9915" y="1572"/>
                        <a:pt x="9298" y="2097"/>
                      </a:cubicBezTo>
                      <a:cubicBezTo>
                        <a:pt x="8372" y="2935"/>
                        <a:pt x="6984" y="3145"/>
                        <a:pt x="6058" y="3355"/>
                      </a:cubicBezTo>
                      <a:cubicBezTo>
                        <a:pt x="5904" y="3355"/>
                        <a:pt x="5904" y="3355"/>
                        <a:pt x="5749" y="3460"/>
                      </a:cubicBezTo>
                      <a:cubicBezTo>
                        <a:pt x="5287" y="3565"/>
                        <a:pt x="4978" y="4089"/>
                        <a:pt x="4669" y="4613"/>
                      </a:cubicBezTo>
                      <a:cubicBezTo>
                        <a:pt x="4669" y="4823"/>
                        <a:pt x="4515" y="5033"/>
                        <a:pt x="4361" y="5137"/>
                      </a:cubicBezTo>
                      <a:cubicBezTo>
                        <a:pt x="4206" y="5452"/>
                        <a:pt x="4052" y="5766"/>
                        <a:pt x="3589" y="5766"/>
                      </a:cubicBezTo>
                      <a:cubicBezTo>
                        <a:pt x="3127" y="5766"/>
                        <a:pt x="2818" y="5557"/>
                        <a:pt x="2664" y="5242"/>
                      </a:cubicBezTo>
                      <a:cubicBezTo>
                        <a:pt x="2509" y="5242"/>
                        <a:pt x="2509" y="5242"/>
                        <a:pt x="2509" y="5242"/>
                      </a:cubicBezTo>
                      <a:cubicBezTo>
                        <a:pt x="2355" y="5242"/>
                        <a:pt x="2355" y="5242"/>
                        <a:pt x="2201" y="5242"/>
                      </a:cubicBezTo>
                      <a:cubicBezTo>
                        <a:pt x="2201" y="5242"/>
                        <a:pt x="2047" y="5242"/>
                        <a:pt x="1892" y="5242"/>
                      </a:cubicBezTo>
                      <a:cubicBezTo>
                        <a:pt x="1738" y="5242"/>
                        <a:pt x="1584" y="5137"/>
                        <a:pt x="1275" y="5033"/>
                      </a:cubicBezTo>
                      <a:cubicBezTo>
                        <a:pt x="812" y="4718"/>
                        <a:pt x="812" y="4613"/>
                        <a:pt x="1121" y="4299"/>
                      </a:cubicBezTo>
                      <a:cubicBezTo>
                        <a:pt x="1121" y="4299"/>
                        <a:pt x="1275" y="4194"/>
                        <a:pt x="1275" y="4194"/>
                      </a:cubicBezTo>
                      <a:cubicBezTo>
                        <a:pt x="1275" y="4194"/>
                        <a:pt x="1275" y="4194"/>
                        <a:pt x="1275" y="4194"/>
                      </a:cubicBezTo>
                      <a:cubicBezTo>
                        <a:pt x="1275" y="4194"/>
                        <a:pt x="1275" y="4194"/>
                        <a:pt x="1275" y="4194"/>
                      </a:cubicBezTo>
                      <a:cubicBezTo>
                        <a:pt x="1275" y="4089"/>
                        <a:pt x="1275" y="4089"/>
                        <a:pt x="1275" y="4089"/>
                      </a:cubicBezTo>
                      <a:cubicBezTo>
                        <a:pt x="1275" y="4089"/>
                        <a:pt x="1275" y="4089"/>
                        <a:pt x="1275" y="4089"/>
                      </a:cubicBezTo>
                      <a:cubicBezTo>
                        <a:pt x="1275" y="4089"/>
                        <a:pt x="1121" y="3984"/>
                        <a:pt x="1121" y="3984"/>
                      </a:cubicBezTo>
                      <a:cubicBezTo>
                        <a:pt x="1121" y="3984"/>
                        <a:pt x="1121" y="3984"/>
                        <a:pt x="1121" y="3984"/>
                      </a:cubicBezTo>
                      <a:cubicBezTo>
                        <a:pt x="1121" y="3984"/>
                        <a:pt x="1121" y="3984"/>
                        <a:pt x="1121" y="3984"/>
                      </a:cubicBezTo>
                      <a:cubicBezTo>
                        <a:pt x="658" y="4089"/>
                        <a:pt x="349" y="4508"/>
                        <a:pt x="41" y="4823"/>
                      </a:cubicBezTo>
                      <a:cubicBezTo>
                        <a:pt x="-113" y="5033"/>
                        <a:pt x="195" y="5557"/>
                        <a:pt x="504" y="5871"/>
                      </a:cubicBezTo>
                      <a:cubicBezTo>
                        <a:pt x="504" y="6081"/>
                        <a:pt x="658" y="6186"/>
                        <a:pt x="658" y="6291"/>
                      </a:cubicBezTo>
                      <a:cubicBezTo>
                        <a:pt x="658" y="6396"/>
                        <a:pt x="812" y="6500"/>
                        <a:pt x="658" y="6605"/>
                      </a:cubicBezTo>
                      <a:cubicBezTo>
                        <a:pt x="504" y="6710"/>
                        <a:pt x="349" y="6710"/>
                        <a:pt x="195" y="6710"/>
                      </a:cubicBezTo>
                      <a:cubicBezTo>
                        <a:pt x="195" y="6710"/>
                        <a:pt x="195" y="6710"/>
                        <a:pt x="195" y="6710"/>
                      </a:cubicBezTo>
                      <a:cubicBezTo>
                        <a:pt x="349" y="6815"/>
                        <a:pt x="967" y="7130"/>
                        <a:pt x="1275" y="7234"/>
                      </a:cubicBezTo>
                      <a:cubicBezTo>
                        <a:pt x="1429" y="7339"/>
                        <a:pt x="1738" y="7444"/>
                        <a:pt x="1892" y="7549"/>
                      </a:cubicBezTo>
                      <a:cubicBezTo>
                        <a:pt x="2355" y="7759"/>
                        <a:pt x="2664" y="8073"/>
                        <a:pt x="2972" y="8493"/>
                      </a:cubicBezTo>
                      <a:cubicBezTo>
                        <a:pt x="3281" y="8702"/>
                        <a:pt x="3435" y="9017"/>
                        <a:pt x="3744" y="9227"/>
                      </a:cubicBezTo>
                      <a:cubicBezTo>
                        <a:pt x="4206" y="9541"/>
                        <a:pt x="4361" y="9751"/>
                        <a:pt x="4515" y="10275"/>
                      </a:cubicBezTo>
                      <a:cubicBezTo>
                        <a:pt x="4669" y="10485"/>
                        <a:pt x="4824" y="10695"/>
                        <a:pt x="4978" y="11009"/>
                      </a:cubicBezTo>
                      <a:cubicBezTo>
                        <a:pt x="5595" y="12058"/>
                        <a:pt x="6829" y="13735"/>
                        <a:pt x="7601" y="14469"/>
                      </a:cubicBezTo>
                      <a:cubicBezTo>
                        <a:pt x="8372" y="15099"/>
                        <a:pt x="9144" y="15833"/>
                        <a:pt x="8681" y="16252"/>
                      </a:cubicBezTo>
                      <a:cubicBezTo>
                        <a:pt x="8681" y="16357"/>
                        <a:pt x="8835" y="16776"/>
                        <a:pt x="9298" y="17091"/>
                      </a:cubicBezTo>
                      <a:cubicBezTo>
                        <a:pt x="9452" y="17091"/>
                        <a:pt x="9761" y="17196"/>
                        <a:pt x="9915" y="17405"/>
                      </a:cubicBezTo>
                      <a:cubicBezTo>
                        <a:pt x="10378" y="17615"/>
                        <a:pt x="10842" y="17930"/>
                        <a:pt x="12076" y="18349"/>
                      </a:cubicBezTo>
                      <a:cubicBezTo>
                        <a:pt x="16705" y="19922"/>
                        <a:pt x="17013" y="20341"/>
                        <a:pt x="17168" y="20551"/>
                      </a:cubicBezTo>
                      <a:cubicBezTo>
                        <a:pt x="17476" y="20866"/>
                        <a:pt x="18556" y="21285"/>
                        <a:pt x="19019" y="21495"/>
                      </a:cubicBezTo>
                      <a:cubicBezTo>
                        <a:pt x="19173" y="21495"/>
                        <a:pt x="19173" y="21495"/>
                        <a:pt x="19173" y="21495"/>
                      </a:cubicBezTo>
                      <a:cubicBezTo>
                        <a:pt x="19173" y="21495"/>
                        <a:pt x="19173" y="21600"/>
                        <a:pt x="19173" y="21600"/>
                      </a:cubicBezTo>
                      <a:cubicBezTo>
                        <a:pt x="19328" y="21600"/>
                        <a:pt x="19328" y="21600"/>
                        <a:pt x="19328" y="21495"/>
                      </a:cubicBezTo>
                      <a:cubicBezTo>
                        <a:pt x="19482" y="21495"/>
                        <a:pt x="19636" y="21180"/>
                        <a:pt x="19790" y="20970"/>
                      </a:cubicBezTo>
                      <a:cubicBezTo>
                        <a:pt x="19790" y="20866"/>
                        <a:pt x="19790" y="20761"/>
                        <a:pt x="19945" y="20656"/>
                      </a:cubicBezTo>
                      <a:cubicBezTo>
                        <a:pt x="19945" y="20656"/>
                        <a:pt x="19945" y="20656"/>
                        <a:pt x="19945" y="2065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19" name="Shape">
                  <a:extLst>
                    <a:ext uri="{FF2B5EF4-FFF2-40B4-BE49-F238E27FC236}">
                      <a16:creationId xmlns:a16="http://schemas.microsoft.com/office/drawing/2014/main" id="{720492D1-0F37-1324-426D-FE99F9A00C23}"/>
                    </a:ext>
                  </a:extLst>
                </p:cNvPr>
                <p:cNvGrpSpPr/>
                <p:nvPr/>
              </p:nvGrpSpPr>
              <p:grpSpPr>
                <a:xfrm>
                  <a:off x="141018" y="203038"/>
                  <a:ext cx="9435" cy="8821"/>
                  <a:chOff x="0" y="0"/>
                  <a:chExt cx="9434" cy="8819"/>
                </a:xfrm>
              </p:grpSpPr>
              <p:sp>
                <p:nvSpPr>
                  <p:cNvPr id="288" name="Line">
                    <a:extLst>
                      <a:ext uri="{FF2B5EF4-FFF2-40B4-BE49-F238E27FC236}">
                        <a16:creationId xmlns:a16="http://schemas.microsoft.com/office/drawing/2014/main" id="{F019E6F2-1B69-4B04-225B-7BF307507BD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2160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89" name="Line">
                    <a:extLst>
                      <a:ext uri="{FF2B5EF4-FFF2-40B4-BE49-F238E27FC236}">
                        <a16:creationId xmlns:a16="http://schemas.microsoft.com/office/drawing/2014/main" id="{37B7C969-1CF2-1798-3D58-22CDDFDD610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20" name="Shape">
                  <a:extLst>
                    <a:ext uri="{FF2B5EF4-FFF2-40B4-BE49-F238E27FC236}">
                      <a16:creationId xmlns:a16="http://schemas.microsoft.com/office/drawing/2014/main" id="{70142DFB-D178-0155-B53C-5CF55137D337}"/>
                    </a:ext>
                  </a:extLst>
                </p:cNvPr>
                <p:cNvGrpSpPr/>
                <p:nvPr/>
              </p:nvGrpSpPr>
              <p:grpSpPr>
                <a:xfrm>
                  <a:off x="146483" y="293722"/>
                  <a:ext cx="9435" cy="8821"/>
                  <a:chOff x="0" y="0"/>
                  <a:chExt cx="9433" cy="8819"/>
                </a:xfrm>
              </p:grpSpPr>
              <p:sp>
                <p:nvSpPr>
                  <p:cNvPr id="286" name="Line">
                    <a:extLst>
                      <a:ext uri="{FF2B5EF4-FFF2-40B4-BE49-F238E27FC236}">
                        <a16:creationId xmlns:a16="http://schemas.microsoft.com/office/drawing/2014/main" id="{29F127DC-A736-C3FC-B118-938204C50C6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21600"/>
                          <a:pt x="7199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87" name="Line">
                    <a:extLst>
                      <a:ext uri="{FF2B5EF4-FFF2-40B4-BE49-F238E27FC236}">
                        <a16:creationId xmlns:a16="http://schemas.microsoft.com/office/drawing/2014/main" id="{6500AA26-0CE3-E359-D73D-1B7B15D5018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7199" y="0"/>
                          <a:pt x="144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21" name="Shape">
                  <a:extLst>
                    <a:ext uri="{FF2B5EF4-FFF2-40B4-BE49-F238E27FC236}">
                      <a16:creationId xmlns:a16="http://schemas.microsoft.com/office/drawing/2014/main" id="{D650D487-8AC2-91EC-2772-8AE7D5C1756C}"/>
                    </a:ext>
                  </a:extLst>
                </p:cNvPr>
                <p:cNvGrpSpPr/>
                <p:nvPr/>
              </p:nvGrpSpPr>
              <p:grpSpPr>
                <a:xfrm>
                  <a:off x="96777" y="245867"/>
                  <a:ext cx="9434" cy="8821"/>
                  <a:chOff x="0" y="0"/>
                  <a:chExt cx="9433" cy="8819"/>
                </a:xfrm>
              </p:grpSpPr>
              <p:sp>
                <p:nvSpPr>
                  <p:cNvPr id="284" name="Line">
                    <a:extLst>
                      <a:ext uri="{FF2B5EF4-FFF2-40B4-BE49-F238E27FC236}">
                        <a16:creationId xmlns:a16="http://schemas.microsoft.com/office/drawing/2014/main" id="{D53349E3-091A-253B-8C36-DC75B535300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85" name="Line">
                    <a:extLst>
                      <a:ext uri="{FF2B5EF4-FFF2-40B4-BE49-F238E27FC236}">
                        <a16:creationId xmlns:a16="http://schemas.microsoft.com/office/drawing/2014/main" id="{7D7D3953-A9F4-BADC-41E4-5FE17F15A59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0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22" name="Shape">
                  <a:extLst>
                    <a:ext uri="{FF2B5EF4-FFF2-40B4-BE49-F238E27FC236}">
                      <a16:creationId xmlns:a16="http://schemas.microsoft.com/office/drawing/2014/main" id="{A70B79A1-08F1-F5BA-15EF-3DB202272AC6}"/>
                    </a:ext>
                  </a:extLst>
                </p:cNvPr>
                <p:cNvGrpSpPr/>
                <p:nvPr/>
              </p:nvGrpSpPr>
              <p:grpSpPr>
                <a:xfrm>
                  <a:off x="148825" y="293722"/>
                  <a:ext cx="9435" cy="8821"/>
                  <a:chOff x="0" y="0"/>
                  <a:chExt cx="9434" cy="8819"/>
                </a:xfrm>
              </p:grpSpPr>
              <p:sp>
                <p:nvSpPr>
                  <p:cNvPr id="282" name="Line">
                    <a:extLst>
                      <a:ext uri="{FF2B5EF4-FFF2-40B4-BE49-F238E27FC236}">
                        <a16:creationId xmlns:a16="http://schemas.microsoft.com/office/drawing/2014/main" id="{8266CFB7-95C9-9285-6BC6-A4D99CAB9BE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2160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83" name="Line">
                    <a:extLst>
                      <a:ext uri="{FF2B5EF4-FFF2-40B4-BE49-F238E27FC236}">
                        <a16:creationId xmlns:a16="http://schemas.microsoft.com/office/drawing/2014/main" id="{2C215CF4-5842-D88C-97CC-85B8BA3E281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21600"/>
                          <a:pt x="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23" name="Shape">
                  <a:extLst>
                    <a:ext uri="{FF2B5EF4-FFF2-40B4-BE49-F238E27FC236}">
                      <a16:creationId xmlns:a16="http://schemas.microsoft.com/office/drawing/2014/main" id="{707E2F32-FD34-D5DA-480D-00C0C1794467}"/>
                    </a:ext>
                  </a:extLst>
                </p:cNvPr>
                <p:cNvGrpSpPr/>
                <p:nvPr/>
              </p:nvGrpSpPr>
              <p:grpSpPr>
                <a:xfrm>
                  <a:off x="109008" y="183178"/>
                  <a:ext cx="9436" cy="8821"/>
                  <a:chOff x="0" y="0"/>
                  <a:chExt cx="9434" cy="8819"/>
                </a:xfrm>
              </p:grpSpPr>
              <p:sp>
                <p:nvSpPr>
                  <p:cNvPr id="280" name="Line">
                    <a:extLst>
                      <a:ext uri="{FF2B5EF4-FFF2-40B4-BE49-F238E27FC236}">
                        <a16:creationId xmlns:a16="http://schemas.microsoft.com/office/drawing/2014/main" id="{2010F21C-17AE-DFE5-59E1-39B4C2AAA165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4320"/>
                          <a:pt x="0" y="8640"/>
                          <a:pt x="3599" y="12960"/>
                        </a:cubicBezTo>
                        <a:cubicBezTo>
                          <a:pt x="7199" y="17280"/>
                          <a:pt x="144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81" name="Line">
                    <a:extLst>
                      <a:ext uri="{FF2B5EF4-FFF2-40B4-BE49-F238E27FC236}">
                        <a16:creationId xmlns:a16="http://schemas.microsoft.com/office/drawing/2014/main" id="{C07E584A-25E5-03AC-DEAB-0EEBB15E78E7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943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21600"/>
                          <a:pt x="7199" y="17280"/>
                          <a:pt x="3599" y="12960"/>
                        </a:cubicBezTo>
                        <a:cubicBezTo>
                          <a:pt x="0" y="8640"/>
                          <a:pt x="0" y="432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24" name="Shape">
                  <a:extLst>
                    <a:ext uri="{FF2B5EF4-FFF2-40B4-BE49-F238E27FC236}">
                      <a16:creationId xmlns:a16="http://schemas.microsoft.com/office/drawing/2014/main" id="{3434F577-A588-8200-8166-8BFC6EA483CA}"/>
                    </a:ext>
                  </a:extLst>
                </p:cNvPr>
                <p:cNvGrpSpPr/>
                <p:nvPr/>
              </p:nvGrpSpPr>
              <p:grpSpPr>
                <a:xfrm>
                  <a:off x="164179" y="300660"/>
                  <a:ext cx="9435" cy="8821"/>
                  <a:chOff x="0" y="0"/>
                  <a:chExt cx="9433" cy="8819"/>
                </a:xfrm>
              </p:grpSpPr>
              <p:sp>
                <p:nvSpPr>
                  <p:cNvPr id="278" name="Line">
                    <a:extLst>
                      <a:ext uri="{FF2B5EF4-FFF2-40B4-BE49-F238E27FC236}">
                        <a16:creationId xmlns:a16="http://schemas.microsoft.com/office/drawing/2014/main" id="{7D33388D-CA46-8524-BE51-CEBEB43AC85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7200"/>
                          <a:pt x="10801" y="144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79" name="Line">
                    <a:extLst>
                      <a:ext uri="{FF2B5EF4-FFF2-40B4-BE49-F238E27FC236}">
                        <a16:creationId xmlns:a16="http://schemas.microsoft.com/office/drawing/2014/main" id="{0125C859-8961-9BF6-F6DF-FF52D9E6C55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1" y="14400"/>
                          <a:pt x="0" y="72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25" name="Shape">
                  <a:extLst>
                    <a:ext uri="{FF2B5EF4-FFF2-40B4-BE49-F238E27FC236}">
                      <a16:creationId xmlns:a16="http://schemas.microsoft.com/office/drawing/2014/main" id="{E6968935-B0AA-D428-DBD9-F2B24C9F2C77}"/>
                    </a:ext>
                  </a:extLst>
                </p:cNvPr>
                <p:cNvGrpSpPr/>
                <p:nvPr/>
              </p:nvGrpSpPr>
              <p:grpSpPr>
                <a:xfrm>
                  <a:off x="161317" y="295396"/>
                  <a:ext cx="9435" cy="8821"/>
                  <a:chOff x="0" y="0"/>
                  <a:chExt cx="9434" cy="8819"/>
                </a:xfrm>
              </p:grpSpPr>
              <p:sp>
                <p:nvSpPr>
                  <p:cNvPr id="276" name="Line">
                    <a:extLst>
                      <a:ext uri="{FF2B5EF4-FFF2-40B4-BE49-F238E27FC236}">
                        <a16:creationId xmlns:a16="http://schemas.microsoft.com/office/drawing/2014/main" id="{593DC7B9-76FC-6D7E-8193-B788AA4C6C7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5400"/>
                          <a:pt x="21600" y="162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77" name="Line">
                    <a:extLst>
                      <a:ext uri="{FF2B5EF4-FFF2-40B4-BE49-F238E27FC236}">
                        <a16:creationId xmlns:a16="http://schemas.microsoft.com/office/drawing/2014/main" id="{456D0CA3-A635-B5AD-4B17-F6FCB6ABE8D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6200"/>
                          <a:pt x="0" y="54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26" name="Shape">
                  <a:extLst>
                    <a:ext uri="{FF2B5EF4-FFF2-40B4-BE49-F238E27FC236}">
                      <a16:creationId xmlns:a16="http://schemas.microsoft.com/office/drawing/2014/main" id="{3DADF9D7-0036-88BA-4EA2-5B58EDCBE491}"/>
                    </a:ext>
                  </a:extLst>
                </p:cNvPr>
                <p:cNvGrpSpPr/>
                <p:nvPr/>
              </p:nvGrpSpPr>
              <p:grpSpPr>
                <a:xfrm>
                  <a:off x="164960" y="316931"/>
                  <a:ext cx="9435" cy="8821"/>
                  <a:chOff x="0" y="0"/>
                  <a:chExt cx="9434" cy="8819"/>
                </a:xfrm>
              </p:grpSpPr>
              <p:sp>
                <p:nvSpPr>
                  <p:cNvPr id="274" name="Line">
                    <a:extLst>
                      <a:ext uri="{FF2B5EF4-FFF2-40B4-BE49-F238E27FC236}">
                        <a16:creationId xmlns:a16="http://schemas.microsoft.com/office/drawing/2014/main" id="{11012B2D-1202-06BD-6D5A-AC7EB87AF39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1080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75" name="Line">
                    <a:extLst>
                      <a:ext uri="{FF2B5EF4-FFF2-40B4-BE49-F238E27FC236}">
                        <a16:creationId xmlns:a16="http://schemas.microsoft.com/office/drawing/2014/main" id="{C86436BE-A3C2-BBA6-57BD-AF3DD16E3AA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108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27" name="Shape">
                  <a:extLst>
                    <a:ext uri="{FF2B5EF4-FFF2-40B4-BE49-F238E27FC236}">
                      <a16:creationId xmlns:a16="http://schemas.microsoft.com/office/drawing/2014/main" id="{903F069E-3833-FB60-6E9E-25E12030DA9D}"/>
                    </a:ext>
                  </a:extLst>
                </p:cNvPr>
                <p:cNvGrpSpPr/>
                <p:nvPr/>
              </p:nvGrpSpPr>
              <p:grpSpPr>
                <a:xfrm>
                  <a:off x="159755" y="369331"/>
                  <a:ext cx="9435" cy="8821"/>
                  <a:chOff x="0" y="0"/>
                  <a:chExt cx="9434" cy="8819"/>
                </a:xfrm>
              </p:grpSpPr>
              <p:sp>
                <p:nvSpPr>
                  <p:cNvPr id="272" name="Line">
                    <a:extLst>
                      <a:ext uri="{FF2B5EF4-FFF2-40B4-BE49-F238E27FC236}">
                        <a16:creationId xmlns:a16="http://schemas.microsoft.com/office/drawing/2014/main" id="{D0864A04-4771-3EFB-A5D1-CEDBD95ADDA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73" name="Line">
                    <a:extLst>
                      <a:ext uri="{FF2B5EF4-FFF2-40B4-BE49-F238E27FC236}">
                        <a16:creationId xmlns:a16="http://schemas.microsoft.com/office/drawing/2014/main" id="{D70D2960-A693-827A-6464-238797D8FA6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228" name="Shape">
                  <a:extLst>
                    <a:ext uri="{FF2B5EF4-FFF2-40B4-BE49-F238E27FC236}">
                      <a16:creationId xmlns:a16="http://schemas.microsoft.com/office/drawing/2014/main" id="{657CEB87-AD23-418C-B097-295471033356}"/>
                    </a:ext>
                  </a:extLst>
                </p:cNvPr>
                <p:cNvSpPr/>
                <p:nvPr/>
              </p:nvSpPr>
              <p:spPr>
                <a:xfrm>
                  <a:off x="113985" y="4784"/>
                  <a:ext cx="186846" cy="139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002" y="19542"/>
                      </a:moveTo>
                      <a:cubicBezTo>
                        <a:pt x="10147" y="19714"/>
                        <a:pt x="10147" y="19885"/>
                        <a:pt x="10292" y="20057"/>
                      </a:cubicBezTo>
                      <a:cubicBezTo>
                        <a:pt x="10292" y="20057"/>
                        <a:pt x="10292" y="20057"/>
                        <a:pt x="10292" y="20228"/>
                      </a:cubicBezTo>
                      <a:cubicBezTo>
                        <a:pt x="10437" y="20228"/>
                        <a:pt x="10437" y="20400"/>
                        <a:pt x="10582" y="20571"/>
                      </a:cubicBezTo>
                      <a:cubicBezTo>
                        <a:pt x="10727" y="20914"/>
                        <a:pt x="10873" y="21085"/>
                        <a:pt x="11018" y="21257"/>
                      </a:cubicBezTo>
                      <a:cubicBezTo>
                        <a:pt x="11163" y="21428"/>
                        <a:pt x="11163" y="21428"/>
                        <a:pt x="11163" y="21428"/>
                      </a:cubicBezTo>
                      <a:cubicBezTo>
                        <a:pt x="11308" y="21600"/>
                        <a:pt x="11453" y="21600"/>
                        <a:pt x="11453" y="21600"/>
                      </a:cubicBezTo>
                      <a:cubicBezTo>
                        <a:pt x="11598" y="21600"/>
                        <a:pt x="11598" y="21600"/>
                        <a:pt x="11598" y="21600"/>
                      </a:cubicBezTo>
                      <a:cubicBezTo>
                        <a:pt x="11888" y="21428"/>
                        <a:pt x="12033" y="21257"/>
                        <a:pt x="12323" y="21257"/>
                      </a:cubicBezTo>
                      <a:cubicBezTo>
                        <a:pt x="12468" y="21257"/>
                        <a:pt x="12613" y="21428"/>
                        <a:pt x="12758" y="21428"/>
                      </a:cubicBezTo>
                      <a:cubicBezTo>
                        <a:pt x="12903" y="21428"/>
                        <a:pt x="13192" y="21085"/>
                        <a:pt x="13482" y="20914"/>
                      </a:cubicBezTo>
                      <a:cubicBezTo>
                        <a:pt x="13627" y="20742"/>
                        <a:pt x="13627" y="20742"/>
                        <a:pt x="13627" y="20742"/>
                      </a:cubicBezTo>
                      <a:cubicBezTo>
                        <a:pt x="13917" y="20571"/>
                        <a:pt x="14062" y="20571"/>
                        <a:pt x="14352" y="20400"/>
                      </a:cubicBezTo>
                      <a:cubicBezTo>
                        <a:pt x="14497" y="20400"/>
                        <a:pt x="14497" y="20400"/>
                        <a:pt x="14497" y="20400"/>
                      </a:cubicBezTo>
                      <a:cubicBezTo>
                        <a:pt x="14787" y="19542"/>
                        <a:pt x="15077" y="19200"/>
                        <a:pt x="15657" y="19028"/>
                      </a:cubicBezTo>
                      <a:cubicBezTo>
                        <a:pt x="15802" y="19028"/>
                        <a:pt x="15802" y="19028"/>
                        <a:pt x="15947" y="18857"/>
                      </a:cubicBezTo>
                      <a:cubicBezTo>
                        <a:pt x="15947" y="18857"/>
                        <a:pt x="15947" y="18857"/>
                        <a:pt x="15947" y="18857"/>
                      </a:cubicBezTo>
                      <a:cubicBezTo>
                        <a:pt x="15802" y="18857"/>
                        <a:pt x="15802" y="19028"/>
                        <a:pt x="15802" y="19028"/>
                      </a:cubicBezTo>
                      <a:cubicBezTo>
                        <a:pt x="15657" y="19028"/>
                        <a:pt x="15512" y="19028"/>
                        <a:pt x="15367" y="19028"/>
                      </a:cubicBezTo>
                      <a:cubicBezTo>
                        <a:pt x="15222" y="19028"/>
                        <a:pt x="15077" y="19028"/>
                        <a:pt x="14932" y="18857"/>
                      </a:cubicBezTo>
                      <a:cubicBezTo>
                        <a:pt x="14932" y="18857"/>
                        <a:pt x="14932" y="18857"/>
                        <a:pt x="14932" y="18857"/>
                      </a:cubicBezTo>
                      <a:cubicBezTo>
                        <a:pt x="14932" y="18857"/>
                        <a:pt x="14932" y="18857"/>
                        <a:pt x="14932" y="18857"/>
                      </a:cubicBezTo>
                      <a:cubicBezTo>
                        <a:pt x="14932" y="18857"/>
                        <a:pt x="14932" y="18685"/>
                        <a:pt x="14932" y="18685"/>
                      </a:cubicBezTo>
                      <a:cubicBezTo>
                        <a:pt x="14932" y="18685"/>
                        <a:pt x="14932" y="18685"/>
                        <a:pt x="14932" y="18685"/>
                      </a:cubicBezTo>
                      <a:cubicBezTo>
                        <a:pt x="14932" y="18514"/>
                        <a:pt x="14787" y="18514"/>
                        <a:pt x="14787" y="18342"/>
                      </a:cubicBezTo>
                      <a:cubicBezTo>
                        <a:pt x="14787" y="18171"/>
                        <a:pt x="14787" y="18000"/>
                        <a:pt x="14642" y="18000"/>
                      </a:cubicBezTo>
                      <a:cubicBezTo>
                        <a:pt x="14642" y="17828"/>
                        <a:pt x="14352" y="17485"/>
                        <a:pt x="14352" y="17142"/>
                      </a:cubicBezTo>
                      <a:cubicBezTo>
                        <a:pt x="14352" y="16457"/>
                        <a:pt x="14352" y="16285"/>
                        <a:pt x="13917" y="15942"/>
                      </a:cubicBezTo>
                      <a:cubicBezTo>
                        <a:pt x="13627" y="15771"/>
                        <a:pt x="13627" y="15428"/>
                        <a:pt x="13627" y="15428"/>
                      </a:cubicBezTo>
                      <a:cubicBezTo>
                        <a:pt x="13772" y="14914"/>
                        <a:pt x="14207" y="14914"/>
                        <a:pt x="14497" y="14914"/>
                      </a:cubicBezTo>
                      <a:cubicBezTo>
                        <a:pt x="14787" y="14914"/>
                        <a:pt x="15077" y="14914"/>
                        <a:pt x="15367" y="15257"/>
                      </a:cubicBezTo>
                      <a:cubicBezTo>
                        <a:pt x="15367" y="15257"/>
                        <a:pt x="15657" y="15257"/>
                        <a:pt x="15802" y="15257"/>
                      </a:cubicBezTo>
                      <a:cubicBezTo>
                        <a:pt x="16237" y="15428"/>
                        <a:pt x="16672" y="15428"/>
                        <a:pt x="16817" y="15771"/>
                      </a:cubicBezTo>
                      <a:cubicBezTo>
                        <a:pt x="16817" y="15771"/>
                        <a:pt x="16817" y="15942"/>
                        <a:pt x="16817" y="15942"/>
                      </a:cubicBezTo>
                      <a:cubicBezTo>
                        <a:pt x="16817" y="15942"/>
                        <a:pt x="16817" y="16114"/>
                        <a:pt x="16962" y="16114"/>
                      </a:cubicBezTo>
                      <a:cubicBezTo>
                        <a:pt x="16962" y="16114"/>
                        <a:pt x="16962" y="16114"/>
                        <a:pt x="16962" y="16114"/>
                      </a:cubicBezTo>
                      <a:cubicBezTo>
                        <a:pt x="16962" y="15428"/>
                        <a:pt x="17396" y="14914"/>
                        <a:pt x="18121" y="14914"/>
                      </a:cubicBezTo>
                      <a:cubicBezTo>
                        <a:pt x="18121" y="14914"/>
                        <a:pt x="18266" y="14914"/>
                        <a:pt x="18411" y="14914"/>
                      </a:cubicBezTo>
                      <a:cubicBezTo>
                        <a:pt x="18701" y="15085"/>
                        <a:pt x="19281" y="14742"/>
                        <a:pt x="19571" y="14400"/>
                      </a:cubicBezTo>
                      <a:cubicBezTo>
                        <a:pt x="19861" y="14228"/>
                        <a:pt x="20151" y="14057"/>
                        <a:pt x="20296" y="14057"/>
                      </a:cubicBezTo>
                      <a:cubicBezTo>
                        <a:pt x="20296" y="14057"/>
                        <a:pt x="20441" y="13885"/>
                        <a:pt x="20441" y="13714"/>
                      </a:cubicBezTo>
                      <a:cubicBezTo>
                        <a:pt x="20441" y="13714"/>
                        <a:pt x="20441" y="13714"/>
                        <a:pt x="20441" y="13542"/>
                      </a:cubicBezTo>
                      <a:cubicBezTo>
                        <a:pt x="20296" y="13542"/>
                        <a:pt x="20296" y="13542"/>
                        <a:pt x="20296" y="13371"/>
                      </a:cubicBezTo>
                      <a:cubicBezTo>
                        <a:pt x="20296" y="13371"/>
                        <a:pt x="20151" y="13371"/>
                        <a:pt x="20151" y="13371"/>
                      </a:cubicBezTo>
                      <a:cubicBezTo>
                        <a:pt x="20151" y="13200"/>
                        <a:pt x="20151" y="13200"/>
                        <a:pt x="20006" y="13200"/>
                      </a:cubicBezTo>
                      <a:cubicBezTo>
                        <a:pt x="20006" y="13028"/>
                        <a:pt x="20006" y="13028"/>
                        <a:pt x="20006" y="13028"/>
                      </a:cubicBezTo>
                      <a:cubicBezTo>
                        <a:pt x="20006" y="13028"/>
                        <a:pt x="20006" y="13028"/>
                        <a:pt x="19861" y="12857"/>
                      </a:cubicBezTo>
                      <a:cubicBezTo>
                        <a:pt x="19861" y="12857"/>
                        <a:pt x="19861" y="12857"/>
                        <a:pt x="19861" y="12857"/>
                      </a:cubicBezTo>
                      <a:cubicBezTo>
                        <a:pt x="19861" y="12857"/>
                        <a:pt x="19861" y="12685"/>
                        <a:pt x="19861" y="12685"/>
                      </a:cubicBezTo>
                      <a:cubicBezTo>
                        <a:pt x="19716" y="12685"/>
                        <a:pt x="19716" y="12685"/>
                        <a:pt x="19716" y="12685"/>
                      </a:cubicBezTo>
                      <a:cubicBezTo>
                        <a:pt x="19716" y="12685"/>
                        <a:pt x="19716" y="12685"/>
                        <a:pt x="19716" y="12685"/>
                      </a:cubicBezTo>
                      <a:cubicBezTo>
                        <a:pt x="19716" y="12514"/>
                        <a:pt x="19716" y="12514"/>
                        <a:pt x="19716" y="12514"/>
                      </a:cubicBezTo>
                      <a:cubicBezTo>
                        <a:pt x="19571" y="12514"/>
                        <a:pt x="19571" y="12514"/>
                        <a:pt x="19571" y="12514"/>
                      </a:cubicBezTo>
                      <a:cubicBezTo>
                        <a:pt x="19571" y="12514"/>
                        <a:pt x="19571" y="12514"/>
                        <a:pt x="19571" y="12514"/>
                      </a:cubicBezTo>
                      <a:cubicBezTo>
                        <a:pt x="19571" y="12514"/>
                        <a:pt x="19571" y="12514"/>
                        <a:pt x="19571" y="12514"/>
                      </a:cubicBezTo>
                      <a:cubicBezTo>
                        <a:pt x="19571" y="12342"/>
                        <a:pt x="19571" y="12342"/>
                        <a:pt x="19571" y="12342"/>
                      </a:cubicBezTo>
                      <a:cubicBezTo>
                        <a:pt x="19136" y="12000"/>
                        <a:pt x="19426" y="11657"/>
                        <a:pt x="19426" y="11485"/>
                      </a:cubicBezTo>
                      <a:cubicBezTo>
                        <a:pt x="19571" y="11314"/>
                        <a:pt x="19571" y="11142"/>
                        <a:pt x="19571" y="11142"/>
                      </a:cubicBezTo>
                      <a:cubicBezTo>
                        <a:pt x="19571" y="10800"/>
                        <a:pt x="19571" y="10628"/>
                        <a:pt x="19716" y="10285"/>
                      </a:cubicBezTo>
                      <a:cubicBezTo>
                        <a:pt x="19861" y="10114"/>
                        <a:pt x="20151" y="9942"/>
                        <a:pt x="20586" y="9942"/>
                      </a:cubicBezTo>
                      <a:cubicBezTo>
                        <a:pt x="20876" y="9771"/>
                        <a:pt x="20876" y="9771"/>
                        <a:pt x="20876" y="9771"/>
                      </a:cubicBezTo>
                      <a:cubicBezTo>
                        <a:pt x="20876" y="9600"/>
                        <a:pt x="20876" y="9600"/>
                        <a:pt x="20731" y="9428"/>
                      </a:cubicBezTo>
                      <a:cubicBezTo>
                        <a:pt x="20586" y="9257"/>
                        <a:pt x="20441" y="9085"/>
                        <a:pt x="20441" y="8914"/>
                      </a:cubicBezTo>
                      <a:cubicBezTo>
                        <a:pt x="20441" y="8400"/>
                        <a:pt x="21021" y="7714"/>
                        <a:pt x="21311" y="7542"/>
                      </a:cubicBezTo>
                      <a:cubicBezTo>
                        <a:pt x="21311" y="7542"/>
                        <a:pt x="21311" y="7542"/>
                        <a:pt x="21456" y="7542"/>
                      </a:cubicBezTo>
                      <a:cubicBezTo>
                        <a:pt x="21456" y="7542"/>
                        <a:pt x="21456" y="7542"/>
                        <a:pt x="21456" y="7371"/>
                      </a:cubicBezTo>
                      <a:cubicBezTo>
                        <a:pt x="21456" y="7371"/>
                        <a:pt x="21456" y="7371"/>
                        <a:pt x="21456" y="7371"/>
                      </a:cubicBezTo>
                      <a:cubicBezTo>
                        <a:pt x="21456" y="7371"/>
                        <a:pt x="21456" y="7371"/>
                        <a:pt x="21456" y="7371"/>
                      </a:cubicBezTo>
                      <a:cubicBezTo>
                        <a:pt x="21600" y="7200"/>
                        <a:pt x="21600" y="7200"/>
                        <a:pt x="21600" y="7200"/>
                      </a:cubicBezTo>
                      <a:cubicBezTo>
                        <a:pt x="20876" y="6857"/>
                        <a:pt x="20151" y="7028"/>
                        <a:pt x="19716" y="7028"/>
                      </a:cubicBezTo>
                      <a:cubicBezTo>
                        <a:pt x="19716" y="7028"/>
                        <a:pt x="19716" y="7028"/>
                        <a:pt x="19716" y="7028"/>
                      </a:cubicBezTo>
                      <a:cubicBezTo>
                        <a:pt x="19426" y="7028"/>
                        <a:pt x="19281" y="6857"/>
                        <a:pt x="19281" y="6685"/>
                      </a:cubicBezTo>
                      <a:cubicBezTo>
                        <a:pt x="19136" y="6514"/>
                        <a:pt x="19281" y="6171"/>
                        <a:pt x="19426" y="5828"/>
                      </a:cubicBezTo>
                      <a:cubicBezTo>
                        <a:pt x="19571" y="5657"/>
                        <a:pt x="19861" y="5314"/>
                        <a:pt x="19861" y="4971"/>
                      </a:cubicBezTo>
                      <a:cubicBezTo>
                        <a:pt x="19861" y="4800"/>
                        <a:pt x="19281" y="4628"/>
                        <a:pt x="18121" y="4457"/>
                      </a:cubicBezTo>
                      <a:cubicBezTo>
                        <a:pt x="17976" y="4457"/>
                        <a:pt x="17831" y="4285"/>
                        <a:pt x="17686" y="4285"/>
                      </a:cubicBezTo>
                      <a:cubicBezTo>
                        <a:pt x="17107" y="4114"/>
                        <a:pt x="16962" y="3771"/>
                        <a:pt x="16962" y="3428"/>
                      </a:cubicBezTo>
                      <a:cubicBezTo>
                        <a:pt x="16962" y="3257"/>
                        <a:pt x="17107" y="2914"/>
                        <a:pt x="17396" y="2742"/>
                      </a:cubicBezTo>
                      <a:cubicBezTo>
                        <a:pt x="17107" y="2742"/>
                        <a:pt x="16817" y="2742"/>
                        <a:pt x="16527" y="2742"/>
                      </a:cubicBezTo>
                      <a:cubicBezTo>
                        <a:pt x="15657" y="2914"/>
                        <a:pt x="14352" y="3600"/>
                        <a:pt x="13482" y="4114"/>
                      </a:cubicBezTo>
                      <a:cubicBezTo>
                        <a:pt x="13337" y="4114"/>
                        <a:pt x="13192" y="4114"/>
                        <a:pt x="13047" y="4114"/>
                      </a:cubicBezTo>
                      <a:cubicBezTo>
                        <a:pt x="12613" y="4114"/>
                        <a:pt x="12178" y="3942"/>
                        <a:pt x="11743" y="3600"/>
                      </a:cubicBezTo>
                      <a:cubicBezTo>
                        <a:pt x="11308" y="3257"/>
                        <a:pt x="10727" y="2914"/>
                        <a:pt x="10437" y="3085"/>
                      </a:cubicBezTo>
                      <a:cubicBezTo>
                        <a:pt x="10002" y="3257"/>
                        <a:pt x="9567" y="3257"/>
                        <a:pt x="9132" y="3257"/>
                      </a:cubicBezTo>
                      <a:cubicBezTo>
                        <a:pt x="8697" y="3257"/>
                        <a:pt x="8263" y="3257"/>
                        <a:pt x="8118" y="2914"/>
                      </a:cubicBezTo>
                      <a:cubicBezTo>
                        <a:pt x="7973" y="2742"/>
                        <a:pt x="7828" y="2571"/>
                        <a:pt x="7828" y="2228"/>
                      </a:cubicBezTo>
                      <a:cubicBezTo>
                        <a:pt x="7973" y="1885"/>
                        <a:pt x="7828" y="1542"/>
                        <a:pt x="7683" y="1371"/>
                      </a:cubicBezTo>
                      <a:cubicBezTo>
                        <a:pt x="7538" y="1199"/>
                        <a:pt x="7248" y="1028"/>
                        <a:pt x="6958" y="1028"/>
                      </a:cubicBezTo>
                      <a:cubicBezTo>
                        <a:pt x="6233" y="1199"/>
                        <a:pt x="5943" y="685"/>
                        <a:pt x="5798" y="342"/>
                      </a:cubicBezTo>
                      <a:cubicBezTo>
                        <a:pt x="5653" y="171"/>
                        <a:pt x="5653" y="0"/>
                        <a:pt x="5508" y="0"/>
                      </a:cubicBezTo>
                      <a:cubicBezTo>
                        <a:pt x="5508" y="0"/>
                        <a:pt x="5508" y="0"/>
                        <a:pt x="5508" y="0"/>
                      </a:cubicBezTo>
                      <a:cubicBezTo>
                        <a:pt x="5508" y="0"/>
                        <a:pt x="5508" y="171"/>
                        <a:pt x="5508" y="171"/>
                      </a:cubicBezTo>
                      <a:cubicBezTo>
                        <a:pt x="5508" y="514"/>
                        <a:pt x="5653" y="1028"/>
                        <a:pt x="5218" y="1199"/>
                      </a:cubicBezTo>
                      <a:cubicBezTo>
                        <a:pt x="5073" y="1371"/>
                        <a:pt x="4928" y="1371"/>
                        <a:pt x="4638" y="1542"/>
                      </a:cubicBezTo>
                      <a:cubicBezTo>
                        <a:pt x="4204" y="1714"/>
                        <a:pt x="3189" y="2057"/>
                        <a:pt x="3189" y="2399"/>
                      </a:cubicBezTo>
                      <a:cubicBezTo>
                        <a:pt x="3044" y="2742"/>
                        <a:pt x="3189" y="3085"/>
                        <a:pt x="3334" y="3600"/>
                      </a:cubicBezTo>
                      <a:cubicBezTo>
                        <a:pt x="3624" y="4114"/>
                        <a:pt x="3914" y="4800"/>
                        <a:pt x="3624" y="5485"/>
                      </a:cubicBezTo>
                      <a:cubicBezTo>
                        <a:pt x="3479" y="5828"/>
                        <a:pt x="3189" y="6000"/>
                        <a:pt x="2899" y="6000"/>
                      </a:cubicBezTo>
                      <a:cubicBezTo>
                        <a:pt x="2319" y="6000"/>
                        <a:pt x="1594" y="5314"/>
                        <a:pt x="1449" y="4800"/>
                      </a:cubicBezTo>
                      <a:cubicBezTo>
                        <a:pt x="1159" y="4114"/>
                        <a:pt x="1449" y="3428"/>
                        <a:pt x="1884" y="2742"/>
                      </a:cubicBezTo>
                      <a:cubicBezTo>
                        <a:pt x="1884" y="2571"/>
                        <a:pt x="2174" y="2228"/>
                        <a:pt x="2174" y="2228"/>
                      </a:cubicBezTo>
                      <a:cubicBezTo>
                        <a:pt x="2029" y="2057"/>
                        <a:pt x="1884" y="1714"/>
                        <a:pt x="1884" y="1371"/>
                      </a:cubicBezTo>
                      <a:cubicBezTo>
                        <a:pt x="1739" y="1371"/>
                        <a:pt x="1739" y="1542"/>
                        <a:pt x="1594" y="1542"/>
                      </a:cubicBezTo>
                      <a:cubicBezTo>
                        <a:pt x="1594" y="1714"/>
                        <a:pt x="1594" y="1714"/>
                        <a:pt x="1594" y="1714"/>
                      </a:cubicBezTo>
                      <a:cubicBezTo>
                        <a:pt x="1449" y="1885"/>
                        <a:pt x="1304" y="2057"/>
                        <a:pt x="1304" y="2057"/>
                      </a:cubicBezTo>
                      <a:cubicBezTo>
                        <a:pt x="869" y="2571"/>
                        <a:pt x="579" y="2914"/>
                        <a:pt x="579" y="3257"/>
                      </a:cubicBezTo>
                      <a:cubicBezTo>
                        <a:pt x="579" y="3428"/>
                        <a:pt x="579" y="3428"/>
                        <a:pt x="579" y="3428"/>
                      </a:cubicBezTo>
                      <a:cubicBezTo>
                        <a:pt x="434" y="4114"/>
                        <a:pt x="434" y="4457"/>
                        <a:pt x="144" y="4971"/>
                      </a:cubicBezTo>
                      <a:cubicBezTo>
                        <a:pt x="144" y="4971"/>
                        <a:pt x="0" y="5142"/>
                        <a:pt x="0" y="5142"/>
                      </a:cubicBezTo>
                      <a:cubicBezTo>
                        <a:pt x="724" y="5314"/>
                        <a:pt x="724" y="5828"/>
                        <a:pt x="724" y="6000"/>
                      </a:cubicBezTo>
                      <a:cubicBezTo>
                        <a:pt x="869" y="6000"/>
                        <a:pt x="869" y="6171"/>
                        <a:pt x="1014" y="6171"/>
                      </a:cubicBezTo>
                      <a:cubicBezTo>
                        <a:pt x="1159" y="6342"/>
                        <a:pt x="1594" y="6685"/>
                        <a:pt x="1449" y="7371"/>
                      </a:cubicBezTo>
                      <a:cubicBezTo>
                        <a:pt x="1449" y="7542"/>
                        <a:pt x="1449" y="7542"/>
                        <a:pt x="1449" y="7542"/>
                      </a:cubicBezTo>
                      <a:cubicBezTo>
                        <a:pt x="1449" y="7885"/>
                        <a:pt x="1304" y="8914"/>
                        <a:pt x="1739" y="9257"/>
                      </a:cubicBezTo>
                      <a:cubicBezTo>
                        <a:pt x="1739" y="9428"/>
                        <a:pt x="2029" y="9428"/>
                        <a:pt x="2174" y="9428"/>
                      </a:cubicBezTo>
                      <a:cubicBezTo>
                        <a:pt x="2754" y="9428"/>
                        <a:pt x="3044" y="9428"/>
                        <a:pt x="3334" y="9428"/>
                      </a:cubicBezTo>
                      <a:cubicBezTo>
                        <a:pt x="3624" y="9257"/>
                        <a:pt x="3914" y="9257"/>
                        <a:pt x="4204" y="9257"/>
                      </a:cubicBezTo>
                      <a:cubicBezTo>
                        <a:pt x="4638" y="9257"/>
                        <a:pt x="5073" y="9428"/>
                        <a:pt x="5363" y="9942"/>
                      </a:cubicBezTo>
                      <a:cubicBezTo>
                        <a:pt x="5798" y="10628"/>
                        <a:pt x="6378" y="10971"/>
                        <a:pt x="7103" y="10971"/>
                      </a:cubicBezTo>
                      <a:cubicBezTo>
                        <a:pt x="7103" y="10971"/>
                        <a:pt x="7248" y="10971"/>
                        <a:pt x="7393" y="10971"/>
                      </a:cubicBezTo>
                      <a:cubicBezTo>
                        <a:pt x="7683" y="10971"/>
                        <a:pt x="8118" y="10800"/>
                        <a:pt x="8553" y="10800"/>
                      </a:cubicBezTo>
                      <a:cubicBezTo>
                        <a:pt x="8987" y="10800"/>
                        <a:pt x="9422" y="10971"/>
                        <a:pt x="9567" y="11314"/>
                      </a:cubicBezTo>
                      <a:cubicBezTo>
                        <a:pt x="9712" y="11485"/>
                        <a:pt x="9712" y="11657"/>
                        <a:pt x="9567" y="12000"/>
                      </a:cubicBezTo>
                      <a:cubicBezTo>
                        <a:pt x="8987" y="13028"/>
                        <a:pt x="8842" y="14914"/>
                        <a:pt x="9132" y="15257"/>
                      </a:cubicBezTo>
                      <a:cubicBezTo>
                        <a:pt x="9132" y="15257"/>
                        <a:pt x="9277" y="15428"/>
                        <a:pt x="9277" y="15428"/>
                      </a:cubicBezTo>
                      <a:cubicBezTo>
                        <a:pt x="9712" y="15942"/>
                        <a:pt x="10147" y="16457"/>
                        <a:pt x="9712" y="17142"/>
                      </a:cubicBezTo>
                      <a:cubicBezTo>
                        <a:pt x="9567" y="17314"/>
                        <a:pt x="9422" y="17657"/>
                        <a:pt x="9422" y="17828"/>
                      </a:cubicBezTo>
                      <a:cubicBezTo>
                        <a:pt x="9422" y="17828"/>
                        <a:pt x="9567" y="18000"/>
                        <a:pt x="9567" y="18171"/>
                      </a:cubicBezTo>
                      <a:cubicBezTo>
                        <a:pt x="9857" y="18342"/>
                        <a:pt x="10147" y="18685"/>
                        <a:pt x="10002" y="19371"/>
                      </a:cubicBezTo>
                      <a:cubicBezTo>
                        <a:pt x="10002" y="19371"/>
                        <a:pt x="10002" y="19542"/>
                        <a:pt x="10002" y="19542"/>
                      </a:cubicBezTo>
                      <a:cubicBezTo>
                        <a:pt x="10002" y="19542"/>
                        <a:pt x="10002" y="19542"/>
                        <a:pt x="10002" y="19542"/>
                      </a:cubicBezTo>
                      <a:cubicBezTo>
                        <a:pt x="10002" y="19542"/>
                        <a:pt x="10002" y="19542"/>
                        <a:pt x="10002" y="1954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29" name="Shape">
                  <a:extLst>
                    <a:ext uri="{FF2B5EF4-FFF2-40B4-BE49-F238E27FC236}">
                      <a16:creationId xmlns:a16="http://schemas.microsoft.com/office/drawing/2014/main" id="{EC92ADFD-FB71-BA7F-1150-332014826351}"/>
                    </a:ext>
                  </a:extLst>
                </p:cNvPr>
                <p:cNvGrpSpPr/>
                <p:nvPr/>
              </p:nvGrpSpPr>
              <p:grpSpPr>
                <a:xfrm>
                  <a:off x="250059" y="100629"/>
                  <a:ext cx="9434" cy="8821"/>
                  <a:chOff x="0" y="0"/>
                  <a:chExt cx="9433" cy="8819"/>
                </a:xfrm>
              </p:grpSpPr>
              <p:sp>
                <p:nvSpPr>
                  <p:cNvPr id="270" name="Line">
                    <a:extLst>
                      <a:ext uri="{FF2B5EF4-FFF2-40B4-BE49-F238E27FC236}">
                        <a16:creationId xmlns:a16="http://schemas.microsoft.com/office/drawing/2014/main" id="{C344E4E0-A327-108A-15DB-05EEFA26305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9257" y="7200"/>
                          <a:pt x="18514" y="72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71" name="Line">
                    <a:extLst>
                      <a:ext uri="{FF2B5EF4-FFF2-40B4-BE49-F238E27FC236}">
                        <a16:creationId xmlns:a16="http://schemas.microsoft.com/office/drawing/2014/main" id="{4DA2D3E9-6591-1453-127A-99CEBC73A41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8514" y="7200"/>
                          <a:pt x="9257" y="72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230" name="Shape">
                  <a:extLst>
                    <a:ext uri="{FF2B5EF4-FFF2-40B4-BE49-F238E27FC236}">
                      <a16:creationId xmlns:a16="http://schemas.microsoft.com/office/drawing/2014/main" id="{B50DF273-D410-9900-2C39-C286CC312538}"/>
                    </a:ext>
                  </a:extLst>
                </p:cNvPr>
                <p:cNvSpPr/>
                <p:nvPr/>
              </p:nvSpPr>
              <p:spPr>
                <a:xfrm>
                  <a:off x="284670" y="89623"/>
                  <a:ext cx="9434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21600" y="10801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10801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31" name="Shape">
                  <a:extLst>
                    <a:ext uri="{FF2B5EF4-FFF2-40B4-BE49-F238E27FC236}">
                      <a16:creationId xmlns:a16="http://schemas.microsoft.com/office/drawing/2014/main" id="{A7E50D67-1349-E47A-E12D-86414B194563}"/>
                    </a:ext>
                  </a:extLst>
                </p:cNvPr>
                <p:cNvGrpSpPr/>
                <p:nvPr/>
              </p:nvGrpSpPr>
              <p:grpSpPr>
                <a:xfrm>
                  <a:off x="228198" y="102065"/>
                  <a:ext cx="9435" cy="8821"/>
                  <a:chOff x="0" y="0"/>
                  <a:chExt cx="9433" cy="8819"/>
                </a:xfrm>
              </p:grpSpPr>
              <p:sp>
                <p:nvSpPr>
                  <p:cNvPr id="268" name="Line">
                    <a:extLst>
                      <a:ext uri="{FF2B5EF4-FFF2-40B4-BE49-F238E27FC236}">
                        <a16:creationId xmlns:a16="http://schemas.microsoft.com/office/drawing/2014/main" id="{6992E677-C923-5AA9-8D27-3A32FDC67AD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1440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69" name="Line">
                    <a:extLst>
                      <a:ext uri="{FF2B5EF4-FFF2-40B4-BE49-F238E27FC236}">
                        <a16:creationId xmlns:a16="http://schemas.microsoft.com/office/drawing/2014/main" id="{9940B1B6-EDA0-6E3C-17C1-92696CBE476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144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32" name="Shape">
                  <a:extLst>
                    <a:ext uri="{FF2B5EF4-FFF2-40B4-BE49-F238E27FC236}">
                      <a16:creationId xmlns:a16="http://schemas.microsoft.com/office/drawing/2014/main" id="{55BAAB3E-E19A-A181-ACC8-1F1F4EEF8AAE}"/>
                    </a:ext>
                  </a:extLst>
                </p:cNvPr>
                <p:cNvGrpSpPr/>
                <p:nvPr/>
              </p:nvGrpSpPr>
              <p:grpSpPr>
                <a:xfrm>
                  <a:off x="199572" y="132692"/>
                  <a:ext cx="9435" cy="8821"/>
                  <a:chOff x="0" y="0"/>
                  <a:chExt cx="9433" cy="8819"/>
                </a:xfrm>
              </p:grpSpPr>
              <p:sp>
                <p:nvSpPr>
                  <p:cNvPr id="266" name="Line">
                    <a:extLst>
                      <a:ext uri="{FF2B5EF4-FFF2-40B4-BE49-F238E27FC236}">
                        <a16:creationId xmlns:a16="http://schemas.microsoft.com/office/drawing/2014/main" id="{DB503DC1-92CC-634A-4A58-CD30C586B4A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1" y="10801"/>
                          <a:pt x="10801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67" name="Line">
                    <a:extLst>
                      <a:ext uri="{FF2B5EF4-FFF2-40B4-BE49-F238E27FC236}">
                        <a16:creationId xmlns:a16="http://schemas.microsoft.com/office/drawing/2014/main" id="{471B0440-89B4-8CDC-728F-D12AA7D9233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1" y="0"/>
                          <a:pt x="10801" y="10801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33" name="Shape">
                  <a:extLst>
                    <a:ext uri="{FF2B5EF4-FFF2-40B4-BE49-F238E27FC236}">
                      <a16:creationId xmlns:a16="http://schemas.microsoft.com/office/drawing/2014/main" id="{F13AD4CC-F305-FD30-624B-AB4B012261E1}"/>
                    </a:ext>
                  </a:extLst>
                </p:cNvPr>
                <p:cNvGrpSpPr/>
                <p:nvPr/>
              </p:nvGrpSpPr>
              <p:grpSpPr>
                <a:xfrm>
                  <a:off x="237827" y="119771"/>
                  <a:ext cx="9435" cy="8821"/>
                  <a:chOff x="0" y="0"/>
                  <a:chExt cx="9434" cy="8819"/>
                </a:xfrm>
              </p:grpSpPr>
              <p:sp>
                <p:nvSpPr>
                  <p:cNvPr id="264" name="Line">
                    <a:extLst>
                      <a:ext uri="{FF2B5EF4-FFF2-40B4-BE49-F238E27FC236}">
                        <a16:creationId xmlns:a16="http://schemas.microsoft.com/office/drawing/2014/main" id="{AC61EDBA-5337-AF92-6FE7-4777C696125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10801"/>
                          <a:pt x="21600" y="10801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65" name="Line">
                    <a:extLst>
                      <a:ext uri="{FF2B5EF4-FFF2-40B4-BE49-F238E27FC236}">
                        <a16:creationId xmlns:a16="http://schemas.microsoft.com/office/drawing/2014/main" id="{4BE3552C-4078-6B42-B5EE-A3C84E64D60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0801"/>
                          <a:pt x="0" y="10801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34" name="Shape">
                  <a:extLst>
                    <a:ext uri="{FF2B5EF4-FFF2-40B4-BE49-F238E27FC236}">
                      <a16:creationId xmlns:a16="http://schemas.microsoft.com/office/drawing/2014/main" id="{1452ABFC-685D-61C3-BB1D-2F6F91750A25}"/>
                    </a:ext>
                  </a:extLst>
                </p:cNvPr>
                <p:cNvGrpSpPr/>
                <p:nvPr/>
              </p:nvGrpSpPr>
              <p:grpSpPr>
                <a:xfrm>
                  <a:off x="196709" y="128625"/>
                  <a:ext cx="9435" cy="8820"/>
                  <a:chOff x="0" y="0"/>
                  <a:chExt cx="9433" cy="8819"/>
                </a:xfrm>
              </p:grpSpPr>
              <p:sp>
                <p:nvSpPr>
                  <p:cNvPr id="262" name="Line">
                    <a:extLst>
                      <a:ext uri="{FF2B5EF4-FFF2-40B4-BE49-F238E27FC236}">
                        <a16:creationId xmlns:a16="http://schemas.microsoft.com/office/drawing/2014/main" id="{75EA44D1-5D99-DF12-4B28-091CFD4C0F6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0" y="14400"/>
                          <a:pt x="10800" y="72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63" name="Line">
                    <a:extLst>
                      <a:ext uri="{FF2B5EF4-FFF2-40B4-BE49-F238E27FC236}">
                        <a16:creationId xmlns:a16="http://schemas.microsoft.com/office/drawing/2014/main" id="{1DCA4A86-7F73-276D-CC14-1C432C2DAC2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0" y="7200"/>
                          <a:pt x="10800" y="144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235" name="Shape">
                  <a:extLst>
                    <a:ext uri="{FF2B5EF4-FFF2-40B4-BE49-F238E27FC236}">
                      <a16:creationId xmlns:a16="http://schemas.microsoft.com/office/drawing/2014/main" id="{EAA8C487-091A-2110-1BD9-F9161986DC75}"/>
                    </a:ext>
                  </a:extLst>
                </p:cNvPr>
                <p:cNvSpPr/>
                <p:nvPr/>
              </p:nvSpPr>
              <p:spPr>
                <a:xfrm>
                  <a:off x="242252" y="123121"/>
                  <a:ext cx="9433" cy="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3500" extrusionOk="0">
                      <a:moveTo>
                        <a:pt x="10800" y="10800"/>
                      </a:moveTo>
                      <a:cubicBezTo>
                        <a:pt x="14400" y="10800"/>
                        <a:pt x="17999" y="10800"/>
                        <a:pt x="21600" y="10800"/>
                      </a:cubicBezTo>
                      <a:cubicBezTo>
                        <a:pt x="14400" y="10800"/>
                        <a:pt x="3599" y="21600"/>
                        <a:pt x="0" y="0"/>
                      </a:cubicBezTo>
                      <a:cubicBezTo>
                        <a:pt x="3599" y="10800"/>
                        <a:pt x="7199" y="10800"/>
                        <a:pt x="108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36" name="Shape">
                  <a:extLst>
                    <a:ext uri="{FF2B5EF4-FFF2-40B4-BE49-F238E27FC236}">
                      <a16:creationId xmlns:a16="http://schemas.microsoft.com/office/drawing/2014/main" id="{3FABC8B4-A680-5F3B-B19D-ADAED3E643C4}"/>
                    </a:ext>
                  </a:extLst>
                </p:cNvPr>
                <p:cNvGrpSpPr/>
                <p:nvPr/>
              </p:nvGrpSpPr>
              <p:grpSpPr>
                <a:xfrm>
                  <a:off x="160828" y="67610"/>
                  <a:ext cx="14577" cy="8821"/>
                  <a:chOff x="0" y="0"/>
                  <a:chExt cx="14575" cy="8819"/>
                </a:xfrm>
              </p:grpSpPr>
              <p:sp>
                <p:nvSpPr>
                  <p:cNvPr id="260" name="Line">
                    <a:extLst>
                      <a:ext uri="{FF2B5EF4-FFF2-40B4-BE49-F238E27FC236}">
                        <a16:creationId xmlns:a16="http://schemas.microsoft.com/office/drawing/2014/main" id="{D18F3212-E04A-DC2B-17AB-3CBBC4C4F80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457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5399" y="14400"/>
                          <a:pt x="12599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61" name="Line">
                    <a:extLst>
                      <a:ext uri="{FF2B5EF4-FFF2-40B4-BE49-F238E27FC236}">
                        <a16:creationId xmlns:a16="http://schemas.microsoft.com/office/drawing/2014/main" id="{0B1E57EE-4366-E7F0-1F56-D05872D95AA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4576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2599" y="21600"/>
                          <a:pt x="5399" y="1440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237" name="Shape">
                  <a:extLst>
                    <a:ext uri="{FF2B5EF4-FFF2-40B4-BE49-F238E27FC236}">
                      <a16:creationId xmlns:a16="http://schemas.microsoft.com/office/drawing/2014/main" id="{524C53AE-6907-DD8D-3835-DFF178E3526B}"/>
                    </a:ext>
                  </a:extLst>
                </p:cNvPr>
                <p:cNvSpPr/>
                <p:nvPr/>
              </p:nvSpPr>
              <p:spPr>
                <a:xfrm>
                  <a:off x="333107" y="80394"/>
                  <a:ext cx="52569" cy="507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714" y="21130"/>
                      </a:moveTo>
                      <a:cubicBezTo>
                        <a:pt x="8228" y="21130"/>
                        <a:pt x="8228" y="21600"/>
                        <a:pt x="8228" y="21600"/>
                      </a:cubicBezTo>
                      <a:cubicBezTo>
                        <a:pt x="8742" y="21600"/>
                        <a:pt x="8742" y="21600"/>
                        <a:pt x="9257" y="21600"/>
                      </a:cubicBez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9771" y="21130"/>
                        <a:pt x="9771" y="21130"/>
                        <a:pt x="9771" y="20191"/>
                      </a:cubicBezTo>
                      <a:cubicBezTo>
                        <a:pt x="9771" y="20191"/>
                        <a:pt x="9771" y="20191"/>
                        <a:pt x="9771" y="20191"/>
                      </a:cubicBezTo>
                      <a:cubicBezTo>
                        <a:pt x="10285" y="19252"/>
                        <a:pt x="10285" y="17843"/>
                        <a:pt x="12343" y="17843"/>
                      </a:cubicBezTo>
                      <a:cubicBezTo>
                        <a:pt x="12343" y="17843"/>
                        <a:pt x="12343" y="17843"/>
                        <a:pt x="12343" y="17843"/>
                      </a:cubicBezTo>
                      <a:cubicBezTo>
                        <a:pt x="13372" y="17843"/>
                        <a:pt x="14401" y="17843"/>
                        <a:pt x="14915" y="17843"/>
                      </a:cubicBezTo>
                      <a:cubicBezTo>
                        <a:pt x="15943" y="17843"/>
                        <a:pt x="16458" y="17373"/>
                        <a:pt x="17486" y="17373"/>
                      </a:cubicBezTo>
                      <a:cubicBezTo>
                        <a:pt x="17486" y="17373"/>
                        <a:pt x="17486" y="17373"/>
                        <a:pt x="17486" y="17373"/>
                      </a:cubicBezTo>
                      <a:cubicBezTo>
                        <a:pt x="18001" y="17373"/>
                        <a:pt x="18001" y="17843"/>
                        <a:pt x="18001" y="17843"/>
                      </a:cubicBezTo>
                      <a:cubicBezTo>
                        <a:pt x="18001" y="17843"/>
                        <a:pt x="18001" y="17843"/>
                        <a:pt x="18515" y="17843"/>
                      </a:cubicBezTo>
                      <a:cubicBezTo>
                        <a:pt x="18515" y="17843"/>
                        <a:pt x="18515" y="17843"/>
                        <a:pt x="18515" y="17843"/>
                      </a:cubicBezTo>
                      <a:cubicBezTo>
                        <a:pt x="18515" y="17843"/>
                        <a:pt x="19029" y="17843"/>
                        <a:pt x="19029" y="17843"/>
                      </a:cubicBezTo>
                      <a:cubicBezTo>
                        <a:pt x="19029" y="17843"/>
                        <a:pt x="19029" y="17843"/>
                        <a:pt x="19029" y="18313"/>
                      </a:cubicBezTo>
                      <a:cubicBezTo>
                        <a:pt x="19029" y="18313"/>
                        <a:pt x="19543" y="18313"/>
                        <a:pt x="19543" y="18313"/>
                      </a:cubicBezTo>
                      <a:cubicBezTo>
                        <a:pt x="19543" y="18313"/>
                        <a:pt x="19543" y="18313"/>
                        <a:pt x="19543" y="18313"/>
                      </a:cubicBezTo>
                      <a:cubicBezTo>
                        <a:pt x="19543" y="17843"/>
                        <a:pt x="19543" y="17843"/>
                        <a:pt x="19543" y="17843"/>
                      </a:cubicBezTo>
                      <a:cubicBezTo>
                        <a:pt x="19543" y="17843"/>
                        <a:pt x="19543" y="17373"/>
                        <a:pt x="20058" y="17373"/>
                      </a:cubicBezTo>
                      <a:cubicBezTo>
                        <a:pt x="20058" y="17373"/>
                        <a:pt x="20058" y="16904"/>
                        <a:pt x="20058" y="16904"/>
                      </a:cubicBezTo>
                      <a:cubicBezTo>
                        <a:pt x="20058" y="16904"/>
                        <a:pt x="20058" y="16904"/>
                        <a:pt x="20058" y="16904"/>
                      </a:cubicBezTo>
                      <a:cubicBezTo>
                        <a:pt x="20058" y="16904"/>
                        <a:pt x="20058" y="16904"/>
                        <a:pt x="20058" y="16904"/>
                      </a:cubicBezTo>
                      <a:cubicBezTo>
                        <a:pt x="20572" y="16434"/>
                        <a:pt x="20572" y="12678"/>
                        <a:pt x="19543" y="10800"/>
                      </a:cubicBezTo>
                      <a:cubicBezTo>
                        <a:pt x="18515" y="7982"/>
                        <a:pt x="19543" y="4695"/>
                        <a:pt x="21086" y="3286"/>
                      </a:cubicBezTo>
                      <a:cubicBezTo>
                        <a:pt x="21086" y="3286"/>
                        <a:pt x="21086" y="3286"/>
                        <a:pt x="21086" y="2347"/>
                      </a:cubicBezTo>
                      <a:cubicBezTo>
                        <a:pt x="21600" y="2347"/>
                        <a:pt x="21600" y="1878"/>
                        <a:pt x="21600" y="1878"/>
                      </a:cubicBezTo>
                      <a:cubicBezTo>
                        <a:pt x="21600" y="1878"/>
                        <a:pt x="21600" y="1878"/>
                        <a:pt x="21600" y="1878"/>
                      </a:cubicBezTo>
                      <a:cubicBezTo>
                        <a:pt x="20058" y="1408"/>
                        <a:pt x="18515" y="939"/>
                        <a:pt x="16972" y="939"/>
                      </a:cubicBezTo>
                      <a:cubicBezTo>
                        <a:pt x="16458" y="939"/>
                        <a:pt x="15429" y="1408"/>
                        <a:pt x="14401" y="1408"/>
                      </a:cubicBezTo>
                      <a:cubicBezTo>
                        <a:pt x="13372" y="1878"/>
                        <a:pt x="12343" y="1878"/>
                        <a:pt x="11315" y="1878"/>
                      </a:cubicBezTo>
                      <a:cubicBezTo>
                        <a:pt x="10285" y="1878"/>
                        <a:pt x="9257" y="1408"/>
                        <a:pt x="8742" y="939"/>
                      </a:cubicBezTo>
                      <a:cubicBezTo>
                        <a:pt x="8228" y="0"/>
                        <a:pt x="7714" y="0"/>
                        <a:pt x="7714" y="0"/>
                      </a:cubicBezTo>
                      <a:cubicBezTo>
                        <a:pt x="7200" y="0"/>
                        <a:pt x="6171" y="469"/>
                        <a:pt x="5657" y="939"/>
                      </a:cubicBezTo>
                      <a:cubicBezTo>
                        <a:pt x="5657" y="939"/>
                        <a:pt x="5657" y="939"/>
                        <a:pt x="5142" y="939"/>
                      </a:cubicBezTo>
                      <a:cubicBezTo>
                        <a:pt x="5142" y="939"/>
                        <a:pt x="5142" y="939"/>
                        <a:pt x="5142" y="1408"/>
                      </a:cubicBezTo>
                      <a:cubicBezTo>
                        <a:pt x="5142" y="1408"/>
                        <a:pt x="5142" y="1408"/>
                        <a:pt x="5142" y="1408"/>
                      </a:cubicBezTo>
                      <a:cubicBezTo>
                        <a:pt x="5142" y="1878"/>
                        <a:pt x="5142" y="1878"/>
                        <a:pt x="5142" y="1878"/>
                      </a:cubicBezTo>
                      <a:cubicBezTo>
                        <a:pt x="5142" y="1878"/>
                        <a:pt x="5142" y="2347"/>
                        <a:pt x="5142" y="2347"/>
                      </a:cubicBezTo>
                      <a:cubicBezTo>
                        <a:pt x="4628" y="2347"/>
                        <a:pt x="4628" y="2347"/>
                        <a:pt x="4628" y="2817"/>
                      </a:cubicBezTo>
                      <a:cubicBezTo>
                        <a:pt x="4628" y="2817"/>
                        <a:pt x="4628" y="2817"/>
                        <a:pt x="4628" y="2817"/>
                      </a:cubicBezTo>
                      <a:cubicBezTo>
                        <a:pt x="4628" y="2817"/>
                        <a:pt x="4628" y="3286"/>
                        <a:pt x="4628" y="3286"/>
                      </a:cubicBezTo>
                      <a:cubicBezTo>
                        <a:pt x="5142" y="4226"/>
                        <a:pt x="5142" y="4695"/>
                        <a:pt x="4628" y="5165"/>
                      </a:cubicBezTo>
                      <a:cubicBezTo>
                        <a:pt x="4114" y="6573"/>
                        <a:pt x="2057" y="7043"/>
                        <a:pt x="1542" y="7043"/>
                      </a:cubicBezTo>
                      <a:cubicBezTo>
                        <a:pt x="1028" y="7043"/>
                        <a:pt x="1028" y="8452"/>
                        <a:pt x="514" y="8921"/>
                      </a:cubicBezTo>
                      <a:cubicBezTo>
                        <a:pt x="514" y="9391"/>
                        <a:pt x="514" y="10330"/>
                        <a:pt x="0" y="10800"/>
                      </a:cubicBezTo>
                      <a:cubicBezTo>
                        <a:pt x="0" y="11269"/>
                        <a:pt x="1028" y="12208"/>
                        <a:pt x="1542" y="12678"/>
                      </a:cubicBezTo>
                      <a:cubicBezTo>
                        <a:pt x="2571" y="13617"/>
                        <a:pt x="4114" y="14556"/>
                        <a:pt x="4628" y="15965"/>
                      </a:cubicBezTo>
                      <a:cubicBezTo>
                        <a:pt x="4628" y="15965"/>
                        <a:pt x="4628" y="16434"/>
                        <a:pt x="5142" y="16904"/>
                      </a:cubicBezTo>
                      <a:cubicBezTo>
                        <a:pt x="5142" y="16904"/>
                        <a:pt x="5142" y="16904"/>
                        <a:pt x="5142" y="16904"/>
                      </a:cubicBezTo>
                      <a:cubicBezTo>
                        <a:pt x="5657" y="17373"/>
                        <a:pt x="5657" y="17843"/>
                        <a:pt x="5657" y="17843"/>
                      </a:cubicBezTo>
                      <a:cubicBezTo>
                        <a:pt x="5657" y="18313"/>
                        <a:pt x="6171" y="18313"/>
                        <a:pt x="6171" y="18313"/>
                      </a:cubicBezTo>
                      <a:cubicBezTo>
                        <a:pt x="6171" y="18782"/>
                        <a:pt x="6685" y="19252"/>
                        <a:pt x="6685" y="19721"/>
                      </a:cubicBezTo>
                      <a:cubicBezTo>
                        <a:pt x="6685" y="19721"/>
                        <a:pt x="6685" y="19721"/>
                        <a:pt x="7200" y="20191"/>
                      </a:cubicBezTo>
                      <a:cubicBezTo>
                        <a:pt x="7200" y="20660"/>
                        <a:pt x="7714" y="20660"/>
                        <a:pt x="7714" y="21130"/>
                      </a:cubicBezTo>
                      <a:cubicBezTo>
                        <a:pt x="7714" y="21130"/>
                        <a:pt x="7714" y="21130"/>
                        <a:pt x="7714" y="2113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38" name="Shape">
                  <a:extLst>
                    <a:ext uri="{FF2B5EF4-FFF2-40B4-BE49-F238E27FC236}">
                      <a16:creationId xmlns:a16="http://schemas.microsoft.com/office/drawing/2014/main" id="{04123684-F2F6-A1CB-CF06-A326193CBB3D}"/>
                    </a:ext>
                  </a:extLst>
                </p:cNvPr>
                <p:cNvGrpSpPr/>
                <p:nvPr/>
              </p:nvGrpSpPr>
              <p:grpSpPr>
                <a:xfrm>
                  <a:off x="355196" y="120489"/>
                  <a:ext cx="9435" cy="8821"/>
                  <a:chOff x="0" y="0"/>
                  <a:chExt cx="9434" cy="8819"/>
                </a:xfrm>
              </p:grpSpPr>
              <p:sp>
                <p:nvSpPr>
                  <p:cNvPr id="258" name="Line">
                    <a:extLst>
                      <a:ext uri="{FF2B5EF4-FFF2-40B4-BE49-F238E27FC236}">
                        <a16:creationId xmlns:a16="http://schemas.microsoft.com/office/drawing/2014/main" id="{33680EF2-4342-5BE7-3B8B-DF3A5218073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4320" y="0"/>
                          <a:pt x="4320" y="1296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59" name="Line">
                    <a:extLst>
                      <a:ext uri="{FF2B5EF4-FFF2-40B4-BE49-F238E27FC236}">
                        <a16:creationId xmlns:a16="http://schemas.microsoft.com/office/drawing/2014/main" id="{CFB54ABB-32EE-5040-8B56-3F5893479FD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4320" y="12960"/>
                          <a:pt x="432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39" name="Shape">
                  <a:extLst>
                    <a:ext uri="{FF2B5EF4-FFF2-40B4-BE49-F238E27FC236}">
                      <a16:creationId xmlns:a16="http://schemas.microsoft.com/office/drawing/2014/main" id="{358CB845-B392-9F2B-C7D0-88FFC96B8963}"/>
                    </a:ext>
                  </a:extLst>
                </p:cNvPr>
                <p:cNvGrpSpPr/>
                <p:nvPr/>
              </p:nvGrpSpPr>
              <p:grpSpPr>
                <a:xfrm>
                  <a:off x="371071" y="117140"/>
                  <a:ext cx="9435" cy="8821"/>
                  <a:chOff x="0" y="0"/>
                  <a:chExt cx="9434" cy="8819"/>
                </a:xfrm>
              </p:grpSpPr>
              <p:sp>
                <p:nvSpPr>
                  <p:cNvPr id="256" name="Line">
                    <a:extLst>
                      <a:ext uri="{FF2B5EF4-FFF2-40B4-BE49-F238E27FC236}">
                        <a16:creationId xmlns:a16="http://schemas.microsoft.com/office/drawing/2014/main" id="{405D8964-5142-7774-EA52-43C5C744C5F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57" name="Line">
                    <a:extLst>
                      <a:ext uri="{FF2B5EF4-FFF2-40B4-BE49-F238E27FC236}">
                        <a16:creationId xmlns:a16="http://schemas.microsoft.com/office/drawing/2014/main" id="{1A518A03-0F20-3CFF-CAE4-34C7C9883A1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sp>
              <p:nvSpPr>
                <p:cNvPr id="240" name="Shape">
                  <a:extLst>
                    <a:ext uri="{FF2B5EF4-FFF2-40B4-BE49-F238E27FC236}">
                      <a16:creationId xmlns:a16="http://schemas.microsoft.com/office/drawing/2014/main" id="{1CCB8812-35CE-F4FB-4D6B-7491F904C0D4}"/>
                    </a:ext>
                  </a:extLst>
                </p:cNvPr>
                <p:cNvSpPr/>
                <p:nvPr/>
              </p:nvSpPr>
              <p:spPr>
                <a:xfrm>
                  <a:off x="285222" y="52160"/>
                  <a:ext cx="59858" cy="86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699" y="9537"/>
                      </a:moveTo>
                      <a:cubicBezTo>
                        <a:pt x="3149" y="9257"/>
                        <a:pt x="3149" y="9257"/>
                        <a:pt x="3599" y="9257"/>
                      </a:cubicBezTo>
                      <a:cubicBezTo>
                        <a:pt x="3599" y="9257"/>
                        <a:pt x="3599" y="9257"/>
                        <a:pt x="3599" y="9257"/>
                      </a:cubicBezTo>
                      <a:cubicBezTo>
                        <a:pt x="3599" y="9257"/>
                        <a:pt x="4049" y="9257"/>
                        <a:pt x="4499" y="9257"/>
                      </a:cubicBezTo>
                      <a:cubicBezTo>
                        <a:pt x="4499" y="9257"/>
                        <a:pt x="4499" y="8976"/>
                        <a:pt x="4499" y="8976"/>
                      </a:cubicBezTo>
                      <a:cubicBezTo>
                        <a:pt x="4499" y="8976"/>
                        <a:pt x="4499" y="9257"/>
                        <a:pt x="4949" y="9257"/>
                      </a:cubicBezTo>
                      <a:cubicBezTo>
                        <a:pt x="6750" y="9257"/>
                        <a:pt x="6750" y="10379"/>
                        <a:pt x="6750" y="10941"/>
                      </a:cubicBezTo>
                      <a:cubicBezTo>
                        <a:pt x="6750" y="11502"/>
                        <a:pt x="6750" y="11782"/>
                        <a:pt x="7199" y="11782"/>
                      </a:cubicBezTo>
                      <a:cubicBezTo>
                        <a:pt x="8099" y="12063"/>
                        <a:pt x="8999" y="12624"/>
                        <a:pt x="8999" y="13465"/>
                      </a:cubicBezTo>
                      <a:cubicBezTo>
                        <a:pt x="8999" y="14307"/>
                        <a:pt x="8549" y="15149"/>
                        <a:pt x="7649" y="15429"/>
                      </a:cubicBezTo>
                      <a:cubicBezTo>
                        <a:pt x="7649" y="15429"/>
                        <a:pt x="7199" y="15990"/>
                        <a:pt x="7199" y="16551"/>
                      </a:cubicBezTo>
                      <a:cubicBezTo>
                        <a:pt x="7199" y="17673"/>
                        <a:pt x="7649" y="19076"/>
                        <a:pt x="8999" y="20198"/>
                      </a:cubicBezTo>
                      <a:cubicBezTo>
                        <a:pt x="10349" y="21320"/>
                        <a:pt x="11699" y="21600"/>
                        <a:pt x="12149" y="21600"/>
                      </a:cubicBezTo>
                      <a:cubicBezTo>
                        <a:pt x="12149" y="21600"/>
                        <a:pt x="12149" y="21600"/>
                        <a:pt x="12599" y="21600"/>
                      </a:cubicBezTo>
                      <a:cubicBezTo>
                        <a:pt x="13049" y="21600"/>
                        <a:pt x="13049" y="21320"/>
                        <a:pt x="13049" y="21320"/>
                      </a:cubicBezTo>
                      <a:cubicBezTo>
                        <a:pt x="13500" y="21039"/>
                        <a:pt x="14400" y="21039"/>
                        <a:pt x="15299" y="21039"/>
                      </a:cubicBezTo>
                      <a:cubicBezTo>
                        <a:pt x="15749" y="21039"/>
                        <a:pt x="16199" y="20759"/>
                        <a:pt x="16199" y="20759"/>
                      </a:cubicBezTo>
                      <a:cubicBezTo>
                        <a:pt x="16649" y="20198"/>
                        <a:pt x="17099" y="20198"/>
                        <a:pt x="18000" y="20198"/>
                      </a:cubicBezTo>
                      <a:cubicBezTo>
                        <a:pt x="18449" y="20198"/>
                        <a:pt x="18449" y="20198"/>
                        <a:pt x="18449" y="20198"/>
                      </a:cubicBezTo>
                      <a:cubicBezTo>
                        <a:pt x="18449" y="20198"/>
                        <a:pt x="18899" y="20198"/>
                        <a:pt x="18899" y="19917"/>
                      </a:cubicBezTo>
                      <a:cubicBezTo>
                        <a:pt x="19349" y="19917"/>
                        <a:pt x="19349" y="19637"/>
                        <a:pt x="19349" y="19637"/>
                      </a:cubicBezTo>
                      <a:cubicBezTo>
                        <a:pt x="19799" y="19356"/>
                        <a:pt x="20699" y="19356"/>
                        <a:pt x="21600" y="19356"/>
                      </a:cubicBezTo>
                      <a:cubicBezTo>
                        <a:pt x="21600" y="19356"/>
                        <a:pt x="21600" y="19356"/>
                        <a:pt x="21600" y="19356"/>
                      </a:cubicBezTo>
                      <a:cubicBezTo>
                        <a:pt x="21150" y="19076"/>
                        <a:pt x="21150" y="19076"/>
                        <a:pt x="21150" y="18795"/>
                      </a:cubicBezTo>
                      <a:cubicBezTo>
                        <a:pt x="21150" y="18795"/>
                        <a:pt x="20699" y="18795"/>
                        <a:pt x="20699" y="18515"/>
                      </a:cubicBezTo>
                      <a:cubicBezTo>
                        <a:pt x="20699" y="18515"/>
                        <a:pt x="20699" y="18234"/>
                        <a:pt x="20249" y="17954"/>
                      </a:cubicBezTo>
                      <a:cubicBezTo>
                        <a:pt x="20249" y="17954"/>
                        <a:pt x="20249" y="17954"/>
                        <a:pt x="20249" y="17954"/>
                      </a:cubicBezTo>
                      <a:cubicBezTo>
                        <a:pt x="20249" y="17673"/>
                        <a:pt x="19799" y="17673"/>
                        <a:pt x="19799" y="17393"/>
                      </a:cubicBezTo>
                      <a:cubicBezTo>
                        <a:pt x="19799" y="17393"/>
                        <a:pt x="19799" y="17393"/>
                        <a:pt x="19799" y="17393"/>
                      </a:cubicBezTo>
                      <a:cubicBezTo>
                        <a:pt x="19799" y="17112"/>
                        <a:pt x="19349" y="17112"/>
                        <a:pt x="19349" y="16832"/>
                      </a:cubicBezTo>
                      <a:cubicBezTo>
                        <a:pt x="19349" y="16271"/>
                        <a:pt x="18000" y="15710"/>
                        <a:pt x="17099" y="15429"/>
                      </a:cubicBezTo>
                      <a:cubicBezTo>
                        <a:pt x="16199" y="14588"/>
                        <a:pt x="15299" y="14026"/>
                        <a:pt x="15299" y="13465"/>
                      </a:cubicBezTo>
                      <a:cubicBezTo>
                        <a:pt x="15299" y="13465"/>
                        <a:pt x="15299" y="13185"/>
                        <a:pt x="15299" y="12904"/>
                      </a:cubicBezTo>
                      <a:cubicBezTo>
                        <a:pt x="15749" y="12904"/>
                        <a:pt x="15749" y="12343"/>
                        <a:pt x="15749" y="12063"/>
                      </a:cubicBezTo>
                      <a:cubicBezTo>
                        <a:pt x="16199" y="11221"/>
                        <a:pt x="16649" y="10098"/>
                        <a:pt x="18000" y="10098"/>
                      </a:cubicBezTo>
                      <a:cubicBezTo>
                        <a:pt x="18899" y="10098"/>
                        <a:pt x="19799" y="9818"/>
                        <a:pt x="19799" y="9537"/>
                      </a:cubicBezTo>
                      <a:cubicBezTo>
                        <a:pt x="19799" y="9537"/>
                        <a:pt x="19799" y="9537"/>
                        <a:pt x="19799" y="9537"/>
                      </a:cubicBezTo>
                      <a:cubicBezTo>
                        <a:pt x="19349" y="9257"/>
                        <a:pt x="19349" y="8976"/>
                        <a:pt x="19349" y="8976"/>
                      </a:cubicBezTo>
                      <a:cubicBezTo>
                        <a:pt x="19349" y="8976"/>
                        <a:pt x="19349" y="8696"/>
                        <a:pt x="19349" y="8696"/>
                      </a:cubicBezTo>
                      <a:cubicBezTo>
                        <a:pt x="19349" y="8696"/>
                        <a:pt x="19349" y="8415"/>
                        <a:pt x="19349" y="8415"/>
                      </a:cubicBezTo>
                      <a:cubicBezTo>
                        <a:pt x="19349" y="8415"/>
                        <a:pt x="19349" y="8135"/>
                        <a:pt x="19799" y="8135"/>
                      </a:cubicBezTo>
                      <a:cubicBezTo>
                        <a:pt x="19799" y="8135"/>
                        <a:pt x="19799" y="7854"/>
                        <a:pt x="19799" y="7854"/>
                      </a:cubicBezTo>
                      <a:cubicBezTo>
                        <a:pt x="19799" y="7854"/>
                        <a:pt x="19799" y="7574"/>
                        <a:pt x="19799" y="7574"/>
                      </a:cubicBezTo>
                      <a:cubicBezTo>
                        <a:pt x="19799" y="7574"/>
                        <a:pt x="19799" y="7574"/>
                        <a:pt x="19799" y="7574"/>
                      </a:cubicBezTo>
                      <a:cubicBezTo>
                        <a:pt x="19349" y="7293"/>
                        <a:pt x="18449" y="6732"/>
                        <a:pt x="18000" y="6171"/>
                      </a:cubicBezTo>
                      <a:cubicBezTo>
                        <a:pt x="17550" y="5890"/>
                        <a:pt x="16649" y="5049"/>
                        <a:pt x="16199" y="5049"/>
                      </a:cubicBezTo>
                      <a:cubicBezTo>
                        <a:pt x="15299" y="5049"/>
                        <a:pt x="14400" y="4768"/>
                        <a:pt x="13500" y="4207"/>
                      </a:cubicBezTo>
                      <a:cubicBezTo>
                        <a:pt x="13049" y="3927"/>
                        <a:pt x="12599" y="3085"/>
                        <a:pt x="13049" y="2524"/>
                      </a:cubicBezTo>
                      <a:cubicBezTo>
                        <a:pt x="13049" y="2244"/>
                        <a:pt x="12599" y="1963"/>
                        <a:pt x="11249" y="1683"/>
                      </a:cubicBezTo>
                      <a:cubicBezTo>
                        <a:pt x="10349" y="1402"/>
                        <a:pt x="8999" y="1122"/>
                        <a:pt x="8099" y="280"/>
                      </a:cubicBezTo>
                      <a:cubicBezTo>
                        <a:pt x="7649" y="280"/>
                        <a:pt x="7649" y="0"/>
                        <a:pt x="7199" y="0"/>
                      </a:cubicBezTo>
                      <a:cubicBezTo>
                        <a:pt x="7199" y="0"/>
                        <a:pt x="6750" y="280"/>
                        <a:pt x="6750" y="280"/>
                      </a:cubicBezTo>
                      <a:cubicBezTo>
                        <a:pt x="6750" y="561"/>
                        <a:pt x="6750" y="561"/>
                        <a:pt x="6750" y="561"/>
                      </a:cubicBezTo>
                      <a:cubicBezTo>
                        <a:pt x="6750" y="561"/>
                        <a:pt x="6299" y="841"/>
                        <a:pt x="6299" y="841"/>
                      </a:cubicBezTo>
                      <a:cubicBezTo>
                        <a:pt x="6299" y="841"/>
                        <a:pt x="6299" y="841"/>
                        <a:pt x="6299" y="841"/>
                      </a:cubicBezTo>
                      <a:cubicBezTo>
                        <a:pt x="5849" y="1122"/>
                        <a:pt x="5849" y="1122"/>
                        <a:pt x="5399" y="1122"/>
                      </a:cubicBezTo>
                      <a:cubicBezTo>
                        <a:pt x="4499" y="1683"/>
                        <a:pt x="3599" y="2244"/>
                        <a:pt x="3599" y="2524"/>
                      </a:cubicBezTo>
                      <a:cubicBezTo>
                        <a:pt x="4499" y="2805"/>
                        <a:pt x="5399" y="3366"/>
                        <a:pt x="4949" y="4207"/>
                      </a:cubicBezTo>
                      <a:cubicBezTo>
                        <a:pt x="4949" y="4488"/>
                        <a:pt x="4499" y="5049"/>
                        <a:pt x="2699" y="5049"/>
                      </a:cubicBezTo>
                      <a:cubicBezTo>
                        <a:pt x="1349" y="5329"/>
                        <a:pt x="899" y="5329"/>
                        <a:pt x="899" y="5329"/>
                      </a:cubicBezTo>
                      <a:cubicBezTo>
                        <a:pt x="899" y="5610"/>
                        <a:pt x="899" y="5610"/>
                        <a:pt x="899" y="5890"/>
                      </a:cubicBezTo>
                      <a:cubicBezTo>
                        <a:pt x="899" y="6732"/>
                        <a:pt x="449" y="7012"/>
                        <a:pt x="449" y="7293"/>
                      </a:cubicBezTo>
                      <a:cubicBezTo>
                        <a:pt x="449" y="7293"/>
                        <a:pt x="0" y="7293"/>
                        <a:pt x="0" y="7293"/>
                      </a:cubicBezTo>
                      <a:cubicBezTo>
                        <a:pt x="449" y="7574"/>
                        <a:pt x="449" y="7574"/>
                        <a:pt x="899" y="7854"/>
                      </a:cubicBezTo>
                      <a:cubicBezTo>
                        <a:pt x="899" y="7854"/>
                        <a:pt x="899" y="7854"/>
                        <a:pt x="899" y="7854"/>
                      </a:cubicBezTo>
                      <a:cubicBezTo>
                        <a:pt x="899" y="8135"/>
                        <a:pt x="1349" y="8135"/>
                        <a:pt x="1349" y="8415"/>
                      </a:cubicBezTo>
                      <a:cubicBezTo>
                        <a:pt x="1349" y="8415"/>
                        <a:pt x="1799" y="8415"/>
                        <a:pt x="1799" y="8415"/>
                      </a:cubicBezTo>
                      <a:cubicBezTo>
                        <a:pt x="1799" y="8696"/>
                        <a:pt x="2249" y="8696"/>
                        <a:pt x="2249" y="8976"/>
                      </a:cubicBezTo>
                      <a:cubicBezTo>
                        <a:pt x="2249" y="8976"/>
                        <a:pt x="2699" y="9257"/>
                        <a:pt x="2699" y="9257"/>
                      </a:cubicBezTo>
                      <a:cubicBezTo>
                        <a:pt x="2699" y="9257"/>
                        <a:pt x="2699" y="9257"/>
                        <a:pt x="2699" y="9537"/>
                      </a:cubicBezTo>
                      <a:cubicBezTo>
                        <a:pt x="2699" y="9537"/>
                        <a:pt x="2699" y="9537"/>
                        <a:pt x="2699" y="953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grpSp>
              <p:nvGrpSpPr>
                <p:cNvPr id="241" name="Shape">
                  <a:extLst>
                    <a:ext uri="{FF2B5EF4-FFF2-40B4-BE49-F238E27FC236}">
                      <a16:creationId xmlns:a16="http://schemas.microsoft.com/office/drawing/2014/main" id="{4DAB9445-DA08-94D2-313A-976F93E4F3F4}"/>
                    </a:ext>
                  </a:extLst>
                </p:cNvPr>
                <p:cNvGrpSpPr/>
                <p:nvPr/>
              </p:nvGrpSpPr>
              <p:grpSpPr>
                <a:xfrm>
                  <a:off x="310434" y="131017"/>
                  <a:ext cx="9435" cy="8821"/>
                  <a:chOff x="0" y="0"/>
                  <a:chExt cx="9434" cy="8819"/>
                </a:xfrm>
              </p:grpSpPr>
              <p:sp>
                <p:nvSpPr>
                  <p:cNvPr id="254" name="Line">
                    <a:extLst>
                      <a:ext uri="{FF2B5EF4-FFF2-40B4-BE49-F238E27FC236}">
                        <a16:creationId xmlns:a16="http://schemas.microsoft.com/office/drawing/2014/main" id="{2E941E78-BCEE-B3F2-94A0-B207E53EA90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9257" y="17280"/>
                          <a:pt x="18514" y="21600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55" name="Line">
                    <a:extLst>
                      <a:ext uri="{FF2B5EF4-FFF2-40B4-BE49-F238E27FC236}">
                        <a16:creationId xmlns:a16="http://schemas.microsoft.com/office/drawing/2014/main" id="{F83AED47-23C2-8BA8-43AA-4999FDFA9A2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8514" y="21600"/>
                          <a:pt x="9257" y="17280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42" name="Shape">
                  <a:extLst>
                    <a:ext uri="{FF2B5EF4-FFF2-40B4-BE49-F238E27FC236}">
                      <a16:creationId xmlns:a16="http://schemas.microsoft.com/office/drawing/2014/main" id="{F148032F-6D92-CCA9-D9DD-183FA6120714}"/>
                    </a:ext>
                  </a:extLst>
                </p:cNvPr>
                <p:cNvGrpSpPr/>
                <p:nvPr/>
              </p:nvGrpSpPr>
              <p:grpSpPr>
                <a:xfrm>
                  <a:off x="289615" y="85556"/>
                  <a:ext cx="9435" cy="8821"/>
                  <a:chOff x="0" y="0"/>
                  <a:chExt cx="9433" cy="8819"/>
                </a:xfrm>
              </p:grpSpPr>
              <p:sp>
                <p:nvSpPr>
                  <p:cNvPr id="252" name="Line">
                    <a:extLst>
                      <a:ext uri="{FF2B5EF4-FFF2-40B4-BE49-F238E27FC236}">
                        <a16:creationId xmlns:a16="http://schemas.microsoft.com/office/drawing/2014/main" id="{29D452C9-791E-1883-59DB-12663ADDB9D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0801" y="0"/>
                          <a:pt x="10801" y="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53" name="Line">
                    <a:extLst>
                      <a:ext uri="{FF2B5EF4-FFF2-40B4-BE49-F238E27FC236}">
                        <a16:creationId xmlns:a16="http://schemas.microsoft.com/office/drawing/2014/main" id="{18AF9AF2-79B5-81BC-050F-5291B51C22F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1" y="0"/>
                          <a:pt x="10801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43" name="Shape">
                  <a:extLst>
                    <a:ext uri="{FF2B5EF4-FFF2-40B4-BE49-F238E27FC236}">
                      <a16:creationId xmlns:a16="http://schemas.microsoft.com/office/drawing/2014/main" id="{C5C38B63-74F9-E2D8-8AB3-93FD30E507EA}"/>
                    </a:ext>
                  </a:extLst>
                </p:cNvPr>
                <p:cNvGrpSpPr/>
                <p:nvPr/>
              </p:nvGrpSpPr>
              <p:grpSpPr>
                <a:xfrm>
                  <a:off x="334637" y="126232"/>
                  <a:ext cx="9435" cy="8821"/>
                  <a:chOff x="0" y="0"/>
                  <a:chExt cx="9433" cy="8819"/>
                </a:xfrm>
              </p:grpSpPr>
              <p:sp>
                <p:nvSpPr>
                  <p:cNvPr id="250" name="Line">
                    <a:extLst>
                      <a:ext uri="{FF2B5EF4-FFF2-40B4-BE49-F238E27FC236}">
                        <a16:creationId xmlns:a16="http://schemas.microsoft.com/office/drawing/2014/main" id="{5FCBF95E-B191-1EF3-B065-0535548E70F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51" name="Line">
                    <a:extLst>
                      <a:ext uri="{FF2B5EF4-FFF2-40B4-BE49-F238E27FC236}">
                        <a16:creationId xmlns:a16="http://schemas.microsoft.com/office/drawing/2014/main" id="{C961AE6E-60FC-0467-3C5B-C0CF745FDDF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4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44" name="Shape">
                  <a:extLst>
                    <a:ext uri="{FF2B5EF4-FFF2-40B4-BE49-F238E27FC236}">
                      <a16:creationId xmlns:a16="http://schemas.microsoft.com/office/drawing/2014/main" id="{028EFC22-81C0-D015-D361-67D97787B713}"/>
                    </a:ext>
                  </a:extLst>
                </p:cNvPr>
                <p:cNvGrpSpPr/>
                <p:nvPr/>
              </p:nvGrpSpPr>
              <p:grpSpPr>
                <a:xfrm>
                  <a:off x="287273" y="85406"/>
                  <a:ext cx="9434" cy="7207"/>
                  <a:chOff x="0" y="0"/>
                  <a:chExt cx="9433" cy="7205"/>
                </a:xfrm>
              </p:grpSpPr>
              <p:sp>
                <p:nvSpPr>
                  <p:cNvPr id="248" name="Line">
                    <a:extLst>
                      <a:ext uri="{FF2B5EF4-FFF2-40B4-BE49-F238E27FC236}">
                        <a16:creationId xmlns:a16="http://schemas.microsoft.com/office/drawing/2014/main" id="{C09CA3E2-72DB-8C87-E65D-99D9114FEEBD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0" y="0"/>
                    <a:ext cx="9434" cy="7206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49" name="Line">
                    <a:extLst>
                      <a:ext uri="{FF2B5EF4-FFF2-40B4-BE49-F238E27FC236}">
                        <a16:creationId xmlns:a16="http://schemas.microsoft.com/office/drawing/2014/main" id="{4D2A2EBD-67B9-6968-1AA5-E0307D741F4F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9433" cy="7207"/>
                  </a:xfrm>
                  <a:prstGeom prst="line">
                    <a:avLst/>
                  </a:pr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245" name="Shape">
                  <a:extLst>
                    <a:ext uri="{FF2B5EF4-FFF2-40B4-BE49-F238E27FC236}">
                      <a16:creationId xmlns:a16="http://schemas.microsoft.com/office/drawing/2014/main" id="{6E3E248E-4D62-8127-3547-93F651368771}"/>
                    </a:ext>
                  </a:extLst>
                </p:cNvPr>
                <p:cNvGrpSpPr/>
                <p:nvPr/>
              </p:nvGrpSpPr>
              <p:grpSpPr>
                <a:xfrm>
                  <a:off x="340362" y="123599"/>
                  <a:ext cx="9435" cy="8821"/>
                  <a:chOff x="0" y="0"/>
                  <a:chExt cx="9434" cy="8819"/>
                </a:xfrm>
              </p:grpSpPr>
              <p:sp>
                <p:nvSpPr>
                  <p:cNvPr id="246" name="Line">
                    <a:extLst>
                      <a:ext uri="{FF2B5EF4-FFF2-40B4-BE49-F238E27FC236}">
                        <a16:creationId xmlns:a16="http://schemas.microsoft.com/office/drawing/2014/main" id="{61DDED87-E138-87B2-595E-4859C0C98E1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10801"/>
                          <a:pt x="0" y="10801"/>
                          <a:pt x="21600" y="2160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  <p:sp>
                <p:nvSpPr>
                  <p:cNvPr id="247" name="Line">
                    <a:extLst>
                      <a:ext uri="{FF2B5EF4-FFF2-40B4-BE49-F238E27FC236}">
                        <a16:creationId xmlns:a16="http://schemas.microsoft.com/office/drawing/2014/main" id="{F9705936-50AC-99B6-E87D-097FAFC7E8F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435" cy="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10801"/>
                          <a:pt x="0" y="10801"/>
                          <a:pt x="0" y="0"/>
                        </a:cubicBezTo>
                      </a:path>
                    </a:pathLst>
                  </a:custGeom>
                  <a:solidFill>
                    <a:srgbClr val="BFBFBF"/>
                  </a:solidFill>
                  <a:ln w="127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 sz="2600">
                        <a:latin typeface="FlamaBlack"/>
                        <a:ea typeface="FlamaBlack"/>
                        <a:cs typeface="FlamaBlack"/>
                        <a:sym typeface="FlamaBlack"/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14" name="Shape">
                <a:extLst>
                  <a:ext uri="{FF2B5EF4-FFF2-40B4-BE49-F238E27FC236}">
                    <a16:creationId xmlns:a16="http://schemas.microsoft.com/office/drawing/2014/main" id="{3748E449-E244-8AB2-E953-C2B31DB5606A}"/>
                  </a:ext>
                </a:extLst>
              </p:cNvPr>
              <p:cNvGrpSpPr/>
              <p:nvPr/>
            </p:nvGrpSpPr>
            <p:grpSpPr>
              <a:xfrm>
                <a:off x="335677" y="115465"/>
                <a:ext cx="9436" cy="8821"/>
                <a:chOff x="0" y="0"/>
                <a:chExt cx="9434" cy="8819"/>
              </a:xfrm>
            </p:grpSpPr>
            <p:sp>
              <p:nvSpPr>
                <p:cNvPr id="156" name="Line">
                  <a:extLst>
                    <a:ext uri="{FF2B5EF4-FFF2-40B4-BE49-F238E27FC236}">
                      <a16:creationId xmlns:a16="http://schemas.microsoft.com/office/drawing/2014/main" id="{16F5E108-419C-9E7B-6263-66A0CC7DFC89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10801"/>
                        <a:pt x="21600" y="10801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57" name="Line">
                  <a:extLst>
                    <a:ext uri="{FF2B5EF4-FFF2-40B4-BE49-F238E27FC236}">
                      <a16:creationId xmlns:a16="http://schemas.microsoft.com/office/drawing/2014/main" id="{A3E2271B-43B9-3732-4001-6CEE841E5031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10801"/>
                        <a:pt x="0" y="10801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115" name="Shape">
                <a:extLst>
                  <a:ext uri="{FF2B5EF4-FFF2-40B4-BE49-F238E27FC236}">
                    <a16:creationId xmlns:a16="http://schemas.microsoft.com/office/drawing/2014/main" id="{791767E2-CC8B-8168-A97D-6AB5BFA9B9D7}"/>
                  </a:ext>
                </a:extLst>
              </p:cNvPr>
              <p:cNvGrpSpPr/>
              <p:nvPr/>
            </p:nvGrpSpPr>
            <p:grpSpPr>
              <a:xfrm>
                <a:off x="337238" y="117618"/>
                <a:ext cx="9436" cy="8821"/>
                <a:chOff x="0" y="0"/>
                <a:chExt cx="9434" cy="8819"/>
              </a:xfrm>
            </p:grpSpPr>
            <p:sp>
              <p:nvSpPr>
                <p:cNvPr id="154" name="Line">
                  <a:extLst>
                    <a:ext uri="{FF2B5EF4-FFF2-40B4-BE49-F238E27FC236}">
                      <a16:creationId xmlns:a16="http://schemas.microsoft.com/office/drawing/2014/main" id="{3FAB593A-5454-3380-C208-0A0F9B2AF410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10800"/>
                        <a:pt x="21600" y="108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55" name="Line">
                  <a:extLst>
                    <a:ext uri="{FF2B5EF4-FFF2-40B4-BE49-F238E27FC236}">
                      <a16:creationId xmlns:a16="http://schemas.microsoft.com/office/drawing/2014/main" id="{B95E8F33-ED83-3DF6-A17D-F913F8FD7A06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10800"/>
                        <a:pt x="0" y="1080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116" name="Shape">
                <a:extLst>
                  <a:ext uri="{FF2B5EF4-FFF2-40B4-BE49-F238E27FC236}">
                    <a16:creationId xmlns:a16="http://schemas.microsoft.com/office/drawing/2014/main" id="{769F628D-ABBC-43D9-2260-839D51D5355B}"/>
                  </a:ext>
                </a:extLst>
              </p:cNvPr>
              <p:cNvGrpSpPr/>
              <p:nvPr/>
            </p:nvGrpSpPr>
            <p:grpSpPr>
              <a:xfrm>
                <a:off x="335677" y="81249"/>
                <a:ext cx="9436" cy="8821"/>
                <a:chOff x="0" y="0"/>
                <a:chExt cx="9434" cy="8819"/>
              </a:xfrm>
            </p:grpSpPr>
            <p:sp>
              <p:nvSpPr>
                <p:cNvPr id="152" name="Line">
                  <a:extLst>
                    <a:ext uri="{FF2B5EF4-FFF2-40B4-BE49-F238E27FC236}">
                      <a16:creationId xmlns:a16="http://schemas.microsoft.com/office/drawing/2014/main" id="{6151959E-B59E-3AE2-1028-315F956DE934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53" name="Line">
                  <a:extLst>
                    <a:ext uri="{FF2B5EF4-FFF2-40B4-BE49-F238E27FC236}">
                      <a16:creationId xmlns:a16="http://schemas.microsoft.com/office/drawing/2014/main" id="{A33E0F94-1EDF-8674-3EB1-FBBD8EFF4E7B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2160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117" name="Shape">
                <a:extLst>
                  <a:ext uri="{FF2B5EF4-FFF2-40B4-BE49-F238E27FC236}">
                    <a16:creationId xmlns:a16="http://schemas.microsoft.com/office/drawing/2014/main" id="{A3D13B4B-B0CB-B9C0-6A1F-62C35BEC2CE7}"/>
                  </a:ext>
                </a:extLst>
              </p:cNvPr>
              <p:cNvGrpSpPr/>
              <p:nvPr/>
            </p:nvGrpSpPr>
            <p:grpSpPr>
              <a:xfrm>
                <a:off x="338280" y="119771"/>
                <a:ext cx="9435" cy="8821"/>
                <a:chOff x="0" y="0"/>
                <a:chExt cx="9434" cy="8819"/>
              </a:xfrm>
            </p:grpSpPr>
            <p:sp>
              <p:nvSpPr>
                <p:cNvPr id="150" name="Line">
                  <a:extLst>
                    <a:ext uri="{FF2B5EF4-FFF2-40B4-BE49-F238E27FC236}">
                      <a16:creationId xmlns:a16="http://schemas.microsoft.com/office/drawing/2014/main" id="{81F11EBD-ED4F-BA33-298B-3E05D58303C3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9436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1600" y="10801"/>
                        <a:pt x="21600" y="216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51" name="Line">
                  <a:extLst>
                    <a:ext uri="{FF2B5EF4-FFF2-40B4-BE49-F238E27FC236}">
                      <a16:creationId xmlns:a16="http://schemas.microsoft.com/office/drawing/2014/main" id="{62B43A7A-4A86-8742-7654-29CD9382844E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9436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21600" y="10801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sp>
            <p:nvSpPr>
              <p:cNvPr id="118" name="Shape">
                <a:extLst>
                  <a:ext uri="{FF2B5EF4-FFF2-40B4-BE49-F238E27FC236}">
                    <a16:creationId xmlns:a16="http://schemas.microsoft.com/office/drawing/2014/main" id="{85EECF04-06B1-D900-9BE2-7DB38A801C03}"/>
                  </a:ext>
                </a:extLst>
              </p:cNvPr>
              <p:cNvSpPr/>
              <p:nvPr/>
            </p:nvSpPr>
            <p:spPr>
              <a:xfrm>
                <a:off x="383073" y="86136"/>
                <a:ext cx="37475" cy="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" y="21031"/>
                    </a:moveTo>
                    <a:cubicBezTo>
                      <a:pt x="720" y="21031"/>
                      <a:pt x="1440" y="21600"/>
                      <a:pt x="2880" y="21600"/>
                    </a:cubicBezTo>
                    <a:cubicBezTo>
                      <a:pt x="2880" y="21600"/>
                      <a:pt x="2880" y="21600"/>
                      <a:pt x="2880" y="21600"/>
                    </a:cubicBezTo>
                    <a:cubicBezTo>
                      <a:pt x="2880" y="21600"/>
                      <a:pt x="3600" y="21600"/>
                      <a:pt x="3600" y="21600"/>
                    </a:cubicBezTo>
                    <a:cubicBezTo>
                      <a:pt x="3600" y="21600"/>
                      <a:pt x="3600" y="21600"/>
                      <a:pt x="4319" y="21600"/>
                    </a:cubicBezTo>
                    <a:cubicBezTo>
                      <a:pt x="4319" y="21031"/>
                      <a:pt x="5040" y="21031"/>
                      <a:pt x="5040" y="21031"/>
                    </a:cubicBezTo>
                    <a:cubicBezTo>
                      <a:pt x="6479" y="20463"/>
                      <a:pt x="7920" y="20463"/>
                      <a:pt x="8639" y="20463"/>
                    </a:cubicBezTo>
                    <a:cubicBezTo>
                      <a:pt x="10800" y="20463"/>
                      <a:pt x="10800" y="20463"/>
                      <a:pt x="10800" y="20463"/>
                    </a:cubicBezTo>
                    <a:cubicBezTo>
                      <a:pt x="11520" y="20463"/>
                      <a:pt x="12240" y="20463"/>
                      <a:pt x="12960" y="18757"/>
                    </a:cubicBezTo>
                    <a:cubicBezTo>
                      <a:pt x="12960" y="18757"/>
                      <a:pt x="12960" y="18189"/>
                      <a:pt x="13681" y="17621"/>
                    </a:cubicBezTo>
                    <a:cubicBezTo>
                      <a:pt x="13681" y="17621"/>
                      <a:pt x="13681" y="17052"/>
                      <a:pt x="13681" y="17052"/>
                    </a:cubicBezTo>
                    <a:cubicBezTo>
                      <a:pt x="14401" y="16484"/>
                      <a:pt x="14401" y="16484"/>
                      <a:pt x="14401" y="15915"/>
                    </a:cubicBezTo>
                    <a:cubicBezTo>
                      <a:pt x="15121" y="15915"/>
                      <a:pt x="15121" y="15915"/>
                      <a:pt x="15121" y="15347"/>
                    </a:cubicBezTo>
                    <a:cubicBezTo>
                      <a:pt x="15121" y="15347"/>
                      <a:pt x="15841" y="14778"/>
                      <a:pt x="15841" y="14210"/>
                    </a:cubicBezTo>
                    <a:cubicBezTo>
                      <a:pt x="15841" y="14210"/>
                      <a:pt x="16560" y="14210"/>
                      <a:pt x="16560" y="14210"/>
                    </a:cubicBezTo>
                    <a:cubicBezTo>
                      <a:pt x="16560" y="13642"/>
                      <a:pt x="17280" y="13073"/>
                      <a:pt x="17280" y="13073"/>
                    </a:cubicBezTo>
                    <a:cubicBezTo>
                      <a:pt x="17280" y="13073"/>
                      <a:pt x="18000" y="12505"/>
                      <a:pt x="18000" y="12505"/>
                    </a:cubicBezTo>
                    <a:cubicBezTo>
                      <a:pt x="18721" y="11368"/>
                      <a:pt x="19440" y="10800"/>
                      <a:pt x="20880" y="10231"/>
                    </a:cubicBezTo>
                    <a:cubicBezTo>
                      <a:pt x="20880" y="10231"/>
                      <a:pt x="20880" y="10231"/>
                      <a:pt x="20880" y="9663"/>
                    </a:cubicBezTo>
                    <a:cubicBezTo>
                      <a:pt x="20880" y="9663"/>
                      <a:pt x="21600" y="9663"/>
                      <a:pt x="21600" y="9094"/>
                    </a:cubicBezTo>
                    <a:cubicBezTo>
                      <a:pt x="20161" y="8526"/>
                      <a:pt x="18721" y="7389"/>
                      <a:pt x="18000" y="6252"/>
                    </a:cubicBezTo>
                    <a:cubicBezTo>
                      <a:pt x="15121" y="4547"/>
                      <a:pt x="12240" y="2273"/>
                      <a:pt x="9360" y="1705"/>
                    </a:cubicBezTo>
                    <a:cubicBezTo>
                      <a:pt x="7920" y="1136"/>
                      <a:pt x="5759" y="568"/>
                      <a:pt x="3600" y="0"/>
                    </a:cubicBezTo>
                    <a:cubicBezTo>
                      <a:pt x="3600" y="568"/>
                      <a:pt x="3600" y="1136"/>
                      <a:pt x="3600" y="1705"/>
                    </a:cubicBezTo>
                    <a:cubicBezTo>
                      <a:pt x="3600" y="1705"/>
                      <a:pt x="3600" y="1705"/>
                      <a:pt x="3600" y="1705"/>
                    </a:cubicBezTo>
                    <a:cubicBezTo>
                      <a:pt x="3600" y="1705"/>
                      <a:pt x="2880" y="1705"/>
                      <a:pt x="2880" y="1705"/>
                    </a:cubicBezTo>
                    <a:cubicBezTo>
                      <a:pt x="2880" y="1705"/>
                      <a:pt x="2880" y="2273"/>
                      <a:pt x="2880" y="2273"/>
                    </a:cubicBezTo>
                    <a:cubicBezTo>
                      <a:pt x="2880" y="2273"/>
                      <a:pt x="2880" y="2273"/>
                      <a:pt x="2880" y="2273"/>
                    </a:cubicBezTo>
                    <a:cubicBezTo>
                      <a:pt x="2880" y="2273"/>
                      <a:pt x="2880" y="2273"/>
                      <a:pt x="2880" y="2273"/>
                    </a:cubicBezTo>
                    <a:cubicBezTo>
                      <a:pt x="2880" y="2273"/>
                      <a:pt x="2880" y="2273"/>
                      <a:pt x="2880" y="2273"/>
                    </a:cubicBezTo>
                    <a:cubicBezTo>
                      <a:pt x="2880" y="2273"/>
                      <a:pt x="2880" y="2842"/>
                      <a:pt x="2880" y="2842"/>
                    </a:cubicBezTo>
                    <a:cubicBezTo>
                      <a:pt x="2880" y="2842"/>
                      <a:pt x="2880" y="2842"/>
                      <a:pt x="2880" y="2842"/>
                    </a:cubicBezTo>
                    <a:cubicBezTo>
                      <a:pt x="2880" y="2842"/>
                      <a:pt x="2160" y="2842"/>
                      <a:pt x="2160" y="2842"/>
                    </a:cubicBezTo>
                    <a:cubicBezTo>
                      <a:pt x="2160" y="2842"/>
                      <a:pt x="2160" y="2842"/>
                      <a:pt x="2160" y="2842"/>
                    </a:cubicBezTo>
                    <a:cubicBezTo>
                      <a:pt x="1440" y="3410"/>
                      <a:pt x="0" y="6821"/>
                      <a:pt x="1440" y="9094"/>
                    </a:cubicBezTo>
                    <a:cubicBezTo>
                      <a:pt x="2880" y="11936"/>
                      <a:pt x="2880" y="17052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9326"/>
                    </a:cubicBezTo>
                    <a:cubicBezTo>
                      <a:pt x="1440" y="19326"/>
                      <a:pt x="1440" y="19326"/>
                      <a:pt x="1440" y="19326"/>
                    </a:cubicBezTo>
                    <a:cubicBezTo>
                      <a:pt x="1440" y="19326"/>
                      <a:pt x="1440" y="19326"/>
                      <a:pt x="1440" y="19326"/>
                    </a:cubicBezTo>
                    <a:cubicBezTo>
                      <a:pt x="1440" y="19326"/>
                      <a:pt x="1440" y="19326"/>
                      <a:pt x="1440" y="19894"/>
                    </a:cubicBezTo>
                    <a:cubicBezTo>
                      <a:pt x="1440" y="19894"/>
                      <a:pt x="1440" y="19894"/>
                      <a:pt x="1440" y="19894"/>
                    </a:cubicBezTo>
                    <a:cubicBezTo>
                      <a:pt x="720" y="19894"/>
                      <a:pt x="720" y="20463"/>
                      <a:pt x="0" y="21031"/>
                    </a:cubicBezTo>
                    <a:cubicBezTo>
                      <a:pt x="0" y="21031"/>
                      <a:pt x="0" y="21031"/>
                      <a:pt x="720" y="2103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grpSp>
            <p:nvGrpSpPr>
              <p:cNvPr id="119" name="Shape">
                <a:extLst>
                  <a:ext uri="{FF2B5EF4-FFF2-40B4-BE49-F238E27FC236}">
                    <a16:creationId xmlns:a16="http://schemas.microsoft.com/office/drawing/2014/main" id="{4F7827E8-B25D-6AD1-8EC4-1D347963C12F}"/>
                  </a:ext>
                </a:extLst>
              </p:cNvPr>
              <p:cNvGrpSpPr/>
              <p:nvPr/>
            </p:nvGrpSpPr>
            <p:grpSpPr>
              <a:xfrm>
                <a:off x="409065" y="107419"/>
                <a:ext cx="9435" cy="7206"/>
                <a:chOff x="0" y="0"/>
                <a:chExt cx="9434" cy="7205"/>
              </a:xfrm>
            </p:grpSpPr>
            <p:sp>
              <p:nvSpPr>
                <p:cNvPr id="148" name="Line">
                  <a:extLst>
                    <a:ext uri="{FF2B5EF4-FFF2-40B4-BE49-F238E27FC236}">
                      <a16:creationId xmlns:a16="http://schemas.microsoft.com/office/drawing/2014/main" id="{C364B41E-C642-C5D9-F211-1CC11A2BA46B}"/>
                    </a:ext>
                  </a:extLst>
                </p:cNvPr>
                <p:cNvSpPr/>
                <p:nvPr/>
              </p:nvSpPr>
              <p:spPr>
                <a:xfrm flipH="1">
                  <a:off x="0" y="0"/>
                  <a:ext cx="9435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" name="Line">
                  <a:extLst>
                    <a:ext uri="{FF2B5EF4-FFF2-40B4-BE49-F238E27FC236}">
                      <a16:creationId xmlns:a16="http://schemas.microsoft.com/office/drawing/2014/main" id="{244701FF-6B54-9617-0560-28C0F4DFF795}"/>
                    </a:ext>
                  </a:extLst>
                </p:cNvPr>
                <p:cNvSpPr/>
                <p:nvPr/>
              </p:nvSpPr>
              <p:spPr>
                <a:xfrm flipV="1">
                  <a:off x="0" y="0"/>
                  <a:ext cx="9434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20" name="Shape">
                <a:extLst>
                  <a:ext uri="{FF2B5EF4-FFF2-40B4-BE49-F238E27FC236}">
                    <a16:creationId xmlns:a16="http://schemas.microsoft.com/office/drawing/2014/main" id="{2371A599-7E30-D28D-AD25-D53AD234349F}"/>
                  </a:ext>
                </a:extLst>
              </p:cNvPr>
              <p:cNvGrpSpPr/>
              <p:nvPr/>
            </p:nvGrpSpPr>
            <p:grpSpPr>
              <a:xfrm>
                <a:off x="403861" y="112354"/>
                <a:ext cx="9434" cy="8821"/>
                <a:chOff x="0" y="0"/>
                <a:chExt cx="9433" cy="8819"/>
              </a:xfrm>
            </p:grpSpPr>
            <p:sp>
              <p:nvSpPr>
                <p:cNvPr id="146" name="Line">
                  <a:extLst>
                    <a:ext uri="{FF2B5EF4-FFF2-40B4-BE49-F238E27FC236}">
                      <a16:creationId xmlns:a16="http://schemas.microsoft.com/office/drawing/2014/main" id="{9890C165-A8CE-07AD-84AA-542D1F56AA8D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21600"/>
                        <a:pt x="21600" y="21600"/>
                        <a:pt x="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47" name="Line">
                  <a:extLst>
                    <a:ext uri="{FF2B5EF4-FFF2-40B4-BE49-F238E27FC236}">
                      <a16:creationId xmlns:a16="http://schemas.microsoft.com/office/drawing/2014/main" id="{D469E792-599B-9FF3-E928-61E32ECE5D01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21600" y="21600"/>
                        <a:pt x="21600" y="21600"/>
                        <a:pt x="2160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sp>
            <p:nvSpPr>
              <p:cNvPr id="121" name="Shape">
                <a:extLst>
                  <a:ext uri="{FF2B5EF4-FFF2-40B4-BE49-F238E27FC236}">
                    <a16:creationId xmlns:a16="http://schemas.microsoft.com/office/drawing/2014/main" id="{25CD4B1F-E910-C310-F298-7F8FFDE9AA6A}"/>
                  </a:ext>
                </a:extLst>
              </p:cNvPr>
              <p:cNvSpPr/>
              <p:nvPr/>
            </p:nvSpPr>
            <p:spPr>
              <a:xfrm>
                <a:off x="4163" y="141647"/>
                <a:ext cx="75989" cy="75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14" y="3494"/>
                    </a:moveTo>
                    <a:cubicBezTo>
                      <a:pt x="18060" y="3811"/>
                      <a:pt x="17351" y="4129"/>
                      <a:pt x="16643" y="4129"/>
                    </a:cubicBezTo>
                    <a:cubicBezTo>
                      <a:pt x="16289" y="4129"/>
                      <a:pt x="16289" y="3811"/>
                      <a:pt x="16289" y="3811"/>
                    </a:cubicBezTo>
                    <a:cubicBezTo>
                      <a:pt x="15935" y="3811"/>
                      <a:pt x="15935" y="3811"/>
                      <a:pt x="15935" y="3811"/>
                    </a:cubicBezTo>
                    <a:cubicBezTo>
                      <a:pt x="15581" y="3811"/>
                      <a:pt x="15581" y="3811"/>
                      <a:pt x="15227" y="3811"/>
                    </a:cubicBezTo>
                    <a:cubicBezTo>
                      <a:pt x="15227" y="3811"/>
                      <a:pt x="14873" y="3811"/>
                      <a:pt x="14519" y="3494"/>
                    </a:cubicBezTo>
                    <a:cubicBezTo>
                      <a:pt x="14164" y="3176"/>
                      <a:pt x="13456" y="2858"/>
                      <a:pt x="13102" y="2541"/>
                    </a:cubicBezTo>
                    <a:cubicBezTo>
                      <a:pt x="13102" y="2223"/>
                      <a:pt x="12748" y="1905"/>
                      <a:pt x="12394" y="1905"/>
                    </a:cubicBezTo>
                    <a:cubicBezTo>
                      <a:pt x="12394" y="1905"/>
                      <a:pt x="12040" y="1905"/>
                      <a:pt x="12040" y="1905"/>
                    </a:cubicBezTo>
                    <a:cubicBezTo>
                      <a:pt x="12040" y="1905"/>
                      <a:pt x="11686" y="1905"/>
                      <a:pt x="11686" y="1905"/>
                    </a:cubicBezTo>
                    <a:cubicBezTo>
                      <a:pt x="11686" y="1905"/>
                      <a:pt x="11686" y="1905"/>
                      <a:pt x="11332" y="1588"/>
                    </a:cubicBezTo>
                    <a:cubicBezTo>
                      <a:pt x="11332" y="1588"/>
                      <a:pt x="11332" y="1588"/>
                      <a:pt x="11332" y="1588"/>
                    </a:cubicBezTo>
                    <a:cubicBezTo>
                      <a:pt x="10978" y="1588"/>
                      <a:pt x="10978" y="1588"/>
                      <a:pt x="10622" y="1588"/>
                    </a:cubicBezTo>
                    <a:cubicBezTo>
                      <a:pt x="10622" y="1588"/>
                      <a:pt x="10622" y="1270"/>
                      <a:pt x="10622" y="1270"/>
                    </a:cubicBezTo>
                    <a:cubicBezTo>
                      <a:pt x="10268" y="1270"/>
                      <a:pt x="9914" y="1270"/>
                      <a:pt x="9914" y="952"/>
                    </a:cubicBezTo>
                    <a:cubicBezTo>
                      <a:pt x="9914" y="952"/>
                      <a:pt x="9914" y="952"/>
                      <a:pt x="9914" y="952"/>
                    </a:cubicBezTo>
                    <a:cubicBezTo>
                      <a:pt x="9560" y="952"/>
                      <a:pt x="9206" y="635"/>
                      <a:pt x="9206" y="635"/>
                    </a:cubicBezTo>
                    <a:cubicBezTo>
                      <a:pt x="9206" y="635"/>
                      <a:pt x="8852" y="635"/>
                      <a:pt x="8852" y="635"/>
                    </a:cubicBezTo>
                    <a:cubicBezTo>
                      <a:pt x="8852" y="317"/>
                      <a:pt x="8498" y="317"/>
                      <a:pt x="8498" y="317"/>
                    </a:cubicBezTo>
                    <a:cubicBezTo>
                      <a:pt x="8498" y="317"/>
                      <a:pt x="8144" y="317"/>
                      <a:pt x="8144" y="0"/>
                    </a:cubicBezTo>
                    <a:cubicBezTo>
                      <a:pt x="8144" y="0"/>
                      <a:pt x="8144" y="0"/>
                      <a:pt x="8144" y="0"/>
                    </a:cubicBezTo>
                    <a:cubicBezTo>
                      <a:pt x="8144" y="0"/>
                      <a:pt x="7790" y="317"/>
                      <a:pt x="7790" y="317"/>
                    </a:cubicBezTo>
                    <a:cubicBezTo>
                      <a:pt x="7081" y="952"/>
                      <a:pt x="5311" y="1270"/>
                      <a:pt x="4957" y="1270"/>
                    </a:cubicBezTo>
                    <a:cubicBezTo>
                      <a:pt x="4249" y="1270"/>
                      <a:pt x="4249" y="1588"/>
                      <a:pt x="4249" y="2858"/>
                    </a:cubicBezTo>
                    <a:cubicBezTo>
                      <a:pt x="4249" y="3176"/>
                      <a:pt x="4249" y="3176"/>
                      <a:pt x="4249" y="3176"/>
                    </a:cubicBezTo>
                    <a:cubicBezTo>
                      <a:pt x="4249" y="4129"/>
                      <a:pt x="3540" y="4447"/>
                      <a:pt x="3186" y="4764"/>
                    </a:cubicBezTo>
                    <a:cubicBezTo>
                      <a:pt x="2832" y="5082"/>
                      <a:pt x="2478" y="5399"/>
                      <a:pt x="2124" y="5717"/>
                    </a:cubicBezTo>
                    <a:cubicBezTo>
                      <a:pt x="2124" y="6035"/>
                      <a:pt x="2124" y="6035"/>
                      <a:pt x="2124" y="6352"/>
                    </a:cubicBezTo>
                    <a:cubicBezTo>
                      <a:pt x="2124" y="6988"/>
                      <a:pt x="1770" y="7305"/>
                      <a:pt x="1062" y="7941"/>
                    </a:cubicBezTo>
                    <a:cubicBezTo>
                      <a:pt x="354" y="7941"/>
                      <a:pt x="0" y="8258"/>
                      <a:pt x="0" y="8576"/>
                    </a:cubicBezTo>
                    <a:cubicBezTo>
                      <a:pt x="0" y="8894"/>
                      <a:pt x="0" y="9211"/>
                      <a:pt x="354" y="9529"/>
                    </a:cubicBezTo>
                    <a:cubicBezTo>
                      <a:pt x="1062" y="10482"/>
                      <a:pt x="708" y="11435"/>
                      <a:pt x="354" y="12070"/>
                    </a:cubicBezTo>
                    <a:cubicBezTo>
                      <a:pt x="354" y="12070"/>
                      <a:pt x="354" y="12070"/>
                      <a:pt x="0" y="12070"/>
                    </a:cubicBezTo>
                    <a:cubicBezTo>
                      <a:pt x="354" y="12388"/>
                      <a:pt x="354" y="12388"/>
                      <a:pt x="708" y="12388"/>
                    </a:cubicBezTo>
                    <a:cubicBezTo>
                      <a:pt x="1062" y="12705"/>
                      <a:pt x="1770" y="13023"/>
                      <a:pt x="2124" y="13341"/>
                    </a:cubicBezTo>
                    <a:cubicBezTo>
                      <a:pt x="2478" y="13658"/>
                      <a:pt x="2478" y="13658"/>
                      <a:pt x="2478" y="13658"/>
                    </a:cubicBezTo>
                    <a:cubicBezTo>
                      <a:pt x="2478" y="13658"/>
                      <a:pt x="2832" y="13658"/>
                      <a:pt x="2832" y="13658"/>
                    </a:cubicBezTo>
                    <a:cubicBezTo>
                      <a:pt x="2832" y="13658"/>
                      <a:pt x="3186" y="13341"/>
                      <a:pt x="3186" y="13341"/>
                    </a:cubicBezTo>
                    <a:cubicBezTo>
                      <a:pt x="3895" y="13341"/>
                      <a:pt x="3895" y="13658"/>
                      <a:pt x="4249" y="13976"/>
                    </a:cubicBezTo>
                    <a:cubicBezTo>
                      <a:pt x="4603" y="14611"/>
                      <a:pt x="4603" y="15247"/>
                      <a:pt x="4249" y="15882"/>
                    </a:cubicBezTo>
                    <a:cubicBezTo>
                      <a:pt x="3895" y="16517"/>
                      <a:pt x="3540" y="16835"/>
                      <a:pt x="2832" y="17152"/>
                    </a:cubicBezTo>
                    <a:cubicBezTo>
                      <a:pt x="2832" y="17152"/>
                      <a:pt x="2832" y="17152"/>
                      <a:pt x="2832" y="17152"/>
                    </a:cubicBezTo>
                    <a:cubicBezTo>
                      <a:pt x="2832" y="17152"/>
                      <a:pt x="3186" y="17470"/>
                      <a:pt x="3186" y="17470"/>
                    </a:cubicBezTo>
                    <a:cubicBezTo>
                      <a:pt x="3186" y="17788"/>
                      <a:pt x="3186" y="17788"/>
                      <a:pt x="3186" y="17788"/>
                    </a:cubicBezTo>
                    <a:cubicBezTo>
                      <a:pt x="3186" y="17788"/>
                      <a:pt x="3186" y="18105"/>
                      <a:pt x="3186" y="18105"/>
                    </a:cubicBezTo>
                    <a:cubicBezTo>
                      <a:pt x="3186" y="18105"/>
                      <a:pt x="3186" y="18105"/>
                      <a:pt x="3186" y="18105"/>
                    </a:cubicBezTo>
                    <a:cubicBezTo>
                      <a:pt x="3186" y="18423"/>
                      <a:pt x="3186" y="18423"/>
                      <a:pt x="3186" y="18423"/>
                    </a:cubicBezTo>
                    <a:cubicBezTo>
                      <a:pt x="3186" y="18423"/>
                      <a:pt x="3186" y="18423"/>
                      <a:pt x="3186" y="18423"/>
                    </a:cubicBezTo>
                    <a:cubicBezTo>
                      <a:pt x="3186" y="18741"/>
                      <a:pt x="2832" y="18741"/>
                      <a:pt x="2832" y="18741"/>
                    </a:cubicBezTo>
                    <a:cubicBezTo>
                      <a:pt x="2832" y="19058"/>
                      <a:pt x="2478" y="19058"/>
                      <a:pt x="2478" y="19376"/>
                    </a:cubicBezTo>
                    <a:cubicBezTo>
                      <a:pt x="2478" y="19376"/>
                      <a:pt x="2478" y="19376"/>
                      <a:pt x="2478" y="19376"/>
                    </a:cubicBezTo>
                    <a:cubicBezTo>
                      <a:pt x="2478" y="19376"/>
                      <a:pt x="2478" y="19694"/>
                      <a:pt x="2832" y="19694"/>
                    </a:cubicBezTo>
                    <a:cubicBezTo>
                      <a:pt x="3186" y="20011"/>
                      <a:pt x="3540" y="20011"/>
                      <a:pt x="3895" y="20011"/>
                    </a:cubicBezTo>
                    <a:cubicBezTo>
                      <a:pt x="3895" y="20011"/>
                      <a:pt x="4249" y="20011"/>
                      <a:pt x="4603" y="20011"/>
                    </a:cubicBezTo>
                    <a:cubicBezTo>
                      <a:pt x="4957" y="20011"/>
                      <a:pt x="5665" y="20011"/>
                      <a:pt x="6019" y="20647"/>
                    </a:cubicBezTo>
                    <a:cubicBezTo>
                      <a:pt x="6019" y="20964"/>
                      <a:pt x="6373" y="20964"/>
                      <a:pt x="6373" y="20964"/>
                    </a:cubicBezTo>
                    <a:cubicBezTo>
                      <a:pt x="6373" y="21282"/>
                      <a:pt x="6373" y="21282"/>
                      <a:pt x="6373" y="21282"/>
                    </a:cubicBezTo>
                    <a:cubicBezTo>
                      <a:pt x="6373" y="21282"/>
                      <a:pt x="6727" y="21282"/>
                      <a:pt x="6727" y="21282"/>
                    </a:cubicBezTo>
                    <a:cubicBezTo>
                      <a:pt x="6727" y="21282"/>
                      <a:pt x="6727" y="21282"/>
                      <a:pt x="6727" y="21600"/>
                    </a:cubicBezTo>
                    <a:cubicBezTo>
                      <a:pt x="6727" y="21600"/>
                      <a:pt x="6727" y="21600"/>
                      <a:pt x="6727" y="21600"/>
                    </a:cubicBezTo>
                    <a:cubicBezTo>
                      <a:pt x="6727" y="21600"/>
                      <a:pt x="6727" y="21600"/>
                      <a:pt x="6727" y="21600"/>
                    </a:cubicBezTo>
                    <a:cubicBezTo>
                      <a:pt x="7081" y="21600"/>
                      <a:pt x="7081" y="21600"/>
                      <a:pt x="7081" y="21600"/>
                    </a:cubicBezTo>
                    <a:cubicBezTo>
                      <a:pt x="7081" y="21600"/>
                      <a:pt x="7081" y="21600"/>
                      <a:pt x="7081" y="21282"/>
                    </a:cubicBezTo>
                    <a:cubicBezTo>
                      <a:pt x="7081" y="21282"/>
                      <a:pt x="7081" y="21282"/>
                      <a:pt x="7081" y="21282"/>
                    </a:cubicBezTo>
                    <a:cubicBezTo>
                      <a:pt x="7436" y="21282"/>
                      <a:pt x="7436" y="21282"/>
                      <a:pt x="7436" y="20964"/>
                    </a:cubicBezTo>
                    <a:cubicBezTo>
                      <a:pt x="7436" y="20964"/>
                      <a:pt x="7436" y="20964"/>
                      <a:pt x="7790" y="20647"/>
                    </a:cubicBezTo>
                    <a:cubicBezTo>
                      <a:pt x="7790" y="20011"/>
                      <a:pt x="8144" y="19694"/>
                      <a:pt x="8144" y="19058"/>
                    </a:cubicBezTo>
                    <a:cubicBezTo>
                      <a:pt x="9206" y="17152"/>
                      <a:pt x="9914" y="14929"/>
                      <a:pt x="11686" y="14611"/>
                    </a:cubicBezTo>
                    <a:cubicBezTo>
                      <a:pt x="12040" y="14611"/>
                      <a:pt x="12040" y="14294"/>
                      <a:pt x="12394" y="14294"/>
                    </a:cubicBezTo>
                    <a:cubicBezTo>
                      <a:pt x="14519" y="13976"/>
                      <a:pt x="17351" y="13023"/>
                      <a:pt x="19122" y="11117"/>
                    </a:cubicBezTo>
                    <a:cubicBezTo>
                      <a:pt x="20184" y="9529"/>
                      <a:pt x="20538" y="8894"/>
                      <a:pt x="20538" y="8576"/>
                    </a:cubicBezTo>
                    <a:cubicBezTo>
                      <a:pt x="20538" y="7941"/>
                      <a:pt x="20892" y="7623"/>
                      <a:pt x="21600" y="7305"/>
                    </a:cubicBezTo>
                    <a:cubicBezTo>
                      <a:pt x="21600" y="6988"/>
                      <a:pt x="21600" y="6988"/>
                      <a:pt x="21600" y="6988"/>
                    </a:cubicBezTo>
                    <a:cubicBezTo>
                      <a:pt x="21600" y="6988"/>
                      <a:pt x="21600" y="6670"/>
                      <a:pt x="21246" y="6352"/>
                    </a:cubicBezTo>
                    <a:cubicBezTo>
                      <a:pt x="21246" y="6352"/>
                      <a:pt x="21246" y="6352"/>
                      <a:pt x="21246" y="6352"/>
                    </a:cubicBezTo>
                    <a:cubicBezTo>
                      <a:pt x="21246" y="6352"/>
                      <a:pt x="21246" y="6352"/>
                      <a:pt x="20892" y="6035"/>
                    </a:cubicBezTo>
                    <a:cubicBezTo>
                      <a:pt x="20892" y="6035"/>
                      <a:pt x="20892" y="6035"/>
                      <a:pt x="20892" y="6035"/>
                    </a:cubicBezTo>
                    <a:cubicBezTo>
                      <a:pt x="20538" y="5717"/>
                      <a:pt x="20538" y="5717"/>
                      <a:pt x="20538" y="5717"/>
                    </a:cubicBezTo>
                    <a:cubicBezTo>
                      <a:pt x="20184" y="5082"/>
                      <a:pt x="20184" y="5082"/>
                      <a:pt x="20184" y="5082"/>
                    </a:cubicBezTo>
                    <a:cubicBezTo>
                      <a:pt x="19476" y="4764"/>
                      <a:pt x="18768" y="3811"/>
                      <a:pt x="18414" y="349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122" name="Shape">
                <a:extLst>
                  <a:ext uri="{FF2B5EF4-FFF2-40B4-BE49-F238E27FC236}">
                    <a16:creationId xmlns:a16="http://schemas.microsoft.com/office/drawing/2014/main" id="{E6C4CE28-9261-777D-14B2-42A0F1105ACE}"/>
                  </a:ext>
                </a:extLst>
              </p:cNvPr>
              <p:cNvSpPr/>
              <p:nvPr/>
            </p:nvSpPr>
            <p:spPr>
              <a:xfrm>
                <a:off x="61124" y="150159"/>
                <a:ext cx="9435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400" y="10800"/>
                      <a:pt x="7199" y="21600"/>
                      <a:pt x="0" y="10800"/>
                    </a:cubicBezTo>
                    <a:cubicBezTo>
                      <a:pt x="0" y="10800"/>
                      <a:pt x="0" y="21600"/>
                      <a:pt x="3599" y="21600"/>
                    </a:cubicBezTo>
                    <a:cubicBezTo>
                      <a:pt x="10800" y="21600"/>
                      <a:pt x="17999" y="108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grpSp>
            <p:nvGrpSpPr>
              <p:cNvPr id="123" name="Shape">
                <a:extLst>
                  <a:ext uri="{FF2B5EF4-FFF2-40B4-BE49-F238E27FC236}">
                    <a16:creationId xmlns:a16="http://schemas.microsoft.com/office/drawing/2014/main" id="{779CDF79-8DDE-A959-5AF0-1DC5B2D7AADC}"/>
                  </a:ext>
                </a:extLst>
              </p:cNvPr>
              <p:cNvGrpSpPr/>
              <p:nvPr/>
            </p:nvGrpSpPr>
            <p:grpSpPr>
              <a:xfrm>
                <a:off x="29115" y="137956"/>
                <a:ext cx="9434" cy="8821"/>
                <a:chOff x="0" y="0"/>
                <a:chExt cx="9433" cy="8819"/>
              </a:xfrm>
            </p:grpSpPr>
            <p:sp>
              <p:nvSpPr>
                <p:cNvPr id="144" name="Line">
                  <a:extLst>
                    <a:ext uri="{FF2B5EF4-FFF2-40B4-BE49-F238E27FC236}">
                      <a16:creationId xmlns:a16="http://schemas.microsoft.com/office/drawing/2014/main" id="{DA88EB02-B1C3-CA00-4ECD-671F8F7E4462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21600"/>
                        <a:pt x="21600" y="216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45" name="Line">
                  <a:extLst>
                    <a:ext uri="{FF2B5EF4-FFF2-40B4-BE49-F238E27FC236}">
                      <a16:creationId xmlns:a16="http://schemas.microsoft.com/office/drawing/2014/main" id="{C3145AD3-C6B6-95C5-87C9-195BD6EF19B1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0" y="2160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124" name="Shape">
                <a:extLst>
                  <a:ext uri="{FF2B5EF4-FFF2-40B4-BE49-F238E27FC236}">
                    <a16:creationId xmlns:a16="http://schemas.microsoft.com/office/drawing/2014/main" id="{42CB3DFF-EF3D-6A9A-925A-6DE2AA56C1F9}"/>
                  </a:ext>
                </a:extLst>
              </p:cNvPr>
              <p:cNvGrpSpPr/>
              <p:nvPr/>
            </p:nvGrpSpPr>
            <p:grpSpPr>
              <a:xfrm>
                <a:off x="74397" y="161165"/>
                <a:ext cx="9435" cy="8821"/>
                <a:chOff x="0" y="0"/>
                <a:chExt cx="9434" cy="8819"/>
              </a:xfrm>
            </p:grpSpPr>
            <p:sp>
              <p:nvSpPr>
                <p:cNvPr id="142" name="Line">
                  <a:extLst>
                    <a:ext uri="{FF2B5EF4-FFF2-40B4-BE49-F238E27FC236}">
                      <a16:creationId xmlns:a16="http://schemas.microsoft.com/office/drawing/2014/main" id="{9967249E-A24D-39E5-89B9-F7E14ED0ED63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14400"/>
                        <a:pt x="21600" y="14400"/>
                        <a:pt x="21600" y="14400"/>
                      </a:cubicBezTo>
                      <a:cubicBezTo>
                        <a:pt x="21600" y="14400"/>
                        <a:pt x="21600" y="720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43" name="Line">
                  <a:extLst>
                    <a:ext uri="{FF2B5EF4-FFF2-40B4-BE49-F238E27FC236}">
                      <a16:creationId xmlns:a16="http://schemas.microsoft.com/office/drawing/2014/main" id="{B28D5F1D-D3C5-D028-2134-F60A681048E9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1600" y="7200"/>
                        <a:pt x="21600" y="14400"/>
                        <a:pt x="21600" y="14400"/>
                      </a:cubicBezTo>
                      <a:cubicBezTo>
                        <a:pt x="21600" y="14400"/>
                        <a:pt x="21600" y="144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125" name="Shape">
                <a:extLst>
                  <a:ext uri="{FF2B5EF4-FFF2-40B4-BE49-F238E27FC236}">
                    <a16:creationId xmlns:a16="http://schemas.microsoft.com/office/drawing/2014/main" id="{C24720B0-FB0E-4F50-CAE6-258867D29C14}"/>
                  </a:ext>
                </a:extLst>
              </p:cNvPr>
              <p:cNvGrpSpPr/>
              <p:nvPr/>
            </p:nvGrpSpPr>
            <p:grpSpPr>
              <a:xfrm>
                <a:off x="10898" y="197863"/>
                <a:ext cx="9435" cy="7207"/>
                <a:chOff x="0" y="0"/>
                <a:chExt cx="9433" cy="7205"/>
              </a:xfrm>
            </p:grpSpPr>
            <p:sp>
              <p:nvSpPr>
                <p:cNvPr id="140" name="Line">
                  <a:extLst>
                    <a:ext uri="{FF2B5EF4-FFF2-40B4-BE49-F238E27FC236}">
                      <a16:creationId xmlns:a16="http://schemas.microsoft.com/office/drawing/2014/main" id="{992EEAAA-6BFD-0A94-E0AE-A91AD69DAF27}"/>
                    </a:ext>
                  </a:extLst>
                </p:cNvPr>
                <p:cNvSpPr/>
                <p:nvPr/>
              </p:nvSpPr>
              <p:spPr>
                <a:xfrm flipH="1" flipV="1">
                  <a:off x="0" y="0"/>
                  <a:ext cx="9434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1" name="Line">
                  <a:extLst>
                    <a:ext uri="{FF2B5EF4-FFF2-40B4-BE49-F238E27FC236}">
                      <a16:creationId xmlns:a16="http://schemas.microsoft.com/office/drawing/2014/main" id="{D19CE320-8E26-CF33-59BF-896EB5EE8040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3" cy="7207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26" name="Shape">
                <a:extLst>
                  <a:ext uri="{FF2B5EF4-FFF2-40B4-BE49-F238E27FC236}">
                    <a16:creationId xmlns:a16="http://schemas.microsoft.com/office/drawing/2014/main" id="{C04A8369-AB3C-E0BB-CFA0-2D56DF071F3F}"/>
                  </a:ext>
                </a:extLst>
              </p:cNvPr>
              <p:cNvGrpSpPr/>
              <p:nvPr/>
            </p:nvGrpSpPr>
            <p:grpSpPr>
              <a:xfrm>
                <a:off x="10898" y="201841"/>
                <a:ext cx="9435" cy="8821"/>
                <a:chOff x="0" y="0"/>
                <a:chExt cx="9433" cy="8819"/>
              </a:xfrm>
            </p:grpSpPr>
            <p:sp>
              <p:nvSpPr>
                <p:cNvPr id="138" name="Line">
                  <a:extLst>
                    <a:ext uri="{FF2B5EF4-FFF2-40B4-BE49-F238E27FC236}">
                      <a16:creationId xmlns:a16="http://schemas.microsoft.com/office/drawing/2014/main" id="{7E68BC57-E89F-4DFE-65A9-23D0FDE9CC6D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21600" y="21600"/>
                        <a:pt x="2160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39" name="Line">
                  <a:extLst>
                    <a:ext uri="{FF2B5EF4-FFF2-40B4-BE49-F238E27FC236}">
                      <a16:creationId xmlns:a16="http://schemas.microsoft.com/office/drawing/2014/main" id="{AFB02556-01C4-9CD9-59E9-21400F6D3FFB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21600"/>
                        <a:pt x="0" y="21600"/>
                        <a:pt x="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127" name="Shape">
                <a:extLst>
                  <a:ext uri="{FF2B5EF4-FFF2-40B4-BE49-F238E27FC236}">
                    <a16:creationId xmlns:a16="http://schemas.microsoft.com/office/drawing/2014/main" id="{B0BB37D1-CBEC-44B5-77B6-49E39E57A02A}"/>
                  </a:ext>
                </a:extLst>
              </p:cNvPr>
              <p:cNvGrpSpPr/>
              <p:nvPr/>
            </p:nvGrpSpPr>
            <p:grpSpPr>
              <a:xfrm>
                <a:off x="73355" y="159580"/>
                <a:ext cx="9435" cy="7207"/>
                <a:chOff x="0" y="0"/>
                <a:chExt cx="9434" cy="7205"/>
              </a:xfrm>
            </p:grpSpPr>
            <p:sp>
              <p:nvSpPr>
                <p:cNvPr id="136" name="Line">
                  <a:extLst>
                    <a:ext uri="{FF2B5EF4-FFF2-40B4-BE49-F238E27FC236}">
                      <a16:creationId xmlns:a16="http://schemas.microsoft.com/office/drawing/2014/main" id="{819AC022-9900-35BE-0ADA-D2A9F613E7E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434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7" name="Line">
                  <a:extLst>
                    <a:ext uri="{FF2B5EF4-FFF2-40B4-BE49-F238E27FC236}">
                      <a16:creationId xmlns:a16="http://schemas.microsoft.com/office/drawing/2014/main" id="{C5E918CB-0335-1F1D-5939-AA7A2DAE0F86}"/>
                    </a:ext>
                  </a:extLst>
                </p:cNvPr>
                <p:cNvSpPr/>
                <p:nvPr/>
              </p:nvSpPr>
              <p:spPr>
                <a:xfrm flipH="1" flipV="1">
                  <a:off x="0" y="0"/>
                  <a:ext cx="9435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28" name="Shape">
                <a:extLst>
                  <a:ext uri="{FF2B5EF4-FFF2-40B4-BE49-F238E27FC236}">
                    <a16:creationId xmlns:a16="http://schemas.microsoft.com/office/drawing/2014/main" id="{679AA2C0-5941-ADB2-CD4B-C2022BEEAA85}"/>
                  </a:ext>
                </a:extLst>
              </p:cNvPr>
              <p:cNvSpPr/>
              <p:nvPr/>
            </p:nvSpPr>
            <p:spPr>
              <a:xfrm>
                <a:off x="71794" y="156619"/>
                <a:ext cx="9434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0800" y="14400"/>
                      <a:pt x="10800" y="7200"/>
                      <a:pt x="0" y="7200"/>
                    </a:cubicBezTo>
                    <a:cubicBezTo>
                      <a:pt x="0" y="7200"/>
                      <a:pt x="0" y="7200"/>
                      <a:pt x="0" y="0"/>
                    </a:cubicBezTo>
                    <a:cubicBezTo>
                      <a:pt x="10800" y="14400"/>
                      <a:pt x="10800" y="14400"/>
                      <a:pt x="10800" y="14400"/>
                    </a:cubicBezTo>
                    <a:cubicBezTo>
                      <a:pt x="10800" y="14400"/>
                      <a:pt x="10800" y="14400"/>
                      <a:pt x="2160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grpSp>
            <p:nvGrpSpPr>
              <p:cNvPr id="129" name="Shape">
                <a:extLst>
                  <a:ext uri="{FF2B5EF4-FFF2-40B4-BE49-F238E27FC236}">
                    <a16:creationId xmlns:a16="http://schemas.microsoft.com/office/drawing/2014/main" id="{94EDC4E3-FC56-ABD1-9840-E025547750A4}"/>
                  </a:ext>
                </a:extLst>
              </p:cNvPr>
              <p:cNvGrpSpPr/>
              <p:nvPr/>
            </p:nvGrpSpPr>
            <p:grpSpPr>
              <a:xfrm>
                <a:off x="21308" y="209976"/>
                <a:ext cx="9434" cy="8821"/>
                <a:chOff x="0" y="0"/>
                <a:chExt cx="9433" cy="8819"/>
              </a:xfrm>
            </p:grpSpPr>
            <p:sp>
              <p:nvSpPr>
                <p:cNvPr id="134" name="Line">
                  <a:extLst>
                    <a:ext uri="{FF2B5EF4-FFF2-40B4-BE49-F238E27FC236}">
                      <a16:creationId xmlns:a16="http://schemas.microsoft.com/office/drawing/2014/main" id="{F2148422-4FF1-B574-2F60-E9AFE53A7C81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0" y="2160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35" name="Line">
                  <a:extLst>
                    <a:ext uri="{FF2B5EF4-FFF2-40B4-BE49-F238E27FC236}">
                      <a16:creationId xmlns:a16="http://schemas.microsoft.com/office/drawing/2014/main" id="{33D9FCDB-478D-3388-55AE-9A7645A617B4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21600"/>
                        <a:pt x="21600" y="216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130" name="Shape">
                <a:extLst>
                  <a:ext uri="{FF2B5EF4-FFF2-40B4-BE49-F238E27FC236}">
                    <a16:creationId xmlns:a16="http://schemas.microsoft.com/office/drawing/2014/main" id="{CB1B6BBF-99F1-BFE6-9C90-018ED9C3D8F6}"/>
                  </a:ext>
                </a:extLst>
              </p:cNvPr>
              <p:cNvGrpSpPr/>
              <p:nvPr/>
            </p:nvGrpSpPr>
            <p:grpSpPr>
              <a:xfrm>
                <a:off x="26512" y="210783"/>
                <a:ext cx="9435" cy="7208"/>
                <a:chOff x="0" y="0"/>
                <a:chExt cx="9434" cy="7206"/>
              </a:xfrm>
            </p:grpSpPr>
            <p:sp>
              <p:nvSpPr>
                <p:cNvPr id="132" name="Line">
                  <a:extLst>
                    <a:ext uri="{FF2B5EF4-FFF2-40B4-BE49-F238E27FC236}">
                      <a16:creationId xmlns:a16="http://schemas.microsoft.com/office/drawing/2014/main" id="{CADDAB2A-8553-16A0-E82C-9E3BF92FEEFC}"/>
                    </a:ext>
                  </a:extLst>
                </p:cNvPr>
                <p:cNvSpPr/>
                <p:nvPr/>
              </p:nvSpPr>
              <p:spPr>
                <a:xfrm flipH="1">
                  <a:off x="0" y="-1"/>
                  <a:ext cx="9435" cy="7207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3" name="Line">
                  <a:extLst>
                    <a:ext uri="{FF2B5EF4-FFF2-40B4-BE49-F238E27FC236}">
                      <a16:creationId xmlns:a16="http://schemas.microsoft.com/office/drawing/2014/main" id="{8723EB72-3B85-D36B-9907-6EDE7774E1B8}"/>
                    </a:ext>
                  </a:extLst>
                </p:cNvPr>
                <p:cNvSpPr/>
                <p:nvPr/>
              </p:nvSpPr>
              <p:spPr>
                <a:xfrm flipV="1">
                  <a:off x="0" y="0"/>
                  <a:ext cx="9434" cy="7207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31" name="Shape">
                <a:extLst>
                  <a:ext uri="{FF2B5EF4-FFF2-40B4-BE49-F238E27FC236}">
                    <a16:creationId xmlns:a16="http://schemas.microsoft.com/office/drawing/2014/main" id="{F0C16028-52D9-374E-87EB-AE05EF9AF434}"/>
                  </a:ext>
                </a:extLst>
              </p:cNvPr>
              <p:cNvSpPr/>
              <p:nvPr/>
            </p:nvSpPr>
            <p:spPr>
              <a:xfrm>
                <a:off x="277644" y="19995"/>
                <a:ext cx="9434" cy="8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0"/>
                    </a:moveTo>
                    <a:cubicBezTo>
                      <a:pt x="21600" y="10800"/>
                      <a:pt x="18514" y="5400"/>
                      <a:pt x="15428" y="0"/>
                    </a:cubicBezTo>
                    <a:cubicBezTo>
                      <a:pt x="15428" y="0"/>
                      <a:pt x="15428" y="0"/>
                      <a:pt x="12342" y="0"/>
                    </a:cubicBezTo>
                    <a:cubicBezTo>
                      <a:pt x="9257" y="0"/>
                      <a:pt x="6171" y="0"/>
                      <a:pt x="3085" y="0"/>
                    </a:cubicBezTo>
                    <a:cubicBezTo>
                      <a:pt x="3085" y="5400"/>
                      <a:pt x="3085" y="16200"/>
                      <a:pt x="3085" y="21600"/>
                    </a:cubicBezTo>
                    <a:cubicBezTo>
                      <a:pt x="3085" y="21600"/>
                      <a:pt x="0" y="21600"/>
                      <a:pt x="0" y="21600"/>
                    </a:cubicBezTo>
                    <a:cubicBezTo>
                      <a:pt x="6171" y="21600"/>
                      <a:pt x="15428" y="21600"/>
                      <a:pt x="18514" y="16200"/>
                    </a:cubicBezTo>
                    <a:cubicBezTo>
                      <a:pt x="21600" y="16200"/>
                      <a:pt x="21600" y="16200"/>
                      <a:pt x="21600" y="162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</p:grpSp>
        <p:grpSp>
          <p:nvGrpSpPr>
            <p:cNvPr id="10" name="Group">
              <a:extLst>
                <a:ext uri="{FF2B5EF4-FFF2-40B4-BE49-F238E27FC236}">
                  <a16:creationId xmlns:a16="http://schemas.microsoft.com/office/drawing/2014/main" id="{7A847D39-63EF-9A4C-C4C0-94CFFB60D720}"/>
                </a:ext>
              </a:extLst>
            </p:cNvPr>
            <p:cNvGrpSpPr/>
            <p:nvPr/>
          </p:nvGrpSpPr>
          <p:grpSpPr>
            <a:xfrm>
              <a:off x="-1" y="10524"/>
              <a:ext cx="1627017" cy="1329390"/>
              <a:chOff x="0" y="-1"/>
              <a:chExt cx="1627015" cy="1329388"/>
            </a:xfrm>
          </p:grpSpPr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067181A5-6E03-AFDE-2DD2-CCD4F6E96A27}"/>
                  </a:ext>
                </a:extLst>
              </p:cNvPr>
              <p:cNvSpPr/>
              <p:nvPr/>
            </p:nvSpPr>
            <p:spPr>
              <a:xfrm>
                <a:off x="1102373" y="1242291"/>
                <a:ext cx="24465" cy="1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9" y="1963"/>
                    </a:moveTo>
                    <a:cubicBezTo>
                      <a:pt x="4319" y="1963"/>
                      <a:pt x="4319" y="1963"/>
                      <a:pt x="4319" y="1963"/>
                    </a:cubicBezTo>
                    <a:cubicBezTo>
                      <a:pt x="4319" y="1963"/>
                      <a:pt x="3240" y="3927"/>
                      <a:pt x="2159" y="3927"/>
                    </a:cubicBezTo>
                    <a:cubicBezTo>
                      <a:pt x="2159" y="3927"/>
                      <a:pt x="2159" y="3927"/>
                      <a:pt x="2159" y="3927"/>
                    </a:cubicBezTo>
                    <a:cubicBezTo>
                      <a:pt x="2159" y="5890"/>
                      <a:pt x="2159" y="5890"/>
                      <a:pt x="1079" y="5890"/>
                    </a:cubicBezTo>
                    <a:cubicBezTo>
                      <a:pt x="1079" y="5890"/>
                      <a:pt x="1079" y="5890"/>
                      <a:pt x="1079" y="5890"/>
                    </a:cubicBezTo>
                    <a:cubicBezTo>
                      <a:pt x="1079" y="7854"/>
                      <a:pt x="0" y="7854"/>
                      <a:pt x="0" y="9818"/>
                    </a:cubicBezTo>
                    <a:cubicBezTo>
                      <a:pt x="0" y="9818"/>
                      <a:pt x="0" y="9818"/>
                      <a:pt x="0" y="9818"/>
                    </a:cubicBezTo>
                    <a:cubicBezTo>
                      <a:pt x="5399" y="15710"/>
                      <a:pt x="16199" y="21600"/>
                      <a:pt x="19440" y="21600"/>
                    </a:cubicBezTo>
                    <a:cubicBezTo>
                      <a:pt x="20520" y="21600"/>
                      <a:pt x="20520" y="19637"/>
                      <a:pt x="21600" y="19637"/>
                    </a:cubicBezTo>
                    <a:cubicBezTo>
                      <a:pt x="21600" y="19637"/>
                      <a:pt x="21600" y="19637"/>
                      <a:pt x="21600" y="19637"/>
                    </a:cubicBezTo>
                    <a:cubicBezTo>
                      <a:pt x="21600" y="17673"/>
                      <a:pt x="21600" y="17673"/>
                      <a:pt x="21600" y="17673"/>
                    </a:cubicBezTo>
                    <a:cubicBezTo>
                      <a:pt x="21600" y="17673"/>
                      <a:pt x="21600" y="15710"/>
                      <a:pt x="21600" y="15710"/>
                    </a:cubicBezTo>
                    <a:cubicBezTo>
                      <a:pt x="21600" y="15710"/>
                      <a:pt x="21600" y="15710"/>
                      <a:pt x="21600" y="15710"/>
                    </a:cubicBezTo>
                    <a:cubicBezTo>
                      <a:pt x="21600" y="15710"/>
                      <a:pt x="21600" y="13746"/>
                      <a:pt x="21600" y="13746"/>
                    </a:cubicBezTo>
                    <a:cubicBezTo>
                      <a:pt x="21600" y="13746"/>
                      <a:pt x="21600" y="13746"/>
                      <a:pt x="21600" y="13746"/>
                    </a:cubicBezTo>
                    <a:cubicBezTo>
                      <a:pt x="21600" y="13746"/>
                      <a:pt x="21600" y="11782"/>
                      <a:pt x="21600" y="11782"/>
                    </a:cubicBezTo>
                    <a:cubicBezTo>
                      <a:pt x="21600" y="11782"/>
                      <a:pt x="21600" y="11782"/>
                      <a:pt x="21600" y="11782"/>
                    </a:cubicBezTo>
                    <a:cubicBezTo>
                      <a:pt x="21600" y="11782"/>
                      <a:pt x="21600" y="11782"/>
                      <a:pt x="21600" y="11782"/>
                    </a:cubicBezTo>
                    <a:cubicBezTo>
                      <a:pt x="21600" y="11782"/>
                      <a:pt x="21600" y="11782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0520" y="9818"/>
                      <a:pt x="19440" y="9818"/>
                    </a:cubicBezTo>
                    <a:cubicBezTo>
                      <a:pt x="18360" y="9818"/>
                      <a:pt x="18360" y="9818"/>
                      <a:pt x="18360" y="9818"/>
                    </a:cubicBezTo>
                    <a:cubicBezTo>
                      <a:pt x="16199" y="9818"/>
                      <a:pt x="12960" y="9818"/>
                      <a:pt x="8639" y="3927"/>
                    </a:cubicBezTo>
                    <a:cubicBezTo>
                      <a:pt x="8639" y="3927"/>
                      <a:pt x="7559" y="3927"/>
                      <a:pt x="7559" y="1963"/>
                    </a:cubicBezTo>
                    <a:cubicBezTo>
                      <a:pt x="6480" y="1963"/>
                      <a:pt x="6480" y="1963"/>
                      <a:pt x="6480" y="1963"/>
                    </a:cubicBezTo>
                    <a:cubicBezTo>
                      <a:pt x="6480" y="1963"/>
                      <a:pt x="5399" y="1963"/>
                      <a:pt x="5399" y="0"/>
                    </a:cubicBezTo>
                    <a:cubicBezTo>
                      <a:pt x="5399" y="1963"/>
                      <a:pt x="5399" y="1963"/>
                      <a:pt x="4319" y="1963"/>
                    </a:cubicBezTo>
                    <a:cubicBezTo>
                      <a:pt x="4319" y="1963"/>
                      <a:pt x="4319" y="1963"/>
                      <a:pt x="4319" y="196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F46AC589-8F45-5BAA-1615-8663B0FE44A1}"/>
                  </a:ext>
                </a:extLst>
              </p:cNvPr>
              <p:cNvSpPr/>
              <p:nvPr/>
            </p:nvSpPr>
            <p:spPr>
              <a:xfrm>
                <a:off x="1112783" y="1221236"/>
                <a:ext cx="78074" cy="34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4724"/>
                    </a:moveTo>
                    <a:cubicBezTo>
                      <a:pt x="19542" y="4049"/>
                      <a:pt x="18514" y="3374"/>
                      <a:pt x="17828" y="2024"/>
                    </a:cubicBezTo>
                    <a:cubicBezTo>
                      <a:pt x="17142" y="674"/>
                      <a:pt x="16114" y="0"/>
                      <a:pt x="14742" y="0"/>
                    </a:cubicBezTo>
                    <a:cubicBezTo>
                      <a:pt x="12685" y="0"/>
                      <a:pt x="10628" y="1349"/>
                      <a:pt x="10285" y="2024"/>
                    </a:cubicBezTo>
                    <a:cubicBezTo>
                      <a:pt x="9257" y="2699"/>
                      <a:pt x="7885" y="2699"/>
                      <a:pt x="6857" y="2024"/>
                    </a:cubicBezTo>
                    <a:cubicBezTo>
                      <a:pt x="5485" y="2024"/>
                      <a:pt x="4114" y="1349"/>
                      <a:pt x="3085" y="2699"/>
                    </a:cubicBezTo>
                    <a:cubicBezTo>
                      <a:pt x="3085" y="3374"/>
                      <a:pt x="2742" y="3374"/>
                      <a:pt x="2399" y="4049"/>
                    </a:cubicBezTo>
                    <a:cubicBezTo>
                      <a:pt x="2399" y="4049"/>
                      <a:pt x="2399" y="4724"/>
                      <a:pt x="2057" y="4724"/>
                    </a:cubicBezTo>
                    <a:cubicBezTo>
                      <a:pt x="1714" y="5399"/>
                      <a:pt x="1371" y="6074"/>
                      <a:pt x="1028" y="6750"/>
                    </a:cubicBezTo>
                    <a:cubicBezTo>
                      <a:pt x="342" y="8099"/>
                      <a:pt x="0" y="9450"/>
                      <a:pt x="0" y="10125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800"/>
                      <a:pt x="0" y="10800"/>
                      <a:pt x="0" y="11474"/>
                    </a:cubicBezTo>
                    <a:cubicBezTo>
                      <a:pt x="0" y="11474"/>
                      <a:pt x="0" y="11474"/>
                      <a:pt x="342" y="11474"/>
                    </a:cubicBezTo>
                    <a:cubicBezTo>
                      <a:pt x="342" y="11474"/>
                      <a:pt x="685" y="12149"/>
                      <a:pt x="1028" y="12149"/>
                    </a:cubicBezTo>
                    <a:cubicBezTo>
                      <a:pt x="1714" y="12824"/>
                      <a:pt x="2399" y="13500"/>
                      <a:pt x="3085" y="13500"/>
                    </a:cubicBezTo>
                    <a:cubicBezTo>
                      <a:pt x="3428" y="13500"/>
                      <a:pt x="3428" y="13500"/>
                      <a:pt x="3428" y="13500"/>
                    </a:cubicBezTo>
                    <a:cubicBezTo>
                      <a:pt x="4114" y="13500"/>
                      <a:pt x="4799" y="13500"/>
                      <a:pt x="5485" y="14850"/>
                    </a:cubicBezTo>
                    <a:cubicBezTo>
                      <a:pt x="5485" y="14850"/>
                      <a:pt x="5485" y="14850"/>
                      <a:pt x="5485" y="14850"/>
                    </a:cubicBezTo>
                    <a:cubicBezTo>
                      <a:pt x="5485" y="14850"/>
                      <a:pt x="5485" y="14850"/>
                      <a:pt x="5485" y="15525"/>
                    </a:cubicBezTo>
                    <a:cubicBezTo>
                      <a:pt x="5485" y="15525"/>
                      <a:pt x="5485" y="15525"/>
                      <a:pt x="5485" y="15525"/>
                    </a:cubicBezTo>
                    <a:cubicBezTo>
                      <a:pt x="5485" y="16200"/>
                      <a:pt x="5485" y="16200"/>
                      <a:pt x="5485" y="16200"/>
                    </a:cubicBezTo>
                    <a:cubicBezTo>
                      <a:pt x="5485" y="16200"/>
                      <a:pt x="5485" y="16875"/>
                      <a:pt x="5485" y="16875"/>
                    </a:cubicBezTo>
                    <a:cubicBezTo>
                      <a:pt x="5485" y="16875"/>
                      <a:pt x="5485" y="16875"/>
                      <a:pt x="5485" y="16875"/>
                    </a:cubicBezTo>
                    <a:cubicBezTo>
                      <a:pt x="5485" y="17549"/>
                      <a:pt x="5485" y="18225"/>
                      <a:pt x="5485" y="18225"/>
                    </a:cubicBezTo>
                    <a:cubicBezTo>
                      <a:pt x="5485" y="18225"/>
                      <a:pt x="5485" y="18225"/>
                      <a:pt x="5485" y="18225"/>
                    </a:cubicBezTo>
                    <a:cubicBezTo>
                      <a:pt x="5828" y="18900"/>
                      <a:pt x="6171" y="18900"/>
                      <a:pt x="6171" y="19574"/>
                    </a:cubicBezTo>
                    <a:cubicBezTo>
                      <a:pt x="6857" y="20250"/>
                      <a:pt x="6857" y="20925"/>
                      <a:pt x="6857" y="21600"/>
                    </a:cubicBezTo>
                    <a:cubicBezTo>
                      <a:pt x="7199" y="21600"/>
                      <a:pt x="7199" y="21600"/>
                      <a:pt x="7199" y="21600"/>
                    </a:cubicBezTo>
                    <a:cubicBezTo>
                      <a:pt x="7542" y="20925"/>
                      <a:pt x="7885" y="20250"/>
                      <a:pt x="8228" y="20250"/>
                    </a:cubicBezTo>
                    <a:cubicBezTo>
                      <a:pt x="8228" y="20250"/>
                      <a:pt x="8228" y="19574"/>
                      <a:pt x="8228" y="19574"/>
                    </a:cubicBezTo>
                    <a:cubicBezTo>
                      <a:pt x="7885" y="18900"/>
                      <a:pt x="7885" y="17549"/>
                      <a:pt x="8228" y="16200"/>
                    </a:cubicBezTo>
                    <a:cubicBezTo>
                      <a:pt x="8571" y="14850"/>
                      <a:pt x="9257" y="14175"/>
                      <a:pt x="9942" y="14175"/>
                    </a:cubicBezTo>
                    <a:cubicBezTo>
                      <a:pt x="12342" y="14175"/>
                      <a:pt x="13371" y="13500"/>
                      <a:pt x="13714" y="12149"/>
                    </a:cubicBezTo>
                    <a:cubicBezTo>
                      <a:pt x="13714" y="10125"/>
                      <a:pt x="14742" y="8774"/>
                      <a:pt x="16114" y="8774"/>
                    </a:cubicBezTo>
                    <a:cubicBezTo>
                      <a:pt x="16457" y="8774"/>
                      <a:pt x="16800" y="8774"/>
                      <a:pt x="17142" y="8774"/>
                    </a:cubicBezTo>
                    <a:cubicBezTo>
                      <a:pt x="17485" y="9450"/>
                      <a:pt x="17828" y="9450"/>
                      <a:pt x="17828" y="9450"/>
                    </a:cubicBezTo>
                    <a:cubicBezTo>
                      <a:pt x="18171" y="9450"/>
                      <a:pt x="18514" y="8774"/>
                      <a:pt x="18514" y="8099"/>
                    </a:cubicBezTo>
                    <a:cubicBezTo>
                      <a:pt x="18857" y="8099"/>
                      <a:pt x="18857" y="8099"/>
                      <a:pt x="19200" y="7425"/>
                    </a:cubicBezTo>
                    <a:cubicBezTo>
                      <a:pt x="19200" y="7425"/>
                      <a:pt x="19200" y="7425"/>
                      <a:pt x="19200" y="7425"/>
                    </a:cubicBezTo>
                    <a:cubicBezTo>
                      <a:pt x="19542" y="7425"/>
                      <a:pt x="19542" y="7425"/>
                      <a:pt x="19885" y="6750"/>
                    </a:cubicBezTo>
                    <a:cubicBezTo>
                      <a:pt x="19885" y="6750"/>
                      <a:pt x="19885" y="6750"/>
                      <a:pt x="19885" y="6750"/>
                    </a:cubicBezTo>
                    <a:cubicBezTo>
                      <a:pt x="20228" y="6750"/>
                      <a:pt x="20571" y="6750"/>
                      <a:pt x="20571" y="6074"/>
                    </a:cubicBezTo>
                    <a:cubicBezTo>
                      <a:pt x="20571" y="6074"/>
                      <a:pt x="20571" y="6074"/>
                      <a:pt x="20914" y="6074"/>
                    </a:cubicBezTo>
                    <a:cubicBezTo>
                      <a:pt x="20914" y="6074"/>
                      <a:pt x="21257" y="6074"/>
                      <a:pt x="21600" y="6074"/>
                    </a:cubicBezTo>
                    <a:cubicBezTo>
                      <a:pt x="21600" y="6074"/>
                      <a:pt x="21600" y="6074"/>
                      <a:pt x="21600" y="6074"/>
                    </a:cubicBezTo>
                    <a:cubicBezTo>
                      <a:pt x="21257" y="5399"/>
                      <a:pt x="20914" y="5399"/>
                      <a:pt x="20571" y="472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C3E28205-108F-33BA-CE56-3E1152F303AD}"/>
                  </a:ext>
                </a:extLst>
              </p:cNvPr>
              <p:cNvSpPr/>
              <p:nvPr/>
            </p:nvSpPr>
            <p:spPr>
              <a:xfrm>
                <a:off x="720862" y="996800"/>
                <a:ext cx="421570" cy="232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39" y="18292"/>
                    </a:moveTo>
                    <a:cubicBezTo>
                      <a:pt x="20003" y="18292"/>
                      <a:pt x="20003" y="18292"/>
                      <a:pt x="20003" y="18292"/>
                    </a:cubicBezTo>
                    <a:cubicBezTo>
                      <a:pt x="20003" y="18189"/>
                      <a:pt x="20067" y="18189"/>
                      <a:pt x="20067" y="18086"/>
                    </a:cubicBezTo>
                    <a:cubicBezTo>
                      <a:pt x="20195" y="17879"/>
                      <a:pt x="20322" y="17569"/>
                      <a:pt x="20514" y="17466"/>
                    </a:cubicBezTo>
                    <a:cubicBezTo>
                      <a:pt x="20514" y="17466"/>
                      <a:pt x="20514" y="17466"/>
                      <a:pt x="20514" y="17466"/>
                    </a:cubicBezTo>
                    <a:cubicBezTo>
                      <a:pt x="20514" y="17466"/>
                      <a:pt x="20514" y="17466"/>
                      <a:pt x="20514" y="17466"/>
                    </a:cubicBezTo>
                    <a:cubicBezTo>
                      <a:pt x="20514" y="17466"/>
                      <a:pt x="20514" y="17466"/>
                      <a:pt x="20514" y="17466"/>
                    </a:cubicBezTo>
                    <a:cubicBezTo>
                      <a:pt x="20514" y="17466"/>
                      <a:pt x="20578" y="17569"/>
                      <a:pt x="20578" y="17569"/>
                    </a:cubicBezTo>
                    <a:cubicBezTo>
                      <a:pt x="20642" y="17569"/>
                      <a:pt x="20642" y="17569"/>
                      <a:pt x="20642" y="17569"/>
                    </a:cubicBezTo>
                    <a:cubicBezTo>
                      <a:pt x="20642" y="17569"/>
                      <a:pt x="20642" y="17569"/>
                      <a:pt x="20706" y="17569"/>
                    </a:cubicBezTo>
                    <a:cubicBezTo>
                      <a:pt x="20706" y="17569"/>
                      <a:pt x="20706" y="17569"/>
                      <a:pt x="20706" y="17672"/>
                    </a:cubicBezTo>
                    <a:cubicBezTo>
                      <a:pt x="20770" y="17672"/>
                      <a:pt x="20770" y="17672"/>
                      <a:pt x="20770" y="17672"/>
                    </a:cubicBezTo>
                    <a:cubicBezTo>
                      <a:pt x="20834" y="17672"/>
                      <a:pt x="20834" y="17776"/>
                      <a:pt x="20834" y="17776"/>
                    </a:cubicBezTo>
                    <a:cubicBezTo>
                      <a:pt x="20834" y="17776"/>
                      <a:pt x="20834" y="17776"/>
                      <a:pt x="20834" y="17776"/>
                    </a:cubicBezTo>
                    <a:cubicBezTo>
                      <a:pt x="20961" y="17466"/>
                      <a:pt x="21025" y="16845"/>
                      <a:pt x="21025" y="16432"/>
                    </a:cubicBezTo>
                    <a:cubicBezTo>
                      <a:pt x="21089" y="16225"/>
                      <a:pt x="21089" y="16019"/>
                      <a:pt x="21025" y="15915"/>
                    </a:cubicBezTo>
                    <a:cubicBezTo>
                      <a:pt x="21025" y="15605"/>
                      <a:pt x="21025" y="15295"/>
                      <a:pt x="21217" y="14985"/>
                    </a:cubicBezTo>
                    <a:cubicBezTo>
                      <a:pt x="21281" y="14882"/>
                      <a:pt x="21345" y="14778"/>
                      <a:pt x="21409" y="14675"/>
                    </a:cubicBezTo>
                    <a:cubicBezTo>
                      <a:pt x="21537" y="14572"/>
                      <a:pt x="21600" y="14468"/>
                      <a:pt x="21600" y="14262"/>
                    </a:cubicBezTo>
                    <a:cubicBezTo>
                      <a:pt x="21600" y="14158"/>
                      <a:pt x="21537" y="14158"/>
                      <a:pt x="21537" y="14158"/>
                    </a:cubicBezTo>
                    <a:cubicBezTo>
                      <a:pt x="21537" y="14158"/>
                      <a:pt x="21473" y="14158"/>
                      <a:pt x="21473" y="14158"/>
                    </a:cubicBezTo>
                    <a:cubicBezTo>
                      <a:pt x="21345" y="14262"/>
                      <a:pt x="21153" y="14262"/>
                      <a:pt x="21025" y="14158"/>
                    </a:cubicBezTo>
                    <a:cubicBezTo>
                      <a:pt x="20898" y="13952"/>
                      <a:pt x="20706" y="14055"/>
                      <a:pt x="20386" y="14158"/>
                    </a:cubicBezTo>
                    <a:cubicBezTo>
                      <a:pt x="20258" y="14158"/>
                      <a:pt x="20131" y="14158"/>
                      <a:pt x="19939" y="14262"/>
                    </a:cubicBezTo>
                    <a:cubicBezTo>
                      <a:pt x="19172" y="14365"/>
                      <a:pt x="19108" y="14985"/>
                      <a:pt x="19172" y="15399"/>
                    </a:cubicBezTo>
                    <a:cubicBezTo>
                      <a:pt x="19172" y="15812"/>
                      <a:pt x="19108" y="15915"/>
                      <a:pt x="18980" y="16122"/>
                    </a:cubicBezTo>
                    <a:cubicBezTo>
                      <a:pt x="18980" y="16122"/>
                      <a:pt x="18916" y="16225"/>
                      <a:pt x="18916" y="16432"/>
                    </a:cubicBezTo>
                    <a:cubicBezTo>
                      <a:pt x="18980" y="16845"/>
                      <a:pt x="18725" y="17155"/>
                      <a:pt x="18597" y="17259"/>
                    </a:cubicBezTo>
                    <a:cubicBezTo>
                      <a:pt x="18533" y="17362"/>
                      <a:pt x="18469" y="17362"/>
                      <a:pt x="18469" y="17466"/>
                    </a:cubicBezTo>
                    <a:cubicBezTo>
                      <a:pt x="18469" y="17569"/>
                      <a:pt x="18469" y="17672"/>
                      <a:pt x="18405" y="17776"/>
                    </a:cubicBezTo>
                    <a:cubicBezTo>
                      <a:pt x="18405" y="17776"/>
                      <a:pt x="18341" y="17879"/>
                      <a:pt x="18277" y="17879"/>
                    </a:cubicBezTo>
                    <a:cubicBezTo>
                      <a:pt x="18086" y="17879"/>
                      <a:pt x="17766" y="17569"/>
                      <a:pt x="17702" y="17569"/>
                    </a:cubicBezTo>
                    <a:cubicBezTo>
                      <a:pt x="17574" y="17569"/>
                      <a:pt x="16935" y="17776"/>
                      <a:pt x="16552" y="17982"/>
                    </a:cubicBezTo>
                    <a:cubicBezTo>
                      <a:pt x="16296" y="18086"/>
                      <a:pt x="16169" y="18086"/>
                      <a:pt x="16105" y="18189"/>
                    </a:cubicBezTo>
                    <a:cubicBezTo>
                      <a:pt x="16105" y="18189"/>
                      <a:pt x="16105" y="18189"/>
                      <a:pt x="16105" y="18189"/>
                    </a:cubicBezTo>
                    <a:cubicBezTo>
                      <a:pt x="15977" y="18189"/>
                      <a:pt x="15849" y="17982"/>
                      <a:pt x="15657" y="17879"/>
                    </a:cubicBezTo>
                    <a:cubicBezTo>
                      <a:pt x="15529" y="17672"/>
                      <a:pt x="15402" y="17569"/>
                      <a:pt x="15274" y="17569"/>
                    </a:cubicBezTo>
                    <a:cubicBezTo>
                      <a:pt x="15274" y="17362"/>
                      <a:pt x="15274" y="17362"/>
                      <a:pt x="15274" y="17362"/>
                    </a:cubicBezTo>
                    <a:cubicBezTo>
                      <a:pt x="15274" y="17569"/>
                      <a:pt x="15274" y="17569"/>
                      <a:pt x="15274" y="17569"/>
                    </a:cubicBezTo>
                    <a:cubicBezTo>
                      <a:pt x="14954" y="17569"/>
                      <a:pt x="14763" y="17052"/>
                      <a:pt x="14763" y="16122"/>
                    </a:cubicBezTo>
                    <a:cubicBezTo>
                      <a:pt x="14699" y="15915"/>
                      <a:pt x="14507" y="15605"/>
                      <a:pt x="14315" y="15295"/>
                    </a:cubicBezTo>
                    <a:cubicBezTo>
                      <a:pt x="14187" y="15088"/>
                      <a:pt x="14060" y="14882"/>
                      <a:pt x="13996" y="14778"/>
                    </a:cubicBezTo>
                    <a:cubicBezTo>
                      <a:pt x="13740" y="14158"/>
                      <a:pt x="13740" y="13022"/>
                      <a:pt x="13676" y="12298"/>
                    </a:cubicBezTo>
                    <a:cubicBezTo>
                      <a:pt x="13676" y="12195"/>
                      <a:pt x="13676" y="12195"/>
                      <a:pt x="13676" y="12195"/>
                    </a:cubicBezTo>
                    <a:cubicBezTo>
                      <a:pt x="13676" y="11575"/>
                      <a:pt x="13676" y="10334"/>
                      <a:pt x="13932" y="8991"/>
                    </a:cubicBezTo>
                    <a:cubicBezTo>
                      <a:pt x="13996" y="8888"/>
                      <a:pt x="13996" y="8784"/>
                      <a:pt x="13996" y="8681"/>
                    </a:cubicBezTo>
                    <a:cubicBezTo>
                      <a:pt x="13996" y="8681"/>
                      <a:pt x="13996" y="8681"/>
                      <a:pt x="13996" y="8681"/>
                    </a:cubicBezTo>
                    <a:cubicBezTo>
                      <a:pt x="13996" y="8681"/>
                      <a:pt x="13996" y="8681"/>
                      <a:pt x="13932" y="8681"/>
                    </a:cubicBezTo>
                    <a:cubicBezTo>
                      <a:pt x="13932" y="8681"/>
                      <a:pt x="13932" y="8681"/>
                      <a:pt x="13932" y="8681"/>
                    </a:cubicBezTo>
                    <a:cubicBezTo>
                      <a:pt x="13932" y="8681"/>
                      <a:pt x="13932" y="8681"/>
                      <a:pt x="13932" y="8681"/>
                    </a:cubicBezTo>
                    <a:cubicBezTo>
                      <a:pt x="13868" y="8681"/>
                      <a:pt x="13868" y="8681"/>
                      <a:pt x="13868" y="8681"/>
                    </a:cubicBezTo>
                    <a:cubicBezTo>
                      <a:pt x="13868" y="8681"/>
                      <a:pt x="13868" y="8681"/>
                      <a:pt x="13868" y="8577"/>
                    </a:cubicBezTo>
                    <a:cubicBezTo>
                      <a:pt x="13868" y="8577"/>
                      <a:pt x="13868" y="8577"/>
                      <a:pt x="13868" y="8577"/>
                    </a:cubicBezTo>
                    <a:cubicBezTo>
                      <a:pt x="13804" y="8577"/>
                      <a:pt x="13804" y="8577"/>
                      <a:pt x="13804" y="8577"/>
                    </a:cubicBezTo>
                    <a:cubicBezTo>
                      <a:pt x="13612" y="8577"/>
                      <a:pt x="13293" y="8371"/>
                      <a:pt x="13101" y="8267"/>
                    </a:cubicBezTo>
                    <a:cubicBezTo>
                      <a:pt x="12973" y="8164"/>
                      <a:pt x="12845" y="8061"/>
                      <a:pt x="12845" y="8061"/>
                    </a:cubicBezTo>
                    <a:cubicBezTo>
                      <a:pt x="12845" y="8061"/>
                      <a:pt x="12845" y="8061"/>
                      <a:pt x="12845" y="8061"/>
                    </a:cubicBezTo>
                    <a:cubicBezTo>
                      <a:pt x="12654" y="8061"/>
                      <a:pt x="12590" y="7751"/>
                      <a:pt x="12590" y="7544"/>
                    </a:cubicBezTo>
                    <a:cubicBezTo>
                      <a:pt x="12590" y="7441"/>
                      <a:pt x="12526" y="7337"/>
                      <a:pt x="12526" y="7234"/>
                    </a:cubicBezTo>
                    <a:cubicBezTo>
                      <a:pt x="12462" y="7131"/>
                      <a:pt x="12462" y="7027"/>
                      <a:pt x="12462" y="6821"/>
                    </a:cubicBezTo>
                    <a:cubicBezTo>
                      <a:pt x="12462" y="6821"/>
                      <a:pt x="12398" y="6717"/>
                      <a:pt x="12398" y="6717"/>
                    </a:cubicBezTo>
                    <a:cubicBezTo>
                      <a:pt x="12398" y="6614"/>
                      <a:pt x="12398" y="6407"/>
                      <a:pt x="12398" y="6407"/>
                    </a:cubicBezTo>
                    <a:cubicBezTo>
                      <a:pt x="12334" y="6407"/>
                      <a:pt x="12334" y="6304"/>
                      <a:pt x="12334" y="6304"/>
                    </a:cubicBezTo>
                    <a:cubicBezTo>
                      <a:pt x="12143" y="6097"/>
                      <a:pt x="11759" y="5477"/>
                      <a:pt x="11631" y="4754"/>
                    </a:cubicBezTo>
                    <a:cubicBezTo>
                      <a:pt x="11503" y="4030"/>
                      <a:pt x="10736" y="3720"/>
                      <a:pt x="10480" y="3720"/>
                    </a:cubicBezTo>
                    <a:cubicBezTo>
                      <a:pt x="10416" y="3720"/>
                      <a:pt x="10416" y="3720"/>
                      <a:pt x="10352" y="3823"/>
                    </a:cubicBezTo>
                    <a:cubicBezTo>
                      <a:pt x="10288" y="4030"/>
                      <a:pt x="10224" y="4237"/>
                      <a:pt x="10160" y="4340"/>
                    </a:cubicBezTo>
                    <a:cubicBezTo>
                      <a:pt x="10097" y="4547"/>
                      <a:pt x="10097" y="4650"/>
                      <a:pt x="10033" y="4650"/>
                    </a:cubicBezTo>
                    <a:cubicBezTo>
                      <a:pt x="10033" y="4754"/>
                      <a:pt x="9969" y="4754"/>
                      <a:pt x="9969" y="4754"/>
                    </a:cubicBezTo>
                    <a:cubicBezTo>
                      <a:pt x="9905" y="4754"/>
                      <a:pt x="9905" y="4754"/>
                      <a:pt x="9905" y="4754"/>
                    </a:cubicBezTo>
                    <a:cubicBezTo>
                      <a:pt x="9905" y="4754"/>
                      <a:pt x="9841" y="4754"/>
                      <a:pt x="9777" y="4650"/>
                    </a:cubicBezTo>
                    <a:cubicBezTo>
                      <a:pt x="9649" y="4650"/>
                      <a:pt x="9521" y="4444"/>
                      <a:pt x="9266" y="4237"/>
                    </a:cubicBezTo>
                    <a:cubicBezTo>
                      <a:pt x="9202" y="4237"/>
                      <a:pt x="9202" y="4237"/>
                      <a:pt x="9202" y="4133"/>
                    </a:cubicBezTo>
                    <a:cubicBezTo>
                      <a:pt x="9138" y="4133"/>
                      <a:pt x="9074" y="4030"/>
                      <a:pt x="9010" y="4030"/>
                    </a:cubicBezTo>
                    <a:cubicBezTo>
                      <a:pt x="8818" y="3927"/>
                      <a:pt x="8691" y="3513"/>
                      <a:pt x="8691" y="3100"/>
                    </a:cubicBezTo>
                    <a:cubicBezTo>
                      <a:pt x="8691" y="2893"/>
                      <a:pt x="8435" y="2480"/>
                      <a:pt x="8307" y="2377"/>
                    </a:cubicBezTo>
                    <a:cubicBezTo>
                      <a:pt x="8243" y="2377"/>
                      <a:pt x="7988" y="1963"/>
                      <a:pt x="7476" y="1240"/>
                    </a:cubicBezTo>
                    <a:cubicBezTo>
                      <a:pt x="6518" y="1240"/>
                      <a:pt x="6518" y="1240"/>
                      <a:pt x="6518" y="1240"/>
                    </a:cubicBezTo>
                    <a:cubicBezTo>
                      <a:pt x="6262" y="1756"/>
                      <a:pt x="6262" y="1756"/>
                      <a:pt x="6262" y="1756"/>
                    </a:cubicBezTo>
                    <a:cubicBezTo>
                      <a:pt x="4089" y="1756"/>
                      <a:pt x="4089" y="1756"/>
                      <a:pt x="4089" y="1756"/>
                    </a:cubicBezTo>
                    <a:cubicBezTo>
                      <a:pt x="4089" y="1756"/>
                      <a:pt x="4089" y="1756"/>
                      <a:pt x="4089" y="1756"/>
                    </a:cubicBezTo>
                    <a:cubicBezTo>
                      <a:pt x="3578" y="1446"/>
                      <a:pt x="2492" y="826"/>
                      <a:pt x="2236" y="723"/>
                    </a:cubicBezTo>
                    <a:cubicBezTo>
                      <a:pt x="1981" y="620"/>
                      <a:pt x="1597" y="206"/>
                      <a:pt x="1469" y="0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63" y="516"/>
                      <a:pt x="191" y="723"/>
                      <a:pt x="319" y="1033"/>
                    </a:cubicBezTo>
                    <a:cubicBezTo>
                      <a:pt x="639" y="1653"/>
                      <a:pt x="894" y="2893"/>
                      <a:pt x="958" y="3410"/>
                    </a:cubicBezTo>
                    <a:cubicBezTo>
                      <a:pt x="958" y="3617"/>
                      <a:pt x="1214" y="3927"/>
                      <a:pt x="1469" y="4133"/>
                    </a:cubicBezTo>
                    <a:cubicBezTo>
                      <a:pt x="1597" y="4237"/>
                      <a:pt x="1661" y="4340"/>
                      <a:pt x="1789" y="4340"/>
                    </a:cubicBezTo>
                    <a:cubicBezTo>
                      <a:pt x="2236" y="4857"/>
                      <a:pt x="2236" y="5890"/>
                      <a:pt x="2172" y="6200"/>
                    </a:cubicBezTo>
                    <a:cubicBezTo>
                      <a:pt x="2172" y="6304"/>
                      <a:pt x="2108" y="6407"/>
                      <a:pt x="1981" y="6407"/>
                    </a:cubicBezTo>
                    <a:cubicBezTo>
                      <a:pt x="1853" y="6407"/>
                      <a:pt x="1789" y="6407"/>
                      <a:pt x="1725" y="6407"/>
                    </a:cubicBezTo>
                    <a:cubicBezTo>
                      <a:pt x="1725" y="6304"/>
                      <a:pt x="1661" y="6304"/>
                      <a:pt x="1661" y="6304"/>
                    </a:cubicBezTo>
                    <a:cubicBezTo>
                      <a:pt x="1789" y="6614"/>
                      <a:pt x="2172" y="7027"/>
                      <a:pt x="2364" y="7027"/>
                    </a:cubicBezTo>
                    <a:cubicBezTo>
                      <a:pt x="2364" y="7027"/>
                      <a:pt x="2428" y="7027"/>
                      <a:pt x="2428" y="7027"/>
                    </a:cubicBezTo>
                    <a:cubicBezTo>
                      <a:pt x="2684" y="7027"/>
                      <a:pt x="2811" y="7234"/>
                      <a:pt x="3067" y="7647"/>
                    </a:cubicBezTo>
                    <a:cubicBezTo>
                      <a:pt x="3259" y="7854"/>
                      <a:pt x="3259" y="7854"/>
                      <a:pt x="3259" y="7854"/>
                    </a:cubicBezTo>
                    <a:cubicBezTo>
                      <a:pt x="3450" y="8267"/>
                      <a:pt x="3578" y="8681"/>
                      <a:pt x="3578" y="9094"/>
                    </a:cubicBezTo>
                    <a:cubicBezTo>
                      <a:pt x="3578" y="9301"/>
                      <a:pt x="3578" y="9508"/>
                      <a:pt x="3450" y="9611"/>
                    </a:cubicBezTo>
                    <a:cubicBezTo>
                      <a:pt x="3578" y="9818"/>
                      <a:pt x="3834" y="10024"/>
                      <a:pt x="4026" y="10334"/>
                    </a:cubicBezTo>
                    <a:cubicBezTo>
                      <a:pt x="4281" y="10541"/>
                      <a:pt x="4281" y="10541"/>
                      <a:pt x="4281" y="10541"/>
                    </a:cubicBezTo>
                    <a:cubicBezTo>
                      <a:pt x="4856" y="11161"/>
                      <a:pt x="5048" y="11885"/>
                      <a:pt x="5048" y="12091"/>
                    </a:cubicBezTo>
                    <a:cubicBezTo>
                      <a:pt x="5112" y="11988"/>
                      <a:pt x="5176" y="11885"/>
                      <a:pt x="5176" y="11781"/>
                    </a:cubicBezTo>
                    <a:cubicBezTo>
                      <a:pt x="5240" y="11678"/>
                      <a:pt x="5176" y="11575"/>
                      <a:pt x="5176" y="11471"/>
                    </a:cubicBezTo>
                    <a:cubicBezTo>
                      <a:pt x="5112" y="11368"/>
                      <a:pt x="5048" y="11161"/>
                      <a:pt x="5048" y="10851"/>
                    </a:cubicBezTo>
                    <a:cubicBezTo>
                      <a:pt x="5048" y="10748"/>
                      <a:pt x="4920" y="10748"/>
                      <a:pt x="4665" y="10748"/>
                    </a:cubicBezTo>
                    <a:cubicBezTo>
                      <a:pt x="4601" y="10748"/>
                      <a:pt x="4601" y="10748"/>
                      <a:pt x="4537" y="10644"/>
                    </a:cubicBezTo>
                    <a:cubicBezTo>
                      <a:pt x="4345" y="10644"/>
                      <a:pt x="4345" y="10334"/>
                      <a:pt x="4345" y="10024"/>
                    </a:cubicBezTo>
                    <a:cubicBezTo>
                      <a:pt x="4345" y="9921"/>
                      <a:pt x="4345" y="9714"/>
                      <a:pt x="4281" y="9611"/>
                    </a:cubicBezTo>
                    <a:cubicBezTo>
                      <a:pt x="4026" y="9198"/>
                      <a:pt x="3834" y="8164"/>
                      <a:pt x="3770" y="7854"/>
                    </a:cubicBezTo>
                    <a:cubicBezTo>
                      <a:pt x="3770" y="7544"/>
                      <a:pt x="3578" y="7234"/>
                      <a:pt x="3386" y="6924"/>
                    </a:cubicBezTo>
                    <a:cubicBezTo>
                      <a:pt x="3259" y="6717"/>
                      <a:pt x="3067" y="6407"/>
                      <a:pt x="3003" y="6097"/>
                    </a:cubicBezTo>
                    <a:cubicBezTo>
                      <a:pt x="2747" y="5477"/>
                      <a:pt x="2556" y="5064"/>
                      <a:pt x="2492" y="4960"/>
                    </a:cubicBezTo>
                    <a:cubicBezTo>
                      <a:pt x="2428" y="4857"/>
                      <a:pt x="2364" y="4754"/>
                      <a:pt x="2364" y="4754"/>
                    </a:cubicBezTo>
                    <a:cubicBezTo>
                      <a:pt x="2364" y="4547"/>
                      <a:pt x="2428" y="4444"/>
                      <a:pt x="2492" y="4340"/>
                    </a:cubicBezTo>
                    <a:cubicBezTo>
                      <a:pt x="2492" y="4340"/>
                      <a:pt x="2492" y="4237"/>
                      <a:pt x="2492" y="4237"/>
                    </a:cubicBezTo>
                    <a:cubicBezTo>
                      <a:pt x="2492" y="4237"/>
                      <a:pt x="2428" y="4133"/>
                      <a:pt x="2300" y="4133"/>
                    </a:cubicBezTo>
                    <a:cubicBezTo>
                      <a:pt x="2172" y="4030"/>
                      <a:pt x="2108" y="4030"/>
                      <a:pt x="1981" y="3927"/>
                    </a:cubicBezTo>
                    <a:cubicBezTo>
                      <a:pt x="1725" y="3720"/>
                      <a:pt x="1533" y="3307"/>
                      <a:pt x="1533" y="2893"/>
                    </a:cubicBezTo>
                    <a:cubicBezTo>
                      <a:pt x="1533" y="2480"/>
                      <a:pt x="1405" y="1550"/>
                      <a:pt x="1278" y="1240"/>
                    </a:cubicBezTo>
                    <a:cubicBezTo>
                      <a:pt x="1278" y="1033"/>
                      <a:pt x="1278" y="930"/>
                      <a:pt x="1278" y="826"/>
                    </a:cubicBezTo>
                    <a:cubicBezTo>
                      <a:pt x="1405" y="620"/>
                      <a:pt x="1661" y="620"/>
                      <a:pt x="1789" y="826"/>
                    </a:cubicBezTo>
                    <a:cubicBezTo>
                      <a:pt x="1789" y="930"/>
                      <a:pt x="1789" y="930"/>
                      <a:pt x="1789" y="930"/>
                    </a:cubicBezTo>
                    <a:cubicBezTo>
                      <a:pt x="1789" y="930"/>
                      <a:pt x="1853" y="1033"/>
                      <a:pt x="1853" y="1033"/>
                    </a:cubicBezTo>
                    <a:cubicBezTo>
                      <a:pt x="1917" y="930"/>
                      <a:pt x="1981" y="930"/>
                      <a:pt x="2044" y="930"/>
                    </a:cubicBezTo>
                    <a:cubicBezTo>
                      <a:pt x="2172" y="930"/>
                      <a:pt x="2364" y="1136"/>
                      <a:pt x="2428" y="1343"/>
                    </a:cubicBezTo>
                    <a:cubicBezTo>
                      <a:pt x="2428" y="1446"/>
                      <a:pt x="2492" y="1446"/>
                      <a:pt x="2556" y="1343"/>
                    </a:cubicBezTo>
                    <a:cubicBezTo>
                      <a:pt x="2684" y="1343"/>
                      <a:pt x="2811" y="1343"/>
                      <a:pt x="2875" y="1446"/>
                    </a:cubicBezTo>
                    <a:cubicBezTo>
                      <a:pt x="2939" y="1550"/>
                      <a:pt x="2939" y="1653"/>
                      <a:pt x="2875" y="1860"/>
                    </a:cubicBezTo>
                    <a:cubicBezTo>
                      <a:pt x="2875" y="1963"/>
                      <a:pt x="2747" y="2273"/>
                      <a:pt x="3003" y="2997"/>
                    </a:cubicBezTo>
                    <a:cubicBezTo>
                      <a:pt x="3259" y="3720"/>
                      <a:pt x="3323" y="3823"/>
                      <a:pt x="3195" y="4030"/>
                    </a:cubicBezTo>
                    <a:cubicBezTo>
                      <a:pt x="3195" y="4133"/>
                      <a:pt x="3195" y="4133"/>
                      <a:pt x="3195" y="4444"/>
                    </a:cubicBezTo>
                    <a:cubicBezTo>
                      <a:pt x="3195" y="4547"/>
                      <a:pt x="3195" y="4650"/>
                      <a:pt x="3195" y="4650"/>
                    </a:cubicBezTo>
                    <a:cubicBezTo>
                      <a:pt x="3195" y="4650"/>
                      <a:pt x="3259" y="4650"/>
                      <a:pt x="3259" y="4547"/>
                    </a:cubicBezTo>
                    <a:cubicBezTo>
                      <a:pt x="3323" y="4547"/>
                      <a:pt x="3386" y="4444"/>
                      <a:pt x="3450" y="4444"/>
                    </a:cubicBezTo>
                    <a:cubicBezTo>
                      <a:pt x="3514" y="4444"/>
                      <a:pt x="3642" y="4650"/>
                      <a:pt x="3962" y="5270"/>
                    </a:cubicBezTo>
                    <a:cubicBezTo>
                      <a:pt x="4089" y="5477"/>
                      <a:pt x="4217" y="5580"/>
                      <a:pt x="4345" y="5580"/>
                    </a:cubicBezTo>
                    <a:cubicBezTo>
                      <a:pt x="4473" y="5684"/>
                      <a:pt x="4601" y="5787"/>
                      <a:pt x="4601" y="6097"/>
                    </a:cubicBezTo>
                    <a:cubicBezTo>
                      <a:pt x="4601" y="6200"/>
                      <a:pt x="4665" y="6614"/>
                      <a:pt x="4856" y="6614"/>
                    </a:cubicBezTo>
                    <a:cubicBezTo>
                      <a:pt x="5048" y="6717"/>
                      <a:pt x="5176" y="6924"/>
                      <a:pt x="5240" y="7027"/>
                    </a:cubicBezTo>
                    <a:cubicBezTo>
                      <a:pt x="5304" y="7131"/>
                      <a:pt x="5368" y="7234"/>
                      <a:pt x="5368" y="7234"/>
                    </a:cubicBezTo>
                    <a:cubicBezTo>
                      <a:pt x="5495" y="7234"/>
                      <a:pt x="5559" y="7337"/>
                      <a:pt x="5623" y="7544"/>
                    </a:cubicBezTo>
                    <a:cubicBezTo>
                      <a:pt x="5687" y="7751"/>
                      <a:pt x="5623" y="7957"/>
                      <a:pt x="5559" y="8267"/>
                    </a:cubicBezTo>
                    <a:cubicBezTo>
                      <a:pt x="5559" y="8371"/>
                      <a:pt x="5559" y="8371"/>
                      <a:pt x="5559" y="8474"/>
                    </a:cubicBezTo>
                    <a:cubicBezTo>
                      <a:pt x="5559" y="8577"/>
                      <a:pt x="5687" y="8681"/>
                      <a:pt x="5943" y="8888"/>
                    </a:cubicBezTo>
                    <a:cubicBezTo>
                      <a:pt x="6262" y="9094"/>
                      <a:pt x="6262" y="9198"/>
                      <a:pt x="6390" y="9404"/>
                    </a:cubicBezTo>
                    <a:cubicBezTo>
                      <a:pt x="6390" y="9508"/>
                      <a:pt x="6454" y="9611"/>
                      <a:pt x="6582" y="9818"/>
                    </a:cubicBezTo>
                    <a:cubicBezTo>
                      <a:pt x="6901" y="10334"/>
                      <a:pt x="7924" y="12091"/>
                      <a:pt x="8179" y="12608"/>
                    </a:cubicBezTo>
                    <a:cubicBezTo>
                      <a:pt x="8307" y="13022"/>
                      <a:pt x="8435" y="13435"/>
                      <a:pt x="8499" y="13745"/>
                    </a:cubicBezTo>
                    <a:cubicBezTo>
                      <a:pt x="8499" y="13952"/>
                      <a:pt x="8499" y="13952"/>
                      <a:pt x="8499" y="13952"/>
                    </a:cubicBezTo>
                    <a:cubicBezTo>
                      <a:pt x="8563" y="14158"/>
                      <a:pt x="8499" y="14365"/>
                      <a:pt x="8499" y="14468"/>
                    </a:cubicBezTo>
                    <a:cubicBezTo>
                      <a:pt x="8435" y="14675"/>
                      <a:pt x="8435" y="14675"/>
                      <a:pt x="8499" y="14778"/>
                    </a:cubicBezTo>
                    <a:cubicBezTo>
                      <a:pt x="8499" y="14882"/>
                      <a:pt x="8563" y="14985"/>
                      <a:pt x="8499" y="15088"/>
                    </a:cubicBezTo>
                    <a:cubicBezTo>
                      <a:pt x="8499" y="15192"/>
                      <a:pt x="8371" y="15295"/>
                      <a:pt x="8307" y="15295"/>
                    </a:cubicBezTo>
                    <a:cubicBezTo>
                      <a:pt x="8307" y="15295"/>
                      <a:pt x="8307" y="15295"/>
                      <a:pt x="8307" y="15295"/>
                    </a:cubicBezTo>
                    <a:cubicBezTo>
                      <a:pt x="8307" y="15605"/>
                      <a:pt x="8499" y="16432"/>
                      <a:pt x="8755" y="16535"/>
                    </a:cubicBezTo>
                    <a:cubicBezTo>
                      <a:pt x="9074" y="16535"/>
                      <a:pt x="9394" y="17052"/>
                      <a:pt x="9649" y="17466"/>
                    </a:cubicBezTo>
                    <a:cubicBezTo>
                      <a:pt x="9713" y="17569"/>
                      <a:pt x="9777" y="17569"/>
                      <a:pt x="9841" y="17672"/>
                    </a:cubicBezTo>
                    <a:cubicBezTo>
                      <a:pt x="9969" y="17879"/>
                      <a:pt x="10160" y="17982"/>
                      <a:pt x="10416" y="17982"/>
                    </a:cubicBezTo>
                    <a:cubicBezTo>
                      <a:pt x="10608" y="18086"/>
                      <a:pt x="10736" y="18086"/>
                      <a:pt x="10928" y="18189"/>
                    </a:cubicBezTo>
                    <a:cubicBezTo>
                      <a:pt x="11120" y="18292"/>
                      <a:pt x="11312" y="18499"/>
                      <a:pt x="11503" y="18706"/>
                    </a:cubicBezTo>
                    <a:cubicBezTo>
                      <a:pt x="11759" y="18912"/>
                      <a:pt x="12015" y="19222"/>
                      <a:pt x="12334" y="19326"/>
                    </a:cubicBezTo>
                    <a:cubicBezTo>
                      <a:pt x="12973" y="19636"/>
                      <a:pt x="13612" y="20049"/>
                      <a:pt x="13996" y="20566"/>
                    </a:cubicBezTo>
                    <a:cubicBezTo>
                      <a:pt x="14315" y="20876"/>
                      <a:pt x="14699" y="20773"/>
                      <a:pt x="15338" y="20359"/>
                    </a:cubicBezTo>
                    <a:cubicBezTo>
                      <a:pt x="15529" y="20256"/>
                      <a:pt x="15657" y="20256"/>
                      <a:pt x="15849" y="20256"/>
                    </a:cubicBezTo>
                    <a:cubicBezTo>
                      <a:pt x="16169" y="20256"/>
                      <a:pt x="16424" y="20463"/>
                      <a:pt x="16616" y="20566"/>
                    </a:cubicBezTo>
                    <a:cubicBezTo>
                      <a:pt x="16680" y="20669"/>
                      <a:pt x="16744" y="20669"/>
                      <a:pt x="16744" y="20669"/>
                    </a:cubicBezTo>
                    <a:cubicBezTo>
                      <a:pt x="16935" y="20773"/>
                      <a:pt x="17191" y="21083"/>
                      <a:pt x="17447" y="21600"/>
                    </a:cubicBezTo>
                    <a:cubicBezTo>
                      <a:pt x="17511" y="21393"/>
                      <a:pt x="17574" y="21289"/>
                      <a:pt x="17638" y="21186"/>
                    </a:cubicBezTo>
                    <a:cubicBezTo>
                      <a:pt x="17638" y="21186"/>
                      <a:pt x="17638" y="21186"/>
                      <a:pt x="17638" y="21186"/>
                    </a:cubicBezTo>
                    <a:cubicBezTo>
                      <a:pt x="17638" y="21186"/>
                      <a:pt x="17702" y="21083"/>
                      <a:pt x="17702" y="21083"/>
                    </a:cubicBezTo>
                    <a:cubicBezTo>
                      <a:pt x="17702" y="21083"/>
                      <a:pt x="17702" y="21083"/>
                      <a:pt x="17702" y="21083"/>
                    </a:cubicBezTo>
                    <a:cubicBezTo>
                      <a:pt x="17702" y="20979"/>
                      <a:pt x="17766" y="20979"/>
                      <a:pt x="17766" y="20979"/>
                    </a:cubicBezTo>
                    <a:cubicBezTo>
                      <a:pt x="17766" y="20876"/>
                      <a:pt x="17766" y="20876"/>
                      <a:pt x="17766" y="20876"/>
                    </a:cubicBezTo>
                    <a:cubicBezTo>
                      <a:pt x="17766" y="20876"/>
                      <a:pt x="17766" y="20876"/>
                      <a:pt x="17830" y="20773"/>
                    </a:cubicBezTo>
                    <a:cubicBezTo>
                      <a:pt x="17830" y="20773"/>
                      <a:pt x="17830" y="20773"/>
                      <a:pt x="17830" y="20773"/>
                    </a:cubicBezTo>
                    <a:cubicBezTo>
                      <a:pt x="17830" y="20773"/>
                      <a:pt x="17830" y="20773"/>
                      <a:pt x="17830" y="20773"/>
                    </a:cubicBezTo>
                    <a:cubicBezTo>
                      <a:pt x="17830" y="20669"/>
                      <a:pt x="17830" y="20669"/>
                      <a:pt x="17894" y="20669"/>
                    </a:cubicBezTo>
                    <a:cubicBezTo>
                      <a:pt x="17894" y="20669"/>
                      <a:pt x="17894" y="20669"/>
                      <a:pt x="17894" y="20669"/>
                    </a:cubicBezTo>
                    <a:cubicBezTo>
                      <a:pt x="17894" y="20669"/>
                      <a:pt x="17894" y="20669"/>
                      <a:pt x="17894" y="20669"/>
                    </a:cubicBezTo>
                    <a:cubicBezTo>
                      <a:pt x="17894" y="20566"/>
                      <a:pt x="17894" y="20566"/>
                      <a:pt x="17894" y="20566"/>
                    </a:cubicBezTo>
                    <a:cubicBezTo>
                      <a:pt x="17958" y="20566"/>
                      <a:pt x="17958" y="20566"/>
                      <a:pt x="17958" y="20566"/>
                    </a:cubicBezTo>
                    <a:cubicBezTo>
                      <a:pt x="17958" y="20566"/>
                      <a:pt x="17958" y="20566"/>
                      <a:pt x="17958" y="20566"/>
                    </a:cubicBezTo>
                    <a:cubicBezTo>
                      <a:pt x="17958" y="20566"/>
                      <a:pt x="17958" y="20566"/>
                      <a:pt x="17958" y="20463"/>
                    </a:cubicBezTo>
                    <a:cubicBezTo>
                      <a:pt x="17958" y="20463"/>
                      <a:pt x="17958" y="20463"/>
                      <a:pt x="17958" y="20463"/>
                    </a:cubicBezTo>
                    <a:cubicBezTo>
                      <a:pt x="17958" y="20463"/>
                      <a:pt x="17958" y="20463"/>
                      <a:pt x="17958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463"/>
                      <a:pt x="18022" y="20463"/>
                      <a:pt x="18022" y="20463"/>
                    </a:cubicBezTo>
                    <a:cubicBezTo>
                      <a:pt x="18022" y="20359"/>
                      <a:pt x="18086" y="20359"/>
                      <a:pt x="18086" y="20359"/>
                    </a:cubicBezTo>
                    <a:cubicBezTo>
                      <a:pt x="18086" y="20359"/>
                      <a:pt x="18150" y="20359"/>
                      <a:pt x="18277" y="20359"/>
                    </a:cubicBezTo>
                    <a:cubicBezTo>
                      <a:pt x="18341" y="20463"/>
                      <a:pt x="18469" y="20463"/>
                      <a:pt x="18597" y="20463"/>
                    </a:cubicBezTo>
                    <a:cubicBezTo>
                      <a:pt x="18789" y="20463"/>
                      <a:pt x="18853" y="20359"/>
                      <a:pt x="18916" y="20359"/>
                    </a:cubicBezTo>
                    <a:cubicBezTo>
                      <a:pt x="18916" y="20359"/>
                      <a:pt x="18916" y="20359"/>
                      <a:pt x="18916" y="20359"/>
                    </a:cubicBezTo>
                    <a:cubicBezTo>
                      <a:pt x="18916" y="20256"/>
                      <a:pt x="18789" y="20049"/>
                      <a:pt x="18661" y="19946"/>
                    </a:cubicBezTo>
                    <a:cubicBezTo>
                      <a:pt x="18661" y="19843"/>
                      <a:pt x="18597" y="19843"/>
                      <a:pt x="18597" y="19843"/>
                    </a:cubicBezTo>
                    <a:cubicBezTo>
                      <a:pt x="18469" y="19533"/>
                      <a:pt x="18405" y="19429"/>
                      <a:pt x="18405" y="19326"/>
                    </a:cubicBezTo>
                    <a:cubicBezTo>
                      <a:pt x="18405" y="19222"/>
                      <a:pt x="18405" y="19222"/>
                      <a:pt x="18405" y="19222"/>
                    </a:cubicBezTo>
                    <a:cubicBezTo>
                      <a:pt x="18405" y="19119"/>
                      <a:pt x="18405" y="19119"/>
                      <a:pt x="18405" y="19119"/>
                    </a:cubicBezTo>
                    <a:cubicBezTo>
                      <a:pt x="18469" y="19119"/>
                      <a:pt x="18469" y="19016"/>
                      <a:pt x="18469" y="18912"/>
                    </a:cubicBezTo>
                    <a:cubicBezTo>
                      <a:pt x="18533" y="18602"/>
                      <a:pt x="18597" y="18189"/>
                      <a:pt x="18725" y="18189"/>
                    </a:cubicBezTo>
                    <a:cubicBezTo>
                      <a:pt x="18789" y="18189"/>
                      <a:pt x="18789" y="18189"/>
                      <a:pt x="18789" y="18189"/>
                    </a:cubicBezTo>
                    <a:cubicBezTo>
                      <a:pt x="18853" y="18189"/>
                      <a:pt x="18853" y="18189"/>
                      <a:pt x="18916" y="18189"/>
                    </a:cubicBezTo>
                    <a:cubicBezTo>
                      <a:pt x="19044" y="18292"/>
                      <a:pt x="19172" y="18292"/>
                      <a:pt x="19300" y="18292"/>
                    </a:cubicBezTo>
                    <a:cubicBezTo>
                      <a:pt x="19364" y="18292"/>
                      <a:pt x="19428" y="18292"/>
                      <a:pt x="19556" y="18292"/>
                    </a:cubicBezTo>
                    <a:cubicBezTo>
                      <a:pt x="19556" y="18292"/>
                      <a:pt x="19556" y="18292"/>
                      <a:pt x="19556" y="18292"/>
                    </a:cubicBezTo>
                    <a:cubicBezTo>
                      <a:pt x="19619" y="18292"/>
                      <a:pt x="19619" y="18292"/>
                      <a:pt x="19683" y="18292"/>
                    </a:cubicBezTo>
                    <a:cubicBezTo>
                      <a:pt x="19683" y="18292"/>
                      <a:pt x="19747" y="18292"/>
                      <a:pt x="19747" y="18292"/>
                    </a:cubicBezTo>
                    <a:cubicBezTo>
                      <a:pt x="19747" y="18292"/>
                      <a:pt x="19747" y="18292"/>
                      <a:pt x="19747" y="18292"/>
                    </a:cubicBezTo>
                    <a:cubicBezTo>
                      <a:pt x="19811" y="18292"/>
                      <a:pt x="19875" y="18292"/>
                      <a:pt x="19939" y="18292"/>
                    </a:cubicBezTo>
                    <a:close/>
                  </a:path>
                </a:pathLst>
              </a:custGeom>
              <a:solidFill>
                <a:srgbClr val="64CCB8"/>
              </a:solidFill>
              <a:ln w="317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id="{086A5547-62C6-DA07-C2C0-E157EACD90B8}"/>
                  </a:ext>
                </a:extLst>
              </p:cNvPr>
              <p:cNvSpPr/>
              <p:nvPr/>
            </p:nvSpPr>
            <p:spPr>
              <a:xfrm>
                <a:off x="1064378" y="1196830"/>
                <a:ext cx="51010" cy="48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04" y="19590"/>
                    </a:moveTo>
                    <a:cubicBezTo>
                      <a:pt x="16331" y="19088"/>
                      <a:pt x="16331" y="19088"/>
                      <a:pt x="16331" y="19088"/>
                    </a:cubicBezTo>
                    <a:cubicBezTo>
                      <a:pt x="16331" y="19088"/>
                      <a:pt x="16331" y="19088"/>
                      <a:pt x="16331" y="19088"/>
                    </a:cubicBezTo>
                    <a:cubicBezTo>
                      <a:pt x="16858" y="19088"/>
                      <a:pt x="16858" y="19088"/>
                      <a:pt x="16858" y="19088"/>
                    </a:cubicBezTo>
                    <a:cubicBezTo>
                      <a:pt x="16858" y="18586"/>
                      <a:pt x="16858" y="18586"/>
                      <a:pt x="16858" y="18586"/>
                    </a:cubicBezTo>
                    <a:cubicBezTo>
                      <a:pt x="16858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912" y="18586"/>
                      <a:pt x="17912" y="18586"/>
                      <a:pt x="17912" y="18586"/>
                    </a:cubicBezTo>
                    <a:cubicBezTo>
                      <a:pt x="17912" y="18083"/>
                      <a:pt x="17912" y="18083"/>
                      <a:pt x="17912" y="17581"/>
                    </a:cubicBezTo>
                    <a:cubicBezTo>
                      <a:pt x="17912" y="17079"/>
                      <a:pt x="18439" y="15572"/>
                      <a:pt x="20546" y="14065"/>
                    </a:cubicBezTo>
                    <a:cubicBezTo>
                      <a:pt x="20546" y="13562"/>
                      <a:pt x="21073" y="13562"/>
                      <a:pt x="21600" y="13060"/>
                    </a:cubicBezTo>
                    <a:cubicBezTo>
                      <a:pt x="21600" y="12558"/>
                      <a:pt x="21073" y="12558"/>
                      <a:pt x="21073" y="12558"/>
                    </a:cubicBezTo>
                    <a:cubicBezTo>
                      <a:pt x="21073" y="12055"/>
                      <a:pt x="20546" y="12055"/>
                      <a:pt x="20546" y="11553"/>
                    </a:cubicBezTo>
                    <a:cubicBezTo>
                      <a:pt x="17912" y="12055"/>
                      <a:pt x="17912" y="12055"/>
                      <a:pt x="17912" y="12055"/>
                    </a:cubicBezTo>
                    <a:cubicBezTo>
                      <a:pt x="17912" y="502"/>
                      <a:pt x="17912" y="502"/>
                      <a:pt x="17912" y="502"/>
                    </a:cubicBezTo>
                    <a:cubicBezTo>
                      <a:pt x="17912" y="502"/>
                      <a:pt x="17385" y="502"/>
                      <a:pt x="17385" y="502"/>
                    </a:cubicBezTo>
                    <a:cubicBezTo>
                      <a:pt x="16858" y="502"/>
                      <a:pt x="16858" y="502"/>
                      <a:pt x="16858" y="502"/>
                    </a:cubicBezTo>
                    <a:cubicBezTo>
                      <a:pt x="14751" y="502"/>
                      <a:pt x="12643" y="502"/>
                      <a:pt x="10536" y="0"/>
                    </a:cubicBezTo>
                    <a:cubicBezTo>
                      <a:pt x="10009" y="0"/>
                      <a:pt x="10009" y="0"/>
                      <a:pt x="9482" y="0"/>
                    </a:cubicBezTo>
                    <a:cubicBezTo>
                      <a:pt x="9482" y="502"/>
                      <a:pt x="8956" y="1506"/>
                      <a:pt x="8956" y="2009"/>
                    </a:cubicBezTo>
                    <a:cubicBezTo>
                      <a:pt x="8956" y="2511"/>
                      <a:pt x="8429" y="3013"/>
                      <a:pt x="8429" y="3516"/>
                    </a:cubicBezTo>
                    <a:cubicBezTo>
                      <a:pt x="8956" y="3516"/>
                      <a:pt x="8956" y="4018"/>
                      <a:pt x="9482" y="4520"/>
                    </a:cubicBezTo>
                    <a:cubicBezTo>
                      <a:pt x="11063" y="6027"/>
                      <a:pt x="13170" y="7534"/>
                      <a:pt x="12643" y="9041"/>
                    </a:cubicBezTo>
                    <a:cubicBezTo>
                      <a:pt x="12117" y="10548"/>
                      <a:pt x="9482" y="11051"/>
                      <a:pt x="7375" y="11051"/>
                    </a:cubicBezTo>
                    <a:cubicBezTo>
                      <a:pt x="6848" y="11051"/>
                      <a:pt x="5795" y="11051"/>
                      <a:pt x="4741" y="10548"/>
                    </a:cubicBezTo>
                    <a:cubicBezTo>
                      <a:pt x="4741" y="10548"/>
                      <a:pt x="4214" y="10548"/>
                      <a:pt x="4214" y="10548"/>
                    </a:cubicBezTo>
                    <a:cubicBezTo>
                      <a:pt x="4214" y="11051"/>
                      <a:pt x="3687" y="11051"/>
                      <a:pt x="3687" y="11553"/>
                    </a:cubicBezTo>
                    <a:cubicBezTo>
                      <a:pt x="3687" y="11553"/>
                      <a:pt x="3687" y="11553"/>
                      <a:pt x="3687" y="11553"/>
                    </a:cubicBezTo>
                    <a:cubicBezTo>
                      <a:pt x="3160" y="11553"/>
                      <a:pt x="3160" y="12055"/>
                      <a:pt x="2634" y="12055"/>
                    </a:cubicBezTo>
                    <a:cubicBezTo>
                      <a:pt x="2634" y="12558"/>
                      <a:pt x="2634" y="12558"/>
                      <a:pt x="2634" y="12558"/>
                    </a:cubicBezTo>
                    <a:cubicBezTo>
                      <a:pt x="2107" y="13060"/>
                      <a:pt x="2107" y="13060"/>
                      <a:pt x="1580" y="13562"/>
                    </a:cubicBezTo>
                    <a:cubicBezTo>
                      <a:pt x="1580" y="14065"/>
                      <a:pt x="1580" y="14065"/>
                      <a:pt x="1580" y="14065"/>
                    </a:cubicBezTo>
                    <a:cubicBezTo>
                      <a:pt x="1053" y="14567"/>
                      <a:pt x="526" y="15069"/>
                      <a:pt x="526" y="15572"/>
                    </a:cubicBezTo>
                    <a:cubicBezTo>
                      <a:pt x="526" y="15572"/>
                      <a:pt x="526" y="15572"/>
                      <a:pt x="0" y="15572"/>
                    </a:cubicBezTo>
                    <a:cubicBezTo>
                      <a:pt x="1053" y="16576"/>
                      <a:pt x="1053" y="16576"/>
                      <a:pt x="1053" y="16576"/>
                    </a:cubicBezTo>
                    <a:cubicBezTo>
                      <a:pt x="3160" y="18083"/>
                      <a:pt x="4741" y="19590"/>
                      <a:pt x="5795" y="20093"/>
                    </a:cubicBezTo>
                    <a:cubicBezTo>
                      <a:pt x="6848" y="20595"/>
                      <a:pt x="7902" y="21097"/>
                      <a:pt x="8956" y="21097"/>
                    </a:cubicBezTo>
                    <a:cubicBezTo>
                      <a:pt x="10536" y="21097"/>
                      <a:pt x="10536" y="21097"/>
                      <a:pt x="10536" y="21097"/>
                    </a:cubicBezTo>
                    <a:cubicBezTo>
                      <a:pt x="11590" y="21097"/>
                      <a:pt x="12643" y="21097"/>
                      <a:pt x="13697" y="21600"/>
                    </a:cubicBezTo>
                    <a:cubicBezTo>
                      <a:pt x="13697" y="21097"/>
                      <a:pt x="13697" y="21097"/>
                      <a:pt x="14224" y="21097"/>
                    </a:cubicBezTo>
                    <a:cubicBezTo>
                      <a:pt x="14224" y="21097"/>
                      <a:pt x="14224" y="21097"/>
                      <a:pt x="14224" y="20595"/>
                    </a:cubicBezTo>
                    <a:cubicBezTo>
                      <a:pt x="14751" y="20595"/>
                      <a:pt x="14751" y="20595"/>
                      <a:pt x="14751" y="20093"/>
                    </a:cubicBezTo>
                    <a:cubicBezTo>
                      <a:pt x="15278" y="20093"/>
                      <a:pt x="15278" y="20093"/>
                      <a:pt x="15278" y="20093"/>
                    </a:cubicBezTo>
                    <a:cubicBezTo>
                      <a:pt x="15278" y="20093"/>
                      <a:pt x="15804" y="19590"/>
                      <a:pt x="15804" y="19590"/>
                    </a:cubicBezTo>
                    <a:cubicBezTo>
                      <a:pt x="15804" y="19590"/>
                      <a:pt x="15804" y="19590"/>
                      <a:pt x="15804" y="1959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26" name="Shape">
                <a:extLst>
                  <a:ext uri="{FF2B5EF4-FFF2-40B4-BE49-F238E27FC236}">
                    <a16:creationId xmlns:a16="http://schemas.microsoft.com/office/drawing/2014/main" id="{E6C45263-0B4D-0200-3EA5-AC94706F6ED6}"/>
                  </a:ext>
                </a:extLst>
              </p:cNvPr>
              <p:cNvSpPr/>
              <p:nvPr/>
            </p:nvSpPr>
            <p:spPr>
              <a:xfrm>
                <a:off x="1105985" y="1226020"/>
                <a:ext cx="9434" cy="12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00" y="17672"/>
                    </a:moveTo>
                    <a:cubicBezTo>
                      <a:pt x="2700" y="19636"/>
                      <a:pt x="2700" y="19636"/>
                      <a:pt x="270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700" y="21600"/>
                      <a:pt x="2700" y="21600"/>
                      <a:pt x="2700" y="21600"/>
                    </a:cubicBezTo>
                    <a:cubicBezTo>
                      <a:pt x="2700" y="21600"/>
                      <a:pt x="2700" y="19636"/>
                      <a:pt x="2700" y="17672"/>
                    </a:cubicBezTo>
                    <a:cubicBezTo>
                      <a:pt x="2700" y="15709"/>
                      <a:pt x="5400" y="9818"/>
                      <a:pt x="16201" y="3927"/>
                    </a:cubicBezTo>
                    <a:cubicBezTo>
                      <a:pt x="16201" y="1963"/>
                      <a:pt x="18901" y="1963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18901" y="1963"/>
                      <a:pt x="16201" y="1963"/>
                      <a:pt x="16201" y="3927"/>
                    </a:cubicBezTo>
                    <a:cubicBezTo>
                      <a:pt x="5400" y="9818"/>
                      <a:pt x="2700" y="15709"/>
                      <a:pt x="2700" y="1767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27" name="Shape">
                <a:extLst>
                  <a:ext uri="{FF2B5EF4-FFF2-40B4-BE49-F238E27FC236}">
                    <a16:creationId xmlns:a16="http://schemas.microsoft.com/office/drawing/2014/main" id="{55DDD50F-E637-532D-8F04-3D3CCD48D9C9}"/>
                  </a:ext>
                </a:extLst>
              </p:cNvPr>
              <p:cNvSpPr/>
              <p:nvPr/>
            </p:nvSpPr>
            <p:spPr>
              <a:xfrm>
                <a:off x="1098178" y="1235967"/>
                <a:ext cx="9434" cy="8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grpSp>
            <p:nvGrpSpPr>
              <p:cNvPr id="28" name="Shape">
                <a:extLst>
                  <a:ext uri="{FF2B5EF4-FFF2-40B4-BE49-F238E27FC236}">
                    <a16:creationId xmlns:a16="http://schemas.microsoft.com/office/drawing/2014/main" id="{57494E84-B8A0-7421-24B4-C2EF75AF7767}"/>
                  </a:ext>
                </a:extLst>
              </p:cNvPr>
              <p:cNvGrpSpPr/>
              <p:nvPr/>
            </p:nvGrpSpPr>
            <p:grpSpPr>
              <a:xfrm>
                <a:off x="1082595" y="1215152"/>
                <a:ext cx="11974" cy="8821"/>
                <a:chOff x="0" y="0"/>
                <a:chExt cx="11972" cy="8819"/>
              </a:xfrm>
            </p:grpSpPr>
            <p:sp>
              <p:nvSpPr>
                <p:cNvPr id="111" name="Line">
                  <a:extLst>
                    <a:ext uri="{FF2B5EF4-FFF2-40B4-BE49-F238E27FC236}">
                      <a16:creationId xmlns:a16="http://schemas.microsoft.com/office/drawing/2014/main" id="{ACC0AE5B-2B80-1F5D-1A79-6D52EEF17659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1197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9440" y="16200"/>
                        <a:pt x="8640" y="21600"/>
                        <a:pt x="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12" name="Line">
                  <a:extLst>
                    <a:ext uri="{FF2B5EF4-FFF2-40B4-BE49-F238E27FC236}">
                      <a16:creationId xmlns:a16="http://schemas.microsoft.com/office/drawing/2014/main" id="{C1D73B0A-8612-6DB0-5095-501F77BCF970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11974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8640" y="21600"/>
                        <a:pt x="19440" y="16200"/>
                        <a:pt x="2160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sp>
            <p:nvSpPr>
              <p:cNvPr id="29" name="Shape">
                <a:extLst>
                  <a:ext uri="{FF2B5EF4-FFF2-40B4-BE49-F238E27FC236}">
                    <a16:creationId xmlns:a16="http://schemas.microsoft.com/office/drawing/2014/main" id="{B49580B1-970A-3C4B-9329-C85EECE84C41}"/>
                  </a:ext>
                </a:extLst>
              </p:cNvPr>
              <p:cNvSpPr/>
              <p:nvPr/>
            </p:nvSpPr>
            <p:spPr>
              <a:xfrm>
                <a:off x="1112783" y="1190130"/>
                <a:ext cx="10412" cy="28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99" y="21600"/>
                    </a:moveTo>
                    <a:cubicBezTo>
                      <a:pt x="7199" y="19939"/>
                      <a:pt x="9599" y="18277"/>
                      <a:pt x="14399" y="16616"/>
                    </a:cubicBezTo>
                    <a:cubicBezTo>
                      <a:pt x="16800" y="15785"/>
                      <a:pt x="16800" y="12462"/>
                      <a:pt x="14399" y="9969"/>
                    </a:cubicBezTo>
                    <a:cubicBezTo>
                      <a:pt x="14399" y="6646"/>
                      <a:pt x="11999" y="2492"/>
                      <a:pt x="21600" y="830"/>
                    </a:cubicBezTo>
                    <a:cubicBezTo>
                      <a:pt x="21600" y="830"/>
                      <a:pt x="21600" y="830"/>
                      <a:pt x="21600" y="830"/>
                    </a:cubicBezTo>
                    <a:cubicBezTo>
                      <a:pt x="21600" y="830"/>
                      <a:pt x="19199" y="830"/>
                      <a:pt x="19199" y="830"/>
                    </a:cubicBezTo>
                    <a:cubicBezTo>
                      <a:pt x="19199" y="830"/>
                      <a:pt x="19199" y="830"/>
                      <a:pt x="19199" y="830"/>
                    </a:cubicBezTo>
                    <a:cubicBezTo>
                      <a:pt x="19199" y="830"/>
                      <a:pt x="19199" y="830"/>
                      <a:pt x="19199" y="830"/>
                    </a:cubicBezTo>
                    <a:cubicBezTo>
                      <a:pt x="19199" y="830"/>
                      <a:pt x="19199" y="830"/>
                      <a:pt x="19199" y="830"/>
                    </a:cubicBezTo>
                    <a:cubicBezTo>
                      <a:pt x="19199" y="830"/>
                      <a:pt x="16800" y="0"/>
                      <a:pt x="16800" y="0"/>
                    </a:cubicBezTo>
                    <a:cubicBezTo>
                      <a:pt x="16800" y="0"/>
                      <a:pt x="16800" y="0"/>
                      <a:pt x="16800" y="0"/>
                    </a:cubicBezTo>
                    <a:cubicBezTo>
                      <a:pt x="16800" y="0"/>
                      <a:pt x="16800" y="0"/>
                      <a:pt x="16800" y="0"/>
                    </a:cubicBezTo>
                    <a:cubicBezTo>
                      <a:pt x="16800" y="0"/>
                      <a:pt x="16800" y="0"/>
                      <a:pt x="16800" y="0"/>
                    </a:cubicBezTo>
                    <a:cubicBezTo>
                      <a:pt x="14399" y="830"/>
                      <a:pt x="11999" y="1661"/>
                      <a:pt x="9599" y="3323"/>
                    </a:cubicBezTo>
                    <a:cubicBezTo>
                      <a:pt x="9599" y="3323"/>
                      <a:pt x="7199" y="3323"/>
                      <a:pt x="7199" y="4153"/>
                    </a:cubicBezTo>
                    <a:cubicBezTo>
                      <a:pt x="4799" y="4984"/>
                      <a:pt x="4799" y="5815"/>
                      <a:pt x="2399" y="5815"/>
                    </a:cubicBezTo>
                    <a:cubicBezTo>
                      <a:pt x="2399" y="5815"/>
                      <a:pt x="2399" y="5815"/>
                      <a:pt x="0" y="5815"/>
                    </a:cubicBezTo>
                    <a:cubicBezTo>
                      <a:pt x="0" y="21600"/>
                      <a:pt x="0" y="21600"/>
                      <a:pt x="0" y="21600"/>
                    </a:cubicBezTo>
                    <a:lnTo>
                      <a:pt x="4799" y="21600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30" name="Square">
                <a:extLst>
                  <a:ext uri="{FF2B5EF4-FFF2-40B4-BE49-F238E27FC236}">
                    <a16:creationId xmlns:a16="http://schemas.microsoft.com/office/drawing/2014/main" id="{45D7B347-2CB2-16E5-207E-7C810FE066A4}"/>
                  </a:ext>
                </a:extLst>
              </p:cNvPr>
              <p:cNvSpPr/>
              <p:nvPr/>
            </p:nvSpPr>
            <p:spPr>
              <a:xfrm>
                <a:off x="1116395" y="1186200"/>
                <a:ext cx="9433" cy="8820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E4E43FF4-8414-D6E0-1A18-A144B06D27DB}"/>
                  </a:ext>
                </a:extLst>
              </p:cNvPr>
              <p:cNvSpPr/>
              <p:nvPr/>
            </p:nvSpPr>
            <p:spPr>
              <a:xfrm>
                <a:off x="1320454" y="1168595"/>
                <a:ext cx="34873" cy="22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75" extrusionOk="0">
                    <a:moveTo>
                      <a:pt x="18515" y="2460"/>
                    </a:moveTo>
                    <a:cubicBezTo>
                      <a:pt x="14658" y="403"/>
                      <a:pt x="11572" y="-625"/>
                      <a:pt x="10028" y="403"/>
                    </a:cubicBezTo>
                    <a:cubicBezTo>
                      <a:pt x="10028" y="403"/>
                      <a:pt x="10028" y="403"/>
                      <a:pt x="10028" y="403"/>
                    </a:cubicBezTo>
                    <a:cubicBezTo>
                      <a:pt x="10028" y="2460"/>
                      <a:pt x="11572" y="4517"/>
                      <a:pt x="13115" y="6575"/>
                    </a:cubicBezTo>
                    <a:cubicBezTo>
                      <a:pt x="14658" y="9660"/>
                      <a:pt x="16200" y="11718"/>
                      <a:pt x="16200" y="14804"/>
                    </a:cubicBezTo>
                    <a:cubicBezTo>
                      <a:pt x="16200" y="18918"/>
                      <a:pt x="12343" y="18918"/>
                      <a:pt x="10028" y="18918"/>
                    </a:cubicBezTo>
                    <a:cubicBezTo>
                      <a:pt x="9257" y="18918"/>
                      <a:pt x="8485" y="18918"/>
                      <a:pt x="6942" y="18918"/>
                    </a:cubicBezTo>
                    <a:cubicBezTo>
                      <a:pt x="6171" y="18918"/>
                      <a:pt x="5400" y="18918"/>
                      <a:pt x="3857" y="18918"/>
                    </a:cubicBezTo>
                    <a:cubicBezTo>
                      <a:pt x="1542" y="18918"/>
                      <a:pt x="0" y="18918"/>
                      <a:pt x="0" y="18918"/>
                    </a:cubicBezTo>
                    <a:cubicBezTo>
                      <a:pt x="0" y="19947"/>
                      <a:pt x="2314" y="20975"/>
                      <a:pt x="4628" y="20975"/>
                    </a:cubicBezTo>
                    <a:cubicBezTo>
                      <a:pt x="6171" y="20975"/>
                      <a:pt x="7714" y="20975"/>
                      <a:pt x="8485" y="20975"/>
                    </a:cubicBezTo>
                    <a:cubicBezTo>
                      <a:pt x="10028" y="19947"/>
                      <a:pt x="11572" y="18918"/>
                      <a:pt x="13115" y="18918"/>
                    </a:cubicBezTo>
                    <a:cubicBezTo>
                      <a:pt x="16200" y="18918"/>
                      <a:pt x="17743" y="19947"/>
                      <a:pt x="20058" y="20975"/>
                    </a:cubicBezTo>
                    <a:cubicBezTo>
                      <a:pt x="20058" y="20975"/>
                      <a:pt x="20058" y="20975"/>
                      <a:pt x="20058" y="20975"/>
                    </a:cubicBezTo>
                    <a:cubicBezTo>
                      <a:pt x="20058" y="19947"/>
                      <a:pt x="20058" y="18918"/>
                      <a:pt x="20058" y="17890"/>
                    </a:cubicBezTo>
                    <a:cubicBezTo>
                      <a:pt x="20058" y="16861"/>
                      <a:pt x="20058" y="16861"/>
                      <a:pt x="20058" y="15833"/>
                    </a:cubicBezTo>
                    <a:cubicBezTo>
                      <a:pt x="20058" y="14804"/>
                      <a:pt x="20058" y="13776"/>
                      <a:pt x="20829" y="12747"/>
                    </a:cubicBezTo>
                    <a:cubicBezTo>
                      <a:pt x="20829" y="11718"/>
                      <a:pt x="20829" y="11718"/>
                      <a:pt x="20829" y="11718"/>
                    </a:cubicBezTo>
                    <a:cubicBezTo>
                      <a:pt x="20829" y="10690"/>
                      <a:pt x="20829" y="9660"/>
                      <a:pt x="20829" y="7603"/>
                    </a:cubicBezTo>
                    <a:cubicBezTo>
                      <a:pt x="20829" y="7603"/>
                      <a:pt x="20829" y="7603"/>
                      <a:pt x="20829" y="7603"/>
                    </a:cubicBezTo>
                    <a:cubicBezTo>
                      <a:pt x="20829" y="5546"/>
                      <a:pt x="20829" y="4517"/>
                      <a:pt x="21600" y="3489"/>
                    </a:cubicBezTo>
                    <a:cubicBezTo>
                      <a:pt x="21600" y="3489"/>
                      <a:pt x="21600" y="3489"/>
                      <a:pt x="21600" y="3489"/>
                    </a:cubicBezTo>
                    <a:cubicBezTo>
                      <a:pt x="20058" y="3489"/>
                      <a:pt x="19286" y="2460"/>
                      <a:pt x="18515" y="246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32" name="Shape">
                <a:extLst>
                  <a:ext uri="{FF2B5EF4-FFF2-40B4-BE49-F238E27FC236}">
                    <a16:creationId xmlns:a16="http://schemas.microsoft.com/office/drawing/2014/main" id="{AAAD8B68-55E2-B4E6-88B3-EC8B0A9B81F3}"/>
                  </a:ext>
                </a:extLst>
              </p:cNvPr>
              <p:cNvSpPr/>
              <p:nvPr/>
            </p:nvSpPr>
            <p:spPr>
              <a:xfrm>
                <a:off x="1357928" y="1172424"/>
                <a:ext cx="42159" cy="2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34" extrusionOk="0">
                    <a:moveTo>
                      <a:pt x="1905" y="19326"/>
                    </a:moveTo>
                    <a:cubicBezTo>
                      <a:pt x="3176" y="18189"/>
                      <a:pt x="5082" y="15915"/>
                      <a:pt x="7623" y="14778"/>
                    </a:cubicBezTo>
                    <a:cubicBezTo>
                      <a:pt x="8894" y="13642"/>
                      <a:pt x="10800" y="13642"/>
                      <a:pt x="12706" y="13642"/>
                    </a:cubicBezTo>
                    <a:cubicBezTo>
                      <a:pt x="13977" y="13642"/>
                      <a:pt x="14612" y="13642"/>
                      <a:pt x="15883" y="13642"/>
                    </a:cubicBezTo>
                    <a:cubicBezTo>
                      <a:pt x="16518" y="13642"/>
                      <a:pt x="17789" y="13642"/>
                      <a:pt x="18424" y="13642"/>
                    </a:cubicBezTo>
                    <a:cubicBezTo>
                      <a:pt x="21600" y="13642"/>
                      <a:pt x="21600" y="12505"/>
                      <a:pt x="21600" y="11368"/>
                    </a:cubicBezTo>
                    <a:cubicBezTo>
                      <a:pt x="21600" y="6821"/>
                      <a:pt x="11436" y="0"/>
                      <a:pt x="5717" y="0"/>
                    </a:cubicBezTo>
                    <a:cubicBezTo>
                      <a:pt x="4447" y="0"/>
                      <a:pt x="4447" y="0"/>
                      <a:pt x="4447" y="0"/>
                    </a:cubicBezTo>
                    <a:cubicBezTo>
                      <a:pt x="3176" y="0"/>
                      <a:pt x="2541" y="0"/>
                      <a:pt x="635" y="0"/>
                    </a:cubicBezTo>
                    <a:cubicBezTo>
                      <a:pt x="635" y="0"/>
                      <a:pt x="635" y="0"/>
                      <a:pt x="635" y="0"/>
                    </a:cubicBezTo>
                    <a:cubicBezTo>
                      <a:pt x="635" y="1136"/>
                      <a:pt x="635" y="2273"/>
                      <a:pt x="635" y="4547"/>
                    </a:cubicBezTo>
                    <a:cubicBezTo>
                      <a:pt x="635" y="4547"/>
                      <a:pt x="635" y="4547"/>
                      <a:pt x="635" y="5684"/>
                    </a:cubicBezTo>
                    <a:cubicBezTo>
                      <a:pt x="635" y="6821"/>
                      <a:pt x="635" y="7957"/>
                      <a:pt x="635" y="10231"/>
                    </a:cubicBezTo>
                    <a:cubicBezTo>
                      <a:pt x="0" y="10231"/>
                      <a:pt x="0" y="10231"/>
                      <a:pt x="0" y="10231"/>
                    </a:cubicBezTo>
                    <a:cubicBezTo>
                      <a:pt x="0" y="12505"/>
                      <a:pt x="0" y="13642"/>
                      <a:pt x="0" y="14778"/>
                    </a:cubicBezTo>
                    <a:cubicBezTo>
                      <a:pt x="0" y="14778"/>
                      <a:pt x="0" y="14778"/>
                      <a:pt x="0" y="15915"/>
                    </a:cubicBezTo>
                    <a:cubicBezTo>
                      <a:pt x="0" y="17052"/>
                      <a:pt x="0" y="18189"/>
                      <a:pt x="0" y="20463"/>
                    </a:cubicBezTo>
                    <a:cubicBezTo>
                      <a:pt x="0" y="20463"/>
                      <a:pt x="0" y="20463"/>
                      <a:pt x="0" y="20463"/>
                    </a:cubicBezTo>
                    <a:cubicBezTo>
                      <a:pt x="635" y="21600"/>
                      <a:pt x="1270" y="20463"/>
                      <a:pt x="1905" y="1932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33" name="Shape">
                <a:extLst>
                  <a:ext uri="{FF2B5EF4-FFF2-40B4-BE49-F238E27FC236}">
                    <a16:creationId xmlns:a16="http://schemas.microsoft.com/office/drawing/2014/main" id="{614DE9B5-03DB-3781-4EAF-EF600BDD0DDC}"/>
                  </a:ext>
                </a:extLst>
              </p:cNvPr>
              <p:cNvSpPr/>
              <p:nvPr/>
            </p:nvSpPr>
            <p:spPr>
              <a:xfrm>
                <a:off x="1137245" y="1235113"/>
                <a:ext cx="53610" cy="48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91" y="15709"/>
                    </a:moveTo>
                    <a:cubicBezTo>
                      <a:pt x="19591" y="15218"/>
                      <a:pt x="19591" y="14727"/>
                      <a:pt x="20094" y="14236"/>
                    </a:cubicBezTo>
                    <a:cubicBezTo>
                      <a:pt x="20094" y="13254"/>
                      <a:pt x="20094" y="11781"/>
                      <a:pt x="20094" y="10309"/>
                    </a:cubicBezTo>
                    <a:cubicBezTo>
                      <a:pt x="20094" y="7854"/>
                      <a:pt x="20094" y="5399"/>
                      <a:pt x="21098" y="4418"/>
                    </a:cubicBezTo>
                    <a:cubicBezTo>
                      <a:pt x="21600" y="3436"/>
                      <a:pt x="21600" y="3436"/>
                      <a:pt x="21600" y="1963"/>
                    </a:cubicBezTo>
                    <a:cubicBezTo>
                      <a:pt x="21600" y="1472"/>
                      <a:pt x="21600" y="981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098" y="0"/>
                      <a:pt x="21098" y="0"/>
                      <a:pt x="20596" y="0"/>
                    </a:cubicBezTo>
                    <a:cubicBezTo>
                      <a:pt x="20596" y="0"/>
                      <a:pt x="20596" y="490"/>
                      <a:pt x="20094" y="490"/>
                    </a:cubicBezTo>
                    <a:cubicBezTo>
                      <a:pt x="20094" y="490"/>
                      <a:pt x="19591" y="490"/>
                      <a:pt x="19591" y="490"/>
                    </a:cubicBezTo>
                    <a:cubicBezTo>
                      <a:pt x="19591" y="981"/>
                      <a:pt x="19089" y="981"/>
                      <a:pt x="19089" y="981"/>
                    </a:cubicBezTo>
                    <a:cubicBezTo>
                      <a:pt x="19089" y="981"/>
                      <a:pt x="18587" y="981"/>
                      <a:pt x="18084" y="1472"/>
                    </a:cubicBezTo>
                    <a:cubicBezTo>
                      <a:pt x="17582" y="1963"/>
                      <a:pt x="17080" y="1963"/>
                      <a:pt x="16577" y="2454"/>
                    </a:cubicBezTo>
                    <a:cubicBezTo>
                      <a:pt x="16075" y="2454"/>
                      <a:pt x="15573" y="2454"/>
                      <a:pt x="15070" y="1963"/>
                    </a:cubicBezTo>
                    <a:cubicBezTo>
                      <a:pt x="14568" y="1963"/>
                      <a:pt x="14066" y="1963"/>
                      <a:pt x="13563" y="1963"/>
                    </a:cubicBezTo>
                    <a:cubicBezTo>
                      <a:pt x="13061" y="1963"/>
                      <a:pt x="12056" y="2454"/>
                      <a:pt x="12056" y="2454"/>
                    </a:cubicBezTo>
                    <a:cubicBezTo>
                      <a:pt x="11052" y="5399"/>
                      <a:pt x="7534" y="5890"/>
                      <a:pt x="4520" y="5890"/>
                    </a:cubicBezTo>
                    <a:cubicBezTo>
                      <a:pt x="4018" y="5890"/>
                      <a:pt x="4018" y="6381"/>
                      <a:pt x="3516" y="6381"/>
                    </a:cubicBezTo>
                    <a:cubicBezTo>
                      <a:pt x="3516" y="6381"/>
                      <a:pt x="3516" y="7363"/>
                      <a:pt x="4018" y="7363"/>
                    </a:cubicBezTo>
                    <a:cubicBezTo>
                      <a:pt x="4018" y="7854"/>
                      <a:pt x="4018" y="8345"/>
                      <a:pt x="4018" y="8836"/>
                    </a:cubicBezTo>
                    <a:cubicBezTo>
                      <a:pt x="3516" y="9327"/>
                      <a:pt x="2511" y="10309"/>
                      <a:pt x="2009" y="10800"/>
                    </a:cubicBezTo>
                    <a:cubicBezTo>
                      <a:pt x="1506" y="10800"/>
                      <a:pt x="1506" y="10800"/>
                      <a:pt x="1506" y="10800"/>
                    </a:cubicBezTo>
                    <a:cubicBezTo>
                      <a:pt x="0" y="11290"/>
                      <a:pt x="0" y="11290"/>
                      <a:pt x="0" y="11290"/>
                    </a:cubicBezTo>
                    <a:cubicBezTo>
                      <a:pt x="0" y="11290"/>
                      <a:pt x="0" y="11781"/>
                      <a:pt x="502" y="11781"/>
                    </a:cubicBezTo>
                    <a:cubicBezTo>
                      <a:pt x="1506" y="12272"/>
                      <a:pt x="2511" y="13745"/>
                      <a:pt x="4018" y="15218"/>
                    </a:cubicBezTo>
                    <a:cubicBezTo>
                      <a:pt x="5023" y="16199"/>
                      <a:pt x="6530" y="17672"/>
                      <a:pt x="7534" y="18163"/>
                    </a:cubicBezTo>
                    <a:cubicBezTo>
                      <a:pt x="8037" y="18654"/>
                      <a:pt x="9041" y="19636"/>
                      <a:pt x="9544" y="20127"/>
                    </a:cubicBezTo>
                    <a:cubicBezTo>
                      <a:pt x="9544" y="20127"/>
                      <a:pt x="10046" y="20127"/>
                      <a:pt x="10046" y="20127"/>
                    </a:cubicBezTo>
                    <a:cubicBezTo>
                      <a:pt x="10548" y="20127"/>
                      <a:pt x="10548" y="20127"/>
                      <a:pt x="10548" y="20127"/>
                    </a:cubicBezTo>
                    <a:cubicBezTo>
                      <a:pt x="10548" y="20127"/>
                      <a:pt x="11052" y="20127"/>
                      <a:pt x="11052" y="20127"/>
                    </a:cubicBezTo>
                    <a:cubicBezTo>
                      <a:pt x="11052" y="20127"/>
                      <a:pt x="11554" y="20618"/>
                      <a:pt x="11554" y="20618"/>
                    </a:cubicBezTo>
                    <a:cubicBezTo>
                      <a:pt x="12056" y="20618"/>
                      <a:pt x="12056" y="20618"/>
                      <a:pt x="12559" y="20618"/>
                    </a:cubicBezTo>
                    <a:cubicBezTo>
                      <a:pt x="12559" y="20618"/>
                      <a:pt x="13563" y="20618"/>
                      <a:pt x="14568" y="21109"/>
                    </a:cubicBezTo>
                    <a:cubicBezTo>
                      <a:pt x="15573" y="21109"/>
                      <a:pt x="17080" y="21109"/>
                      <a:pt x="18084" y="21600"/>
                    </a:cubicBezTo>
                    <a:cubicBezTo>
                      <a:pt x="18084" y="21600"/>
                      <a:pt x="18084" y="21600"/>
                      <a:pt x="18084" y="21600"/>
                    </a:cubicBezTo>
                    <a:cubicBezTo>
                      <a:pt x="18084" y="21600"/>
                      <a:pt x="18084" y="21600"/>
                      <a:pt x="18084" y="21600"/>
                    </a:cubicBezTo>
                    <a:cubicBezTo>
                      <a:pt x="18587" y="21600"/>
                      <a:pt x="18587" y="21600"/>
                      <a:pt x="18587" y="21600"/>
                    </a:cubicBezTo>
                    <a:cubicBezTo>
                      <a:pt x="18587" y="21600"/>
                      <a:pt x="18587" y="21600"/>
                      <a:pt x="18587" y="21600"/>
                    </a:cubicBezTo>
                    <a:cubicBezTo>
                      <a:pt x="17582" y="20127"/>
                      <a:pt x="18587" y="17672"/>
                      <a:pt x="19591" y="1570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grpSp>
            <p:nvGrpSpPr>
              <p:cNvPr id="34" name="Shape">
                <a:extLst>
                  <a:ext uri="{FF2B5EF4-FFF2-40B4-BE49-F238E27FC236}">
                    <a16:creationId xmlns:a16="http://schemas.microsoft.com/office/drawing/2014/main" id="{58F5462B-03CD-0BD8-6F4B-975D49D49278}"/>
                  </a:ext>
                </a:extLst>
              </p:cNvPr>
              <p:cNvGrpSpPr/>
              <p:nvPr/>
            </p:nvGrpSpPr>
            <p:grpSpPr>
              <a:xfrm>
                <a:off x="1178592" y="1233575"/>
                <a:ext cx="9435" cy="8821"/>
                <a:chOff x="0" y="0"/>
                <a:chExt cx="9434" cy="8819"/>
              </a:xfrm>
            </p:grpSpPr>
            <p:sp>
              <p:nvSpPr>
                <p:cNvPr id="109" name="Line">
                  <a:extLst>
                    <a:ext uri="{FF2B5EF4-FFF2-40B4-BE49-F238E27FC236}">
                      <a16:creationId xmlns:a16="http://schemas.microsoft.com/office/drawing/2014/main" id="{1C18EDCE-55AF-2458-69F7-9ACB01EAE0FB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10801" y="0"/>
                        <a:pt x="21600" y="0"/>
                        <a:pt x="2160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10" name="Line">
                  <a:extLst>
                    <a:ext uri="{FF2B5EF4-FFF2-40B4-BE49-F238E27FC236}">
                      <a16:creationId xmlns:a16="http://schemas.microsoft.com/office/drawing/2014/main" id="{D52508C3-9D9B-5803-BAC9-A2F4C59F9C2D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0"/>
                        <a:pt x="10801" y="0"/>
                        <a:pt x="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35" name="Triangle">
                <a:extLst>
                  <a:ext uri="{FF2B5EF4-FFF2-40B4-BE49-F238E27FC236}">
                    <a16:creationId xmlns:a16="http://schemas.microsoft.com/office/drawing/2014/main" id="{0C3005CA-255D-3C84-516E-D986268CBDF5}"/>
                  </a:ext>
                </a:extLst>
              </p:cNvPr>
              <p:cNvGrpSpPr/>
              <p:nvPr/>
            </p:nvGrpSpPr>
            <p:grpSpPr>
              <a:xfrm>
                <a:off x="1134611" y="1256874"/>
                <a:ext cx="9435" cy="7206"/>
                <a:chOff x="0" y="0"/>
                <a:chExt cx="9434" cy="7205"/>
              </a:xfrm>
            </p:grpSpPr>
            <p:sp>
              <p:nvSpPr>
                <p:cNvPr id="107" name="Line">
                  <a:extLst>
                    <a:ext uri="{FF2B5EF4-FFF2-40B4-BE49-F238E27FC236}">
                      <a16:creationId xmlns:a16="http://schemas.microsoft.com/office/drawing/2014/main" id="{BAE38AF7-C9FF-5DFA-595B-491C493FB266}"/>
                    </a:ext>
                  </a:extLst>
                </p:cNvPr>
                <p:cNvSpPr/>
                <p:nvPr/>
              </p:nvSpPr>
              <p:spPr>
                <a:xfrm flipV="1">
                  <a:off x="0" y="0"/>
                  <a:ext cx="9434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8" name="Line">
                  <a:extLst>
                    <a:ext uri="{FF2B5EF4-FFF2-40B4-BE49-F238E27FC236}">
                      <a16:creationId xmlns:a16="http://schemas.microsoft.com/office/drawing/2014/main" id="{F28BC3E0-97DC-6E75-2D92-DC84F660C7B9}"/>
                    </a:ext>
                  </a:extLst>
                </p:cNvPr>
                <p:cNvSpPr/>
                <p:nvPr/>
              </p:nvSpPr>
              <p:spPr>
                <a:xfrm flipH="1">
                  <a:off x="0" y="0"/>
                  <a:ext cx="9435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9" name="Shape">
                <a:extLst>
                  <a:ext uri="{FF2B5EF4-FFF2-40B4-BE49-F238E27FC236}">
                    <a16:creationId xmlns:a16="http://schemas.microsoft.com/office/drawing/2014/main" id="{7E4A9303-D04F-D75F-E29E-F3113A47286C}"/>
                  </a:ext>
                </a:extLst>
              </p:cNvPr>
              <p:cNvSpPr/>
              <p:nvPr/>
            </p:nvSpPr>
            <p:spPr>
              <a:xfrm>
                <a:off x="1158065" y="1285360"/>
                <a:ext cx="39558" cy="28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25" y="2492"/>
                    </a:moveTo>
                    <a:cubicBezTo>
                      <a:pt x="14849" y="2492"/>
                      <a:pt x="14849" y="2492"/>
                      <a:pt x="14849" y="2492"/>
                    </a:cubicBezTo>
                    <a:cubicBezTo>
                      <a:pt x="14174" y="2492"/>
                      <a:pt x="14174" y="3323"/>
                      <a:pt x="14174" y="3323"/>
                    </a:cubicBezTo>
                    <a:cubicBezTo>
                      <a:pt x="14174" y="3323"/>
                      <a:pt x="14174" y="2492"/>
                      <a:pt x="14174" y="2492"/>
                    </a:cubicBezTo>
                    <a:cubicBezTo>
                      <a:pt x="13500" y="2492"/>
                      <a:pt x="12824" y="2492"/>
                      <a:pt x="12824" y="2492"/>
                    </a:cubicBezTo>
                    <a:cubicBezTo>
                      <a:pt x="12824" y="2492"/>
                      <a:pt x="12824" y="2492"/>
                      <a:pt x="12149" y="2492"/>
                    </a:cubicBezTo>
                    <a:cubicBezTo>
                      <a:pt x="12149" y="2492"/>
                      <a:pt x="11475" y="2492"/>
                      <a:pt x="11475" y="1661"/>
                    </a:cubicBezTo>
                    <a:cubicBezTo>
                      <a:pt x="10800" y="1661"/>
                      <a:pt x="8775" y="1661"/>
                      <a:pt x="8099" y="1661"/>
                    </a:cubicBezTo>
                    <a:cubicBezTo>
                      <a:pt x="6074" y="830"/>
                      <a:pt x="4725" y="830"/>
                      <a:pt x="4049" y="830"/>
                    </a:cubicBezTo>
                    <a:cubicBezTo>
                      <a:pt x="4049" y="830"/>
                      <a:pt x="3374" y="0"/>
                      <a:pt x="2699" y="0"/>
                    </a:cubicBezTo>
                    <a:cubicBezTo>
                      <a:pt x="2699" y="0"/>
                      <a:pt x="2699" y="0"/>
                      <a:pt x="2699" y="0"/>
                    </a:cubicBezTo>
                    <a:cubicBezTo>
                      <a:pt x="2699" y="0"/>
                      <a:pt x="2024" y="0"/>
                      <a:pt x="2024" y="0"/>
                    </a:cubicBezTo>
                    <a:cubicBezTo>
                      <a:pt x="2024" y="0"/>
                      <a:pt x="2024" y="0"/>
                      <a:pt x="2024" y="0"/>
                    </a:cubicBezTo>
                    <a:cubicBezTo>
                      <a:pt x="2024" y="1661"/>
                      <a:pt x="1349" y="3323"/>
                      <a:pt x="674" y="4153"/>
                    </a:cubicBezTo>
                    <a:cubicBezTo>
                      <a:pt x="0" y="4153"/>
                      <a:pt x="0" y="4984"/>
                      <a:pt x="0" y="5815"/>
                    </a:cubicBezTo>
                    <a:cubicBezTo>
                      <a:pt x="0" y="6646"/>
                      <a:pt x="674" y="8307"/>
                      <a:pt x="2024" y="9138"/>
                    </a:cubicBezTo>
                    <a:cubicBezTo>
                      <a:pt x="3374" y="9138"/>
                      <a:pt x="3374" y="9138"/>
                      <a:pt x="4049" y="9138"/>
                    </a:cubicBezTo>
                    <a:cubicBezTo>
                      <a:pt x="4049" y="9138"/>
                      <a:pt x="4725" y="7476"/>
                      <a:pt x="6074" y="7476"/>
                    </a:cubicBezTo>
                    <a:cubicBezTo>
                      <a:pt x="8099" y="7476"/>
                      <a:pt x="8775" y="9138"/>
                      <a:pt x="9450" y="10801"/>
                    </a:cubicBezTo>
                    <a:cubicBezTo>
                      <a:pt x="9450" y="10801"/>
                      <a:pt x="9450" y="11631"/>
                      <a:pt x="9450" y="11631"/>
                    </a:cubicBezTo>
                    <a:cubicBezTo>
                      <a:pt x="9450" y="11631"/>
                      <a:pt x="9450" y="11631"/>
                      <a:pt x="9450" y="11631"/>
                    </a:cubicBezTo>
                    <a:cubicBezTo>
                      <a:pt x="10800" y="11631"/>
                      <a:pt x="13500" y="12462"/>
                      <a:pt x="14849" y="14124"/>
                    </a:cubicBezTo>
                    <a:cubicBezTo>
                      <a:pt x="16199" y="15785"/>
                      <a:pt x="16199" y="17447"/>
                      <a:pt x="16199" y="19108"/>
                    </a:cubicBezTo>
                    <a:cubicBezTo>
                      <a:pt x="16199" y="19939"/>
                      <a:pt x="16199" y="20770"/>
                      <a:pt x="16874" y="20770"/>
                    </a:cubicBezTo>
                    <a:cubicBezTo>
                      <a:pt x="17550" y="21600"/>
                      <a:pt x="18224" y="21600"/>
                      <a:pt x="20249" y="21600"/>
                    </a:cubicBezTo>
                    <a:cubicBezTo>
                      <a:pt x="20249" y="21600"/>
                      <a:pt x="20249" y="21600"/>
                      <a:pt x="20249" y="21600"/>
                    </a:cubicBezTo>
                    <a:cubicBezTo>
                      <a:pt x="20924" y="20770"/>
                      <a:pt x="20924" y="19108"/>
                      <a:pt x="20924" y="19108"/>
                    </a:cubicBezTo>
                    <a:cubicBezTo>
                      <a:pt x="20924" y="19108"/>
                      <a:pt x="20924" y="18277"/>
                      <a:pt x="20924" y="17447"/>
                    </a:cubicBezTo>
                    <a:cubicBezTo>
                      <a:pt x="20924" y="17447"/>
                      <a:pt x="20924" y="17447"/>
                      <a:pt x="20924" y="17447"/>
                    </a:cubicBezTo>
                    <a:cubicBezTo>
                      <a:pt x="20924" y="16616"/>
                      <a:pt x="20924" y="16616"/>
                      <a:pt x="20924" y="15785"/>
                    </a:cubicBezTo>
                    <a:cubicBezTo>
                      <a:pt x="20924" y="15785"/>
                      <a:pt x="20924" y="15785"/>
                      <a:pt x="20924" y="14954"/>
                    </a:cubicBezTo>
                    <a:cubicBezTo>
                      <a:pt x="20924" y="14954"/>
                      <a:pt x="20924" y="14124"/>
                      <a:pt x="21600" y="14124"/>
                    </a:cubicBezTo>
                    <a:cubicBezTo>
                      <a:pt x="21600" y="14124"/>
                      <a:pt x="21600" y="13293"/>
                      <a:pt x="21600" y="13293"/>
                    </a:cubicBezTo>
                    <a:cubicBezTo>
                      <a:pt x="21600" y="13293"/>
                      <a:pt x="21600" y="13293"/>
                      <a:pt x="21600" y="12462"/>
                    </a:cubicBezTo>
                    <a:cubicBezTo>
                      <a:pt x="19574" y="9969"/>
                      <a:pt x="16874" y="5815"/>
                      <a:pt x="15525" y="249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40" name="Shape">
                <a:extLst>
                  <a:ext uri="{FF2B5EF4-FFF2-40B4-BE49-F238E27FC236}">
                    <a16:creationId xmlns:a16="http://schemas.microsoft.com/office/drawing/2014/main" id="{D54D2054-B26F-8C13-67D1-4DDC6D38515D}"/>
                  </a:ext>
                </a:extLst>
              </p:cNvPr>
              <p:cNvSpPr/>
              <p:nvPr/>
            </p:nvSpPr>
            <p:spPr>
              <a:xfrm>
                <a:off x="1180413" y="1284779"/>
                <a:ext cx="9434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0" y="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41" name="Shape">
                <a:extLst>
                  <a:ext uri="{FF2B5EF4-FFF2-40B4-BE49-F238E27FC236}">
                    <a16:creationId xmlns:a16="http://schemas.microsoft.com/office/drawing/2014/main" id="{0F1058BC-6359-4754-6869-B67D8945689F}"/>
                  </a:ext>
                </a:extLst>
              </p:cNvPr>
              <p:cNvSpPr/>
              <p:nvPr/>
            </p:nvSpPr>
            <p:spPr>
              <a:xfrm>
                <a:off x="1200223" y="1303066"/>
                <a:ext cx="77033" cy="26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35" extrusionOk="0">
                    <a:moveTo>
                      <a:pt x="19121" y="6710"/>
                    </a:moveTo>
                    <a:cubicBezTo>
                      <a:pt x="18413" y="3254"/>
                      <a:pt x="16996" y="2390"/>
                      <a:pt x="15934" y="1526"/>
                    </a:cubicBezTo>
                    <a:cubicBezTo>
                      <a:pt x="15226" y="1526"/>
                      <a:pt x="14518" y="662"/>
                      <a:pt x="14163" y="662"/>
                    </a:cubicBezTo>
                    <a:cubicBezTo>
                      <a:pt x="12747" y="-1065"/>
                      <a:pt x="10977" y="662"/>
                      <a:pt x="9206" y="4982"/>
                    </a:cubicBezTo>
                    <a:cubicBezTo>
                      <a:pt x="8144" y="7574"/>
                      <a:pt x="7081" y="8439"/>
                      <a:pt x="6019" y="8439"/>
                    </a:cubicBezTo>
                    <a:cubicBezTo>
                      <a:pt x="4603" y="8439"/>
                      <a:pt x="2832" y="6710"/>
                      <a:pt x="1770" y="4982"/>
                    </a:cubicBezTo>
                    <a:cubicBezTo>
                      <a:pt x="1416" y="4982"/>
                      <a:pt x="1062" y="3254"/>
                      <a:pt x="354" y="2390"/>
                    </a:cubicBezTo>
                    <a:cubicBezTo>
                      <a:pt x="354" y="2390"/>
                      <a:pt x="354" y="2390"/>
                      <a:pt x="354" y="3254"/>
                    </a:cubicBezTo>
                    <a:cubicBezTo>
                      <a:pt x="354" y="3254"/>
                      <a:pt x="354" y="3254"/>
                      <a:pt x="354" y="3254"/>
                    </a:cubicBezTo>
                    <a:cubicBezTo>
                      <a:pt x="354" y="3254"/>
                      <a:pt x="354" y="4118"/>
                      <a:pt x="354" y="4118"/>
                    </a:cubicBezTo>
                    <a:cubicBezTo>
                      <a:pt x="354" y="4118"/>
                      <a:pt x="354" y="4118"/>
                      <a:pt x="354" y="4118"/>
                    </a:cubicBezTo>
                    <a:cubicBezTo>
                      <a:pt x="354" y="4118"/>
                      <a:pt x="354" y="4982"/>
                      <a:pt x="354" y="4982"/>
                    </a:cubicBezTo>
                    <a:cubicBezTo>
                      <a:pt x="354" y="5847"/>
                      <a:pt x="354" y="7574"/>
                      <a:pt x="0" y="9303"/>
                    </a:cubicBezTo>
                    <a:cubicBezTo>
                      <a:pt x="0" y="9303"/>
                      <a:pt x="0" y="9303"/>
                      <a:pt x="0" y="9303"/>
                    </a:cubicBezTo>
                    <a:cubicBezTo>
                      <a:pt x="1770" y="10166"/>
                      <a:pt x="3540" y="11894"/>
                      <a:pt x="4603" y="15351"/>
                    </a:cubicBezTo>
                    <a:cubicBezTo>
                      <a:pt x="5311" y="17078"/>
                      <a:pt x="5665" y="17078"/>
                      <a:pt x="6019" y="17078"/>
                    </a:cubicBezTo>
                    <a:cubicBezTo>
                      <a:pt x="6727" y="17943"/>
                      <a:pt x="7081" y="17943"/>
                      <a:pt x="7790" y="20535"/>
                    </a:cubicBezTo>
                    <a:cubicBezTo>
                      <a:pt x="7790" y="20535"/>
                      <a:pt x="8144" y="20535"/>
                      <a:pt x="8144" y="20535"/>
                    </a:cubicBezTo>
                    <a:cubicBezTo>
                      <a:pt x="8498" y="20535"/>
                      <a:pt x="9560" y="19670"/>
                      <a:pt x="9560" y="18807"/>
                    </a:cubicBezTo>
                    <a:cubicBezTo>
                      <a:pt x="9560" y="17943"/>
                      <a:pt x="9560" y="17943"/>
                      <a:pt x="9206" y="17078"/>
                    </a:cubicBezTo>
                    <a:cubicBezTo>
                      <a:pt x="8852" y="17078"/>
                      <a:pt x="8498" y="15351"/>
                      <a:pt x="8498" y="14486"/>
                    </a:cubicBezTo>
                    <a:cubicBezTo>
                      <a:pt x="8144" y="11894"/>
                      <a:pt x="9206" y="11031"/>
                      <a:pt x="9560" y="10166"/>
                    </a:cubicBezTo>
                    <a:cubicBezTo>
                      <a:pt x="10268" y="9303"/>
                      <a:pt x="10268" y="9303"/>
                      <a:pt x="10622" y="8439"/>
                    </a:cubicBezTo>
                    <a:cubicBezTo>
                      <a:pt x="10977" y="4118"/>
                      <a:pt x="14518" y="2390"/>
                      <a:pt x="15934" y="4118"/>
                    </a:cubicBezTo>
                    <a:cubicBezTo>
                      <a:pt x="16996" y="4982"/>
                      <a:pt x="17704" y="6710"/>
                      <a:pt x="18059" y="8439"/>
                    </a:cubicBezTo>
                    <a:cubicBezTo>
                      <a:pt x="18059" y="10166"/>
                      <a:pt x="18059" y="11894"/>
                      <a:pt x="17350" y="13623"/>
                    </a:cubicBezTo>
                    <a:cubicBezTo>
                      <a:pt x="16996" y="13623"/>
                      <a:pt x="17350" y="15351"/>
                      <a:pt x="19121" y="19670"/>
                    </a:cubicBezTo>
                    <a:cubicBezTo>
                      <a:pt x="19121" y="19670"/>
                      <a:pt x="19121" y="19670"/>
                      <a:pt x="19475" y="19670"/>
                    </a:cubicBezTo>
                    <a:cubicBezTo>
                      <a:pt x="19475" y="18807"/>
                      <a:pt x="19475" y="18807"/>
                      <a:pt x="19829" y="18807"/>
                    </a:cubicBezTo>
                    <a:cubicBezTo>
                      <a:pt x="19829" y="17943"/>
                      <a:pt x="20183" y="17943"/>
                      <a:pt x="20183" y="17078"/>
                    </a:cubicBezTo>
                    <a:cubicBezTo>
                      <a:pt x="20183" y="17078"/>
                      <a:pt x="20183" y="17078"/>
                      <a:pt x="20537" y="17078"/>
                    </a:cubicBezTo>
                    <a:cubicBezTo>
                      <a:pt x="20537" y="16215"/>
                      <a:pt x="20537" y="16215"/>
                      <a:pt x="20891" y="16215"/>
                    </a:cubicBezTo>
                    <a:cubicBezTo>
                      <a:pt x="20891" y="15351"/>
                      <a:pt x="20891" y="15351"/>
                      <a:pt x="20891" y="15351"/>
                    </a:cubicBezTo>
                    <a:cubicBezTo>
                      <a:pt x="21245" y="15351"/>
                      <a:pt x="21245" y="14486"/>
                      <a:pt x="21245" y="14486"/>
                    </a:cubicBezTo>
                    <a:cubicBezTo>
                      <a:pt x="21245" y="14486"/>
                      <a:pt x="21245" y="14486"/>
                      <a:pt x="21600" y="14486"/>
                    </a:cubicBezTo>
                    <a:cubicBezTo>
                      <a:pt x="21600" y="14486"/>
                      <a:pt x="21600" y="14486"/>
                      <a:pt x="21600" y="14486"/>
                    </a:cubicBezTo>
                    <a:cubicBezTo>
                      <a:pt x="21600" y="14486"/>
                      <a:pt x="21600" y="14486"/>
                      <a:pt x="21600" y="14486"/>
                    </a:cubicBezTo>
                    <a:cubicBezTo>
                      <a:pt x="21600" y="14486"/>
                      <a:pt x="21600" y="14486"/>
                      <a:pt x="21600" y="14486"/>
                    </a:cubicBezTo>
                    <a:cubicBezTo>
                      <a:pt x="21600" y="14486"/>
                      <a:pt x="21600" y="13623"/>
                      <a:pt x="21600" y="13623"/>
                    </a:cubicBezTo>
                    <a:cubicBezTo>
                      <a:pt x="20891" y="12758"/>
                      <a:pt x="20183" y="10166"/>
                      <a:pt x="19475" y="7574"/>
                    </a:cubicBezTo>
                    <a:lnTo>
                      <a:pt x="19121" y="6710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grpSp>
            <p:nvGrpSpPr>
              <p:cNvPr id="42" name="Shape">
                <a:extLst>
                  <a:ext uri="{FF2B5EF4-FFF2-40B4-BE49-F238E27FC236}">
                    <a16:creationId xmlns:a16="http://schemas.microsoft.com/office/drawing/2014/main" id="{7CB7BA3B-49F1-531D-2E53-C172E33A4827}"/>
                  </a:ext>
                </a:extLst>
              </p:cNvPr>
              <p:cNvGrpSpPr/>
              <p:nvPr/>
            </p:nvGrpSpPr>
            <p:grpSpPr>
              <a:xfrm>
                <a:off x="1276181" y="1318756"/>
                <a:ext cx="9435" cy="8821"/>
                <a:chOff x="0" y="0"/>
                <a:chExt cx="9434" cy="8819"/>
              </a:xfrm>
            </p:grpSpPr>
            <p:sp>
              <p:nvSpPr>
                <p:cNvPr id="105" name="Line">
                  <a:extLst>
                    <a:ext uri="{FF2B5EF4-FFF2-40B4-BE49-F238E27FC236}">
                      <a16:creationId xmlns:a16="http://schemas.microsoft.com/office/drawing/2014/main" id="{30788E00-ABCF-46E8-49BD-12BF6D2AB348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2160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06" name="Line">
                  <a:extLst>
                    <a:ext uri="{FF2B5EF4-FFF2-40B4-BE49-F238E27FC236}">
                      <a16:creationId xmlns:a16="http://schemas.microsoft.com/office/drawing/2014/main" id="{65EB8EFF-B7E6-F0FE-EE31-69BE2252B78A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sp>
            <p:nvSpPr>
              <p:cNvPr id="43" name="Shape">
                <a:extLst>
                  <a:ext uri="{FF2B5EF4-FFF2-40B4-BE49-F238E27FC236}">
                    <a16:creationId xmlns:a16="http://schemas.microsoft.com/office/drawing/2014/main" id="{9540F53F-F6FC-7650-EC4C-A06393A79FC0}"/>
                  </a:ext>
                </a:extLst>
              </p:cNvPr>
              <p:cNvSpPr/>
              <p:nvPr/>
            </p:nvSpPr>
            <p:spPr>
              <a:xfrm>
                <a:off x="1275661" y="1319713"/>
                <a:ext cx="9434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21600" y="216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44" name="Shape">
                <a:extLst>
                  <a:ext uri="{FF2B5EF4-FFF2-40B4-BE49-F238E27FC236}">
                    <a16:creationId xmlns:a16="http://schemas.microsoft.com/office/drawing/2014/main" id="{946298EA-1B4A-DA94-D83D-6CD87A7A186C}"/>
                  </a:ext>
                </a:extLst>
              </p:cNvPr>
              <p:cNvSpPr/>
              <p:nvPr/>
            </p:nvSpPr>
            <p:spPr>
              <a:xfrm>
                <a:off x="1205428" y="1127440"/>
                <a:ext cx="110859" cy="38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1" extrusionOk="0">
                    <a:moveTo>
                      <a:pt x="16989" y="14452"/>
                    </a:moveTo>
                    <a:cubicBezTo>
                      <a:pt x="16261" y="14452"/>
                      <a:pt x="14562" y="12546"/>
                      <a:pt x="12621" y="10005"/>
                    </a:cubicBezTo>
                    <a:cubicBezTo>
                      <a:pt x="9950" y="6829"/>
                      <a:pt x="6795" y="2382"/>
                      <a:pt x="3640" y="476"/>
                    </a:cubicBezTo>
                    <a:cubicBezTo>
                      <a:pt x="2426" y="-159"/>
                      <a:pt x="1213" y="-159"/>
                      <a:pt x="0" y="476"/>
                    </a:cubicBezTo>
                    <a:cubicBezTo>
                      <a:pt x="1213" y="1111"/>
                      <a:pt x="1941" y="3652"/>
                      <a:pt x="1941" y="5558"/>
                    </a:cubicBezTo>
                    <a:cubicBezTo>
                      <a:pt x="1941" y="5558"/>
                      <a:pt x="2426" y="6829"/>
                      <a:pt x="6067" y="6829"/>
                    </a:cubicBezTo>
                    <a:cubicBezTo>
                      <a:pt x="7766" y="7464"/>
                      <a:pt x="8737" y="9370"/>
                      <a:pt x="9707" y="11276"/>
                    </a:cubicBezTo>
                    <a:cubicBezTo>
                      <a:pt x="10435" y="13182"/>
                      <a:pt x="10922" y="14452"/>
                      <a:pt x="12135" y="15088"/>
                    </a:cubicBezTo>
                    <a:cubicBezTo>
                      <a:pt x="12863" y="15723"/>
                      <a:pt x="13349" y="16358"/>
                      <a:pt x="13592" y="17629"/>
                    </a:cubicBezTo>
                    <a:cubicBezTo>
                      <a:pt x="13834" y="18264"/>
                      <a:pt x="13592" y="19535"/>
                      <a:pt x="13592" y="20170"/>
                    </a:cubicBezTo>
                    <a:cubicBezTo>
                      <a:pt x="13592" y="20170"/>
                      <a:pt x="13349" y="20805"/>
                      <a:pt x="13349" y="20805"/>
                    </a:cubicBezTo>
                    <a:cubicBezTo>
                      <a:pt x="13349" y="20805"/>
                      <a:pt x="13349" y="20805"/>
                      <a:pt x="13592" y="20805"/>
                    </a:cubicBezTo>
                    <a:cubicBezTo>
                      <a:pt x="13834" y="21441"/>
                      <a:pt x="15290" y="21441"/>
                      <a:pt x="16989" y="21441"/>
                    </a:cubicBezTo>
                    <a:cubicBezTo>
                      <a:pt x="19416" y="21441"/>
                      <a:pt x="21115" y="20805"/>
                      <a:pt x="21600" y="20805"/>
                    </a:cubicBezTo>
                    <a:cubicBezTo>
                      <a:pt x="21115" y="18899"/>
                      <a:pt x="18445" y="14452"/>
                      <a:pt x="16989" y="1445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45" name="Shape">
                <a:extLst>
                  <a:ext uri="{FF2B5EF4-FFF2-40B4-BE49-F238E27FC236}">
                    <a16:creationId xmlns:a16="http://schemas.microsoft.com/office/drawing/2014/main" id="{9E4C0EF0-4232-9147-0199-BC52FADE2913}"/>
                  </a:ext>
                </a:extLst>
              </p:cNvPr>
              <p:cNvSpPr/>
              <p:nvPr/>
            </p:nvSpPr>
            <p:spPr>
              <a:xfrm>
                <a:off x="1177843" y="1129356"/>
                <a:ext cx="20821" cy="11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3811" y="21600"/>
                      <a:pt x="12705" y="10800"/>
                      <a:pt x="17788" y="4319"/>
                    </a:cubicBezTo>
                    <a:cubicBezTo>
                      <a:pt x="20329" y="2159"/>
                      <a:pt x="20329" y="2159"/>
                      <a:pt x="20329" y="2159"/>
                    </a:cubicBezTo>
                    <a:cubicBezTo>
                      <a:pt x="20329" y="2159"/>
                      <a:pt x="21600" y="0"/>
                      <a:pt x="21600" y="0"/>
                    </a:cubicBezTo>
                    <a:cubicBezTo>
                      <a:pt x="10164" y="6479"/>
                      <a:pt x="1270" y="17279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46" name="Shape">
                <a:extLst>
                  <a:ext uri="{FF2B5EF4-FFF2-40B4-BE49-F238E27FC236}">
                    <a16:creationId xmlns:a16="http://schemas.microsoft.com/office/drawing/2014/main" id="{8364C834-6D5C-3B06-2075-9FC10E16ADCD}"/>
                  </a:ext>
                </a:extLst>
              </p:cNvPr>
              <p:cNvSpPr/>
              <p:nvPr/>
            </p:nvSpPr>
            <p:spPr>
              <a:xfrm>
                <a:off x="1265283" y="1187875"/>
                <a:ext cx="22382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0"/>
                    </a:moveTo>
                    <a:cubicBezTo>
                      <a:pt x="18001" y="10800"/>
                      <a:pt x="9600" y="0"/>
                      <a:pt x="1200" y="0"/>
                    </a:cubicBezTo>
                    <a:cubicBezTo>
                      <a:pt x="1200" y="0"/>
                      <a:pt x="1200" y="0"/>
                      <a:pt x="0" y="0"/>
                    </a:cubicBezTo>
                    <a:cubicBezTo>
                      <a:pt x="3599" y="10800"/>
                      <a:pt x="12000" y="21600"/>
                      <a:pt x="18001" y="21600"/>
                    </a:cubicBezTo>
                    <a:cubicBezTo>
                      <a:pt x="19201" y="21600"/>
                      <a:pt x="20401" y="21600"/>
                      <a:pt x="21600" y="162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47" name="Shape">
                <a:extLst>
                  <a:ext uri="{FF2B5EF4-FFF2-40B4-BE49-F238E27FC236}">
                    <a16:creationId xmlns:a16="http://schemas.microsoft.com/office/drawing/2014/main" id="{24CEA37C-B970-1CEF-B500-98133587C27E}"/>
                  </a:ext>
                </a:extLst>
              </p:cNvPr>
              <p:cNvSpPr/>
              <p:nvPr/>
            </p:nvSpPr>
            <p:spPr>
              <a:xfrm>
                <a:off x="1423508" y="1186200"/>
                <a:ext cx="19261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320"/>
                    </a:moveTo>
                    <a:cubicBezTo>
                      <a:pt x="0" y="4320"/>
                      <a:pt x="0" y="8640"/>
                      <a:pt x="0" y="8640"/>
                    </a:cubicBezTo>
                    <a:cubicBezTo>
                      <a:pt x="2879" y="17280"/>
                      <a:pt x="7199" y="21600"/>
                      <a:pt x="10079" y="21600"/>
                    </a:cubicBezTo>
                    <a:cubicBezTo>
                      <a:pt x="14400" y="21600"/>
                      <a:pt x="20159" y="12960"/>
                      <a:pt x="21600" y="8640"/>
                    </a:cubicBezTo>
                    <a:cubicBezTo>
                      <a:pt x="20159" y="8640"/>
                      <a:pt x="14400" y="0"/>
                      <a:pt x="7199" y="0"/>
                    </a:cubicBezTo>
                    <a:cubicBezTo>
                      <a:pt x="2879" y="0"/>
                      <a:pt x="0" y="4320"/>
                      <a:pt x="0" y="432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48" name="Shape">
                <a:extLst>
                  <a:ext uri="{FF2B5EF4-FFF2-40B4-BE49-F238E27FC236}">
                    <a16:creationId xmlns:a16="http://schemas.microsoft.com/office/drawing/2014/main" id="{139D96DD-3893-D202-D924-725D3E0A30C4}"/>
                  </a:ext>
                </a:extLst>
              </p:cNvPr>
              <p:cNvSpPr/>
              <p:nvPr/>
            </p:nvSpPr>
            <p:spPr>
              <a:xfrm>
                <a:off x="556909" y="720203"/>
                <a:ext cx="75988" cy="3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8" h="21038" extrusionOk="0">
                    <a:moveTo>
                      <a:pt x="19684" y="20588"/>
                    </a:moveTo>
                    <a:cubicBezTo>
                      <a:pt x="20016" y="20588"/>
                      <a:pt x="20016" y="20588"/>
                      <a:pt x="20016" y="20588"/>
                    </a:cubicBezTo>
                    <a:cubicBezTo>
                      <a:pt x="20016" y="19988"/>
                      <a:pt x="20016" y="19388"/>
                      <a:pt x="20016" y="18788"/>
                    </a:cubicBezTo>
                    <a:cubicBezTo>
                      <a:pt x="20681" y="16988"/>
                      <a:pt x="19019" y="18188"/>
                      <a:pt x="17690" y="16388"/>
                    </a:cubicBezTo>
                    <a:cubicBezTo>
                      <a:pt x="16693" y="13988"/>
                      <a:pt x="14034" y="14588"/>
                      <a:pt x="13370" y="12788"/>
                    </a:cubicBezTo>
                    <a:cubicBezTo>
                      <a:pt x="13037" y="10387"/>
                      <a:pt x="10379" y="3788"/>
                      <a:pt x="9050" y="3788"/>
                    </a:cubicBezTo>
                    <a:cubicBezTo>
                      <a:pt x="7720" y="3788"/>
                      <a:pt x="5727" y="3788"/>
                      <a:pt x="4065" y="1988"/>
                    </a:cubicBezTo>
                    <a:cubicBezTo>
                      <a:pt x="2404" y="-412"/>
                      <a:pt x="1407" y="-412"/>
                      <a:pt x="410" y="788"/>
                    </a:cubicBezTo>
                    <a:cubicBezTo>
                      <a:pt x="-919" y="1988"/>
                      <a:pt x="1407" y="2588"/>
                      <a:pt x="1407" y="3788"/>
                    </a:cubicBezTo>
                    <a:cubicBezTo>
                      <a:pt x="1407" y="5588"/>
                      <a:pt x="2071" y="6187"/>
                      <a:pt x="3068" y="6187"/>
                    </a:cubicBezTo>
                    <a:cubicBezTo>
                      <a:pt x="4065" y="5588"/>
                      <a:pt x="4730" y="9187"/>
                      <a:pt x="5727" y="9787"/>
                    </a:cubicBezTo>
                    <a:cubicBezTo>
                      <a:pt x="6724" y="9787"/>
                      <a:pt x="7056" y="12788"/>
                      <a:pt x="8385" y="12788"/>
                    </a:cubicBezTo>
                    <a:cubicBezTo>
                      <a:pt x="9382" y="12788"/>
                      <a:pt x="9714" y="15188"/>
                      <a:pt x="10379" y="16388"/>
                    </a:cubicBezTo>
                    <a:cubicBezTo>
                      <a:pt x="10711" y="17588"/>
                      <a:pt x="12040" y="16388"/>
                      <a:pt x="12040" y="17588"/>
                    </a:cubicBezTo>
                    <a:cubicBezTo>
                      <a:pt x="12040" y="18788"/>
                      <a:pt x="12705" y="19388"/>
                      <a:pt x="13370" y="20588"/>
                    </a:cubicBezTo>
                    <a:cubicBezTo>
                      <a:pt x="14034" y="20588"/>
                      <a:pt x="14034" y="20588"/>
                      <a:pt x="14034" y="20588"/>
                    </a:cubicBezTo>
                    <a:cubicBezTo>
                      <a:pt x="16361" y="21188"/>
                      <a:pt x="18354" y="21188"/>
                      <a:pt x="19684" y="2058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49" name="Shape">
                <a:extLst>
                  <a:ext uri="{FF2B5EF4-FFF2-40B4-BE49-F238E27FC236}">
                    <a16:creationId xmlns:a16="http://schemas.microsoft.com/office/drawing/2014/main" id="{34A4886D-43B3-204C-12E5-04B3A5A91A75}"/>
                  </a:ext>
                </a:extLst>
              </p:cNvPr>
              <p:cNvSpPr/>
              <p:nvPr/>
            </p:nvSpPr>
            <p:spPr>
              <a:xfrm>
                <a:off x="895223" y="183756"/>
                <a:ext cx="100453" cy="49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51" h="19168" extrusionOk="0">
                    <a:moveTo>
                      <a:pt x="16063" y="2097"/>
                    </a:moveTo>
                    <a:cubicBezTo>
                      <a:pt x="16063" y="4257"/>
                      <a:pt x="13117" y="1665"/>
                      <a:pt x="10908" y="369"/>
                    </a:cubicBezTo>
                    <a:cubicBezTo>
                      <a:pt x="8698" y="-1358"/>
                      <a:pt x="10172" y="3393"/>
                      <a:pt x="11890" y="5985"/>
                    </a:cubicBezTo>
                    <a:cubicBezTo>
                      <a:pt x="13608" y="8577"/>
                      <a:pt x="10908" y="7281"/>
                      <a:pt x="8698" y="4257"/>
                    </a:cubicBezTo>
                    <a:cubicBezTo>
                      <a:pt x="6244" y="1665"/>
                      <a:pt x="6489" y="6417"/>
                      <a:pt x="7716" y="7713"/>
                    </a:cubicBezTo>
                    <a:cubicBezTo>
                      <a:pt x="8698" y="9441"/>
                      <a:pt x="7471" y="11601"/>
                      <a:pt x="5998" y="8145"/>
                    </a:cubicBezTo>
                    <a:cubicBezTo>
                      <a:pt x="4525" y="4689"/>
                      <a:pt x="3789" y="801"/>
                      <a:pt x="1335" y="801"/>
                    </a:cubicBezTo>
                    <a:cubicBezTo>
                      <a:pt x="-874" y="369"/>
                      <a:pt x="107" y="4689"/>
                      <a:pt x="1089" y="6849"/>
                    </a:cubicBezTo>
                    <a:cubicBezTo>
                      <a:pt x="2316" y="9441"/>
                      <a:pt x="3544" y="10305"/>
                      <a:pt x="5507" y="12034"/>
                    </a:cubicBezTo>
                    <a:cubicBezTo>
                      <a:pt x="7471" y="14194"/>
                      <a:pt x="10663" y="11169"/>
                      <a:pt x="12136" y="12034"/>
                    </a:cubicBezTo>
                    <a:cubicBezTo>
                      <a:pt x="13608" y="12466"/>
                      <a:pt x="10417" y="15922"/>
                      <a:pt x="11399" y="18082"/>
                    </a:cubicBezTo>
                    <a:cubicBezTo>
                      <a:pt x="12381" y="20242"/>
                      <a:pt x="15081" y="18513"/>
                      <a:pt x="17290" y="18513"/>
                    </a:cubicBezTo>
                    <a:cubicBezTo>
                      <a:pt x="19254" y="18082"/>
                      <a:pt x="18272" y="15922"/>
                      <a:pt x="19499" y="14625"/>
                    </a:cubicBezTo>
                    <a:cubicBezTo>
                      <a:pt x="20726" y="12897"/>
                      <a:pt x="18272" y="13329"/>
                      <a:pt x="19254" y="9441"/>
                    </a:cubicBezTo>
                    <a:cubicBezTo>
                      <a:pt x="20236" y="5985"/>
                      <a:pt x="16308" y="-63"/>
                      <a:pt x="16063" y="209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0" name="Shape">
                <a:extLst>
                  <a:ext uri="{FF2B5EF4-FFF2-40B4-BE49-F238E27FC236}">
                    <a16:creationId xmlns:a16="http://schemas.microsoft.com/office/drawing/2014/main" id="{C78E4E9A-8B52-5820-D3C8-7B359BD4FCA2}"/>
                  </a:ext>
                </a:extLst>
              </p:cNvPr>
              <p:cNvSpPr/>
              <p:nvPr/>
            </p:nvSpPr>
            <p:spPr>
              <a:xfrm>
                <a:off x="956637" y="93793"/>
                <a:ext cx="19783" cy="11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145" h="12789" extrusionOk="0">
                    <a:moveTo>
                      <a:pt x="13768" y="10224"/>
                    </a:moveTo>
                    <a:cubicBezTo>
                      <a:pt x="17224" y="2600"/>
                      <a:pt x="-4376" y="-3752"/>
                      <a:pt x="807" y="2600"/>
                    </a:cubicBezTo>
                    <a:cubicBezTo>
                      <a:pt x="4263" y="6412"/>
                      <a:pt x="11175" y="17848"/>
                      <a:pt x="13768" y="1022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1" name="Shape">
                <a:extLst>
                  <a:ext uri="{FF2B5EF4-FFF2-40B4-BE49-F238E27FC236}">
                    <a16:creationId xmlns:a16="http://schemas.microsoft.com/office/drawing/2014/main" id="{0B194BEF-E9E4-1DE7-F961-FAFE8B923295}"/>
                  </a:ext>
                </a:extLst>
              </p:cNvPr>
              <p:cNvSpPr/>
              <p:nvPr/>
            </p:nvSpPr>
            <p:spPr>
              <a:xfrm>
                <a:off x="1137245" y="440258"/>
                <a:ext cx="95771" cy="55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19949" extrusionOk="0">
                    <a:moveTo>
                      <a:pt x="21068" y="15834"/>
                    </a:moveTo>
                    <a:cubicBezTo>
                      <a:pt x="21342" y="13797"/>
                      <a:pt x="16420" y="12982"/>
                      <a:pt x="16693" y="10536"/>
                    </a:cubicBezTo>
                    <a:cubicBezTo>
                      <a:pt x="16967" y="8499"/>
                      <a:pt x="12319" y="6461"/>
                      <a:pt x="10678" y="5238"/>
                    </a:cubicBezTo>
                    <a:cubicBezTo>
                      <a:pt x="9311" y="4016"/>
                      <a:pt x="6850" y="3608"/>
                      <a:pt x="6850" y="1163"/>
                    </a:cubicBezTo>
                    <a:cubicBezTo>
                      <a:pt x="6850" y="-1282"/>
                      <a:pt x="3569" y="348"/>
                      <a:pt x="3569" y="4016"/>
                    </a:cubicBezTo>
                    <a:cubicBezTo>
                      <a:pt x="3296" y="7684"/>
                      <a:pt x="1929" y="6868"/>
                      <a:pt x="2749" y="10536"/>
                    </a:cubicBezTo>
                    <a:cubicBezTo>
                      <a:pt x="3296" y="13797"/>
                      <a:pt x="-258" y="14612"/>
                      <a:pt x="15" y="16650"/>
                    </a:cubicBezTo>
                    <a:cubicBezTo>
                      <a:pt x="562" y="18280"/>
                      <a:pt x="2202" y="16242"/>
                      <a:pt x="3843" y="16242"/>
                    </a:cubicBezTo>
                    <a:cubicBezTo>
                      <a:pt x="5483" y="16242"/>
                      <a:pt x="3569" y="19910"/>
                      <a:pt x="5483" y="19910"/>
                    </a:cubicBezTo>
                    <a:cubicBezTo>
                      <a:pt x="7124" y="20318"/>
                      <a:pt x="10131" y="17465"/>
                      <a:pt x="10678" y="15834"/>
                    </a:cubicBezTo>
                    <a:cubicBezTo>
                      <a:pt x="11498" y="14204"/>
                      <a:pt x="12866" y="13389"/>
                      <a:pt x="14779" y="15427"/>
                    </a:cubicBezTo>
                    <a:cubicBezTo>
                      <a:pt x="16693" y="17465"/>
                      <a:pt x="20795" y="17872"/>
                      <a:pt x="21068" y="1583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2" name="Shape">
                <a:extLst>
                  <a:ext uri="{FF2B5EF4-FFF2-40B4-BE49-F238E27FC236}">
                    <a16:creationId xmlns:a16="http://schemas.microsoft.com/office/drawing/2014/main" id="{3469911D-F435-0014-F069-59434293F4B5}"/>
                  </a:ext>
                </a:extLst>
              </p:cNvPr>
              <p:cNvSpPr/>
              <p:nvPr/>
            </p:nvSpPr>
            <p:spPr>
              <a:xfrm>
                <a:off x="1185128" y="499596"/>
                <a:ext cx="27070" cy="15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73" h="14448" extrusionOk="0">
                    <a:moveTo>
                      <a:pt x="1551" y="13288"/>
                    </a:moveTo>
                    <a:cubicBezTo>
                      <a:pt x="7311" y="18431"/>
                      <a:pt x="15951" y="5059"/>
                      <a:pt x="15231" y="945"/>
                    </a:cubicBezTo>
                    <a:cubicBezTo>
                      <a:pt x="14511" y="-3169"/>
                      <a:pt x="-5649" y="7116"/>
                      <a:pt x="1551" y="1328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3" name="Shape">
                <a:extLst>
                  <a:ext uri="{FF2B5EF4-FFF2-40B4-BE49-F238E27FC236}">
                    <a16:creationId xmlns:a16="http://schemas.microsoft.com/office/drawing/2014/main" id="{7AEC875C-5BE0-EB27-D9B1-658F64040082}"/>
                  </a:ext>
                </a:extLst>
              </p:cNvPr>
              <p:cNvSpPr/>
              <p:nvPr/>
            </p:nvSpPr>
            <p:spPr>
              <a:xfrm>
                <a:off x="1003479" y="217256"/>
                <a:ext cx="49447" cy="23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42" h="16777" extrusionOk="0">
                    <a:moveTo>
                      <a:pt x="15837" y="16674"/>
                    </a:moveTo>
                    <a:cubicBezTo>
                      <a:pt x="19974" y="16674"/>
                      <a:pt x="18135" y="7873"/>
                      <a:pt x="13539" y="1473"/>
                    </a:cubicBezTo>
                    <a:cubicBezTo>
                      <a:pt x="8944" y="-4126"/>
                      <a:pt x="-1626" y="7873"/>
                      <a:pt x="212" y="10273"/>
                    </a:cubicBezTo>
                    <a:cubicBezTo>
                      <a:pt x="2510" y="13474"/>
                      <a:pt x="11701" y="17474"/>
                      <a:pt x="15837" y="1667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4" name="Shape">
                <a:extLst>
                  <a:ext uri="{FF2B5EF4-FFF2-40B4-BE49-F238E27FC236}">
                    <a16:creationId xmlns:a16="http://schemas.microsoft.com/office/drawing/2014/main" id="{6B0257CA-E54C-3B0B-DB02-553C0640D37D}"/>
                  </a:ext>
                </a:extLst>
              </p:cNvPr>
              <p:cNvSpPr/>
              <p:nvPr/>
            </p:nvSpPr>
            <p:spPr>
              <a:xfrm>
                <a:off x="1004528" y="179451"/>
                <a:ext cx="241500" cy="64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9" h="20680" extrusionOk="0">
                    <a:moveTo>
                      <a:pt x="5638" y="16054"/>
                    </a:moveTo>
                    <a:cubicBezTo>
                      <a:pt x="5965" y="19595"/>
                      <a:pt x="6401" y="17116"/>
                      <a:pt x="7056" y="18533"/>
                    </a:cubicBezTo>
                    <a:cubicBezTo>
                      <a:pt x="7601" y="19949"/>
                      <a:pt x="8583" y="21012"/>
                      <a:pt x="9019" y="19595"/>
                    </a:cubicBezTo>
                    <a:cubicBezTo>
                      <a:pt x="9565" y="18179"/>
                      <a:pt x="9783" y="17116"/>
                      <a:pt x="9892" y="18179"/>
                    </a:cubicBezTo>
                    <a:cubicBezTo>
                      <a:pt x="10219" y="20303"/>
                      <a:pt x="11419" y="20657"/>
                      <a:pt x="14038" y="20657"/>
                    </a:cubicBezTo>
                    <a:cubicBezTo>
                      <a:pt x="16656" y="21012"/>
                      <a:pt x="16001" y="17116"/>
                      <a:pt x="16765" y="18533"/>
                    </a:cubicBezTo>
                    <a:cubicBezTo>
                      <a:pt x="17528" y="19949"/>
                      <a:pt x="19274" y="19949"/>
                      <a:pt x="20038" y="19595"/>
                    </a:cubicBezTo>
                    <a:cubicBezTo>
                      <a:pt x="20801" y="18887"/>
                      <a:pt x="21129" y="14992"/>
                      <a:pt x="21129" y="13221"/>
                    </a:cubicBezTo>
                    <a:cubicBezTo>
                      <a:pt x="21019" y="11097"/>
                      <a:pt x="15238" y="9680"/>
                      <a:pt x="14147" y="11451"/>
                    </a:cubicBezTo>
                    <a:cubicBezTo>
                      <a:pt x="13165" y="13575"/>
                      <a:pt x="11528" y="10743"/>
                      <a:pt x="10656" y="12159"/>
                    </a:cubicBezTo>
                    <a:cubicBezTo>
                      <a:pt x="9892" y="13575"/>
                      <a:pt x="10110" y="10389"/>
                      <a:pt x="8692" y="10034"/>
                    </a:cubicBezTo>
                    <a:cubicBezTo>
                      <a:pt x="7165" y="10034"/>
                      <a:pt x="8801" y="7556"/>
                      <a:pt x="9019" y="6493"/>
                    </a:cubicBezTo>
                    <a:cubicBezTo>
                      <a:pt x="9347" y="5431"/>
                      <a:pt x="6838" y="2598"/>
                      <a:pt x="5747" y="3307"/>
                    </a:cubicBezTo>
                    <a:cubicBezTo>
                      <a:pt x="4765" y="4015"/>
                      <a:pt x="4110" y="2244"/>
                      <a:pt x="3128" y="828"/>
                    </a:cubicBezTo>
                    <a:cubicBezTo>
                      <a:pt x="2147" y="-588"/>
                      <a:pt x="-471" y="-234"/>
                      <a:pt x="74" y="2244"/>
                    </a:cubicBezTo>
                    <a:cubicBezTo>
                      <a:pt x="401" y="4015"/>
                      <a:pt x="3565" y="7556"/>
                      <a:pt x="3892" y="5785"/>
                    </a:cubicBezTo>
                    <a:cubicBezTo>
                      <a:pt x="4219" y="4015"/>
                      <a:pt x="5092" y="7910"/>
                      <a:pt x="5528" y="10034"/>
                    </a:cubicBezTo>
                    <a:cubicBezTo>
                      <a:pt x="6074" y="11805"/>
                      <a:pt x="5201" y="12513"/>
                      <a:pt x="5638" y="1605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5" name="Shape">
                <a:extLst>
                  <a:ext uri="{FF2B5EF4-FFF2-40B4-BE49-F238E27FC236}">
                    <a16:creationId xmlns:a16="http://schemas.microsoft.com/office/drawing/2014/main" id="{0DDF8642-FBAD-1FC7-320B-81F2FC96A6DB}"/>
                  </a:ext>
                </a:extLst>
              </p:cNvPr>
              <p:cNvSpPr/>
              <p:nvPr/>
            </p:nvSpPr>
            <p:spPr>
              <a:xfrm>
                <a:off x="688599" y="261280"/>
                <a:ext cx="256580" cy="122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7" h="21181" extrusionOk="0">
                    <a:moveTo>
                      <a:pt x="19584" y="15973"/>
                    </a:moveTo>
                    <a:cubicBezTo>
                      <a:pt x="19894" y="15395"/>
                      <a:pt x="21134" y="17323"/>
                      <a:pt x="21237" y="15973"/>
                    </a:cubicBezTo>
                    <a:cubicBezTo>
                      <a:pt x="21237" y="14431"/>
                      <a:pt x="19791" y="13852"/>
                      <a:pt x="19171" y="13081"/>
                    </a:cubicBezTo>
                    <a:cubicBezTo>
                      <a:pt x="18550" y="12309"/>
                      <a:pt x="18240" y="12695"/>
                      <a:pt x="17310" y="11345"/>
                    </a:cubicBezTo>
                    <a:cubicBezTo>
                      <a:pt x="16277" y="9995"/>
                      <a:pt x="17517" y="9223"/>
                      <a:pt x="16793" y="8259"/>
                    </a:cubicBezTo>
                    <a:cubicBezTo>
                      <a:pt x="16070" y="7102"/>
                      <a:pt x="15863" y="4209"/>
                      <a:pt x="16380" y="3245"/>
                    </a:cubicBezTo>
                    <a:cubicBezTo>
                      <a:pt x="16897" y="2280"/>
                      <a:pt x="17414" y="930"/>
                      <a:pt x="16483" y="159"/>
                    </a:cubicBezTo>
                    <a:cubicBezTo>
                      <a:pt x="15553" y="-419"/>
                      <a:pt x="14106" y="738"/>
                      <a:pt x="14210" y="1123"/>
                    </a:cubicBezTo>
                    <a:cubicBezTo>
                      <a:pt x="14416" y="1509"/>
                      <a:pt x="15657" y="2859"/>
                      <a:pt x="15657" y="3438"/>
                    </a:cubicBezTo>
                    <a:cubicBezTo>
                      <a:pt x="15657" y="4016"/>
                      <a:pt x="14520" y="1895"/>
                      <a:pt x="14106" y="2280"/>
                    </a:cubicBezTo>
                    <a:cubicBezTo>
                      <a:pt x="13693" y="2859"/>
                      <a:pt x="13176" y="1316"/>
                      <a:pt x="12866" y="2280"/>
                    </a:cubicBezTo>
                    <a:cubicBezTo>
                      <a:pt x="12453" y="3245"/>
                      <a:pt x="13280" y="6716"/>
                      <a:pt x="13590" y="7681"/>
                    </a:cubicBezTo>
                    <a:cubicBezTo>
                      <a:pt x="13900" y="8645"/>
                      <a:pt x="13280" y="8645"/>
                      <a:pt x="12866" y="8838"/>
                    </a:cubicBezTo>
                    <a:cubicBezTo>
                      <a:pt x="12453" y="9031"/>
                      <a:pt x="12453" y="6138"/>
                      <a:pt x="12039" y="4981"/>
                    </a:cubicBezTo>
                    <a:cubicBezTo>
                      <a:pt x="11626" y="4016"/>
                      <a:pt x="9971" y="2666"/>
                      <a:pt x="9868" y="3438"/>
                    </a:cubicBezTo>
                    <a:cubicBezTo>
                      <a:pt x="9765" y="4209"/>
                      <a:pt x="10903" y="4209"/>
                      <a:pt x="10696" y="5366"/>
                    </a:cubicBezTo>
                    <a:cubicBezTo>
                      <a:pt x="10593" y="6331"/>
                      <a:pt x="9971" y="4595"/>
                      <a:pt x="9351" y="5559"/>
                    </a:cubicBezTo>
                    <a:cubicBezTo>
                      <a:pt x="8835" y="6331"/>
                      <a:pt x="8938" y="5752"/>
                      <a:pt x="9041" y="4981"/>
                    </a:cubicBezTo>
                    <a:cubicBezTo>
                      <a:pt x="9145" y="4016"/>
                      <a:pt x="8214" y="3052"/>
                      <a:pt x="7181" y="3245"/>
                    </a:cubicBezTo>
                    <a:cubicBezTo>
                      <a:pt x="6148" y="3438"/>
                      <a:pt x="6664" y="4788"/>
                      <a:pt x="6354" y="5366"/>
                    </a:cubicBezTo>
                    <a:cubicBezTo>
                      <a:pt x="6044" y="5752"/>
                      <a:pt x="4494" y="4981"/>
                      <a:pt x="5527" y="4595"/>
                    </a:cubicBezTo>
                    <a:cubicBezTo>
                      <a:pt x="6458" y="4209"/>
                      <a:pt x="6044" y="3245"/>
                      <a:pt x="5734" y="2088"/>
                    </a:cubicBezTo>
                    <a:cubicBezTo>
                      <a:pt x="5321" y="1123"/>
                      <a:pt x="4391" y="2280"/>
                      <a:pt x="2737" y="3438"/>
                    </a:cubicBezTo>
                    <a:cubicBezTo>
                      <a:pt x="1187" y="4402"/>
                      <a:pt x="463" y="5559"/>
                      <a:pt x="670" y="5752"/>
                    </a:cubicBezTo>
                    <a:cubicBezTo>
                      <a:pt x="877" y="5752"/>
                      <a:pt x="877" y="6331"/>
                      <a:pt x="257" y="7295"/>
                    </a:cubicBezTo>
                    <a:cubicBezTo>
                      <a:pt x="-363" y="8259"/>
                      <a:pt x="257" y="9031"/>
                      <a:pt x="877" y="9031"/>
                    </a:cubicBezTo>
                    <a:cubicBezTo>
                      <a:pt x="1393" y="9031"/>
                      <a:pt x="980" y="9995"/>
                      <a:pt x="1290" y="10188"/>
                    </a:cubicBezTo>
                    <a:cubicBezTo>
                      <a:pt x="1703" y="10381"/>
                      <a:pt x="3564" y="8838"/>
                      <a:pt x="4081" y="9416"/>
                    </a:cubicBezTo>
                    <a:cubicBezTo>
                      <a:pt x="4597" y="10188"/>
                      <a:pt x="980" y="10573"/>
                      <a:pt x="980" y="11730"/>
                    </a:cubicBezTo>
                    <a:cubicBezTo>
                      <a:pt x="980" y="12888"/>
                      <a:pt x="2944" y="13466"/>
                      <a:pt x="4391" y="13081"/>
                    </a:cubicBezTo>
                    <a:cubicBezTo>
                      <a:pt x="5837" y="12502"/>
                      <a:pt x="8421" y="13466"/>
                      <a:pt x="8421" y="14045"/>
                    </a:cubicBezTo>
                    <a:cubicBezTo>
                      <a:pt x="8421" y="14816"/>
                      <a:pt x="6664" y="14623"/>
                      <a:pt x="5424" y="14431"/>
                    </a:cubicBezTo>
                    <a:cubicBezTo>
                      <a:pt x="4081" y="14431"/>
                      <a:pt x="1910" y="15202"/>
                      <a:pt x="2014" y="15973"/>
                    </a:cubicBezTo>
                    <a:cubicBezTo>
                      <a:pt x="2117" y="16745"/>
                      <a:pt x="2220" y="16745"/>
                      <a:pt x="3564" y="17902"/>
                    </a:cubicBezTo>
                    <a:cubicBezTo>
                      <a:pt x="4907" y="19059"/>
                      <a:pt x="6354" y="17323"/>
                      <a:pt x="6251" y="19059"/>
                    </a:cubicBezTo>
                    <a:cubicBezTo>
                      <a:pt x="6251" y="20602"/>
                      <a:pt x="6974" y="20988"/>
                      <a:pt x="8835" y="21181"/>
                    </a:cubicBezTo>
                    <a:cubicBezTo>
                      <a:pt x="10593" y="21181"/>
                      <a:pt x="11419" y="19638"/>
                      <a:pt x="12349" y="19638"/>
                    </a:cubicBezTo>
                    <a:cubicBezTo>
                      <a:pt x="13176" y="19831"/>
                      <a:pt x="13590" y="19445"/>
                      <a:pt x="14003" y="18288"/>
                    </a:cubicBezTo>
                    <a:cubicBezTo>
                      <a:pt x="14416" y="17131"/>
                      <a:pt x="14830" y="17902"/>
                      <a:pt x="14933" y="18481"/>
                    </a:cubicBezTo>
                    <a:cubicBezTo>
                      <a:pt x="15037" y="19059"/>
                      <a:pt x="16173" y="18866"/>
                      <a:pt x="16380" y="19445"/>
                    </a:cubicBezTo>
                    <a:cubicBezTo>
                      <a:pt x="17104" y="20602"/>
                      <a:pt x="19274" y="20216"/>
                      <a:pt x="20101" y="19445"/>
                    </a:cubicBezTo>
                    <a:cubicBezTo>
                      <a:pt x="20927" y="18673"/>
                      <a:pt x="19687" y="16552"/>
                      <a:pt x="19274" y="17516"/>
                    </a:cubicBezTo>
                    <a:cubicBezTo>
                      <a:pt x="18860" y="18481"/>
                      <a:pt x="18550" y="17902"/>
                      <a:pt x="18447" y="17516"/>
                    </a:cubicBezTo>
                    <a:cubicBezTo>
                      <a:pt x="18344" y="16938"/>
                      <a:pt x="19274" y="16745"/>
                      <a:pt x="19584" y="1597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6" name="Shape">
                <a:extLst>
                  <a:ext uri="{FF2B5EF4-FFF2-40B4-BE49-F238E27FC236}">
                    <a16:creationId xmlns:a16="http://schemas.microsoft.com/office/drawing/2014/main" id="{9FF44A41-A629-F739-BE4E-BF1A0B45BC74}"/>
                  </a:ext>
                </a:extLst>
              </p:cNvPr>
              <p:cNvSpPr/>
              <p:nvPr/>
            </p:nvSpPr>
            <p:spPr>
              <a:xfrm>
                <a:off x="921765" y="252188"/>
                <a:ext cx="87961" cy="68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39" h="18984" extrusionOk="0">
                    <a:moveTo>
                      <a:pt x="10057" y="18230"/>
                    </a:moveTo>
                    <a:cubicBezTo>
                      <a:pt x="13143" y="20663"/>
                      <a:pt x="12301" y="16404"/>
                      <a:pt x="15668" y="16709"/>
                    </a:cubicBezTo>
                    <a:cubicBezTo>
                      <a:pt x="19314" y="16709"/>
                      <a:pt x="19314" y="10624"/>
                      <a:pt x="19875" y="8189"/>
                    </a:cubicBezTo>
                    <a:cubicBezTo>
                      <a:pt x="20437" y="6060"/>
                      <a:pt x="17070" y="6060"/>
                      <a:pt x="17912" y="7885"/>
                    </a:cubicBezTo>
                    <a:cubicBezTo>
                      <a:pt x="18753" y="9406"/>
                      <a:pt x="17912" y="11233"/>
                      <a:pt x="17631" y="9102"/>
                    </a:cubicBezTo>
                    <a:cubicBezTo>
                      <a:pt x="17351" y="7277"/>
                      <a:pt x="14546" y="9102"/>
                      <a:pt x="13704" y="7581"/>
                    </a:cubicBezTo>
                    <a:cubicBezTo>
                      <a:pt x="12582" y="6060"/>
                      <a:pt x="16790" y="5755"/>
                      <a:pt x="17631" y="3930"/>
                    </a:cubicBezTo>
                    <a:cubicBezTo>
                      <a:pt x="18753" y="1801"/>
                      <a:pt x="14546" y="2105"/>
                      <a:pt x="15387" y="584"/>
                    </a:cubicBezTo>
                    <a:cubicBezTo>
                      <a:pt x="16509" y="-937"/>
                      <a:pt x="9216" y="888"/>
                      <a:pt x="11460" y="1801"/>
                    </a:cubicBezTo>
                    <a:cubicBezTo>
                      <a:pt x="13424" y="2713"/>
                      <a:pt x="11460" y="3930"/>
                      <a:pt x="9496" y="2409"/>
                    </a:cubicBezTo>
                    <a:cubicBezTo>
                      <a:pt x="7533" y="888"/>
                      <a:pt x="2203" y="3322"/>
                      <a:pt x="4166" y="5147"/>
                    </a:cubicBezTo>
                    <a:cubicBezTo>
                      <a:pt x="5569" y="6364"/>
                      <a:pt x="10338" y="4234"/>
                      <a:pt x="7533" y="8189"/>
                    </a:cubicBezTo>
                    <a:cubicBezTo>
                      <a:pt x="5008" y="12145"/>
                      <a:pt x="3886" y="6972"/>
                      <a:pt x="1361" y="7581"/>
                    </a:cubicBezTo>
                    <a:cubicBezTo>
                      <a:pt x="-1163" y="7885"/>
                      <a:pt x="-41" y="11233"/>
                      <a:pt x="3605" y="12449"/>
                    </a:cubicBezTo>
                    <a:cubicBezTo>
                      <a:pt x="7533" y="13666"/>
                      <a:pt x="6972" y="16100"/>
                      <a:pt x="10057" y="1823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7" name="Shape">
                <a:extLst>
                  <a:ext uri="{FF2B5EF4-FFF2-40B4-BE49-F238E27FC236}">
                    <a16:creationId xmlns:a16="http://schemas.microsoft.com/office/drawing/2014/main" id="{698E0F35-200C-4847-7B67-3751CCCBC477}"/>
                  </a:ext>
                </a:extLst>
              </p:cNvPr>
              <p:cNvSpPr/>
              <p:nvPr/>
            </p:nvSpPr>
            <p:spPr>
              <a:xfrm>
                <a:off x="892099" y="219650"/>
                <a:ext cx="15096" cy="10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32" h="13242" extrusionOk="0">
                    <a:moveTo>
                      <a:pt x="14679" y="10489"/>
                    </a:moveTo>
                    <a:cubicBezTo>
                      <a:pt x="18491" y="5089"/>
                      <a:pt x="4514" y="-5710"/>
                      <a:pt x="702" y="3739"/>
                    </a:cubicBezTo>
                    <a:cubicBezTo>
                      <a:pt x="-3109" y="13190"/>
                      <a:pt x="9596" y="15890"/>
                      <a:pt x="14679" y="1048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8" name="Shape">
                <a:extLst>
                  <a:ext uri="{FF2B5EF4-FFF2-40B4-BE49-F238E27FC236}">
                    <a16:creationId xmlns:a16="http://schemas.microsoft.com/office/drawing/2014/main" id="{B08DE088-6D38-E794-DFCE-CBDBBD904220}"/>
                  </a:ext>
                </a:extLst>
              </p:cNvPr>
              <p:cNvSpPr/>
              <p:nvPr/>
            </p:nvSpPr>
            <p:spPr>
              <a:xfrm>
                <a:off x="1004512" y="54557"/>
                <a:ext cx="161882" cy="94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19678" extrusionOk="0">
                    <a:moveTo>
                      <a:pt x="753" y="9775"/>
                    </a:moveTo>
                    <a:cubicBezTo>
                      <a:pt x="2052" y="10694"/>
                      <a:pt x="1240" y="11843"/>
                      <a:pt x="2539" y="12533"/>
                    </a:cubicBezTo>
                    <a:cubicBezTo>
                      <a:pt x="3838" y="13452"/>
                      <a:pt x="7574" y="11614"/>
                      <a:pt x="7899" y="12763"/>
                    </a:cubicBezTo>
                    <a:cubicBezTo>
                      <a:pt x="8223" y="14141"/>
                      <a:pt x="4163" y="14141"/>
                      <a:pt x="4650" y="15060"/>
                    </a:cubicBezTo>
                    <a:cubicBezTo>
                      <a:pt x="5300" y="15750"/>
                      <a:pt x="7574" y="17128"/>
                      <a:pt x="7249" y="17818"/>
                    </a:cubicBezTo>
                    <a:cubicBezTo>
                      <a:pt x="6924" y="18507"/>
                      <a:pt x="11147" y="20345"/>
                      <a:pt x="11634" y="19426"/>
                    </a:cubicBezTo>
                    <a:cubicBezTo>
                      <a:pt x="11959" y="18507"/>
                      <a:pt x="13096" y="18737"/>
                      <a:pt x="14232" y="19426"/>
                    </a:cubicBezTo>
                    <a:cubicBezTo>
                      <a:pt x="15207" y="19886"/>
                      <a:pt x="15369" y="15750"/>
                      <a:pt x="16019" y="16439"/>
                    </a:cubicBezTo>
                    <a:cubicBezTo>
                      <a:pt x="16831" y="17128"/>
                      <a:pt x="16669" y="15060"/>
                      <a:pt x="17968" y="14371"/>
                    </a:cubicBezTo>
                    <a:cubicBezTo>
                      <a:pt x="19105" y="13682"/>
                      <a:pt x="20891" y="13682"/>
                      <a:pt x="21054" y="12763"/>
                    </a:cubicBezTo>
                    <a:cubicBezTo>
                      <a:pt x="21054" y="12303"/>
                      <a:pt x="20729" y="11384"/>
                      <a:pt x="19267" y="11614"/>
                    </a:cubicBezTo>
                    <a:cubicBezTo>
                      <a:pt x="17805" y="11843"/>
                      <a:pt x="16831" y="11154"/>
                      <a:pt x="17481" y="10005"/>
                    </a:cubicBezTo>
                    <a:cubicBezTo>
                      <a:pt x="18130" y="8855"/>
                      <a:pt x="15857" y="8396"/>
                      <a:pt x="16669" y="7476"/>
                    </a:cubicBezTo>
                    <a:cubicBezTo>
                      <a:pt x="17481" y="6557"/>
                      <a:pt x="15044" y="5638"/>
                      <a:pt x="15369" y="7017"/>
                    </a:cubicBezTo>
                    <a:cubicBezTo>
                      <a:pt x="15532" y="8396"/>
                      <a:pt x="13908" y="7247"/>
                      <a:pt x="13583" y="5868"/>
                    </a:cubicBezTo>
                    <a:cubicBezTo>
                      <a:pt x="13420" y="4719"/>
                      <a:pt x="10010" y="4259"/>
                      <a:pt x="7899" y="1502"/>
                    </a:cubicBezTo>
                    <a:cubicBezTo>
                      <a:pt x="5625" y="-1255"/>
                      <a:pt x="3351" y="583"/>
                      <a:pt x="4650" y="813"/>
                    </a:cubicBezTo>
                    <a:cubicBezTo>
                      <a:pt x="5950" y="1272"/>
                      <a:pt x="5950" y="2191"/>
                      <a:pt x="4813" y="1962"/>
                    </a:cubicBezTo>
                    <a:cubicBezTo>
                      <a:pt x="3838" y="1962"/>
                      <a:pt x="1890" y="2191"/>
                      <a:pt x="3676" y="3110"/>
                    </a:cubicBezTo>
                    <a:cubicBezTo>
                      <a:pt x="5300" y="4030"/>
                      <a:pt x="3514" y="4259"/>
                      <a:pt x="2052" y="4259"/>
                    </a:cubicBezTo>
                    <a:cubicBezTo>
                      <a:pt x="753" y="4259"/>
                      <a:pt x="590" y="6787"/>
                      <a:pt x="2377" y="7247"/>
                    </a:cubicBezTo>
                    <a:cubicBezTo>
                      <a:pt x="4163" y="7476"/>
                      <a:pt x="2864" y="9085"/>
                      <a:pt x="1402" y="8396"/>
                    </a:cubicBezTo>
                    <a:cubicBezTo>
                      <a:pt x="-59" y="7936"/>
                      <a:pt x="-546" y="8855"/>
                      <a:pt x="753" y="977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59" name="Shape">
                <a:extLst>
                  <a:ext uri="{FF2B5EF4-FFF2-40B4-BE49-F238E27FC236}">
                    <a16:creationId xmlns:a16="http://schemas.microsoft.com/office/drawing/2014/main" id="{14E23A15-F466-AA5E-B0A9-814DDBB2629D}"/>
                  </a:ext>
                </a:extLst>
              </p:cNvPr>
              <p:cNvSpPr/>
              <p:nvPr/>
            </p:nvSpPr>
            <p:spPr>
              <a:xfrm>
                <a:off x="1012332" y="157917"/>
                <a:ext cx="41642" cy="1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83" h="12423" extrusionOk="0">
                    <a:moveTo>
                      <a:pt x="18167" y="1162"/>
                    </a:moveTo>
                    <a:cubicBezTo>
                      <a:pt x="17627" y="-2649"/>
                      <a:pt x="-2893" y="3703"/>
                      <a:pt x="347" y="8787"/>
                    </a:cubicBezTo>
                    <a:cubicBezTo>
                      <a:pt x="5747" y="18951"/>
                      <a:pt x="18707" y="4974"/>
                      <a:pt x="18167" y="116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0" name="Shape">
                <a:extLst>
                  <a:ext uri="{FF2B5EF4-FFF2-40B4-BE49-F238E27FC236}">
                    <a16:creationId xmlns:a16="http://schemas.microsoft.com/office/drawing/2014/main" id="{091ABC95-F8DC-BA70-89BA-0A92E3409A84}"/>
                  </a:ext>
                </a:extLst>
              </p:cNvPr>
              <p:cNvSpPr/>
              <p:nvPr/>
            </p:nvSpPr>
            <p:spPr>
              <a:xfrm>
                <a:off x="873362" y="158395"/>
                <a:ext cx="21863" cy="18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60" h="13464" extrusionOk="0">
                    <a:moveTo>
                      <a:pt x="16742" y="12161"/>
                    </a:moveTo>
                    <a:cubicBezTo>
                      <a:pt x="20669" y="8162"/>
                      <a:pt x="1032" y="-4639"/>
                      <a:pt x="50" y="1761"/>
                    </a:cubicBezTo>
                    <a:cubicBezTo>
                      <a:pt x="-931" y="7362"/>
                      <a:pt x="12815" y="16961"/>
                      <a:pt x="16742" y="1216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1" name="Shape">
                <a:extLst>
                  <a:ext uri="{FF2B5EF4-FFF2-40B4-BE49-F238E27FC236}">
                    <a16:creationId xmlns:a16="http://schemas.microsoft.com/office/drawing/2014/main" id="{8A360C2D-F0BE-2C6C-2363-45DF72C8697E}"/>
                  </a:ext>
                </a:extLst>
              </p:cNvPr>
              <p:cNvSpPr/>
              <p:nvPr/>
            </p:nvSpPr>
            <p:spPr>
              <a:xfrm>
                <a:off x="983702" y="129685"/>
                <a:ext cx="46325" cy="27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8" h="18685" extrusionOk="0">
                    <a:moveTo>
                      <a:pt x="7141" y="18685"/>
                    </a:moveTo>
                    <a:cubicBezTo>
                      <a:pt x="11068" y="18685"/>
                      <a:pt x="14014" y="17940"/>
                      <a:pt x="16959" y="15705"/>
                    </a:cubicBezTo>
                    <a:cubicBezTo>
                      <a:pt x="20396" y="14216"/>
                      <a:pt x="15486" y="14216"/>
                      <a:pt x="17450" y="9747"/>
                    </a:cubicBezTo>
                    <a:cubicBezTo>
                      <a:pt x="19905" y="5278"/>
                      <a:pt x="12050" y="4533"/>
                      <a:pt x="11559" y="6022"/>
                    </a:cubicBezTo>
                    <a:cubicBezTo>
                      <a:pt x="11068" y="7512"/>
                      <a:pt x="1741" y="-2915"/>
                      <a:pt x="268" y="809"/>
                    </a:cubicBezTo>
                    <a:cubicBezTo>
                      <a:pt x="-1204" y="3788"/>
                      <a:pt x="3705" y="18685"/>
                      <a:pt x="7141" y="1868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2" name="Shape">
                <a:extLst>
                  <a:ext uri="{FF2B5EF4-FFF2-40B4-BE49-F238E27FC236}">
                    <a16:creationId xmlns:a16="http://schemas.microsoft.com/office/drawing/2014/main" id="{B16CD0E8-C479-4D32-7584-611FE6611424}"/>
                  </a:ext>
                </a:extLst>
              </p:cNvPr>
              <p:cNvSpPr/>
              <p:nvPr/>
            </p:nvSpPr>
            <p:spPr>
              <a:xfrm>
                <a:off x="1082076" y="162702"/>
                <a:ext cx="21863" cy="12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075" h="14478" extrusionOk="0">
                    <a:moveTo>
                      <a:pt x="10689" y="1352"/>
                    </a:moveTo>
                    <a:cubicBezTo>
                      <a:pt x="3986" y="-4047"/>
                      <a:pt x="-4207" y="8102"/>
                      <a:pt x="2496" y="13503"/>
                    </a:cubicBezTo>
                    <a:cubicBezTo>
                      <a:pt x="8455" y="17553"/>
                      <a:pt x="17393" y="8102"/>
                      <a:pt x="10689" y="135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3" name="Shape">
                <a:extLst>
                  <a:ext uri="{FF2B5EF4-FFF2-40B4-BE49-F238E27FC236}">
                    <a16:creationId xmlns:a16="http://schemas.microsoft.com/office/drawing/2014/main" id="{E67F0550-1681-EF53-EB34-93845C3E1B48}"/>
                  </a:ext>
                </a:extLst>
              </p:cNvPr>
              <p:cNvSpPr/>
              <p:nvPr/>
            </p:nvSpPr>
            <p:spPr>
              <a:xfrm>
                <a:off x="878569" y="113414"/>
                <a:ext cx="92645" cy="43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1" h="19692" extrusionOk="0">
                    <a:moveTo>
                      <a:pt x="2667" y="6606"/>
                    </a:moveTo>
                    <a:cubicBezTo>
                      <a:pt x="4248" y="4597"/>
                      <a:pt x="7145" y="8113"/>
                      <a:pt x="6619" y="10122"/>
                    </a:cubicBezTo>
                    <a:cubicBezTo>
                      <a:pt x="6092" y="12635"/>
                      <a:pt x="1614" y="10122"/>
                      <a:pt x="1877" y="11630"/>
                    </a:cubicBezTo>
                    <a:cubicBezTo>
                      <a:pt x="1877" y="12635"/>
                      <a:pt x="2404" y="15649"/>
                      <a:pt x="5565" y="13640"/>
                    </a:cubicBezTo>
                    <a:cubicBezTo>
                      <a:pt x="8726" y="12133"/>
                      <a:pt x="11360" y="13137"/>
                      <a:pt x="13467" y="16654"/>
                    </a:cubicBezTo>
                    <a:cubicBezTo>
                      <a:pt x="15575" y="19668"/>
                      <a:pt x="17682" y="21174"/>
                      <a:pt x="18999" y="17658"/>
                    </a:cubicBezTo>
                    <a:cubicBezTo>
                      <a:pt x="20580" y="14644"/>
                      <a:pt x="17155" y="14142"/>
                      <a:pt x="17945" y="11630"/>
                    </a:cubicBezTo>
                    <a:cubicBezTo>
                      <a:pt x="18472" y="9118"/>
                      <a:pt x="15838" y="7611"/>
                      <a:pt x="14258" y="7611"/>
                    </a:cubicBezTo>
                    <a:cubicBezTo>
                      <a:pt x="12940" y="7611"/>
                      <a:pt x="12414" y="2587"/>
                      <a:pt x="11097" y="3592"/>
                    </a:cubicBezTo>
                    <a:cubicBezTo>
                      <a:pt x="10043" y="4597"/>
                      <a:pt x="9253" y="6104"/>
                      <a:pt x="9253" y="3090"/>
                    </a:cubicBezTo>
                    <a:cubicBezTo>
                      <a:pt x="9253" y="-426"/>
                      <a:pt x="2404" y="-426"/>
                      <a:pt x="560" y="578"/>
                    </a:cubicBezTo>
                    <a:cubicBezTo>
                      <a:pt x="-1020" y="2085"/>
                      <a:pt x="1087" y="8615"/>
                      <a:pt x="2667" y="660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4" name="Shape">
                <a:extLst>
                  <a:ext uri="{FF2B5EF4-FFF2-40B4-BE49-F238E27FC236}">
                    <a16:creationId xmlns:a16="http://schemas.microsoft.com/office/drawing/2014/main" id="{010EFD0D-E620-C547-D512-0171C49CD869}"/>
                  </a:ext>
                </a:extLst>
              </p:cNvPr>
              <p:cNvSpPr/>
              <p:nvPr/>
            </p:nvSpPr>
            <p:spPr>
              <a:xfrm>
                <a:off x="1226772" y="260327"/>
                <a:ext cx="63493" cy="27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5" h="16842" extrusionOk="0">
                    <a:moveTo>
                      <a:pt x="225" y="1873"/>
                    </a:moveTo>
                    <a:cubicBezTo>
                      <a:pt x="-975" y="6054"/>
                      <a:pt x="3025" y="6054"/>
                      <a:pt x="3025" y="11628"/>
                    </a:cubicBezTo>
                    <a:cubicBezTo>
                      <a:pt x="3425" y="16505"/>
                      <a:pt x="7025" y="18596"/>
                      <a:pt x="9825" y="15112"/>
                    </a:cubicBezTo>
                    <a:cubicBezTo>
                      <a:pt x="12625" y="12325"/>
                      <a:pt x="20625" y="16505"/>
                      <a:pt x="20625" y="12325"/>
                    </a:cubicBezTo>
                    <a:cubicBezTo>
                      <a:pt x="20625" y="8144"/>
                      <a:pt x="12226" y="1176"/>
                      <a:pt x="9424" y="2570"/>
                    </a:cubicBezTo>
                    <a:cubicBezTo>
                      <a:pt x="6225" y="3266"/>
                      <a:pt x="1425" y="-3004"/>
                      <a:pt x="225" y="187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5" name="Shape">
                <a:extLst>
                  <a:ext uri="{FF2B5EF4-FFF2-40B4-BE49-F238E27FC236}">
                    <a16:creationId xmlns:a16="http://schemas.microsoft.com/office/drawing/2014/main" id="{300F2249-861C-F7BF-2F92-B0EC3F8DF08A}"/>
                  </a:ext>
                </a:extLst>
              </p:cNvPr>
              <p:cNvSpPr/>
              <p:nvPr/>
            </p:nvSpPr>
            <p:spPr>
              <a:xfrm>
                <a:off x="687030" y="204336"/>
                <a:ext cx="22383" cy="12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731" h="15315" extrusionOk="0">
                    <a:moveTo>
                      <a:pt x="694" y="15206"/>
                    </a:moveTo>
                    <a:cubicBezTo>
                      <a:pt x="9146" y="16477"/>
                      <a:pt x="17599" y="6312"/>
                      <a:pt x="16659" y="1229"/>
                    </a:cubicBezTo>
                    <a:cubicBezTo>
                      <a:pt x="16659" y="-5123"/>
                      <a:pt x="-4001" y="15206"/>
                      <a:pt x="694" y="1520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6" name="Shape">
                <a:extLst>
                  <a:ext uri="{FF2B5EF4-FFF2-40B4-BE49-F238E27FC236}">
                    <a16:creationId xmlns:a16="http://schemas.microsoft.com/office/drawing/2014/main" id="{D768CD79-4D87-AC91-A3D2-47CADBCC2D47}"/>
                  </a:ext>
                </a:extLst>
              </p:cNvPr>
              <p:cNvSpPr/>
              <p:nvPr/>
            </p:nvSpPr>
            <p:spPr>
              <a:xfrm>
                <a:off x="1236135" y="512038"/>
                <a:ext cx="13013" cy="13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2677" h="18685" extrusionOk="0">
                    <a:moveTo>
                      <a:pt x="6157" y="18601"/>
                    </a:moveTo>
                    <a:cubicBezTo>
                      <a:pt x="9757" y="18601"/>
                      <a:pt x="18157" y="-1457"/>
                      <a:pt x="7357" y="85"/>
                    </a:cubicBezTo>
                    <a:cubicBezTo>
                      <a:pt x="-3443" y="85"/>
                      <a:pt x="-1043" y="20143"/>
                      <a:pt x="6157" y="1860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7" name="Shape">
                <a:extLst>
                  <a:ext uri="{FF2B5EF4-FFF2-40B4-BE49-F238E27FC236}">
                    <a16:creationId xmlns:a16="http://schemas.microsoft.com/office/drawing/2014/main" id="{D81C51AD-33D5-0540-C86A-CD5151363B30}"/>
                  </a:ext>
                </a:extLst>
              </p:cNvPr>
              <p:cNvSpPr/>
              <p:nvPr/>
            </p:nvSpPr>
            <p:spPr>
              <a:xfrm>
                <a:off x="378908" y="252646"/>
                <a:ext cx="1205978" cy="601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571" extrusionOk="0">
                    <a:moveTo>
                      <a:pt x="11613" y="17513"/>
                    </a:moveTo>
                    <a:cubicBezTo>
                      <a:pt x="11635" y="17513"/>
                      <a:pt x="11658" y="17513"/>
                      <a:pt x="11680" y="17553"/>
                    </a:cubicBezTo>
                    <a:cubicBezTo>
                      <a:pt x="11725" y="17593"/>
                      <a:pt x="11725" y="17712"/>
                      <a:pt x="11725" y="17791"/>
                    </a:cubicBezTo>
                    <a:cubicBezTo>
                      <a:pt x="11747" y="17831"/>
                      <a:pt x="11747" y="17871"/>
                      <a:pt x="11769" y="17871"/>
                    </a:cubicBezTo>
                    <a:cubicBezTo>
                      <a:pt x="11791" y="17911"/>
                      <a:pt x="11836" y="17911"/>
                      <a:pt x="11858" y="17951"/>
                    </a:cubicBezTo>
                    <a:cubicBezTo>
                      <a:pt x="11881" y="17990"/>
                      <a:pt x="11925" y="17990"/>
                      <a:pt x="11947" y="17990"/>
                    </a:cubicBezTo>
                    <a:cubicBezTo>
                      <a:pt x="11947" y="17990"/>
                      <a:pt x="11970" y="17990"/>
                      <a:pt x="11970" y="17990"/>
                    </a:cubicBezTo>
                    <a:cubicBezTo>
                      <a:pt x="11992" y="17951"/>
                      <a:pt x="12037" y="17911"/>
                      <a:pt x="12081" y="17911"/>
                    </a:cubicBezTo>
                    <a:cubicBezTo>
                      <a:pt x="12148" y="17911"/>
                      <a:pt x="12193" y="17951"/>
                      <a:pt x="12237" y="18030"/>
                    </a:cubicBezTo>
                    <a:cubicBezTo>
                      <a:pt x="12260" y="18110"/>
                      <a:pt x="12282" y="18110"/>
                      <a:pt x="12304" y="18110"/>
                    </a:cubicBezTo>
                    <a:cubicBezTo>
                      <a:pt x="12349" y="18110"/>
                      <a:pt x="12349" y="18110"/>
                      <a:pt x="12349" y="18110"/>
                    </a:cubicBezTo>
                    <a:cubicBezTo>
                      <a:pt x="12371" y="18110"/>
                      <a:pt x="12416" y="18110"/>
                      <a:pt x="12438" y="18189"/>
                    </a:cubicBezTo>
                    <a:cubicBezTo>
                      <a:pt x="12482" y="18309"/>
                      <a:pt x="12549" y="18348"/>
                      <a:pt x="12594" y="18269"/>
                    </a:cubicBezTo>
                    <a:cubicBezTo>
                      <a:pt x="12616" y="18189"/>
                      <a:pt x="12639" y="18189"/>
                      <a:pt x="12683" y="18189"/>
                    </a:cubicBezTo>
                    <a:cubicBezTo>
                      <a:pt x="12772" y="18189"/>
                      <a:pt x="12906" y="18269"/>
                      <a:pt x="12973" y="18309"/>
                    </a:cubicBezTo>
                    <a:cubicBezTo>
                      <a:pt x="13017" y="18348"/>
                      <a:pt x="13017" y="18348"/>
                      <a:pt x="13017" y="18348"/>
                    </a:cubicBezTo>
                    <a:cubicBezTo>
                      <a:pt x="13129" y="18150"/>
                      <a:pt x="13218" y="17831"/>
                      <a:pt x="13307" y="17831"/>
                    </a:cubicBezTo>
                    <a:cubicBezTo>
                      <a:pt x="13441" y="17831"/>
                      <a:pt x="13820" y="17911"/>
                      <a:pt x="13842" y="18229"/>
                    </a:cubicBezTo>
                    <a:cubicBezTo>
                      <a:pt x="13865" y="18587"/>
                      <a:pt x="14087" y="18269"/>
                      <a:pt x="14110" y="18587"/>
                    </a:cubicBezTo>
                    <a:cubicBezTo>
                      <a:pt x="14132" y="18786"/>
                      <a:pt x="14221" y="18985"/>
                      <a:pt x="14243" y="19104"/>
                    </a:cubicBezTo>
                    <a:cubicBezTo>
                      <a:pt x="14266" y="19144"/>
                      <a:pt x="14266" y="19144"/>
                      <a:pt x="14266" y="19144"/>
                    </a:cubicBezTo>
                    <a:cubicBezTo>
                      <a:pt x="14333" y="19224"/>
                      <a:pt x="14377" y="19263"/>
                      <a:pt x="14422" y="19343"/>
                    </a:cubicBezTo>
                    <a:cubicBezTo>
                      <a:pt x="14444" y="19383"/>
                      <a:pt x="14444" y="19383"/>
                      <a:pt x="14444" y="19383"/>
                    </a:cubicBezTo>
                    <a:cubicBezTo>
                      <a:pt x="14533" y="19383"/>
                      <a:pt x="14689" y="19422"/>
                      <a:pt x="14778" y="19462"/>
                    </a:cubicBezTo>
                    <a:cubicBezTo>
                      <a:pt x="14934" y="19582"/>
                      <a:pt x="15157" y="19343"/>
                      <a:pt x="15247" y="19701"/>
                    </a:cubicBezTo>
                    <a:cubicBezTo>
                      <a:pt x="15313" y="20019"/>
                      <a:pt x="15514" y="20298"/>
                      <a:pt x="15336" y="20298"/>
                    </a:cubicBezTo>
                    <a:cubicBezTo>
                      <a:pt x="15180" y="20337"/>
                      <a:pt x="15001" y="19979"/>
                      <a:pt x="15001" y="20178"/>
                    </a:cubicBezTo>
                    <a:cubicBezTo>
                      <a:pt x="15024" y="20377"/>
                      <a:pt x="14934" y="20258"/>
                      <a:pt x="14934" y="20576"/>
                    </a:cubicBezTo>
                    <a:cubicBezTo>
                      <a:pt x="14934" y="20815"/>
                      <a:pt x="14868" y="21133"/>
                      <a:pt x="14801" y="21252"/>
                    </a:cubicBezTo>
                    <a:cubicBezTo>
                      <a:pt x="14801" y="21292"/>
                      <a:pt x="14801" y="21292"/>
                      <a:pt x="14801" y="21292"/>
                    </a:cubicBezTo>
                    <a:cubicBezTo>
                      <a:pt x="14778" y="21372"/>
                      <a:pt x="14778" y="21491"/>
                      <a:pt x="14823" y="21571"/>
                    </a:cubicBezTo>
                    <a:cubicBezTo>
                      <a:pt x="14823" y="21571"/>
                      <a:pt x="14823" y="21571"/>
                      <a:pt x="14823" y="21571"/>
                    </a:cubicBezTo>
                    <a:cubicBezTo>
                      <a:pt x="14912" y="21451"/>
                      <a:pt x="15001" y="21332"/>
                      <a:pt x="15091" y="21332"/>
                    </a:cubicBezTo>
                    <a:cubicBezTo>
                      <a:pt x="15269" y="21332"/>
                      <a:pt x="15313" y="21531"/>
                      <a:pt x="15425" y="21372"/>
                    </a:cubicBezTo>
                    <a:cubicBezTo>
                      <a:pt x="15514" y="21292"/>
                      <a:pt x="15536" y="21212"/>
                      <a:pt x="15559" y="21252"/>
                    </a:cubicBezTo>
                    <a:cubicBezTo>
                      <a:pt x="15603" y="21212"/>
                      <a:pt x="15603" y="21212"/>
                      <a:pt x="15603" y="21212"/>
                    </a:cubicBezTo>
                    <a:cubicBezTo>
                      <a:pt x="15603" y="21212"/>
                      <a:pt x="15603" y="21133"/>
                      <a:pt x="15603" y="21053"/>
                    </a:cubicBezTo>
                    <a:cubicBezTo>
                      <a:pt x="15581" y="21053"/>
                      <a:pt x="15581" y="21053"/>
                      <a:pt x="15581" y="21053"/>
                    </a:cubicBezTo>
                    <a:cubicBezTo>
                      <a:pt x="15514" y="21093"/>
                      <a:pt x="15492" y="21053"/>
                      <a:pt x="15447" y="20934"/>
                    </a:cubicBezTo>
                    <a:cubicBezTo>
                      <a:pt x="15403" y="20735"/>
                      <a:pt x="15782" y="20536"/>
                      <a:pt x="15960" y="20576"/>
                    </a:cubicBezTo>
                    <a:cubicBezTo>
                      <a:pt x="16116" y="20616"/>
                      <a:pt x="16205" y="20496"/>
                      <a:pt x="16272" y="20496"/>
                    </a:cubicBezTo>
                    <a:cubicBezTo>
                      <a:pt x="16294" y="20496"/>
                      <a:pt x="16294" y="20496"/>
                      <a:pt x="16294" y="20496"/>
                    </a:cubicBezTo>
                    <a:cubicBezTo>
                      <a:pt x="16584" y="20019"/>
                      <a:pt x="16629" y="20019"/>
                      <a:pt x="16651" y="20019"/>
                    </a:cubicBezTo>
                    <a:cubicBezTo>
                      <a:pt x="16718" y="20019"/>
                      <a:pt x="17409" y="20019"/>
                      <a:pt x="17498" y="20019"/>
                    </a:cubicBezTo>
                    <a:cubicBezTo>
                      <a:pt x="17587" y="19900"/>
                      <a:pt x="17765" y="19661"/>
                      <a:pt x="17788" y="19462"/>
                    </a:cubicBezTo>
                    <a:cubicBezTo>
                      <a:pt x="17810" y="19263"/>
                      <a:pt x="17966" y="18587"/>
                      <a:pt x="18122" y="18587"/>
                    </a:cubicBezTo>
                    <a:cubicBezTo>
                      <a:pt x="18144" y="18587"/>
                      <a:pt x="18167" y="18627"/>
                      <a:pt x="18167" y="18627"/>
                    </a:cubicBezTo>
                    <a:cubicBezTo>
                      <a:pt x="18211" y="18706"/>
                      <a:pt x="18278" y="18706"/>
                      <a:pt x="18345" y="18706"/>
                    </a:cubicBezTo>
                    <a:cubicBezTo>
                      <a:pt x="18434" y="18706"/>
                      <a:pt x="18523" y="18746"/>
                      <a:pt x="18523" y="18866"/>
                    </a:cubicBezTo>
                    <a:cubicBezTo>
                      <a:pt x="18523" y="18905"/>
                      <a:pt x="18523" y="18905"/>
                      <a:pt x="18523" y="18985"/>
                    </a:cubicBezTo>
                    <a:cubicBezTo>
                      <a:pt x="18523" y="19144"/>
                      <a:pt x="18501" y="19542"/>
                      <a:pt x="18724" y="20059"/>
                    </a:cubicBezTo>
                    <a:cubicBezTo>
                      <a:pt x="18724" y="20099"/>
                      <a:pt x="18724" y="20099"/>
                      <a:pt x="18724" y="20099"/>
                    </a:cubicBezTo>
                    <a:cubicBezTo>
                      <a:pt x="18813" y="19979"/>
                      <a:pt x="18902" y="19940"/>
                      <a:pt x="18947" y="19940"/>
                    </a:cubicBezTo>
                    <a:cubicBezTo>
                      <a:pt x="19058" y="19940"/>
                      <a:pt x="19214" y="19701"/>
                      <a:pt x="19259" y="19542"/>
                    </a:cubicBezTo>
                    <a:cubicBezTo>
                      <a:pt x="19304" y="19383"/>
                      <a:pt x="19348" y="19701"/>
                      <a:pt x="19259" y="19741"/>
                    </a:cubicBezTo>
                    <a:cubicBezTo>
                      <a:pt x="19170" y="19780"/>
                      <a:pt x="19348" y="19900"/>
                      <a:pt x="19504" y="19900"/>
                    </a:cubicBezTo>
                    <a:cubicBezTo>
                      <a:pt x="19660" y="19900"/>
                      <a:pt x="19415" y="19979"/>
                      <a:pt x="19304" y="19979"/>
                    </a:cubicBezTo>
                    <a:cubicBezTo>
                      <a:pt x="19192" y="19979"/>
                      <a:pt x="19147" y="20019"/>
                      <a:pt x="18991" y="20298"/>
                    </a:cubicBezTo>
                    <a:cubicBezTo>
                      <a:pt x="18835" y="20576"/>
                      <a:pt x="18858" y="20656"/>
                      <a:pt x="18947" y="20775"/>
                    </a:cubicBezTo>
                    <a:cubicBezTo>
                      <a:pt x="19036" y="20934"/>
                      <a:pt x="19170" y="20854"/>
                      <a:pt x="19281" y="20656"/>
                    </a:cubicBezTo>
                    <a:cubicBezTo>
                      <a:pt x="19415" y="20496"/>
                      <a:pt x="19393" y="20298"/>
                      <a:pt x="19526" y="20298"/>
                    </a:cubicBezTo>
                    <a:cubicBezTo>
                      <a:pt x="19638" y="20298"/>
                      <a:pt x="19972" y="20099"/>
                      <a:pt x="20106" y="20019"/>
                    </a:cubicBezTo>
                    <a:cubicBezTo>
                      <a:pt x="20240" y="19940"/>
                      <a:pt x="20151" y="19900"/>
                      <a:pt x="20151" y="19780"/>
                    </a:cubicBezTo>
                    <a:cubicBezTo>
                      <a:pt x="20151" y="19701"/>
                      <a:pt x="20396" y="19701"/>
                      <a:pt x="20485" y="19582"/>
                    </a:cubicBezTo>
                    <a:cubicBezTo>
                      <a:pt x="20574" y="19462"/>
                      <a:pt x="20463" y="19383"/>
                      <a:pt x="20396" y="19383"/>
                    </a:cubicBezTo>
                    <a:cubicBezTo>
                      <a:pt x="20307" y="19422"/>
                      <a:pt x="20373" y="19184"/>
                      <a:pt x="20396" y="19104"/>
                    </a:cubicBezTo>
                    <a:cubicBezTo>
                      <a:pt x="20396" y="18985"/>
                      <a:pt x="20217" y="19144"/>
                      <a:pt x="20217" y="19263"/>
                    </a:cubicBezTo>
                    <a:cubicBezTo>
                      <a:pt x="20217" y="19383"/>
                      <a:pt x="20084" y="19462"/>
                      <a:pt x="20084" y="19542"/>
                    </a:cubicBezTo>
                    <a:cubicBezTo>
                      <a:pt x="20084" y="19780"/>
                      <a:pt x="20061" y="19621"/>
                      <a:pt x="19972" y="19701"/>
                    </a:cubicBezTo>
                    <a:cubicBezTo>
                      <a:pt x="19883" y="19780"/>
                      <a:pt x="19549" y="19701"/>
                      <a:pt x="19526" y="19582"/>
                    </a:cubicBezTo>
                    <a:cubicBezTo>
                      <a:pt x="19526" y="19422"/>
                      <a:pt x="19281" y="19383"/>
                      <a:pt x="19259" y="19184"/>
                    </a:cubicBezTo>
                    <a:cubicBezTo>
                      <a:pt x="19259" y="18985"/>
                      <a:pt x="19125" y="18945"/>
                      <a:pt x="19237" y="18706"/>
                    </a:cubicBezTo>
                    <a:cubicBezTo>
                      <a:pt x="19326" y="18508"/>
                      <a:pt x="19214" y="18428"/>
                      <a:pt x="19125" y="18587"/>
                    </a:cubicBezTo>
                    <a:cubicBezTo>
                      <a:pt x="19014" y="18746"/>
                      <a:pt x="18969" y="18468"/>
                      <a:pt x="19103" y="18388"/>
                    </a:cubicBezTo>
                    <a:cubicBezTo>
                      <a:pt x="19214" y="18309"/>
                      <a:pt x="19460" y="18229"/>
                      <a:pt x="19348" y="17831"/>
                    </a:cubicBezTo>
                    <a:cubicBezTo>
                      <a:pt x="19214" y="17433"/>
                      <a:pt x="18456" y="17951"/>
                      <a:pt x="18256" y="18150"/>
                    </a:cubicBezTo>
                    <a:cubicBezTo>
                      <a:pt x="18055" y="18348"/>
                      <a:pt x="17810" y="18985"/>
                      <a:pt x="17699" y="18985"/>
                    </a:cubicBezTo>
                    <a:cubicBezTo>
                      <a:pt x="17609" y="18985"/>
                      <a:pt x="17899" y="18627"/>
                      <a:pt x="17944" y="18508"/>
                    </a:cubicBezTo>
                    <a:cubicBezTo>
                      <a:pt x="17988" y="18388"/>
                      <a:pt x="17921" y="18229"/>
                      <a:pt x="17988" y="18309"/>
                    </a:cubicBezTo>
                    <a:cubicBezTo>
                      <a:pt x="18055" y="18348"/>
                      <a:pt x="18211" y="17871"/>
                      <a:pt x="18345" y="17712"/>
                    </a:cubicBezTo>
                    <a:cubicBezTo>
                      <a:pt x="18456" y="17553"/>
                      <a:pt x="18590" y="17712"/>
                      <a:pt x="18590" y="17553"/>
                    </a:cubicBezTo>
                    <a:cubicBezTo>
                      <a:pt x="18613" y="17433"/>
                      <a:pt x="18679" y="17354"/>
                      <a:pt x="18791" y="17155"/>
                    </a:cubicBezTo>
                    <a:cubicBezTo>
                      <a:pt x="18902" y="16996"/>
                      <a:pt x="20217" y="17036"/>
                      <a:pt x="20351" y="17036"/>
                    </a:cubicBezTo>
                    <a:cubicBezTo>
                      <a:pt x="20485" y="17036"/>
                      <a:pt x="20730" y="16717"/>
                      <a:pt x="20797" y="16519"/>
                    </a:cubicBezTo>
                    <a:cubicBezTo>
                      <a:pt x="20886" y="16320"/>
                      <a:pt x="20975" y="16320"/>
                      <a:pt x="21154" y="16359"/>
                    </a:cubicBezTo>
                    <a:cubicBezTo>
                      <a:pt x="21332" y="16359"/>
                      <a:pt x="21421" y="16081"/>
                      <a:pt x="21510" y="15962"/>
                    </a:cubicBezTo>
                    <a:cubicBezTo>
                      <a:pt x="21600" y="15882"/>
                      <a:pt x="21555" y="15803"/>
                      <a:pt x="21488" y="15803"/>
                    </a:cubicBezTo>
                    <a:cubicBezTo>
                      <a:pt x="21399" y="15763"/>
                      <a:pt x="21332" y="15683"/>
                      <a:pt x="21399" y="15643"/>
                    </a:cubicBezTo>
                    <a:cubicBezTo>
                      <a:pt x="21488" y="15643"/>
                      <a:pt x="21533" y="15564"/>
                      <a:pt x="21555" y="15405"/>
                    </a:cubicBezTo>
                    <a:cubicBezTo>
                      <a:pt x="21600" y="15206"/>
                      <a:pt x="21533" y="15285"/>
                      <a:pt x="21421" y="15047"/>
                    </a:cubicBezTo>
                    <a:cubicBezTo>
                      <a:pt x="21310" y="14808"/>
                      <a:pt x="21265" y="15126"/>
                      <a:pt x="21154" y="15087"/>
                    </a:cubicBezTo>
                    <a:cubicBezTo>
                      <a:pt x="21042" y="15087"/>
                      <a:pt x="21221" y="14848"/>
                      <a:pt x="21131" y="14729"/>
                    </a:cubicBezTo>
                    <a:cubicBezTo>
                      <a:pt x="21042" y="14649"/>
                      <a:pt x="20886" y="14729"/>
                      <a:pt x="20752" y="14927"/>
                    </a:cubicBezTo>
                    <a:cubicBezTo>
                      <a:pt x="20619" y="15126"/>
                      <a:pt x="20619" y="14888"/>
                      <a:pt x="20507" y="15087"/>
                    </a:cubicBezTo>
                    <a:cubicBezTo>
                      <a:pt x="20396" y="15285"/>
                      <a:pt x="20396" y="15007"/>
                      <a:pt x="20440" y="14927"/>
                    </a:cubicBezTo>
                    <a:cubicBezTo>
                      <a:pt x="20507" y="14848"/>
                      <a:pt x="20552" y="14927"/>
                      <a:pt x="20596" y="14808"/>
                    </a:cubicBezTo>
                    <a:cubicBezTo>
                      <a:pt x="20641" y="14689"/>
                      <a:pt x="20686" y="14808"/>
                      <a:pt x="20819" y="14649"/>
                    </a:cubicBezTo>
                    <a:cubicBezTo>
                      <a:pt x="20953" y="14530"/>
                      <a:pt x="21065" y="14569"/>
                      <a:pt x="21109" y="14490"/>
                    </a:cubicBezTo>
                    <a:cubicBezTo>
                      <a:pt x="21131" y="14371"/>
                      <a:pt x="21042" y="14211"/>
                      <a:pt x="20908" y="14251"/>
                    </a:cubicBezTo>
                    <a:cubicBezTo>
                      <a:pt x="20797" y="14331"/>
                      <a:pt x="20708" y="13973"/>
                      <a:pt x="20641" y="14052"/>
                    </a:cubicBezTo>
                    <a:cubicBezTo>
                      <a:pt x="20552" y="14172"/>
                      <a:pt x="20574" y="13933"/>
                      <a:pt x="20485" y="14012"/>
                    </a:cubicBezTo>
                    <a:cubicBezTo>
                      <a:pt x="20396" y="14132"/>
                      <a:pt x="20351" y="13973"/>
                      <a:pt x="20307" y="13814"/>
                    </a:cubicBezTo>
                    <a:cubicBezTo>
                      <a:pt x="20262" y="13615"/>
                      <a:pt x="20017" y="13296"/>
                      <a:pt x="19883" y="13217"/>
                    </a:cubicBezTo>
                    <a:cubicBezTo>
                      <a:pt x="19727" y="13137"/>
                      <a:pt x="19839" y="13018"/>
                      <a:pt x="19905" y="13098"/>
                    </a:cubicBezTo>
                    <a:cubicBezTo>
                      <a:pt x="19995" y="13217"/>
                      <a:pt x="20084" y="13018"/>
                      <a:pt x="20106" y="12899"/>
                    </a:cubicBezTo>
                    <a:cubicBezTo>
                      <a:pt x="20151" y="12819"/>
                      <a:pt x="20061" y="12700"/>
                      <a:pt x="20017" y="12700"/>
                    </a:cubicBezTo>
                    <a:cubicBezTo>
                      <a:pt x="19972" y="12700"/>
                      <a:pt x="19972" y="12580"/>
                      <a:pt x="19972" y="12461"/>
                    </a:cubicBezTo>
                    <a:cubicBezTo>
                      <a:pt x="19995" y="12382"/>
                      <a:pt x="19816" y="12222"/>
                      <a:pt x="19816" y="12143"/>
                    </a:cubicBezTo>
                    <a:cubicBezTo>
                      <a:pt x="19816" y="12024"/>
                      <a:pt x="19705" y="11984"/>
                      <a:pt x="19727" y="11864"/>
                    </a:cubicBezTo>
                    <a:cubicBezTo>
                      <a:pt x="19727" y="11785"/>
                      <a:pt x="19616" y="11666"/>
                      <a:pt x="19616" y="11546"/>
                    </a:cubicBezTo>
                    <a:cubicBezTo>
                      <a:pt x="19616" y="11427"/>
                      <a:pt x="19460" y="11188"/>
                      <a:pt x="19460" y="11029"/>
                    </a:cubicBezTo>
                    <a:cubicBezTo>
                      <a:pt x="19437" y="10910"/>
                      <a:pt x="19348" y="10790"/>
                      <a:pt x="19326" y="10631"/>
                    </a:cubicBezTo>
                    <a:cubicBezTo>
                      <a:pt x="19281" y="10472"/>
                      <a:pt x="19237" y="10552"/>
                      <a:pt x="19214" y="10790"/>
                    </a:cubicBezTo>
                    <a:cubicBezTo>
                      <a:pt x="19170" y="11029"/>
                      <a:pt x="19058" y="11029"/>
                      <a:pt x="19103" y="11109"/>
                    </a:cubicBezTo>
                    <a:cubicBezTo>
                      <a:pt x="19170" y="11268"/>
                      <a:pt x="19103" y="11268"/>
                      <a:pt x="19058" y="11347"/>
                    </a:cubicBezTo>
                    <a:cubicBezTo>
                      <a:pt x="19014" y="11467"/>
                      <a:pt x="19103" y="11626"/>
                      <a:pt x="19014" y="11626"/>
                    </a:cubicBezTo>
                    <a:cubicBezTo>
                      <a:pt x="18925" y="11626"/>
                      <a:pt x="18969" y="11904"/>
                      <a:pt x="18925" y="11785"/>
                    </a:cubicBezTo>
                    <a:cubicBezTo>
                      <a:pt x="18880" y="11626"/>
                      <a:pt x="18769" y="11666"/>
                      <a:pt x="18769" y="11825"/>
                    </a:cubicBezTo>
                    <a:cubicBezTo>
                      <a:pt x="18769" y="11944"/>
                      <a:pt x="18590" y="12103"/>
                      <a:pt x="18523" y="12063"/>
                    </a:cubicBezTo>
                    <a:cubicBezTo>
                      <a:pt x="18456" y="12063"/>
                      <a:pt x="18456" y="11785"/>
                      <a:pt x="18390" y="11864"/>
                    </a:cubicBezTo>
                    <a:cubicBezTo>
                      <a:pt x="18323" y="11944"/>
                      <a:pt x="18345" y="11666"/>
                      <a:pt x="18234" y="11666"/>
                    </a:cubicBezTo>
                    <a:cubicBezTo>
                      <a:pt x="18144" y="11666"/>
                      <a:pt x="18078" y="11666"/>
                      <a:pt x="18100" y="11506"/>
                    </a:cubicBezTo>
                    <a:cubicBezTo>
                      <a:pt x="18144" y="11347"/>
                      <a:pt x="17944" y="11268"/>
                      <a:pt x="18011" y="11188"/>
                    </a:cubicBezTo>
                    <a:cubicBezTo>
                      <a:pt x="18078" y="11109"/>
                      <a:pt x="17988" y="10950"/>
                      <a:pt x="17988" y="10671"/>
                    </a:cubicBezTo>
                    <a:cubicBezTo>
                      <a:pt x="17966" y="10432"/>
                      <a:pt x="18055" y="10393"/>
                      <a:pt x="18055" y="10313"/>
                    </a:cubicBezTo>
                    <a:cubicBezTo>
                      <a:pt x="18055" y="10194"/>
                      <a:pt x="17988" y="10194"/>
                      <a:pt x="17921" y="10273"/>
                    </a:cubicBezTo>
                    <a:cubicBezTo>
                      <a:pt x="17855" y="10353"/>
                      <a:pt x="17855" y="10194"/>
                      <a:pt x="17788" y="10194"/>
                    </a:cubicBezTo>
                    <a:cubicBezTo>
                      <a:pt x="17721" y="10194"/>
                      <a:pt x="17498" y="10194"/>
                      <a:pt x="17498" y="9995"/>
                    </a:cubicBezTo>
                    <a:cubicBezTo>
                      <a:pt x="17476" y="9836"/>
                      <a:pt x="17409" y="9915"/>
                      <a:pt x="17364" y="9756"/>
                    </a:cubicBezTo>
                    <a:cubicBezTo>
                      <a:pt x="17342" y="9557"/>
                      <a:pt x="17253" y="9716"/>
                      <a:pt x="17253" y="9597"/>
                    </a:cubicBezTo>
                    <a:cubicBezTo>
                      <a:pt x="17253" y="9478"/>
                      <a:pt x="17208" y="9398"/>
                      <a:pt x="17141" y="9398"/>
                    </a:cubicBezTo>
                    <a:cubicBezTo>
                      <a:pt x="17074" y="9398"/>
                      <a:pt x="17052" y="9279"/>
                      <a:pt x="16963" y="9239"/>
                    </a:cubicBezTo>
                    <a:cubicBezTo>
                      <a:pt x="16874" y="9239"/>
                      <a:pt x="16762" y="9358"/>
                      <a:pt x="16718" y="9398"/>
                    </a:cubicBezTo>
                    <a:cubicBezTo>
                      <a:pt x="16673" y="9438"/>
                      <a:pt x="16539" y="9239"/>
                      <a:pt x="16495" y="9319"/>
                    </a:cubicBezTo>
                    <a:cubicBezTo>
                      <a:pt x="16428" y="9398"/>
                      <a:pt x="16428" y="9279"/>
                      <a:pt x="16294" y="9199"/>
                    </a:cubicBezTo>
                    <a:cubicBezTo>
                      <a:pt x="16138" y="9120"/>
                      <a:pt x="15960" y="9120"/>
                      <a:pt x="15960" y="9199"/>
                    </a:cubicBezTo>
                    <a:cubicBezTo>
                      <a:pt x="15938" y="9279"/>
                      <a:pt x="15826" y="9319"/>
                      <a:pt x="15848" y="9517"/>
                    </a:cubicBezTo>
                    <a:cubicBezTo>
                      <a:pt x="15871" y="9756"/>
                      <a:pt x="15982" y="9716"/>
                      <a:pt x="16004" y="9836"/>
                    </a:cubicBezTo>
                    <a:cubicBezTo>
                      <a:pt x="16027" y="9995"/>
                      <a:pt x="15960" y="9915"/>
                      <a:pt x="15938" y="10074"/>
                    </a:cubicBezTo>
                    <a:cubicBezTo>
                      <a:pt x="15938" y="10194"/>
                      <a:pt x="15871" y="10194"/>
                      <a:pt x="15871" y="10273"/>
                    </a:cubicBezTo>
                    <a:cubicBezTo>
                      <a:pt x="15871" y="10353"/>
                      <a:pt x="15915" y="10353"/>
                      <a:pt x="15938" y="10512"/>
                    </a:cubicBezTo>
                    <a:cubicBezTo>
                      <a:pt x="15982" y="10711"/>
                      <a:pt x="16027" y="10671"/>
                      <a:pt x="16049" y="10910"/>
                    </a:cubicBezTo>
                    <a:cubicBezTo>
                      <a:pt x="16071" y="11148"/>
                      <a:pt x="16004" y="11109"/>
                      <a:pt x="15938" y="11148"/>
                    </a:cubicBezTo>
                    <a:cubicBezTo>
                      <a:pt x="15893" y="11188"/>
                      <a:pt x="15960" y="11308"/>
                      <a:pt x="15871" y="11467"/>
                    </a:cubicBezTo>
                    <a:cubicBezTo>
                      <a:pt x="15804" y="11626"/>
                      <a:pt x="15737" y="11785"/>
                      <a:pt x="15782" y="11864"/>
                    </a:cubicBezTo>
                    <a:cubicBezTo>
                      <a:pt x="15848" y="11984"/>
                      <a:pt x="16071" y="12143"/>
                      <a:pt x="16160" y="12421"/>
                    </a:cubicBezTo>
                    <a:cubicBezTo>
                      <a:pt x="16250" y="12700"/>
                      <a:pt x="16250" y="13098"/>
                      <a:pt x="16227" y="13416"/>
                    </a:cubicBezTo>
                    <a:cubicBezTo>
                      <a:pt x="16205" y="13694"/>
                      <a:pt x="16004" y="13774"/>
                      <a:pt x="15871" y="14012"/>
                    </a:cubicBezTo>
                    <a:cubicBezTo>
                      <a:pt x="15737" y="14291"/>
                      <a:pt x="15581" y="14251"/>
                      <a:pt x="15514" y="14251"/>
                    </a:cubicBezTo>
                    <a:cubicBezTo>
                      <a:pt x="15447" y="14251"/>
                      <a:pt x="15492" y="14490"/>
                      <a:pt x="15581" y="14689"/>
                    </a:cubicBezTo>
                    <a:cubicBezTo>
                      <a:pt x="15670" y="14888"/>
                      <a:pt x="15603" y="14927"/>
                      <a:pt x="15648" y="15126"/>
                    </a:cubicBezTo>
                    <a:cubicBezTo>
                      <a:pt x="15692" y="15325"/>
                      <a:pt x="15648" y="15484"/>
                      <a:pt x="15715" y="15683"/>
                    </a:cubicBezTo>
                    <a:cubicBezTo>
                      <a:pt x="15804" y="15842"/>
                      <a:pt x="15759" y="15922"/>
                      <a:pt x="15670" y="16041"/>
                    </a:cubicBezTo>
                    <a:cubicBezTo>
                      <a:pt x="15581" y="16200"/>
                      <a:pt x="15692" y="16121"/>
                      <a:pt x="15715" y="16280"/>
                    </a:cubicBezTo>
                    <a:cubicBezTo>
                      <a:pt x="15715" y="16439"/>
                      <a:pt x="15670" y="16359"/>
                      <a:pt x="15603" y="16280"/>
                    </a:cubicBezTo>
                    <a:cubicBezTo>
                      <a:pt x="15514" y="16161"/>
                      <a:pt x="15447" y="16439"/>
                      <a:pt x="15447" y="16558"/>
                    </a:cubicBezTo>
                    <a:cubicBezTo>
                      <a:pt x="15447" y="16638"/>
                      <a:pt x="15291" y="16399"/>
                      <a:pt x="15247" y="16399"/>
                    </a:cubicBezTo>
                    <a:cubicBezTo>
                      <a:pt x="15202" y="16399"/>
                      <a:pt x="15247" y="16240"/>
                      <a:pt x="15157" y="16081"/>
                    </a:cubicBezTo>
                    <a:cubicBezTo>
                      <a:pt x="15046" y="15962"/>
                      <a:pt x="14979" y="15922"/>
                      <a:pt x="14979" y="15803"/>
                    </a:cubicBezTo>
                    <a:cubicBezTo>
                      <a:pt x="14979" y="15643"/>
                      <a:pt x="14801" y="15564"/>
                      <a:pt x="14801" y="15405"/>
                    </a:cubicBezTo>
                    <a:cubicBezTo>
                      <a:pt x="14801" y="15246"/>
                      <a:pt x="14823" y="14808"/>
                      <a:pt x="14778" y="14689"/>
                    </a:cubicBezTo>
                    <a:cubicBezTo>
                      <a:pt x="14756" y="14569"/>
                      <a:pt x="14778" y="14450"/>
                      <a:pt x="14823" y="14331"/>
                    </a:cubicBezTo>
                    <a:cubicBezTo>
                      <a:pt x="14845" y="14251"/>
                      <a:pt x="14778" y="14052"/>
                      <a:pt x="14667" y="14052"/>
                    </a:cubicBezTo>
                    <a:cubicBezTo>
                      <a:pt x="14578" y="14052"/>
                      <a:pt x="14444" y="14012"/>
                      <a:pt x="14288" y="14012"/>
                    </a:cubicBezTo>
                    <a:cubicBezTo>
                      <a:pt x="14154" y="14052"/>
                      <a:pt x="14087" y="14012"/>
                      <a:pt x="14043" y="13933"/>
                    </a:cubicBezTo>
                    <a:cubicBezTo>
                      <a:pt x="13998" y="13853"/>
                      <a:pt x="13865" y="13734"/>
                      <a:pt x="13686" y="13654"/>
                    </a:cubicBezTo>
                    <a:cubicBezTo>
                      <a:pt x="13508" y="13575"/>
                      <a:pt x="13441" y="13416"/>
                      <a:pt x="13419" y="13296"/>
                    </a:cubicBezTo>
                    <a:cubicBezTo>
                      <a:pt x="13396" y="13217"/>
                      <a:pt x="13240" y="13137"/>
                      <a:pt x="13196" y="13058"/>
                    </a:cubicBezTo>
                    <a:cubicBezTo>
                      <a:pt x="13151" y="12978"/>
                      <a:pt x="12995" y="12938"/>
                      <a:pt x="12928" y="12938"/>
                    </a:cubicBezTo>
                    <a:cubicBezTo>
                      <a:pt x="12861" y="12978"/>
                      <a:pt x="12683" y="12700"/>
                      <a:pt x="12594" y="12700"/>
                    </a:cubicBezTo>
                    <a:cubicBezTo>
                      <a:pt x="12482" y="12700"/>
                      <a:pt x="12260" y="12899"/>
                      <a:pt x="12215" y="12899"/>
                    </a:cubicBezTo>
                    <a:cubicBezTo>
                      <a:pt x="12170" y="12899"/>
                      <a:pt x="12215" y="12740"/>
                      <a:pt x="12237" y="12700"/>
                    </a:cubicBezTo>
                    <a:cubicBezTo>
                      <a:pt x="12282" y="12620"/>
                      <a:pt x="12170" y="12302"/>
                      <a:pt x="12126" y="12103"/>
                    </a:cubicBezTo>
                    <a:cubicBezTo>
                      <a:pt x="12104" y="11904"/>
                      <a:pt x="12059" y="11705"/>
                      <a:pt x="11947" y="11745"/>
                    </a:cubicBezTo>
                    <a:cubicBezTo>
                      <a:pt x="11836" y="11745"/>
                      <a:pt x="11702" y="11666"/>
                      <a:pt x="11680" y="11626"/>
                    </a:cubicBezTo>
                    <a:cubicBezTo>
                      <a:pt x="11635" y="11586"/>
                      <a:pt x="11635" y="10989"/>
                      <a:pt x="11658" y="10751"/>
                    </a:cubicBezTo>
                    <a:cubicBezTo>
                      <a:pt x="11680" y="10512"/>
                      <a:pt x="11836" y="10154"/>
                      <a:pt x="11836" y="10035"/>
                    </a:cubicBezTo>
                    <a:cubicBezTo>
                      <a:pt x="11836" y="9875"/>
                      <a:pt x="11925" y="9796"/>
                      <a:pt x="12014" y="9756"/>
                    </a:cubicBezTo>
                    <a:cubicBezTo>
                      <a:pt x="12104" y="9716"/>
                      <a:pt x="12037" y="9438"/>
                      <a:pt x="12104" y="9398"/>
                    </a:cubicBezTo>
                    <a:cubicBezTo>
                      <a:pt x="12193" y="9398"/>
                      <a:pt x="12193" y="9319"/>
                      <a:pt x="12215" y="9199"/>
                    </a:cubicBezTo>
                    <a:cubicBezTo>
                      <a:pt x="12237" y="9080"/>
                      <a:pt x="12326" y="9159"/>
                      <a:pt x="12282" y="9080"/>
                    </a:cubicBezTo>
                    <a:cubicBezTo>
                      <a:pt x="12215" y="8961"/>
                      <a:pt x="12260" y="8961"/>
                      <a:pt x="12393" y="8961"/>
                    </a:cubicBezTo>
                    <a:cubicBezTo>
                      <a:pt x="12527" y="8961"/>
                      <a:pt x="12705" y="8881"/>
                      <a:pt x="12683" y="8642"/>
                    </a:cubicBezTo>
                    <a:cubicBezTo>
                      <a:pt x="12661" y="8404"/>
                      <a:pt x="12326" y="8563"/>
                      <a:pt x="12326" y="8404"/>
                    </a:cubicBezTo>
                    <a:cubicBezTo>
                      <a:pt x="12326" y="8205"/>
                      <a:pt x="11903" y="8205"/>
                      <a:pt x="11925" y="8085"/>
                    </a:cubicBezTo>
                    <a:cubicBezTo>
                      <a:pt x="11947" y="7966"/>
                      <a:pt x="12349" y="8165"/>
                      <a:pt x="12505" y="8245"/>
                    </a:cubicBezTo>
                    <a:cubicBezTo>
                      <a:pt x="12639" y="8364"/>
                      <a:pt x="12683" y="8364"/>
                      <a:pt x="12795" y="8324"/>
                    </a:cubicBezTo>
                    <a:cubicBezTo>
                      <a:pt x="12906" y="8324"/>
                      <a:pt x="12839" y="8046"/>
                      <a:pt x="12861" y="7966"/>
                    </a:cubicBezTo>
                    <a:cubicBezTo>
                      <a:pt x="12884" y="7847"/>
                      <a:pt x="13107" y="8125"/>
                      <a:pt x="13240" y="8046"/>
                    </a:cubicBezTo>
                    <a:cubicBezTo>
                      <a:pt x="13352" y="8006"/>
                      <a:pt x="13486" y="7529"/>
                      <a:pt x="13597" y="7409"/>
                    </a:cubicBezTo>
                    <a:cubicBezTo>
                      <a:pt x="13686" y="7290"/>
                      <a:pt x="13597" y="7171"/>
                      <a:pt x="13396" y="7171"/>
                    </a:cubicBezTo>
                    <a:cubicBezTo>
                      <a:pt x="13196" y="7210"/>
                      <a:pt x="13062" y="7091"/>
                      <a:pt x="12951" y="6932"/>
                    </a:cubicBezTo>
                    <a:cubicBezTo>
                      <a:pt x="12839" y="6773"/>
                      <a:pt x="12861" y="6653"/>
                      <a:pt x="12973" y="6693"/>
                    </a:cubicBezTo>
                    <a:cubicBezTo>
                      <a:pt x="13084" y="6693"/>
                      <a:pt x="13374" y="7091"/>
                      <a:pt x="13486" y="7131"/>
                    </a:cubicBezTo>
                    <a:cubicBezTo>
                      <a:pt x="13575" y="7131"/>
                      <a:pt x="13775" y="6733"/>
                      <a:pt x="13865" y="6614"/>
                    </a:cubicBezTo>
                    <a:cubicBezTo>
                      <a:pt x="13954" y="6494"/>
                      <a:pt x="13775" y="6454"/>
                      <a:pt x="13708" y="6375"/>
                    </a:cubicBezTo>
                    <a:cubicBezTo>
                      <a:pt x="13642" y="6295"/>
                      <a:pt x="13820" y="6216"/>
                      <a:pt x="13909" y="6216"/>
                    </a:cubicBezTo>
                    <a:cubicBezTo>
                      <a:pt x="13998" y="6216"/>
                      <a:pt x="14043" y="6375"/>
                      <a:pt x="14065" y="6415"/>
                    </a:cubicBezTo>
                    <a:cubicBezTo>
                      <a:pt x="14110" y="6494"/>
                      <a:pt x="14266" y="6375"/>
                      <a:pt x="14333" y="6375"/>
                    </a:cubicBezTo>
                    <a:cubicBezTo>
                      <a:pt x="14422" y="6375"/>
                      <a:pt x="14333" y="6136"/>
                      <a:pt x="14199" y="6057"/>
                    </a:cubicBezTo>
                    <a:cubicBezTo>
                      <a:pt x="14065" y="5977"/>
                      <a:pt x="14199" y="5818"/>
                      <a:pt x="14243" y="5937"/>
                    </a:cubicBezTo>
                    <a:cubicBezTo>
                      <a:pt x="14288" y="6096"/>
                      <a:pt x="14377" y="6057"/>
                      <a:pt x="14422" y="6216"/>
                    </a:cubicBezTo>
                    <a:cubicBezTo>
                      <a:pt x="14489" y="6454"/>
                      <a:pt x="14511" y="6295"/>
                      <a:pt x="14622" y="6216"/>
                    </a:cubicBezTo>
                    <a:cubicBezTo>
                      <a:pt x="14734" y="6136"/>
                      <a:pt x="14801" y="6017"/>
                      <a:pt x="14868" y="5898"/>
                    </a:cubicBezTo>
                    <a:cubicBezTo>
                      <a:pt x="14912" y="5778"/>
                      <a:pt x="14934" y="5937"/>
                      <a:pt x="15001" y="5738"/>
                    </a:cubicBezTo>
                    <a:cubicBezTo>
                      <a:pt x="15068" y="5540"/>
                      <a:pt x="14979" y="5380"/>
                      <a:pt x="14890" y="5261"/>
                    </a:cubicBezTo>
                    <a:cubicBezTo>
                      <a:pt x="14801" y="5142"/>
                      <a:pt x="14890" y="5022"/>
                      <a:pt x="14801" y="4943"/>
                    </a:cubicBezTo>
                    <a:cubicBezTo>
                      <a:pt x="14712" y="4863"/>
                      <a:pt x="14689" y="4704"/>
                      <a:pt x="14801" y="4744"/>
                    </a:cubicBezTo>
                    <a:cubicBezTo>
                      <a:pt x="14912" y="4784"/>
                      <a:pt x="15001" y="4744"/>
                      <a:pt x="15046" y="4585"/>
                    </a:cubicBezTo>
                    <a:cubicBezTo>
                      <a:pt x="15113" y="4466"/>
                      <a:pt x="14890" y="4426"/>
                      <a:pt x="14979" y="4306"/>
                    </a:cubicBezTo>
                    <a:cubicBezTo>
                      <a:pt x="15091" y="4227"/>
                      <a:pt x="15001" y="4108"/>
                      <a:pt x="14912" y="4108"/>
                    </a:cubicBezTo>
                    <a:cubicBezTo>
                      <a:pt x="14801" y="4108"/>
                      <a:pt x="14712" y="4028"/>
                      <a:pt x="14712" y="3869"/>
                    </a:cubicBezTo>
                    <a:cubicBezTo>
                      <a:pt x="14712" y="3750"/>
                      <a:pt x="14533" y="3829"/>
                      <a:pt x="14422" y="3750"/>
                    </a:cubicBezTo>
                    <a:cubicBezTo>
                      <a:pt x="14333" y="3670"/>
                      <a:pt x="14087" y="3670"/>
                      <a:pt x="14043" y="3670"/>
                    </a:cubicBezTo>
                    <a:cubicBezTo>
                      <a:pt x="13976" y="3710"/>
                      <a:pt x="13976" y="4108"/>
                      <a:pt x="14065" y="4108"/>
                    </a:cubicBezTo>
                    <a:cubicBezTo>
                      <a:pt x="14132" y="4108"/>
                      <a:pt x="14199" y="4267"/>
                      <a:pt x="14132" y="4346"/>
                    </a:cubicBezTo>
                    <a:cubicBezTo>
                      <a:pt x="14065" y="4386"/>
                      <a:pt x="14154" y="4545"/>
                      <a:pt x="14087" y="4545"/>
                    </a:cubicBezTo>
                    <a:cubicBezTo>
                      <a:pt x="14043" y="4505"/>
                      <a:pt x="13954" y="4466"/>
                      <a:pt x="13931" y="4744"/>
                    </a:cubicBezTo>
                    <a:cubicBezTo>
                      <a:pt x="13909" y="4983"/>
                      <a:pt x="13909" y="5102"/>
                      <a:pt x="13798" y="5182"/>
                    </a:cubicBezTo>
                    <a:cubicBezTo>
                      <a:pt x="13708" y="5261"/>
                      <a:pt x="13775" y="4903"/>
                      <a:pt x="13686" y="4903"/>
                    </a:cubicBezTo>
                    <a:cubicBezTo>
                      <a:pt x="13597" y="4903"/>
                      <a:pt x="13597" y="5221"/>
                      <a:pt x="13664" y="5261"/>
                    </a:cubicBezTo>
                    <a:cubicBezTo>
                      <a:pt x="13731" y="5261"/>
                      <a:pt x="13731" y="5380"/>
                      <a:pt x="13753" y="5540"/>
                    </a:cubicBezTo>
                    <a:cubicBezTo>
                      <a:pt x="13775" y="5659"/>
                      <a:pt x="13642" y="5579"/>
                      <a:pt x="13575" y="5738"/>
                    </a:cubicBezTo>
                    <a:cubicBezTo>
                      <a:pt x="13530" y="5937"/>
                      <a:pt x="13508" y="5659"/>
                      <a:pt x="13441" y="5540"/>
                    </a:cubicBezTo>
                    <a:cubicBezTo>
                      <a:pt x="13352" y="5420"/>
                      <a:pt x="13263" y="5221"/>
                      <a:pt x="13263" y="5062"/>
                    </a:cubicBezTo>
                    <a:cubicBezTo>
                      <a:pt x="13285" y="4943"/>
                      <a:pt x="13307" y="4903"/>
                      <a:pt x="13374" y="4863"/>
                    </a:cubicBezTo>
                    <a:cubicBezTo>
                      <a:pt x="13441" y="4863"/>
                      <a:pt x="13374" y="4744"/>
                      <a:pt x="13374" y="4585"/>
                    </a:cubicBezTo>
                    <a:cubicBezTo>
                      <a:pt x="13374" y="4386"/>
                      <a:pt x="13285" y="4466"/>
                      <a:pt x="13196" y="4267"/>
                    </a:cubicBezTo>
                    <a:cubicBezTo>
                      <a:pt x="13107" y="4068"/>
                      <a:pt x="13017" y="4068"/>
                      <a:pt x="12973" y="4187"/>
                    </a:cubicBezTo>
                    <a:cubicBezTo>
                      <a:pt x="12928" y="4267"/>
                      <a:pt x="12951" y="4426"/>
                      <a:pt x="12884" y="4505"/>
                    </a:cubicBezTo>
                    <a:cubicBezTo>
                      <a:pt x="12795" y="4545"/>
                      <a:pt x="12839" y="4824"/>
                      <a:pt x="12772" y="4863"/>
                    </a:cubicBezTo>
                    <a:cubicBezTo>
                      <a:pt x="12705" y="4863"/>
                      <a:pt x="12728" y="4346"/>
                      <a:pt x="12683" y="4306"/>
                    </a:cubicBezTo>
                    <a:cubicBezTo>
                      <a:pt x="12616" y="4267"/>
                      <a:pt x="12639" y="4147"/>
                      <a:pt x="12705" y="4108"/>
                    </a:cubicBezTo>
                    <a:cubicBezTo>
                      <a:pt x="12795" y="4108"/>
                      <a:pt x="12839" y="3948"/>
                      <a:pt x="12772" y="3948"/>
                    </a:cubicBezTo>
                    <a:cubicBezTo>
                      <a:pt x="12705" y="3948"/>
                      <a:pt x="12572" y="3789"/>
                      <a:pt x="12527" y="3750"/>
                    </a:cubicBezTo>
                    <a:cubicBezTo>
                      <a:pt x="12482" y="3710"/>
                      <a:pt x="12393" y="3948"/>
                      <a:pt x="12326" y="3869"/>
                    </a:cubicBezTo>
                    <a:cubicBezTo>
                      <a:pt x="12282" y="3789"/>
                      <a:pt x="12349" y="3590"/>
                      <a:pt x="12349" y="3471"/>
                    </a:cubicBezTo>
                    <a:cubicBezTo>
                      <a:pt x="12349" y="3352"/>
                      <a:pt x="12438" y="3511"/>
                      <a:pt x="12482" y="3391"/>
                    </a:cubicBezTo>
                    <a:cubicBezTo>
                      <a:pt x="12549" y="3232"/>
                      <a:pt x="12326" y="3232"/>
                      <a:pt x="12326" y="3073"/>
                    </a:cubicBezTo>
                    <a:cubicBezTo>
                      <a:pt x="12326" y="2954"/>
                      <a:pt x="12170" y="2914"/>
                      <a:pt x="12104" y="2835"/>
                    </a:cubicBezTo>
                    <a:cubicBezTo>
                      <a:pt x="12059" y="2795"/>
                      <a:pt x="12148" y="2556"/>
                      <a:pt x="12126" y="2437"/>
                    </a:cubicBezTo>
                    <a:cubicBezTo>
                      <a:pt x="12104" y="2357"/>
                      <a:pt x="11881" y="2039"/>
                      <a:pt x="11791" y="2039"/>
                    </a:cubicBezTo>
                    <a:cubicBezTo>
                      <a:pt x="11702" y="2079"/>
                      <a:pt x="11680" y="1840"/>
                      <a:pt x="11747" y="1840"/>
                    </a:cubicBezTo>
                    <a:cubicBezTo>
                      <a:pt x="11791" y="1880"/>
                      <a:pt x="11836" y="1800"/>
                      <a:pt x="11925" y="1601"/>
                    </a:cubicBezTo>
                    <a:cubicBezTo>
                      <a:pt x="12014" y="1442"/>
                      <a:pt x="12037" y="1363"/>
                      <a:pt x="11970" y="1323"/>
                    </a:cubicBezTo>
                    <a:cubicBezTo>
                      <a:pt x="11903" y="1283"/>
                      <a:pt x="11858" y="1164"/>
                      <a:pt x="11970" y="1164"/>
                    </a:cubicBezTo>
                    <a:cubicBezTo>
                      <a:pt x="12104" y="1204"/>
                      <a:pt x="12304" y="1323"/>
                      <a:pt x="12371" y="1243"/>
                    </a:cubicBezTo>
                    <a:cubicBezTo>
                      <a:pt x="12438" y="1164"/>
                      <a:pt x="12639" y="567"/>
                      <a:pt x="12728" y="368"/>
                    </a:cubicBezTo>
                    <a:cubicBezTo>
                      <a:pt x="12817" y="130"/>
                      <a:pt x="12661" y="130"/>
                      <a:pt x="12460" y="169"/>
                    </a:cubicBezTo>
                    <a:cubicBezTo>
                      <a:pt x="12260" y="169"/>
                      <a:pt x="12215" y="10"/>
                      <a:pt x="12059" y="10"/>
                    </a:cubicBezTo>
                    <a:cubicBezTo>
                      <a:pt x="11881" y="-29"/>
                      <a:pt x="11569" y="50"/>
                      <a:pt x="11524" y="130"/>
                    </a:cubicBezTo>
                    <a:cubicBezTo>
                      <a:pt x="11479" y="249"/>
                      <a:pt x="11613" y="329"/>
                      <a:pt x="11591" y="408"/>
                    </a:cubicBezTo>
                    <a:cubicBezTo>
                      <a:pt x="11591" y="527"/>
                      <a:pt x="11479" y="329"/>
                      <a:pt x="11435" y="368"/>
                    </a:cubicBezTo>
                    <a:cubicBezTo>
                      <a:pt x="11390" y="408"/>
                      <a:pt x="11457" y="567"/>
                      <a:pt x="11435" y="885"/>
                    </a:cubicBezTo>
                    <a:cubicBezTo>
                      <a:pt x="11413" y="1243"/>
                      <a:pt x="11479" y="1283"/>
                      <a:pt x="11524" y="1403"/>
                    </a:cubicBezTo>
                    <a:cubicBezTo>
                      <a:pt x="11591" y="1522"/>
                      <a:pt x="11569" y="1681"/>
                      <a:pt x="11569" y="1920"/>
                    </a:cubicBezTo>
                    <a:cubicBezTo>
                      <a:pt x="11569" y="2119"/>
                      <a:pt x="11457" y="2119"/>
                      <a:pt x="11413" y="2158"/>
                    </a:cubicBezTo>
                    <a:cubicBezTo>
                      <a:pt x="11390" y="2238"/>
                      <a:pt x="11524" y="2317"/>
                      <a:pt x="11502" y="2437"/>
                    </a:cubicBezTo>
                    <a:cubicBezTo>
                      <a:pt x="11479" y="2596"/>
                      <a:pt x="11368" y="2357"/>
                      <a:pt x="11301" y="2397"/>
                    </a:cubicBezTo>
                    <a:cubicBezTo>
                      <a:pt x="11234" y="2437"/>
                      <a:pt x="11167" y="2795"/>
                      <a:pt x="11234" y="2874"/>
                    </a:cubicBezTo>
                    <a:cubicBezTo>
                      <a:pt x="11323" y="2994"/>
                      <a:pt x="11346" y="2994"/>
                      <a:pt x="11279" y="3113"/>
                    </a:cubicBezTo>
                    <a:cubicBezTo>
                      <a:pt x="11234" y="3232"/>
                      <a:pt x="11167" y="3431"/>
                      <a:pt x="11301" y="3630"/>
                    </a:cubicBezTo>
                    <a:cubicBezTo>
                      <a:pt x="11435" y="3789"/>
                      <a:pt x="11680" y="3789"/>
                      <a:pt x="11814" y="3948"/>
                    </a:cubicBezTo>
                    <a:cubicBezTo>
                      <a:pt x="11947" y="4068"/>
                      <a:pt x="11747" y="3988"/>
                      <a:pt x="11814" y="4147"/>
                    </a:cubicBezTo>
                    <a:cubicBezTo>
                      <a:pt x="11858" y="4346"/>
                      <a:pt x="11725" y="4386"/>
                      <a:pt x="11725" y="4505"/>
                    </a:cubicBezTo>
                    <a:cubicBezTo>
                      <a:pt x="11725" y="4664"/>
                      <a:pt x="11791" y="4585"/>
                      <a:pt x="11858" y="4346"/>
                    </a:cubicBezTo>
                    <a:cubicBezTo>
                      <a:pt x="11925" y="4147"/>
                      <a:pt x="11970" y="4426"/>
                      <a:pt x="11970" y="4625"/>
                    </a:cubicBezTo>
                    <a:cubicBezTo>
                      <a:pt x="11947" y="4784"/>
                      <a:pt x="11858" y="4704"/>
                      <a:pt x="11791" y="4863"/>
                    </a:cubicBezTo>
                    <a:cubicBezTo>
                      <a:pt x="11725" y="5062"/>
                      <a:pt x="11658" y="5102"/>
                      <a:pt x="11546" y="5062"/>
                    </a:cubicBezTo>
                    <a:cubicBezTo>
                      <a:pt x="11435" y="5022"/>
                      <a:pt x="11502" y="5341"/>
                      <a:pt x="11546" y="5500"/>
                    </a:cubicBezTo>
                    <a:cubicBezTo>
                      <a:pt x="11591" y="5659"/>
                      <a:pt x="11524" y="5738"/>
                      <a:pt x="11413" y="5659"/>
                    </a:cubicBezTo>
                    <a:cubicBezTo>
                      <a:pt x="11279" y="5619"/>
                      <a:pt x="11212" y="5460"/>
                      <a:pt x="11279" y="5301"/>
                    </a:cubicBezTo>
                    <a:cubicBezTo>
                      <a:pt x="11346" y="5142"/>
                      <a:pt x="11390" y="4943"/>
                      <a:pt x="11301" y="4943"/>
                    </a:cubicBezTo>
                    <a:cubicBezTo>
                      <a:pt x="11234" y="4983"/>
                      <a:pt x="11078" y="4943"/>
                      <a:pt x="11011" y="4784"/>
                    </a:cubicBezTo>
                    <a:cubicBezTo>
                      <a:pt x="10967" y="4664"/>
                      <a:pt x="11056" y="4704"/>
                      <a:pt x="11212" y="4744"/>
                    </a:cubicBezTo>
                    <a:cubicBezTo>
                      <a:pt x="11346" y="4784"/>
                      <a:pt x="11234" y="4585"/>
                      <a:pt x="11346" y="4585"/>
                    </a:cubicBezTo>
                    <a:cubicBezTo>
                      <a:pt x="11457" y="4585"/>
                      <a:pt x="11524" y="4664"/>
                      <a:pt x="11635" y="4545"/>
                    </a:cubicBezTo>
                    <a:cubicBezTo>
                      <a:pt x="11725" y="4386"/>
                      <a:pt x="11569" y="4108"/>
                      <a:pt x="11479" y="4147"/>
                    </a:cubicBezTo>
                    <a:cubicBezTo>
                      <a:pt x="11413" y="4187"/>
                      <a:pt x="11279" y="4267"/>
                      <a:pt x="11279" y="4108"/>
                    </a:cubicBezTo>
                    <a:cubicBezTo>
                      <a:pt x="11279" y="3988"/>
                      <a:pt x="11413" y="4068"/>
                      <a:pt x="11502" y="4028"/>
                    </a:cubicBezTo>
                    <a:cubicBezTo>
                      <a:pt x="11569" y="4028"/>
                      <a:pt x="11457" y="3829"/>
                      <a:pt x="11346" y="3869"/>
                    </a:cubicBezTo>
                    <a:cubicBezTo>
                      <a:pt x="11234" y="3948"/>
                      <a:pt x="11145" y="3948"/>
                      <a:pt x="11056" y="3789"/>
                    </a:cubicBezTo>
                    <a:cubicBezTo>
                      <a:pt x="10967" y="3590"/>
                      <a:pt x="10811" y="3511"/>
                      <a:pt x="10766" y="3909"/>
                    </a:cubicBezTo>
                    <a:cubicBezTo>
                      <a:pt x="10744" y="4267"/>
                      <a:pt x="10588" y="4068"/>
                      <a:pt x="10521" y="4187"/>
                    </a:cubicBezTo>
                    <a:cubicBezTo>
                      <a:pt x="10454" y="4346"/>
                      <a:pt x="10588" y="4426"/>
                      <a:pt x="10744" y="4426"/>
                    </a:cubicBezTo>
                    <a:cubicBezTo>
                      <a:pt x="10900" y="4426"/>
                      <a:pt x="11011" y="4704"/>
                      <a:pt x="10922" y="4704"/>
                    </a:cubicBezTo>
                    <a:cubicBezTo>
                      <a:pt x="10855" y="4704"/>
                      <a:pt x="10900" y="4863"/>
                      <a:pt x="10811" y="4824"/>
                    </a:cubicBezTo>
                    <a:cubicBezTo>
                      <a:pt x="10744" y="4744"/>
                      <a:pt x="10655" y="4824"/>
                      <a:pt x="10721" y="4943"/>
                    </a:cubicBezTo>
                    <a:cubicBezTo>
                      <a:pt x="10766" y="5062"/>
                      <a:pt x="10699" y="5102"/>
                      <a:pt x="10699" y="5221"/>
                    </a:cubicBezTo>
                    <a:cubicBezTo>
                      <a:pt x="10699" y="5341"/>
                      <a:pt x="10588" y="5221"/>
                      <a:pt x="10454" y="5221"/>
                    </a:cubicBezTo>
                    <a:cubicBezTo>
                      <a:pt x="10343" y="5182"/>
                      <a:pt x="10120" y="5261"/>
                      <a:pt x="9964" y="5301"/>
                    </a:cubicBezTo>
                    <a:cubicBezTo>
                      <a:pt x="9808" y="5380"/>
                      <a:pt x="9652" y="5261"/>
                      <a:pt x="9585" y="5142"/>
                    </a:cubicBezTo>
                    <a:cubicBezTo>
                      <a:pt x="9518" y="5022"/>
                      <a:pt x="9429" y="5022"/>
                      <a:pt x="9317" y="5022"/>
                    </a:cubicBezTo>
                    <a:cubicBezTo>
                      <a:pt x="9206" y="5022"/>
                      <a:pt x="9228" y="4863"/>
                      <a:pt x="9094" y="4824"/>
                    </a:cubicBezTo>
                    <a:cubicBezTo>
                      <a:pt x="8938" y="4824"/>
                      <a:pt x="8983" y="4625"/>
                      <a:pt x="8960" y="4466"/>
                    </a:cubicBezTo>
                    <a:cubicBezTo>
                      <a:pt x="8938" y="4346"/>
                      <a:pt x="8648" y="4386"/>
                      <a:pt x="8537" y="4505"/>
                    </a:cubicBezTo>
                    <a:cubicBezTo>
                      <a:pt x="8448" y="4625"/>
                      <a:pt x="8225" y="4585"/>
                      <a:pt x="8180" y="4784"/>
                    </a:cubicBezTo>
                    <a:cubicBezTo>
                      <a:pt x="8113" y="5022"/>
                      <a:pt x="8225" y="4983"/>
                      <a:pt x="8292" y="4983"/>
                    </a:cubicBezTo>
                    <a:cubicBezTo>
                      <a:pt x="8381" y="4983"/>
                      <a:pt x="8359" y="4824"/>
                      <a:pt x="8515" y="4863"/>
                    </a:cubicBezTo>
                    <a:cubicBezTo>
                      <a:pt x="8671" y="4903"/>
                      <a:pt x="8782" y="4545"/>
                      <a:pt x="8849" y="4664"/>
                    </a:cubicBezTo>
                    <a:cubicBezTo>
                      <a:pt x="8916" y="4784"/>
                      <a:pt x="8582" y="5022"/>
                      <a:pt x="8448" y="5062"/>
                    </a:cubicBezTo>
                    <a:cubicBezTo>
                      <a:pt x="8292" y="5102"/>
                      <a:pt x="8336" y="5301"/>
                      <a:pt x="8470" y="5699"/>
                    </a:cubicBezTo>
                    <a:cubicBezTo>
                      <a:pt x="8604" y="6057"/>
                      <a:pt x="8403" y="5858"/>
                      <a:pt x="8403" y="6017"/>
                    </a:cubicBezTo>
                    <a:cubicBezTo>
                      <a:pt x="8403" y="6216"/>
                      <a:pt x="8158" y="5977"/>
                      <a:pt x="8247" y="5898"/>
                    </a:cubicBezTo>
                    <a:cubicBezTo>
                      <a:pt x="8359" y="5858"/>
                      <a:pt x="8314" y="5659"/>
                      <a:pt x="8225" y="5540"/>
                    </a:cubicBezTo>
                    <a:cubicBezTo>
                      <a:pt x="8136" y="5420"/>
                      <a:pt x="8091" y="5540"/>
                      <a:pt x="8091" y="5420"/>
                    </a:cubicBezTo>
                    <a:cubicBezTo>
                      <a:pt x="8113" y="5261"/>
                      <a:pt x="8002" y="5420"/>
                      <a:pt x="7935" y="5301"/>
                    </a:cubicBezTo>
                    <a:cubicBezTo>
                      <a:pt x="7846" y="5182"/>
                      <a:pt x="7824" y="5102"/>
                      <a:pt x="7712" y="5221"/>
                    </a:cubicBezTo>
                    <a:cubicBezTo>
                      <a:pt x="7601" y="5301"/>
                      <a:pt x="7489" y="5261"/>
                      <a:pt x="7244" y="5341"/>
                    </a:cubicBezTo>
                    <a:cubicBezTo>
                      <a:pt x="7021" y="5420"/>
                      <a:pt x="6575" y="5380"/>
                      <a:pt x="6508" y="5261"/>
                    </a:cubicBezTo>
                    <a:cubicBezTo>
                      <a:pt x="6419" y="5102"/>
                      <a:pt x="6709" y="4863"/>
                      <a:pt x="6798" y="4903"/>
                    </a:cubicBezTo>
                    <a:cubicBezTo>
                      <a:pt x="6865" y="4943"/>
                      <a:pt x="6821" y="4744"/>
                      <a:pt x="6687" y="4585"/>
                    </a:cubicBezTo>
                    <a:cubicBezTo>
                      <a:pt x="6575" y="4386"/>
                      <a:pt x="6286" y="4267"/>
                      <a:pt x="6286" y="4386"/>
                    </a:cubicBezTo>
                    <a:cubicBezTo>
                      <a:pt x="6286" y="4505"/>
                      <a:pt x="6130" y="4386"/>
                      <a:pt x="5929" y="4346"/>
                    </a:cubicBezTo>
                    <a:cubicBezTo>
                      <a:pt x="5706" y="4267"/>
                      <a:pt x="5684" y="4147"/>
                      <a:pt x="5550" y="4108"/>
                    </a:cubicBezTo>
                    <a:cubicBezTo>
                      <a:pt x="5416" y="4108"/>
                      <a:pt x="5216" y="4028"/>
                      <a:pt x="5060" y="3829"/>
                    </a:cubicBezTo>
                    <a:cubicBezTo>
                      <a:pt x="4904" y="3590"/>
                      <a:pt x="4547" y="3670"/>
                      <a:pt x="4502" y="3869"/>
                    </a:cubicBezTo>
                    <a:cubicBezTo>
                      <a:pt x="4458" y="4068"/>
                      <a:pt x="4324" y="4068"/>
                      <a:pt x="4213" y="4068"/>
                    </a:cubicBezTo>
                    <a:cubicBezTo>
                      <a:pt x="4079" y="4068"/>
                      <a:pt x="4257" y="3789"/>
                      <a:pt x="4213" y="3750"/>
                    </a:cubicBezTo>
                    <a:cubicBezTo>
                      <a:pt x="4168" y="3710"/>
                      <a:pt x="4213" y="3431"/>
                      <a:pt x="4123" y="3431"/>
                    </a:cubicBezTo>
                    <a:cubicBezTo>
                      <a:pt x="4034" y="3391"/>
                      <a:pt x="3967" y="4068"/>
                      <a:pt x="3789" y="4068"/>
                    </a:cubicBezTo>
                    <a:cubicBezTo>
                      <a:pt x="3633" y="4028"/>
                      <a:pt x="3544" y="3352"/>
                      <a:pt x="3410" y="3153"/>
                    </a:cubicBezTo>
                    <a:cubicBezTo>
                      <a:pt x="3276" y="2994"/>
                      <a:pt x="3143" y="2954"/>
                      <a:pt x="3254" y="3232"/>
                    </a:cubicBezTo>
                    <a:cubicBezTo>
                      <a:pt x="3388" y="3511"/>
                      <a:pt x="3165" y="3312"/>
                      <a:pt x="3165" y="3511"/>
                    </a:cubicBezTo>
                    <a:cubicBezTo>
                      <a:pt x="3187" y="3670"/>
                      <a:pt x="2986" y="3869"/>
                      <a:pt x="2986" y="3789"/>
                    </a:cubicBezTo>
                    <a:cubicBezTo>
                      <a:pt x="2986" y="3670"/>
                      <a:pt x="2875" y="3590"/>
                      <a:pt x="2741" y="3869"/>
                    </a:cubicBezTo>
                    <a:cubicBezTo>
                      <a:pt x="2608" y="4147"/>
                      <a:pt x="2518" y="4108"/>
                      <a:pt x="2496" y="3988"/>
                    </a:cubicBezTo>
                    <a:cubicBezTo>
                      <a:pt x="2496" y="3909"/>
                      <a:pt x="2095" y="4267"/>
                      <a:pt x="2117" y="4386"/>
                    </a:cubicBezTo>
                    <a:cubicBezTo>
                      <a:pt x="2139" y="4505"/>
                      <a:pt x="2050" y="4585"/>
                      <a:pt x="1939" y="4585"/>
                    </a:cubicBezTo>
                    <a:cubicBezTo>
                      <a:pt x="1850" y="4545"/>
                      <a:pt x="1917" y="4386"/>
                      <a:pt x="2006" y="4306"/>
                    </a:cubicBezTo>
                    <a:cubicBezTo>
                      <a:pt x="2095" y="4227"/>
                      <a:pt x="2362" y="3869"/>
                      <a:pt x="2496" y="3829"/>
                    </a:cubicBezTo>
                    <a:cubicBezTo>
                      <a:pt x="2630" y="3789"/>
                      <a:pt x="2875" y="3590"/>
                      <a:pt x="2897" y="3471"/>
                    </a:cubicBezTo>
                    <a:cubicBezTo>
                      <a:pt x="2897" y="3391"/>
                      <a:pt x="2764" y="3471"/>
                      <a:pt x="2674" y="3431"/>
                    </a:cubicBezTo>
                    <a:cubicBezTo>
                      <a:pt x="2585" y="3391"/>
                      <a:pt x="2429" y="3590"/>
                      <a:pt x="2273" y="3710"/>
                    </a:cubicBezTo>
                    <a:cubicBezTo>
                      <a:pt x="2117" y="3829"/>
                      <a:pt x="1961" y="3789"/>
                      <a:pt x="2006" y="3948"/>
                    </a:cubicBezTo>
                    <a:cubicBezTo>
                      <a:pt x="2050" y="4108"/>
                      <a:pt x="1850" y="3909"/>
                      <a:pt x="1827" y="4028"/>
                    </a:cubicBezTo>
                    <a:cubicBezTo>
                      <a:pt x="1783" y="4147"/>
                      <a:pt x="1716" y="4028"/>
                      <a:pt x="1760" y="3948"/>
                    </a:cubicBezTo>
                    <a:cubicBezTo>
                      <a:pt x="1827" y="3909"/>
                      <a:pt x="1627" y="3789"/>
                      <a:pt x="1627" y="3869"/>
                    </a:cubicBezTo>
                    <a:cubicBezTo>
                      <a:pt x="1627" y="3948"/>
                      <a:pt x="1604" y="4028"/>
                      <a:pt x="1471" y="4028"/>
                    </a:cubicBezTo>
                    <a:cubicBezTo>
                      <a:pt x="1337" y="4028"/>
                      <a:pt x="1203" y="4187"/>
                      <a:pt x="1292" y="4306"/>
                    </a:cubicBezTo>
                    <a:cubicBezTo>
                      <a:pt x="1382" y="4426"/>
                      <a:pt x="1426" y="4505"/>
                      <a:pt x="1382" y="4585"/>
                    </a:cubicBezTo>
                    <a:cubicBezTo>
                      <a:pt x="1337" y="4664"/>
                      <a:pt x="1203" y="4346"/>
                      <a:pt x="1003" y="4386"/>
                    </a:cubicBezTo>
                    <a:cubicBezTo>
                      <a:pt x="802" y="4426"/>
                      <a:pt x="423" y="3988"/>
                      <a:pt x="423" y="3909"/>
                    </a:cubicBezTo>
                    <a:cubicBezTo>
                      <a:pt x="423" y="3829"/>
                      <a:pt x="178" y="3869"/>
                      <a:pt x="0" y="3829"/>
                    </a:cubicBezTo>
                    <a:cubicBezTo>
                      <a:pt x="0" y="10671"/>
                      <a:pt x="0" y="10671"/>
                      <a:pt x="0" y="10671"/>
                    </a:cubicBezTo>
                    <a:cubicBezTo>
                      <a:pt x="22" y="10671"/>
                      <a:pt x="44" y="10711"/>
                      <a:pt x="66" y="10711"/>
                    </a:cubicBezTo>
                    <a:cubicBezTo>
                      <a:pt x="89" y="10671"/>
                      <a:pt x="111" y="10631"/>
                      <a:pt x="133" y="10631"/>
                    </a:cubicBezTo>
                    <a:cubicBezTo>
                      <a:pt x="156" y="10631"/>
                      <a:pt x="156" y="10631"/>
                      <a:pt x="156" y="10631"/>
                    </a:cubicBezTo>
                    <a:cubicBezTo>
                      <a:pt x="200" y="10671"/>
                      <a:pt x="245" y="10671"/>
                      <a:pt x="312" y="10591"/>
                    </a:cubicBezTo>
                    <a:cubicBezTo>
                      <a:pt x="334" y="10591"/>
                      <a:pt x="356" y="10591"/>
                      <a:pt x="378" y="10591"/>
                    </a:cubicBezTo>
                    <a:cubicBezTo>
                      <a:pt x="490" y="10591"/>
                      <a:pt x="534" y="10751"/>
                      <a:pt x="534" y="10910"/>
                    </a:cubicBezTo>
                    <a:cubicBezTo>
                      <a:pt x="534" y="10950"/>
                      <a:pt x="601" y="11029"/>
                      <a:pt x="646" y="11069"/>
                    </a:cubicBezTo>
                    <a:cubicBezTo>
                      <a:pt x="691" y="11148"/>
                      <a:pt x="735" y="11228"/>
                      <a:pt x="780" y="11308"/>
                    </a:cubicBezTo>
                    <a:cubicBezTo>
                      <a:pt x="802" y="11347"/>
                      <a:pt x="802" y="11347"/>
                      <a:pt x="802" y="11387"/>
                    </a:cubicBezTo>
                    <a:cubicBezTo>
                      <a:pt x="847" y="11467"/>
                      <a:pt x="869" y="11546"/>
                      <a:pt x="891" y="11546"/>
                    </a:cubicBezTo>
                    <a:cubicBezTo>
                      <a:pt x="891" y="11546"/>
                      <a:pt x="913" y="11506"/>
                      <a:pt x="913" y="11506"/>
                    </a:cubicBezTo>
                    <a:cubicBezTo>
                      <a:pt x="936" y="11467"/>
                      <a:pt x="980" y="11467"/>
                      <a:pt x="1003" y="11427"/>
                    </a:cubicBezTo>
                    <a:cubicBezTo>
                      <a:pt x="1069" y="11387"/>
                      <a:pt x="1114" y="11347"/>
                      <a:pt x="1114" y="11268"/>
                    </a:cubicBezTo>
                    <a:cubicBezTo>
                      <a:pt x="1114" y="11109"/>
                      <a:pt x="1226" y="11029"/>
                      <a:pt x="1337" y="11029"/>
                    </a:cubicBezTo>
                    <a:cubicBezTo>
                      <a:pt x="1471" y="11029"/>
                      <a:pt x="1560" y="11148"/>
                      <a:pt x="1560" y="11308"/>
                    </a:cubicBezTo>
                    <a:cubicBezTo>
                      <a:pt x="1560" y="11347"/>
                      <a:pt x="1627" y="11467"/>
                      <a:pt x="1716" y="11586"/>
                    </a:cubicBezTo>
                    <a:cubicBezTo>
                      <a:pt x="1827" y="11785"/>
                      <a:pt x="1983" y="12024"/>
                      <a:pt x="2095" y="12342"/>
                    </a:cubicBezTo>
                    <a:cubicBezTo>
                      <a:pt x="2139" y="12501"/>
                      <a:pt x="2162" y="12620"/>
                      <a:pt x="2206" y="12700"/>
                    </a:cubicBezTo>
                    <a:cubicBezTo>
                      <a:pt x="2295" y="13018"/>
                      <a:pt x="2318" y="13098"/>
                      <a:pt x="2518" y="13257"/>
                    </a:cubicBezTo>
                    <a:cubicBezTo>
                      <a:pt x="2786" y="13456"/>
                      <a:pt x="2830" y="13575"/>
                      <a:pt x="2786" y="13853"/>
                    </a:cubicBezTo>
                    <a:cubicBezTo>
                      <a:pt x="2764" y="13853"/>
                      <a:pt x="2786" y="13893"/>
                      <a:pt x="2808" y="13933"/>
                    </a:cubicBezTo>
                    <a:cubicBezTo>
                      <a:pt x="2853" y="14012"/>
                      <a:pt x="2875" y="14052"/>
                      <a:pt x="2875" y="14132"/>
                    </a:cubicBezTo>
                    <a:cubicBezTo>
                      <a:pt x="2875" y="14211"/>
                      <a:pt x="2853" y="14251"/>
                      <a:pt x="2808" y="14291"/>
                    </a:cubicBezTo>
                    <a:cubicBezTo>
                      <a:pt x="2764" y="14331"/>
                      <a:pt x="2697" y="14410"/>
                      <a:pt x="2652" y="14490"/>
                    </a:cubicBezTo>
                    <a:cubicBezTo>
                      <a:pt x="2630" y="14530"/>
                      <a:pt x="2630" y="14530"/>
                      <a:pt x="2630" y="14530"/>
                    </a:cubicBezTo>
                    <a:cubicBezTo>
                      <a:pt x="2652" y="14569"/>
                      <a:pt x="2674" y="14609"/>
                      <a:pt x="2719" y="14649"/>
                    </a:cubicBezTo>
                    <a:cubicBezTo>
                      <a:pt x="2786" y="14768"/>
                      <a:pt x="2608" y="14768"/>
                      <a:pt x="2652" y="14848"/>
                    </a:cubicBezTo>
                    <a:cubicBezTo>
                      <a:pt x="2719" y="14927"/>
                      <a:pt x="2652" y="15087"/>
                      <a:pt x="2697" y="15206"/>
                    </a:cubicBezTo>
                    <a:cubicBezTo>
                      <a:pt x="2764" y="15285"/>
                      <a:pt x="2853" y="15246"/>
                      <a:pt x="2920" y="15166"/>
                    </a:cubicBezTo>
                    <a:cubicBezTo>
                      <a:pt x="2986" y="15087"/>
                      <a:pt x="3031" y="15285"/>
                      <a:pt x="2964" y="15445"/>
                    </a:cubicBezTo>
                    <a:cubicBezTo>
                      <a:pt x="2920" y="15564"/>
                      <a:pt x="3031" y="15683"/>
                      <a:pt x="3076" y="15564"/>
                    </a:cubicBezTo>
                    <a:cubicBezTo>
                      <a:pt x="3120" y="15484"/>
                      <a:pt x="3232" y="15763"/>
                      <a:pt x="3276" y="15803"/>
                    </a:cubicBezTo>
                    <a:cubicBezTo>
                      <a:pt x="3343" y="15842"/>
                      <a:pt x="3388" y="16001"/>
                      <a:pt x="3299" y="16001"/>
                    </a:cubicBezTo>
                    <a:cubicBezTo>
                      <a:pt x="3209" y="16001"/>
                      <a:pt x="3232" y="16280"/>
                      <a:pt x="3299" y="16280"/>
                    </a:cubicBezTo>
                    <a:cubicBezTo>
                      <a:pt x="3343" y="16280"/>
                      <a:pt x="3343" y="16439"/>
                      <a:pt x="3343" y="16519"/>
                    </a:cubicBezTo>
                    <a:cubicBezTo>
                      <a:pt x="3343" y="16598"/>
                      <a:pt x="3544" y="16717"/>
                      <a:pt x="3611" y="16678"/>
                    </a:cubicBezTo>
                    <a:cubicBezTo>
                      <a:pt x="3678" y="16638"/>
                      <a:pt x="3744" y="16757"/>
                      <a:pt x="3789" y="16877"/>
                    </a:cubicBezTo>
                    <a:cubicBezTo>
                      <a:pt x="3811" y="16996"/>
                      <a:pt x="3945" y="17075"/>
                      <a:pt x="4012" y="16996"/>
                    </a:cubicBezTo>
                    <a:cubicBezTo>
                      <a:pt x="4056" y="16916"/>
                      <a:pt x="4079" y="17115"/>
                      <a:pt x="4101" y="17274"/>
                    </a:cubicBezTo>
                    <a:cubicBezTo>
                      <a:pt x="4101" y="17394"/>
                      <a:pt x="4213" y="17314"/>
                      <a:pt x="4279" y="17314"/>
                    </a:cubicBezTo>
                    <a:cubicBezTo>
                      <a:pt x="4346" y="17314"/>
                      <a:pt x="4391" y="17473"/>
                      <a:pt x="4435" y="17433"/>
                    </a:cubicBezTo>
                    <a:cubicBezTo>
                      <a:pt x="4525" y="17394"/>
                      <a:pt x="4547" y="17632"/>
                      <a:pt x="4614" y="17791"/>
                    </a:cubicBezTo>
                    <a:cubicBezTo>
                      <a:pt x="11524" y="17712"/>
                      <a:pt x="11524" y="17712"/>
                      <a:pt x="11524" y="17712"/>
                    </a:cubicBezTo>
                    <a:cubicBezTo>
                      <a:pt x="11524" y="17632"/>
                      <a:pt x="11546" y="17513"/>
                      <a:pt x="11613" y="17513"/>
                    </a:cubicBezTo>
                    <a:close/>
                    <a:moveTo>
                      <a:pt x="5884" y="6494"/>
                    </a:moveTo>
                    <a:cubicBezTo>
                      <a:pt x="5751" y="6852"/>
                      <a:pt x="5684" y="6892"/>
                      <a:pt x="5550" y="6852"/>
                    </a:cubicBezTo>
                    <a:cubicBezTo>
                      <a:pt x="5394" y="6773"/>
                      <a:pt x="5305" y="6932"/>
                      <a:pt x="5372" y="7011"/>
                    </a:cubicBezTo>
                    <a:cubicBezTo>
                      <a:pt x="5461" y="7091"/>
                      <a:pt x="5461" y="7171"/>
                      <a:pt x="5305" y="7250"/>
                    </a:cubicBezTo>
                    <a:cubicBezTo>
                      <a:pt x="5149" y="7330"/>
                      <a:pt x="5037" y="7529"/>
                      <a:pt x="4970" y="7489"/>
                    </a:cubicBezTo>
                    <a:cubicBezTo>
                      <a:pt x="4926" y="7489"/>
                      <a:pt x="5238" y="7051"/>
                      <a:pt x="5171" y="6972"/>
                    </a:cubicBezTo>
                    <a:cubicBezTo>
                      <a:pt x="5082" y="6852"/>
                      <a:pt x="4859" y="7131"/>
                      <a:pt x="4859" y="7290"/>
                    </a:cubicBezTo>
                    <a:cubicBezTo>
                      <a:pt x="4859" y="7409"/>
                      <a:pt x="4725" y="7409"/>
                      <a:pt x="4636" y="7409"/>
                    </a:cubicBezTo>
                    <a:cubicBezTo>
                      <a:pt x="4547" y="7409"/>
                      <a:pt x="4435" y="7250"/>
                      <a:pt x="4525" y="7250"/>
                    </a:cubicBezTo>
                    <a:cubicBezTo>
                      <a:pt x="4614" y="7210"/>
                      <a:pt x="4547" y="7051"/>
                      <a:pt x="4681" y="6972"/>
                    </a:cubicBezTo>
                    <a:cubicBezTo>
                      <a:pt x="4792" y="6892"/>
                      <a:pt x="4658" y="6773"/>
                      <a:pt x="4681" y="6693"/>
                    </a:cubicBezTo>
                    <a:cubicBezTo>
                      <a:pt x="4725" y="6614"/>
                      <a:pt x="4948" y="6773"/>
                      <a:pt x="4948" y="6614"/>
                    </a:cubicBezTo>
                    <a:cubicBezTo>
                      <a:pt x="4970" y="6454"/>
                      <a:pt x="4725" y="6335"/>
                      <a:pt x="4636" y="6415"/>
                    </a:cubicBezTo>
                    <a:cubicBezTo>
                      <a:pt x="4569" y="6534"/>
                      <a:pt x="4369" y="6733"/>
                      <a:pt x="4146" y="6574"/>
                    </a:cubicBezTo>
                    <a:cubicBezTo>
                      <a:pt x="4079" y="6534"/>
                      <a:pt x="4725" y="6415"/>
                      <a:pt x="4814" y="6216"/>
                    </a:cubicBezTo>
                    <a:cubicBezTo>
                      <a:pt x="4926" y="6057"/>
                      <a:pt x="5416" y="5858"/>
                      <a:pt x="5439" y="6017"/>
                    </a:cubicBezTo>
                    <a:cubicBezTo>
                      <a:pt x="5483" y="6176"/>
                      <a:pt x="5193" y="6256"/>
                      <a:pt x="5327" y="6415"/>
                    </a:cubicBezTo>
                    <a:cubicBezTo>
                      <a:pt x="5461" y="6574"/>
                      <a:pt x="5706" y="6454"/>
                      <a:pt x="5751" y="6295"/>
                    </a:cubicBezTo>
                    <a:cubicBezTo>
                      <a:pt x="5795" y="6176"/>
                      <a:pt x="6040" y="6176"/>
                      <a:pt x="5884" y="6494"/>
                    </a:cubicBezTo>
                    <a:close/>
                    <a:moveTo>
                      <a:pt x="7289" y="9716"/>
                    </a:moveTo>
                    <a:cubicBezTo>
                      <a:pt x="7133" y="9955"/>
                      <a:pt x="7133" y="9915"/>
                      <a:pt x="6999" y="9955"/>
                    </a:cubicBezTo>
                    <a:cubicBezTo>
                      <a:pt x="6843" y="9995"/>
                      <a:pt x="6954" y="10273"/>
                      <a:pt x="6776" y="10273"/>
                    </a:cubicBezTo>
                    <a:cubicBezTo>
                      <a:pt x="6598" y="10313"/>
                      <a:pt x="6152" y="10353"/>
                      <a:pt x="6085" y="10154"/>
                    </a:cubicBezTo>
                    <a:cubicBezTo>
                      <a:pt x="6063" y="10114"/>
                      <a:pt x="6330" y="10154"/>
                      <a:pt x="6352" y="9995"/>
                    </a:cubicBezTo>
                    <a:cubicBezTo>
                      <a:pt x="6375" y="9875"/>
                      <a:pt x="6442" y="9677"/>
                      <a:pt x="6553" y="9677"/>
                    </a:cubicBezTo>
                    <a:cubicBezTo>
                      <a:pt x="6665" y="9677"/>
                      <a:pt x="6642" y="9398"/>
                      <a:pt x="6464" y="9239"/>
                    </a:cubicBezTo>
                    <a:cubicBezTo>
                      <a:pt x="6286" y="9080"/>
                      <a:pt x="6731" y="9000"/>
                      <a:pt x="6843" y="9239"/>
                    </a:cubicBezTo>
                    <a:cubicBezTo>
                      <a:pt x="6932" y="9478"/>
                      <a:pt x="7110" y="9677"/>
                      <a:pt x="7222" y="9478"/>
                    </a:cubicBezTo>
                    <a:cubicBezTo>
                      <a:pt x="7311" y="9319"/>
                      <a:pt x="7891" y="8801"/>
                      <a:pt x="7891" y="9040"/>
                    </a:cubicBezTo>
                    <a:cubicBezTo>
                      <a:pt x="7891" y="9279"/>
                      <a:pt x="7467" y="9438"/>
                      <a:pt x="7289" y="9716"/>
                    </a:cubicBezTo>
                    <a:close/>
                    <a:moveTo>
                      <a:pt x="11167" y="16916"/>
                    </a:moveTo>
                    <a:cubicBezTo>
                      <a:pt x="11056" y="16956"/>
                      <a:pt x="11190" y="16359"/>
                      <a:pt x="10967" y="16121"/>
                    </a:cubicBezTo>
                    <a:cubicBezTo>
                      <a:pt x="10699" y="15882"/>
                      <a:pt x="10588" y="15405"/>
                      <a:pt x="10588" y="15126"/>
                    </a:cubicBezTo>
                    <a:cubicBezTo>
                      <a:pt x="10588" y="14888"/>
                      <a:pt x="10811" y="14768"/>
                      <a:pt x="10900" y="14967"/>
                    </a:cubicBezTo>
                    <a:cubicBezTo>
                      <a:pt x="10989" y="15166"/>
                      <a:pt x="11123" y="15962"/>
                      <a:pt x="11190" y="16240"/>
                    </a:cubicBezTo>
                    <a:cubicBezTo>
                      <a:pt x="11279" y="16479"/>
                      <a:pt x="11279" y="16916"/>
                      <a:pt x="11167" y="1691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8" name="Shape">
                <a:extLst>
                  <a:ext uri="{FF2B5EF4-FFF2-40B4-BE49-F238E27FC236}">
                    <a16:creationId xmlns:a16="http://schemas.microsoft.com/office/drawing/2014/main" id="{F6BCE376-2845-EEE9-5032-65297EB92E1B}"/>
                  </a:ext>
                </a:extLst>
              </p:cNvPr>
              <p:cNvSpPr/>
              <p:nvPr/>
            </p:nvSpPr>
            <p:spPr>
              <a:xfrm>
                <a:off x="746885" y="153509"/>
                <a:ext cx="18740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63" h="13188" extrusionOk="0">
                    <a:moveTo>
                      <a:pt x="17097" y="8188"/>
                    </a:moveTo>
                    <a:cubicBezTo>
                      <a:pt x="20507" y="-2612"/>
                      <a:pt x="-1093" y="-813"/>
                      <a:pt x="43" y="2787"/>
                    </a:cubicBezTo>
                    <a:cubicBezTo>
                      <a:pt x="4591" y="9988"/>
                      <a:pt x="14823" y="18988"/>
                      <a:pt x="17097" y="818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69" name="Shape">
                <a:extLst>
                  <a:ext uri="{FF2B5EF4-FFF2-40B4-BE49-F238E27FC236}">
                    <a16:creationId xmlns:a16="http://schemas.microsoft.com/office/drawing/2014/main" id="{4154A718-8CF2-0CC6-FCFE-676DE4143882}"/>
                  </a:ext>
                </a:extLst>
              </p:cNvPr>
              <p:cNvSpPr/>
              <p:nvPr/>
            </p:nvSpPr>
            <p:spPr>
              <a:xfrm>
                <a:off x="634982" y="164616"/>
                <a:ext cx="105140" cy="46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2" h="20320" extrusionOk="0">
                    <a:moveTo>
                      <a:pt x="123" y="15999"/>
                    </a:moveTo>
                    <a:cubicBezTo>
                      <a:pt x="1093" y="16959"/>
                      <a:pt x="123" y="20320"/>
                      <a:pt x="1093" y="19360"/>
                    </a:cubicBezTo>
                    <a:cubicBezTo>
                      <a:pt x="2064" y="18399"/>
                      <a:pt x="2307" y="17919"/>
                      <a:pt x="3035" y="18399"/>
                    </a:cubicBezTo>
                    <a:cubicBezTo>
                      <a:pt x="4491" y="19360"/>
                      <a:pt x="4734" y="16959"/>
                      <a:pt x="5219" y="15999"/>
                    </a:cubicBezTo>
                    <a:cubicBezTo>
                      <a:pt x="5947" y="14560"/>
                      <a:pt x="5705" y="20320"/>
                      <a:pt x="7161" y="20320"/>
                    </a:cubicBezTo>
                    <a:cubicBezTo>
                      <a:pt x="8617" y="20320"/>
                      <a:pt x="8374" y="14560"/>
                      <a:pt x="9588" y="15999"/>
                    </a:cubicBezTo>
                    <a:cubicBezTo>
                      <a:pt x="10802" y="17919"/>
                      <a:pt x="11045" y="15520"/>
                      <a:pt x="11288" y="13599"/>
                    </a:cubicBezTo>
                    <a:cubicBezTo>
                      <a:pt x="11530" y="12159"/>
                      <a:pt x="11530" y="9280"/>
                      <a:pt x="12987" y="8799"/>
                    </a:cubicBezTo>
                    <a:cubicBezTo>
                      <a:pt x="14200" y="8319"/>
                      <a:pt x="13229" y="11199"/>
                      <a:pt x="13715" y="13599"/>
                    </a:cubicBezTo>
                    <a:cubicBezTo>
                      <a:pt x="14685" y="16479"/>
                      <a:pt x="16142" y="13599"/>
                      <a:pt x="16384" y="12159"/>
                    </a:cubicBezTo>
                    <a:cubicBezTo>
                      <a:pt x="16384" y="10719"/>
                      <a:pt x="18569" y="11679"/>
                      <a:pt x="18569" y="10239"/>
                    </a:cubicBezTo>
                    <a:cubicBezTo>
                      <a:pt x="18326" y="8319"/>
                      <a:pt x="19054" y="7839"/>
                      <a:pt x="18569" y="5919"/>
                    </a:cubicBezTo>
                    <a:cubicBezTo>
                      <a:pt x="17840" y="3999"/>
                      <a:pt x="19539" y="4479"/>
                      <a:pt x="20267" y="3039"/>
                    </a:cubicBezTo>
                    <a:cubicBezTo>
                      <a:pt x="20995" y="1599"/>
                      <a:pt x="19297" y="3039"/>
                      <a:pt x="18083" y="639"/>
                    </a:cubicBezTo>
                    <a:cubicBezTo>
                      <a:pt x="16870" y="-1280"/>
                      <a:pt x="16384" y="1599"/>
                      <a:pt x="16384" y="3039"/>
                    </a:cubicBezTo>
                    <a:cubicBezTo>
                      <a:pt x="16384" y="4479"/>
                      <a:pt x="13957" y="3039"/>
                      <a:pt x="12744" y="2079"/>
                    </a:cubicBezTo>
                    <a:cubicBezTo>
                      <a:pt x="11288" y="1119"/>
                      <a:pt x="9588" y="5439"/>
                      <a:pt x="7646" y="7359"/>
                    </a:cubicBezTo>
                    <a:cubicBezTo>
                      <a:pt x="5705" y="9280"/>
                      <a:pt x="5705" y="12639"/>
                      <a:pt x="3763" y="12159"/>
                    </a:cubicBezTo>
                    <a:cubicBezTo>
                      <a:pt x="2064" y="12159"/>
                      <a:pt x="-605" y="15520"/>
                      <a:pt x="123" y="1599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0" name="Shape">
                <a:extLst>
                  <a:ext uri="{FF2B5EF4-FFF2-40B4-BE49-F238E27FC236}">
                    <a16:creationId xmlns:a16="http://schemas.microsoft.com/office/drawing/2014/main" id="{0C6F9984-7ABD-3E8D-169A-3D21C8A34C74}"/>
                  </a:ext>
                </a:extLst>
              </p:cNvPr>
              <p:cNvSpPr/>
              <p:nvPr/>
            </p:nvSpPr>
            <p:spPr>
              <a:xfrm>
                <a:off x="712537" y="184718"/>
                <a:ext cx="166549" cy="63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0387" extrusionOk="0">
                    <a:moveTo>
                      <a:pt x="2531" y="4709"/>
                    </a:moveTo>
                    <a:cubicBezTo>
                      <a:pt x="1435" y="4709"/>
                      <a:pt x="1592" y="7229"/>
                      <a:pt x="2844" y="7229"/>
                    </a:cubicBezTo>
                    <a:cubicBezTo>
                      <a:pt x="4096" y="7229"/>
                      <a:pt x="4409" y="8308"/>
                      <a:pt x="2687" y="7949"/>
                    </a:cubicBezTo>
                    <a:cubicBezTo>
                      <a:pt x="809" y="7949"/>
                      <a:pt x="27" y="11549"/>
                      <a:pt x="1279" y="10828"/>
                    </a:cubicBezTo>
                    <a:cubicBezTo>
                      <a:pt x="2531" y="10108"/>
                      <a:pt x="4096" y="10108"/>
                      <a:pt x="3157" y="10828"/>
                    </a:cubicBezTo>
                    <a:cubicBezTo>
                      <a:pt x="2218" y="11549"/>
                      <a:pt x="-286" y="11909"/>
                      <a:pt x="27" y="12989"/>
                    </a:cubicBezTo>
                    <a:cubicBezTo>
                      <a:pt x="183" y="13709"/>
                      <a:pt x="1279" y="13709"/>
                      <a:pt x="2218" y="14428"/>
                    </a:cubicBezTo>
                    <a:cubicBezTo>
                      <a:pt x="3314" y="15509"/>
                      <a:pt x="3940" y="15869"/>
                      <a:pt x="4722" y="14068"/>
                    </a:cubicBezTo>
                    <a:cubicBezTo>
                      <a:pt x="5505" y="11909"/>
                      <a:pt x="6444" y="10108"/>
                      <a:pt x="6131" y="12629"/>
                    </a:cubicBezTo>
                    <a:cubicBezTo>
                      <a:pt x="5661" y="15509"/>
                      <a:pt x="7383" y="13349"/>
                      <a:pt x="9418" y="13349"/>
                    </a:cubicBezTo>
                    <a:cubicBezTo>
                      <a:pt x="11609" y="12989"/>
                      <a:pt x="9105" y="16229"/>
                      <a:pt x="6913" y="16589"/>
                    </a:cubicBezTo>
                    <a:cubicBezTo>
                      <a:pt x="4722" y="16949"/>
                      <a:pt x="5035" y="19469"/>
                      <a:pt x="6757" y="20189"/>
                    </a:cubicBezTo>
                    <a:cubicBezTo>
                      <a:pt x="8479" y="21269"/>
                      <a:pt x="12235" y="17669"/>
                      <a:pt x="13018" y="15869"/>
                    </a:cubicBezTo>
                    <a:cubicBezTo>
                      <a:pt x="13957" y="13709"/>
                      <a:pt x="14740" y="16949"/>
                      <a:pt x="15522" y="15509"/>
                    </a:cubicBezTo>
                    <a:cubicBezTo>
                      <a:pt x="16461" y="14068"/>
                      <a:pt x="18027" y="15509"/>
                      <a:pt x="19592" y="14789"/>
                    </a:cubicBezTo>
                    <a:cubicBezTo>
                      <a:pt x="21000" y="14068"/>
                      <a:pt x="21314" y="7589"/>
                      <a:pt x="20218" y="6508"/>
                    </a:cubicBezTo>
                    <a:cubicBezTo>
                      <a:pt x="19122" y="5429"/>
                      <a:pt x="19122" y="7949"/>
                      <a:pt x="18183" y="8308"/>
                    </a:cubicBezTo>
                    <a:cubicBezTo>
                      <a:pt x="17400" y="8669"/>
                      <a:pt x="16931" y="6148"/>
                      <a:pt x="16148" y="4348"/>
                    </a:cubicBezTo>
                    <a:cubicBezTo>
                      <a:pt x="15522" y="2909"/>
                      <a:pt x="15992" y="-331"/>
                      <a:pt x="14896" y="28"/>
                    </a:cubicBezTo>
                    <a:cubicBezTo>
                      <a:pt x="13957" y="388"/>
                      <a:pt x="11766" y="4348"/>
                      <a:pt x="13018" y="4709"/>
                    </a:cubicBezTo>
                    <a:cubicBezTo>
                      <a:pt x="14427" y="5069"/>
                      <a:pt x="13957" y="6508"/>
                      <a:pt x="13174" y="7229"/>
                    </a:cubicBezTo>
                    <a:cubicBezTo>
                      <a:pt x="12548" y="7949"/>
                      <a:pt x="14896" y="9389"/>
                      <a:pt x="14583" y="10468"/>
                    </a:cubicBezTo>
                    <a:cubicBezTo>
                      <a:pt x="14270" y="11549"/>
                      <a:pt x="10670" y="10468"/>
                      <a:pt x="10514" y="8669"/>
                    </a:cubicBezTo>
                    <a:cubicBezTo>
                      <a:pt x="10357" y="6869"/>
                      <a:pt x="7540" y="3628"/>
                      <a:pt x="6287" y="4348"/>
                    </a:cubicBezTo>
                    <a:cubicBezTo>
                      <a:pt x="5192" y="5069"/>
                      <a:pt x="5661" y="2188"/>
                      <a:pt x="4409" y="2188"/>
                    </a:cubicBezTo>
                    <a:cubicBezTo>
                      <a:pt x="3314" y="1828"/>
                      <a:pt x="3627" y="4348"/>
                      <a:pt x="2531" y="4709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1" name="Shape">
                <a:extLst>
                  <a:ext uri="{FF2B5EF4-FFF2-40B4-BE49-F238E27FC236}">
                    <a16:creationId xmlns:a16="http://schemas.microsoft.com/office/drawing/2014/main" id="{58025A7F-17B5-7EDB-317A-774396E7C89E}"/>
                  </a:ext>
                </a:extLst>
              </p:cNvPr>
              <p:cNvSpPr/>
              <p:nvPr/>
            </p:nvSpPr>
            <p:spPr>
              <a:xfrm>
                <a:off x="490288" y="665171"/>
                <a:ext cx="23944" cy="30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61" h="17930" extrusionOk="0">
                    <a:moveTo>
                      <a:pt x="1596" y="874"/>
                    </a:moveTo>
                    <a:cubicBezTo>
                      <a:pt x="-5107" y="4249"/>
                      <a:pt x="11280" y="19775"/>
                      <a:pt x="14259" y="17749"/>
                    </a:cubicBezTo>
                    <a:cubicBezTo>
                      <a:pt x="16493" y="16399"/>
                      <a:pt x="10535" y="10324"/>
                      <a:pt x="10535" y="6274"/>
                    </a:cubicBezTo>
                    <a:cubicBezTo>
                      <a:pt x="10535" y="2224"/>
                      <a:pt x="8300" y="-1825"/>
                      <a:pt x="1596" y="874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2" name="Shape">
                <a:extLst>
                  <a:ext uri="{FF2B5EF4-FFF2-40B4-BE49-F238E27FC236}">
                    <a16:creationId xmlns:a16="http://schemas.microsoft.com/office/drawing/2014/main" id="{2D436A4E-B782-5C4A-DEB2-D88EDC3A1762}"/>
                  </a:ext>
                </a:extLst>
              </p:cNvPr>
              <p:cNvSpPr/>
              <p:nvPr/>
            </p:nvSpPr>
            <p:spPr>
              <a:xfrm>
                <a:off x="1460984" y="734559"/>
                <a:ext cx="37998" cy="14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1" h="14609" extrusionOk="0">
                    <a:moveTo>
                      <a:pt x="15" y="740"/>
                    </a:moveTo>
                    <a:cubicBezTo>
                      <a:pt x="670" y="5287"/>
                      <a:pt x="19652" y="18930"/>
                      <a:pt x="20307" y="13246"/>
                    </a:cubicBezTo>
                    <a:cubicBezTo>
                      <a:pt x="20961" y="6424"/>
                      <a:pt x="-639" y="-2670"/>
                      <a:pt x="15" y="74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3" name="Shape">
                <a:extLst>
                  <a:ext uri="{FF2B5EF4-FFF2-40B4-BE49-F238E27FC236}">
                    <a16:creationId xmlns:a16="http://schemas.microsoft.com/office/drawing/2014/main" id="{04498BDA-FE7B-ADA9-AEDB-F4D2C6FBE15C}"/>
                  </a:ext>
                </a:extLst>
              </p:cNvPr>
              <p:cNvSpPr/>
              <p:nvPr/>
            </p:nvSpPr>
            <p:spPr>
              <a:xfrm>
                <a:off x="593868" y="241665"/>
                <a:ext cx="146780" cy="86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2" h="20972" extrusionOk="0">
                    <a:moveTo>
                      <a:pt x="2760" y="16112"/>
                    </a:moveTo>
                    <a:cubicBezTo>
                      <a:pt x="4303" y="16653"/>
                      <a:pt x="4475" y="20972"/>
                      <a:pt x="5503" y="20972"/>
                    </a:cubicBezTo>
                    <a:cubicBezTo>
                      <a:pt x="6189" y="20972"/>
                      <a:pt x="5675" y="19622"/>
                      <a:pt x="6703" y="19622"/>
                    </a:cubicBezTo>
                    <a:cubicBezTo>
                      <a:pt x="7903" y="19622"/>
                      <a:pt x="7560" y="18813"/>
                      <a:pt x="8589" y="18813"/>
                    </a:cubicBezTo>
                    <a:cubicBezTo>
                      <a:pt x="9618" y="19083"/>
                      <a:pt x="10475" y="18542"/>
                      <a:pt x="10475" y="16653"/>
                    </a:cubicBezTo>
                    <a:cubicBezTo>
                      <a:pt x="10475" y="14762"/>
                      <a:pt x="11332" y="13953"/>
                      <a:pt x="12360" y="13682"/>
                    </a:cubicBezTo>
                    <a:cubicBezTo>
                      <a:pt x="13389" y="13142"/>
                      <a:pt x="12360" y="11253"/>
                      <a:pt x="13903" y="10712"/>
                    </a:cubicBezTo>
                    <a:cubicBezTo>
                      <a:pt x="15275" y="10171"/>
                      <a:pt x="19389" y="7471"/>
                      <a:pt x="20075" y="6661"/>
                    </a:cubicBezTo>
                    <a:cubicBezTo>
                      <a:pt x="20761" y="5851"/>
                      <a:pt x="19218" y="4772"/>
                      <a:pt x="17675" y="3152"/>
                    </a:cubicBezTo>
                    <a:cubicBezTo>
                      <a:pt x="16132" y="1802"/>
                      <a:pt x="14932" y="1262"/>
                      <a:pt x="13732" y="2612"/>
                    </a:cubicBezTo>
                    <a:cubicBezTo>
                      <a:pt x="12532" y="3692"/>
                      <a:pt x="13389" y="1262"/>
                      <a:pt x="12532" y="1802"/>
                    </a:cubicBezTo>
                    <a:cubicBezTo>
                      <a:pt x="11503" y="2612"/>
                      <a:pt x="8932" y="722"/>
                      <a:pt x="8589" y="182"/>
                    </a:cubicBezTo>
                    <a:cubicBezTo>
                      <a:pt x="8246" y="-628"/>
                      <a:pt x="3618" y="1531"/>
                      <a:pt x="2589" y="1531"/>
                    </a:cubicBezTo>
                    <a:cubicBezTo>
                      <a:pt x="1389" y="1531"/>
                      <a:pt x="2589" y="3422"/>
                      <a:pt x="3446" y="4502"/>
                    </a:cubicBezTo>
                    <a:cubicBezTo>
                      <a:pt x="4132" y="5312"/>
                      <a:pt x="1560" y="8282"/>
                      <a:pt x="2075" y="9091"/>
                    </a:cubicBezTo>
                    <a:cubicBezTo>
                      <a:pt x="2589" y="9631"/>
                      <a:pt x="1560" y="11523"/>
                      <a:pt x="360" y="13682"/>
                    </a:cubicBezTo>
                    <a:cubicBezTo>
                      <a:pt x="-839" y="15843"/>
                      <a:pt x="1218" y="15573"/>
                      <a:pt x="2760" y="16112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4" name="Shape">
                <a:extLst>
                  <a:ext uri="{FF2B5EF4-FFF2-40B4-BE49-F238E27FC236}">
                    <a16:creationId xmlns:a16="http://schemas.microsoft.com/office/drawing/2014/main" id="{C4AB8F0C-F89D-F5F4-170E-77D149BC1130}"/>
                  </a:ext>
                </a:extLst>
              </p:cNvPr>
              <p:cNvSpPr/>
              <p:nvPr/>
            </p:nvSpPr>
            <p:spPr>
              <a:xfrm>
                <a:off x="1098729" y="259837"/>
                <a:ext cx="408053" cy="261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102" extrusionOk="0">
                    <a:moveTo>
                      <a:pt x="12892" y="5490"/>
                    </a:moveTo>
                    <a:cubicBezTo>
                      <a:pt x="13213" y="5490"/>
                      <a:pt x="13599" y="5131"/>
                      <a:pt x="13535" y="4683"/>
                    </a:cubicBezTo>
                    <a:cubicBezTo>
                      <a:pt x="13406" y="4325"/>
                      <a:pt x="12571" y="4235"/>
                      <a:pt x="12442" y="4773"/>
                    </a:cubicBezTo>
                    <a:cubicBezTo>
                      <a:pt x="12249" y="5221"/>
                      <a:pt x="11606" y="4235"/>
                      <a:pt x="11606" y="3787"/>
                    </a:cubicBezTo>
                    <a:cubicBezTo>
                      <a:pt x="11606" y="3429"/>
                      <a:pt x="10578" y="3787"/>
                      <a:pt x="10706" y="3070"/>
                    </a:cubicBezTo>
                    <a:cubicBezTo>
                      <a:pt x="10835" y="2443"/>
                      <a:pt x="9484" y="2263"/>
                      <a:pt x="9162" y="2263"/>
                    </a:cubicBezTo>
                    <a:cubicBezTo>
                      <a:pt x="8777" y="2263"/>
                      <a:pt x="8262" y="2622"/>
                      <a:pt x="8327" y="3070"/>
                    </a:cubicBezTo>
                    <a:cubicBezTo>
                      <a:pt x="8391" y="3518"/>
                      <a:pt x="7941" y="3339"/>
                      <a:pt x="7877" y="2891"/>
                    </a:cubicBezTo>
                    <a:cubicBezTo>
                      <a:pt x="7812" y="2353"/>
                      <a:pt x="6977" y="3429"/>
                      <a:pt x="6720" y="3429"/>
                    </a:cubicBezTo>
                    <a:cubicBezTo>
                      <a:pt x="6462" y="3429"/>
                      <a:pt x="6848" y="2084"/>
                      <a:pt x="6720" y="1726"/>
                    </a:cubicBezTo>
                    <a:cubicBezTo>
                      <a:pt x="6591" y="1278"/>
                      <a:pt x="6398" y="1188"/>
                      <a:pt x="6205" y="471"/>
                    </a:cubicBezTo>
                    <a:cubicBezTo>
                      <a:pt x="6012" y="-156"/>
                      <a:pt x="5048" y="112"/>
                      <a:pt x="4791" y="471"/>
                    </a:cubicBezTo>
                    <a:cubicBezTo>
                      <a:pt x="4534" y="919"/>
                      <a:pt x="3698" y="740"/>
                      <a:pt x="3248" y="1367"/>
                    </a:cubicBezTo>
                    <a:cubicBezTo>
                      <a:pt x="2798" y="1995"/>
                      <a:pt x="3313" y="2622"/>
                      <a:pt x="3505" y="2801"/>
                    </a:cubicBezTo>
                    <a:cubicBezTo>
                      <a:pt x="3698" y="3070"/>
                      <a:pt x="2798" y="3429"/>
                      <a:pt x="3120" y="3787"/>
                    </a:cubicBezTo>
                    <a:cubicBezTo>
                      <a:pt x="3377" y="4146"/>
                      <a:pt x="3827" y="3966"/>
                      <a:pt x="3891" y="4504"/>
                    </a:cubicBezTo>
                    <a:cubicBezTo>
                      <a:pt x="3891" y="5131"/>
                      <a:pt x="2798" y="4325"/>
                      <a:pt x="2670" y="3877"/>
                    </a:cubicBezTo>
                    <a:cubicBezTo>
                      <a:pt x="2477" y="3339"/>
                      <a:pt x="2734" y="2891"/>
                      <a:pt x="2477" y="2532"/>
                    </a:cubicBezTo>
                    <a:cubicBezTo>
                      <a:pt x="2284" y="2174"/>
                      <a:pt x="2477" y="1726"/>
                      <a:pt x="2863" y="1098"/>
                    </a:cubicBezTo>
                    <a:cubicBezTo>
                      <a:pt x="3313" y="471"/>
                      <a:pt x="3634" y="561"/>
                      <a:pt x="3634" y="202"/>
                    </a:cubicBezTo>
                    <a:cubicBezTo>
                      <a:pt x="3634" y="-156"/>
                      <a:pt x="1834" y="-156"/>
                      <a:pt x="741" y="1188"/>
                    </a:cubicBezTo>
                    <a:cubicBezTo>
                      <a:pt x="-287" y="2532"/>
                      <a:pt x="34" y="4325"/>
                      <a:pt x="98" y="4683"/>
                    </a:cubicBezTo>
                    <a:cubicBezTo>
                      <a:pt x="163" y="5042"/>
                      <a:pt x="1063" y="4863"/>
                      <a:pt x="1641" y="5131"/>
                    </a:cubicBezTo>
                    <a:cubicBezTo>
                      <a:pt x="2155" y="5311"/>
                      <a:pt x="1898" y="5669"/>
                      <a:pt x="1448" y="5580"/>
                    </a:cubicBezTo>
                    <a:cubicBezTo>
                      <a:pt x="1063" y="5490"/>
                      <a:pt x="355" y="5311"/>
                      <a:pt x="355" y="5669"/>
                    </a:cubicBezTo>
                    <a:cubicBezTo>
                      <a:pt x="420" y="6117"/>
                      <a:pt x="1255" y="6834"/>
                      <a:pt x="1770" y="6655"/>
                    </a:cubicBezTo>
                    <a:cubicBezTo>
                      <a:pt x="2284" y="6476"/>
                      <a:pt x="2284" y="6476"/>
                      <a:pt x="2541" y="6924"/>
                    </a:cubicBezTo>
                    <a:cubicBezTo>
                      <a:pt x="2734" y="7283"/>
                      <a:pt x="3377" y="7193"/>
                      <a:pt x="3955" y="7193"/>
                    </a:cubicBezTo>
                    <a:cubicBezTo>
                      <a:pt x="4598" y="7283"/>
                      <a:pt x="5305" y="7551"/>
                      <a:pt x="5562" y="7641"/>
                    </a:cubicBezTo>
                    <a:cubicBezTo>
                      <a:pt x="5884" y="7641"/>
                      <a:pt x="6205" y="7372"/>
                      <a:pt x="6334" y="7193"/>
                    </a:cubicBezTo>
                    <a:cubicBezTo>
                      <a:pt x="6398" y="6924"/>
                      <a:pt x="7620" y="7551"/>
                      <a:pt x="7941" y="7462"/>
                    </a:cubicBezTo>
                    <a:cubicBezTo>
                      <a:pt x="8327" y="7462"/>
                      <a:pt x="8070" y="7014"/>
                      <a:pt x="7877" y="6834"/>
                    </a:cubicBezTo>
                    <a:cubicBezTo>
                      <a:pt x="7620" y="6745"/>
                      <a:pt x="7748" y="6117"/>
                      <a:pt x="8005" y="6386"/>
                    </a:cubicBezTo>
                    <a:cubicBezTo>
                      <a:pt x="8327" y="6565"/>
                      <a:pt x="8777" y="6745"/>
                      <a:pt x="8905" y="7103"/>
                    </a:cubicBezTo>
                    <a:cubicBezTo>
                      <a:pt x="8970" y="7462"/>
                      <a:pt x="9227" y="7283"/>
                      <a:pt x="9291" y="7641"/>
                    </a:cubicBezTo>
                    <a:cubicBezTo>
                      <a:pt x="9291" y="7910"/>
                      <a:pt x="10320" y="8268"/>
                      <a:pt x="10384" y="8627"/>
                    </a:cubicBezTo>
                    <a:cubicBezTo>
                      <a:pt x="10384" y="8985"/>
                      <a:pt x="9355" y="9165"/>
                      <a:pt x="9677" y="9523"/>
                    </a:cubicBezTo>
                    <a:cubicBezTo>
                      <a:pt x="9934" y="9792"/>
                      <a:pt x="10384" y="9075"/>
                      <a:pt x="10771" y="9075"/>
                    </a:cubicBezTo>
                    <a:cubicBezTo>
                      <a:pt x="11156" y="8985"/>
                      <a:pt x="11156" y="10240"/>
                      <a:pt x="11478" y="10061"/>
                    </a:cubicBezTo>
                    <a:cubicBezTo>
                      <a:pt x="11863" y="9792"/>
                      <a:pt x="12185" y="10240"/>
                      <a:pt x="12571" y="11047"/>
                    </a:cubicBezTo>
                    <a:cubicBezTo>
                      <a:pt x="12956" y="11764"/>
                      <a:pt x="12506" y="12481"/>
                      <a:pt x="12571" y="12750"/>
                    </a:cubicBezTo>
                    <a:cubicBezTo>
                      <a:pt x="12571" y="13019"/>
                      <a:pt x="13342" y="12929"/>
                      <a:pt x="13728" y="12660"/>
                    </a:cubicBezTo>
                    <a:cubicBezTo>
                      <a:pt x="14178" y="12302"/>
                      <a:pt x="14564" y="13019"/>
                      <a:pt x="14885" y="13377"/>
                    </a:cubicBezTo>
                    <a:cubicBezTo>
                      <a:pt x="15206" y="13825"/>
                      <a:pt x="13663" y="14453"/>
                      <a:pt x="13792" y="14094"/>
                    </a:cubicBezTo>
                    <a:cubicBezTo>
                      <a:pt x="13921" y="13736"/>
                      <a:pt x="12892" y="12660"/>
                      <a:pt x="11992" y="13198"/>
                    </a:cubicBezTo>
                    <a:cubicBezTo>
                      <a:pt x="11028" y="13646"/>
                      <a:pt x="11671" y="14453"/>
                      <a:pt x="11799" y="14901"/>
                    </a:cubicBezTo>
                    <a:cubicBezTo>
                      <a:pt x="11863" y="15349"/>
                      <a:pt x="10963" y="15797"/>
                      <a:pt x="10062" y="15349"/>
                    </a:cubicBezTo>
                    <a:cubicBezTo>
                      <a:pt x="9227" y="14990"/>
                      <a:pt x="9484" y="15618"/>
                      <a:pt x="9098" y="15618"/>
                    </a:cubicBezTo>
                    <a:cubicBezTo>
                      <a:pt x="8777" y="15618"/>
                      <a:pt x="8391" y="16424"/>
                      <a:pt x="8712" y="16873"/>
                    </a:cubicBezTo>
                    <a:cubicBezTo>
                      <a:pt x="9034" y="17410"/>
                      <a:pt x="9741" y="16962"/>
                      <a:pt x="10320" y="16962"/>
                    </a:cubicBezTo>
                    <a:cubicBezTo>
                      <a:pt x="10899" y="17052"/>
                      <a:pt x="10963" y="17231"/>
                      <a:pt x="11028" y="16783"/>
                    </a:cubicBezTo>
                    <a:cubicBezTo>
                      <a:pt x="11092" y="16335"/>
                      <a:pt x="11671" y="16604"/>
                      <a:pt x="12121" y="16693"/>
                    </a:cubicBezTo>
                    <a:cubicBezTo>
                      <a:pt x="12506" y="16873"/>
                      <a:pt x="12442" y="17679"/>
                      <a:pt x="12956" y="17769"/>
                    </a:cubicBezTo>
                    <a:cubicBezTo>
                      <a:pt x="13471" y="17858"/>
                      <a:pt x="13021" y="18575"/>
                      <a:pt x="13342" y="19024"/>
                    </a:cubicBezTo>
                    <a:cubicBezTo>
                      <a:pt x="13663" y="19561"/>
                      <a:pt x="14692" y="19292"/>
                      <a:pt x="15078" y="19830"/>
                    </a:cubicBezTo>
                    <a:cubicBezTo>
                      <a:pt x="15463" y="20368"/>
                      <a:pt x="17135" y="21444"/>
                      <a:pt x="17328" y="20995"/>
                    </a:cubicBezTo>
                    <a:cubicBezTo>
                      <a:pt x="17585" y="20547"/>
                      <a:pt x="15913" y="18486"/>
                      <a:pt x="15463" y="18307"/>
                    </a:cubicBezTo>
                    <a:cubicBezTo>
                      <a:pt x="14949" y="18127"/>
                      <a:pt x="15913" y="17948"/>
                      <a:pt x="16556" y="18575"/>
                    </a:cubicBezTo>
                    <a:cubicBezTo>
                      <a:pt x="17135" y="19292"/>
                      <a:pt x="18035" y="19561"/>
                      <a:pt x="18485" y="18755"/>
                    </a:cubicBezTo>
                    <a:cubicBezTo>
                      <a:pt x="18935" y="17948"/>
                      <a:pt x="18099" y="18217"/>
                      <a:pt x="18099" y="17590"/>
                    </a:cubicBezTo>
                    <a:cubicBezTo>
                      <a:pt x="18099" y="17052"/>
                      <a:pt x="17842" y="16245"/>
                      <a:pt x="17392" y="16245"/>
                    </a:cubicBezTo>
                    <a:cubicBezTo>
                      <a:pt x="16942" y="16245"/>
                      <a:pt x="15785" y="14990"/>
                      <a:pt x="16171" y="14722"/>
                    </a:cubicBezTo>
                    <a:cubicBezTo>
                      <a:pt x="16621" y="14453"/>
                      <a:pt x="16042" y="14094"/>
                      <a:pt x="16363" y="13556"/>
                    </a:cubicBezTo>
                    <a:cubicBezTo>
                      <a:pt x="16685" y="13108"/>
                      <a:pt x="17006" y="14004"/>
                      <a:pt x="17392" y="14094"/>
                    </a:cubicBezTo>
                    <a:cubicBezTo>
                      <a:pt x="17778" y="14094"/>
                      <a:pt x="17842" y="14811"/>
                      <a:pt x="18485" y="15528"/>
                    </a:cubicBezTo>
                    <a:cubicBezTo>
                      <a:pt x="19063" y="16245"/>
                      <a:pt x="19128" y="15707"/>
                      <a:pt x="19256" y="15259"/>
                    </a:cubicBezTo>
                    <a:cubicBezTo>
                      <a:pt x="19321" y="14722"/>
                      <a:pt x="20028" y="15170"/>
                      <a:pt x="19963" y="14632"/>
                    </a:cubicBezTo>
                    <a:cubicBezTo>
                      <a:pt x="19963" y="14184"/>
                      <a:pt x="20542" y="13556"/>
                      <a:pt x="20928" y="13377"/>
                    </a:cubicBezTo>
                    <a:cubicBezTo>
                      <a:pt x="21313" y="13108"/>
                      <a:pt x="20606" y="12570"/>
                      <a:pt x="20092" y="12660"/>
                    </a:cubicBezTo>
                    <a:cubicBezTo>
                      <a:pt x="19578" y="12660"/>
                      <a:pt x="19449" y="12212"/>
                      <a:pt x="19449" y="11853"/>
                    </a:cubicBezTo>
                    <a:cubicBezTo>
                      <a:pt x="19449" y="11585"/>
                      <a:pt x="18485" y="10778"/>
                      <a:pt x="18163" y="10957"/>
                    </a:cubicBezTo>
                    <a:cubicBezTo>
                      <a:pt x="17842" y="11047"/>
                      <a:pt x="17328" y="10330"/>
                      <a:pt x="16878" y="10330"/>
                    </a:cubicBezTo>
                    <a:cubicBezTo>
                      <a:pt x="16492" y="10240"/>
                      <a:pt x="15849" y="9792"/>
                      <a:pt x="15913" y="9165"/>
                    </a:cubicBezTo>
                    <a:cubicBezTo>
                      <a:pt x="15978" y="8537"/>
                      <a:pt x="16749" y="9344"/>
                      <a:pt x="16942" y="8896"/>
                    </a:cubicBezTo>
                    <a:cubicBezTo>
                      <a:pt x="17071" y="8358"/>
                      <a:pt x="16106" y="8627"/>
                      <a:pt x="16106" y="8268"/>
                    </a:cubicBezTo>
                    <a:cubicBezTo>
                      <a:pt x="16042" y="7910"/>
                      <a:pt x="16299" y="8089"/>
                      <a:pt x="16492" y="7820"/>
                    </a:cubicBezTo>
                    <a:cubicBezTo>
                      <a:pt x="16685" y="7641"/>
                      <a:pt x="16363" y="7193"/>
                      <a:pt x="16106" y="7014"/>
                    </a:cubicBezTo>
                    <a:cubicBezTo>
                      <a:pt x="15913" y="6834"/>
                      <a:pt x="15849" y="7372"/>
                      <a:pt x="15592" y="7372"/>
                    </a:cubicBezTo>
                    <a:cubicBezTo>
                      <a:pt x="15399" y="7372"/>
                      <a:pt x="15592" y="6834"/>
                      <a:pt x="15721" y="6565"/>
                    </a:cubicBezTo>
                    <a:cubicBezTo>
                      <a:pt x="15913" y="6207"/>
                      <a:pt x="15013" y="5848"/>
                      <a:pt x="14628" y="6028"/>
                    </a:cubicBezTo>
                    <a:cubicBezTo>
                      <a:pt x="14242" y="6207"/>
                      <a:pt x="14113" y="5938"/>
                      <a:pt x="14113" y="5580"/>
                    </a:cubicBezTo>
                    <a:cubicBezTo>
                      <a:pt x="14113" y="5221"/>
                      <a:pt x="13406" y="5580"/>
                      <a:pt x="13149" y="5848"/>
                    </a:cubicBezTo>
                    <a:cubicBezTo>
                      <a:pt x="12892" y="6117"/>
                      <a:pt x="12571" y="5580"/>
                      <a:pt x="12892" y="549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5" name="Shape">
                <a:extLst>
                  <a:ext uri="{FF2B5EF4-FFF2-40B4-BE49-F238E27FC236}">
                    <a16:creationId xmlns:a16="http://schemas.microsoft.com/office/drawing/2014/main" id="{DD460006-27F7-5B4D-6F66-D79DFBB1EC19}"/>
                  </a:ext>
                </a:extLst>
              </p:cNvPr>
              <p:cNvSpPr/>
              <p:nvPr/>
            </p:nvSpPr>
            <p:spPr>
              <a:xfrm>
                <a:off x="1534369" y="707756"/>
                <a:ext cx="92647" cy="75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50" h="20332" extrusionOk="0">
                    <a:moveTo>
                      <a:pt x="10563" y="1097"/>
                    </a:moveTo>
                    <a:cubicBezTo>
                      <a:pt x="11896" y="497"/>
                      <a:pt x="10563" y="-402"/>
                      <a:pt x="9229" y="197"/>
                    </a:cubicBezTo>
                    <a:cubicBezTo>
                      <a:pt x="7896" y="797"/>
                      <a:pt x="4430" y="6197"/>
                      <a:pt x="4430" y="7697"/>
                    </a:cubicBezTo>
                    <a:cubicBezTo>
                      <a:pt x="4430" y="9197"/>
                      <a:pt x="4163" y="10997"/>
                      <a:pt x="3096" y="10997"/>
                    </a:cubicBezTo>
                    <a:cubicBezTo>
                      <a:pt x="1763" y="10697"/>
                      <a:pt x="429" y="12197"/>
                      <a:pt x="1230" y="12797"/>
                    </a:cubicBezTo>
                    <a:cubicBezTo>
                      <a:pt x="2296" y="13697"/>
                      <a:pt x="-1170" y="15797"/>
                      <a:pt x="429" y="16997"/>
                    </a:cubicBezTo>
                    <a:cubicBezTo>
                      <a:pt x="1496" y="17598"/>
                      <a:pt x="3363" y="16697"/>
                      <a:pt x="4963" y="16997"/>
                    </a:cubicBezTo>
                    <a:cubicBezTo>
                      <a:pt x="6563" y="16997"/>
                      <a:pt x="7896" y="17297"/>
                      <a:pt x="9229" y="16097"/>
                    </a:cubicBezTo>
                    <a:cubicBezTo>
                      <a:pt x="10563" y="14897"/>
                      <a:pt x="10563" y="16997"/>
                      <a:pt x="12163" y="16997"/>
                    </a:cubicBezTo>
                    <a:cubicBezTo>
                      <a:pt x="13496" y="16697"/>
                      <a:pt x="11363" y="18197"/>
                      <a:pt x="11363" y="19398"/>
                    </a:cubicBezTo>
                    <a:cubicBezTo>
                      <a:pt x="11363" y="20298"/>
                      <a:pt x="12963" y="18797"/>
                      <a:pt x="14029" y="18197"/>
                    </a:cubicBezTo>
                    <a:cubicBezTo>
                      <a:pt x="15096" y="17598"/>
                      <a:pt x="16430" y="18197"/>
                      <a:pt x="15896" y="19097"/>
                    </a:cubicBezTo>
                    <a:cubicBezTo>
                      <a:pt x="15363" y="19997"/>
                      <a:pt x="18829" y="21198"/>
                      <a:pt x="19630" y="19398"/>
                    </a:cubicBezTo>
                    <a:cubicBezTo>
                      <a:pt x="20430" y="17897"/>
                      <a:pt x="18829" y="15497"/>
                      <a:pt x="18296" y="16397"/>
                    </a:cubicBezTo>
                    <a:cubicBezTo>
                      <a:pt x="17763" y="17598"/>
                      <a:pt x="16963" y="15797"/>
                      <a:pt x="18029" y="14597"/>
                    </a:cubicBezTo>
                    <a:cubicBezTo>
                      <a:pt x="19096" y="13697"/>
                      <a:pt x="17763" y="13397"/>
                      <a:pt x="16696" y="13997"/>
                    </a:cubicBezTo>
                    <a:cubicBezTo>
                      <a:pt x="15630" y="14597"/>
                      <a:pt x="15896" y="11297"/>
                      <a:pt x="16963" y="10697"/>
                    </a:cubicBezTo>
                    <a:cubicBezTo>
                      <a:pt x="18029" y="10097"/>
                      <a:pt x="14563" y="8898"/>
                      <a:pt x="14563" y="9797"/>
                    </a:cubicBezTo>
                    <a:cubicBezTo>
                      <a:pt x="14563" y="10997"/>
                      <a:pt x="12163" y="10397"/>
                      <a:pt x="11896" y="9197"/>
                    </a:cubicBezTo>
                    <a:cubicBezTo>
                      <a:pt x="11630" y="8297"/>
                      <a:pt x="10030" y="7997"/>
                      <a:pt x="10563" y="7397"/>
                    </a:cubicBezTo>
                    <a:cubicBezTo>
                      <a:pt x="11096" y="6497"/>
                      <a:pt x="8430" y="6197"/>
                      <a:pt x="8163" y="7397"/>
                    </a:cubicBezTo>
                    <a:cubicBezTo>
                      <a:pt x="7896" y="8597"/>
                      <a:pt x="7096" y="6497"/>
                      <a:pt x="8430" y="4997"/>
                    </a:cubicBezTo>
                    <a:cubicBezTo>
                      <a:pt x="9763" y="3497"/>
                      <a:pt x="9496" y="1997"/>
                      <a:pt x="10563" y="109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6" name="Shape">
                <a:extLst>
                  <a:ext uri="{FF2B5EF4-FFF2-40B4-BE49-F238E27FC236}">
                    <a16:creationId xmlns:a16="http://schemas.microsoft.com/office/drawing/2014/main" id="{76A7133B-0DA9-AEFE-455B-0168D106DA32}"/>
                  </a:ext>
                </a:extLst>
              </p:cNvPr>
              <p:cNvSpPr/>
              <p:nvPr/>
            </p:nvSpPr>
            <p:spPr>
              <a:xfrm>
                <a:off x="1275172" y="386661"/>
                <a:ext cx="34874" cy="24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38" h="18359" extrusionOk="0">
                    <a:moveTo>
                      <a:pt x="15538" y="15785"/>
                    </a:moveTo>
                    <a:cubicBezTo>
                      <a:pt x="19349" y="14954"/>
                      <a:pt x="18714" y="7476"/>
                      <a:pt x="16173" y="3323"/>
                    </a:cubicBezTo>
                    <a:cubicBezTo>
                      <a:pt x="14902" y="0"/>
                      <a:pt x="10455" y="0"/>
                      <a:pt x="7278" y="0"/>
                    </a:cubicBezTo>
                    <a:cubicBezTo>
                      <a:pt x="3466" y="830"/>
                      <a:pt x="-2251" y="7476"/>
                      <a:pt x="925" y="14954"/>
                    </a:cubicBezTo>
                    <a:cubicBezTo>
                      <a:pt x="4101" y="21600"/>
                      <a:pt x="11726" y="16616"/>
                      <a:pt x="15538" y="15785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7" name="Shape">
                <a:extLst>
                  <a:ext uri="{FF2B5EF4-FFF2-40B4-BE49-F238E27FC236}">
                    <a16:creationId xmlns:a16="http://schemas.microsoft.com/office/drawing/2014/main" id="{5AFE25C0-A06C-90AE-D593-35311195FC10}"/>
                  </a:ext>
                </a:extLst>
              </p:cNvPr>
              <p:cNvSpPr/>
              <p:nvPr/>
            </p:nvSpPr>
            <p:spPr>
              <a:xfrm>
                <a:off x="1069557" y="-2"/>
                <a:ext cx="439283" cy="200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0" h="21010" extrusionOk="0">
                    <a:moveTo>
                      <a:pt x="756" y="4963"/>
                    </a:moveTo>
                    <a:cubicBezTo>
                      <a:pt x="1169" y="4383"/>
                      <a:pt x="1464" y="4731"/>
                      <a:pt x="1110" y="5080"/>
                    </a:cubicBezTo>
                    <a:cubicBezTo>
                      <a:pt x="756" y="5428"/>
                      <a:pt x="874" y="5660"/>
                      <a:pt x="1405" y="5660"/>
                    </a:cubicBezTo>
                    <a:cubicBezTo>
                      <a:pt x="1877" y="5544"/>
                      <a:pt x="1169" y="5892"/>
                      <a:pt x="1169" y="6473"/>
                    </a:cubicBezTo>
                    <a:cubicBezTo>
                      <a:pt x="1169" y="7054"/>
                      <a:pt x="1759" y="6705"/>
                      <a:pt x="1818" y="7286"/>
                    </a:cubicBezTo>
                    <a:cubicBezTo>
                      <a:pt x="1818" y="7867"/>
                      <a:pt x="3116" y="8099"/>
                      <a:pt x="3471" y="7402"/>
                    </a:cubicBezTo>
                    <a:cubicBezTo>
                      <a:pt x="3884" y="6705"/>
                      <a:pt x="3707" y="7634"/>
                      <a:pt x="3707" y="8099"/>
                    </a:cubicBezTo>
                    <a:cubicBezTo>
                      <a:pt x="3648" y="8563"/>
                      <a:pt x="5477" y="8912"/>
                      <a:pt x="5595" y="8331"/>
                    </a:cubicBezTo>
                    <a:cubicBezTo>
                      <a:pt x="5654" y="7751"/>
                      <a:pt x="5949" y="7983"/>
                      <a:pt x="6303" y="8215"/>
                    </a:cubicBezTo>
                    <a:cubicBezTo>
                      <a:pt x="6657" y="8331"/>
                      <a:pt x="8369" y="7518"/>
                      <a:pt x="8428" y="6821"/>
                    </a:cubicBezTo>
                    <a:cubicBezTo>
                      <a:pt x="8428" y="6125"/>
                      <a:pt x="8959" y="7170"/>
                      <a:pt x="8428" y="7983"/>
                    </a:cubicBezTo>
                    <a:cubicBezTo>
                      <a:pt x="7838" y="8680"/>
                      <a:pt x="6716" y="8563"/>
                      <a:pt x="6244" y="8912"/>
                    </a:cubicBezTo>
                    <a:cubicBezTo>
                      <a:pt x="5713" y="9144"/>
                      <a:pt x="6539" y="9841"/>
                      <a:pt x="7071" y="10654"/>
                    </a:cubicBezTo>
                    <a:cubicBezTo>
                      <a:pt x="7543" y="11351"/>
                      <a:pt x="6421" y="11002"/>
                      <a:pt x="5949" y="9957"/>
                    </a:cubicBezTo>
                    <a:cubicBezTo>
                      <a:pt x="5477" y="9028"/>
                      <a:pt x="4415" y="9028"/>
                      <a:pt x="3825" y="9028"/>
                    </a:cubicBezTo>
                    <a:cubicBezTo>
                      <a:pt x="3294" y="9144"/>
                      <a:pt x="3471" y="11118"/>
                      <a:pt x="3884" y="11118"/>
                    </a:cubicBezTo>
                    <a:cubicBezTo>
                      <a:pt x="4297" y="11118"/>
                      <a:pt x="4710" y="11467"/>
                      <a:pt x="5123" y="12744"/>
                    </a:cubicBezTo>
                    <a:cubicBezTo>
                      <a:pt x="5536" y="14021"/>
                      <a:pt x="6421" y="13673"/>
                      <a:pt x="6421" y="14254"/>
                    </a:cubicBezTo>
                    <a:cubicBezTo>
                      <a:pt x="6421" y="14834"/>
                      <a:pt x="5241" y="13789"/>
                      <a:pt x="4592" y="13557"/>
                    </a:cubicBezTo>
                    <a:cubicBezTo>
                      <a:pt x="3943" y="13325"/>
                      <a:pt x="2939" y="14138"/>
                      <a:pt x="2880" y="15067"/>
                    </a:cubicBezTo>
                    <a:cubicBezTo>
                      <a:pt x="2880" y="15996"/>
                      <a:pt x="3825" y="15880"/>
                      <a:pt x="4474" y="15183"/>
                    </a:cubicBezTo>
                    <a:cubicBezTo>
                      <a:pt x="5123" y="14370"/>
                      <a:pt x="4651" y="15415"/>
                      <a:pt x="4356" y="15996"/>
                    </a:cubicBezTo>
                    <a:cubicBezTo>
                      <a:pt x="4002" y="16576"/>
                      <a:pt x="5123" y="17041"/>
                      <a:pt x="5123" y="17738"/>
                    </a:cubicBezTo>
                    <a:cubicBezTo>
                      <a:pt x="5123" y="18434"/>
                      <a:pt x="4297" y="18202"/>
                      <a:pt x="4238" y="17505"/>
                    </a:cubicBezTo>
                    <a:cubicBezTo>
                      <a:pt x="4120" y="16925"/>
                      <a:pt x="3825" y="16228"/>
                      <a:pt x="3057" y="16344"/>
                    </a:cubicBezTo>
                    <a:cubicBezTo>
                      <a:pt x="2290" y="16460"/>
                      <a:pt x="2526" y="17505"/>
                      <a:pt x="2998" y="17622"/>
                    </a:cubicBezTo>
                    <a:cubicBezTo>
                      <a:pt x="3471" y="17738"/>
                      <a:pt x="3471" y="18434"/>
                      <a:pt x="2939" y="18434"/>
                    </a:cubicBezTo>
                    <a:cubicBezTo>
                      <a:pt x="2408" y="18434"/>
                      <a:pt x="1228" y="19131"/>
                      <a:pt x="1582" y="19828"/>
                    </a:cubicBezTo>
                    <a:cubicBezTo>
                      <a:pt x="1995" y="20525"/>
                      <a:pt x="3530" y="19828"/>
                      <a:pt x="3766" y="20292"/>
                    </a:cubicBezTo>
                    <a:cubicBezTo>
                      <a:pt x="4061" y="20757"/>
                      <a:pt x="4769" y="20873"/>
                      <a:pt x="4946" y="20409"/>
                    </a:cubicBezTo>
                    <a:cubicBezTo>
                      <a:pt x="5123" y="19828"/>
                      <a:pt x="5713" y="20060"/>
                      <a:pt x="6303" y="20060"/>
                    </a:cubicBezTo>
                    <a:cubicBezTo>
                      <a:pt x="6894" y="20060"/>
                      <a:pt x="7071" y="20292"/>
                      <a:pt x="7307" y="20757"/>
                    </a:cubicBezTo>
                    <a:cubicBezTo>
                      <a:pt x="7602" y="21222"/>
                      <a:pt x="8074" y="20989"/>
                      <a:pt x="8369" y="20525"/>
                    </a:cubicBezTo>
                    <a:cubicBezTo>
                      <a:pt x="8723" y="20060"/>
                      <a:pt x="8723" y="20060"/>
                      <a:pt x="9136" y="20060"/>
                    </a:cubicBezTo>
                    <a:cubicBezTo>
                      <a:pt x="9549" y="20060"/>
                      <a:pt x="9608" y="19596"/>
                      <a:pt x="9431" y="18899"/>
                    </a:cubicBezTo>
                    <a:cubicBezTo>
                      <a:pt x="9195" y="18318"/>
                      <a:pt x="8664" y="19363"/>
                      <a:pt x="8605" y="18899"/>
                    </a:cubicBezTo>
                    <a:cubicBezTo>
                      <a:pt x="8546" y="18318"/>
                      <a:pt x="8074" y="18202"/>
                      <a:pt x="7248" y="18434"/>
                    </a:cubicBezTo>
                    <a:cubicBezTo>
                      <a:pt x="6421" y="18667"/>
                      <a:pt x="6775" y="17389"/>
                      <a:pt x="7248" y="17622"/>
                    </a:cubicBezTo>
                    <a:cubicBezTo>
                      <a:pt x="7779" y="17970"/>
                      <a:pt x="8428" y="17854"/>
                      <a:pt x="9018" y="17505"/>
                    </a:cubicBezTo>
                    <a:cubicBezTo>
                      <a:pt x="9549" y="17273"/>
                      <a:pt x="9136" y="16692"/>
                      <a:pt x="9136" y="16228"/>
                    </a:cubicBezTo>
                    <a:cubicBezTo>
                      <a:pt x="9136" y="15763"/>
                      <a:pt x="9844" y="16112"/>
                      <a:pt x="10375" y="16112"/>
                    </a:cubicBezTo>
                    <a:cubicBezTo>
                      <a:pt x="10908" y="16112"/>
                      <a:pt x="11675" y="14370"/>
                      <a:pt x="11675" y="13441"/>
                    </a:cubicBezTo>
                    <a:cubicBezTo>
                      <a:pt x="11734" y="12396"/>
                      <a:pt x="10495" y="12628"/>
                      <a:pt x="9903" y="12628"/>
                    </a:cubicBezTo>
                    <a:cubicBezTo>
                      <a:pt x="9313" y="12628"/>
                      <a:pt x="10316" y="11815"/>
                      <a:pt x="11439" y="11931"/>
                    </a:cubicBezTo>
                    <a:cubicBezTo>
                      <a:pt x="12560" y="12047"/>
                      <a:pt x="12029" y="11002"/>
                      <a:pt x="12265" y="10654"/>
                    </a:cubicBezTo>
                    <a:cubicBezTo>
                      <a:pt x="12442" y="10305"/>
                      <a:pt x="12973" y="11118"/>
                      <a:pt x="13563" y="10886"/>
                    </a:cubicBezTo>
                    <a:cubicBezTo>
                      <a:pt x="14095" y="10654"/>
                      <a:pt x="13740" y="9725"/>
                      <a:pt x="14095" y="9725"/>
                    </a:cubicBezTo>
                    <a:cubicBezTo>
                      <a:pt x="14390" y="9725"/>
                      <a:pt x="14980" y="8912"/>
                      <a:pt x="16219" y="7518"/>
                    </a:cubicBezTo>
                    <a:cubicBezTo>
                      <a:pt x="17399" y="6241"/>
                      <a:pt x="18344" y="6473"/>
                      <a:pt x="18403" y="5660"/>
                    </a:cubicBezTo>
                    <a:cubicBezTo>
                      <a:pt x="18462" y="4963"/>
                      <a:pt x="16750" y="5660"/>
                      <a:pt x="16455" y="5428"/>
                    </a:cubicBezTo>
                    <a:cubicBezTo>
                      <a:pt x="16160" y="5196"/>
                      <a:pt x="17635" y="4615"/>
                      <a:pt x="17990" y="4731"/>
                    </a:cubicBezTo>
                    <a:cubicBezTo>
                      <a:pt x="18344" y="4963"/>
                      <a:pt x="18816" y="4731"/>
                      <a:pt x="20055" y="3570"/>
                    </a:cubicBezTo>
                    <a:cubicBezTo>
                      <a:pt x="21235" y="2409"/>
                      <a:pt x="20704" y="2176"/>
                      <a:pt x="20232" y="2292"/>
                    </a:cubicBezTo>
                    <a:cubicBezTo>
                      <a:pt x="19701" y="2525"/>
                      <a:pt x="19170" y="2176"/>
                      <a:pt x="19170" y="1480"/>
                    </a:cubicBezTo>
                    <a:cubicBezTo>
                      <a:pt x="19229" y="899"/>
                      <a:pt x="18462" y="1480"/>
                      <a:pt x="18403" y="1131"/>
                    </a:cubicBezTo>
                    <a:cubicBezTo>
                      <a:pt x="18403" y="783"/>
                      <a:pt x="17695" y="899"/>
                      <a:pt x="16927" y="1480"/>
                    </a:cubicBezTo>
                    <a:cubicBezTo>
                      <a:pt x="16160" y="2060"/>
                      <a:pt x="16868" y="899"/>
                      <a:pt x="17163" y="667"/>
                    </a:cubicBezTo>
                    <a:cubicBezTo>
                      <a:pt x="17517" y="434"/>
                      <a:pt x="15216" y="667"/>
                      <a:pt x="14862" y="202"/>
                    </a:cubicBezTo>
                    <a:cubicBezTo>
                      <a:pt x="14449" y="-378"/>
                      <a:pt x="14035" y="1015"/>
                      <a:pt x="13681" y="318"/>
                    </a:cubicBezTo>
                    <a:cubicBezTo>
                      <a:pt x="13327" y="-378"/>
                      <a:pt x="12383" y="202"/>
                      <a:pt x="12501" y="783"/>
                    </a:cubicBezTo>
                    <a:cubicBezTo>
                      <a:pt x="12619" y="1247"/>
                      <a:pt x="12383" y="1247"/>
                      <a:pt x="12029" y="667"/>
                    </a:cubicBezTo>
                    <a:cubicBezTo>
                      <a:pt x="11675" y="86"/>
                      <a:pt x="10967" y="783"/>
                      <a:pt x="10375" y="551"/>
                    </a:cubicBezTo>
                    <a:cubicBezTo>
                      <a:pt x="9726" y="434"/>
                      <a:pt x="10021" y="1596"/>
                      <a:pt x="9313" y="1015"/>
                    </a:cubicBezTo>
                    <a:cubicBezTo>
                      <a:pt x="8664" y="434"/>
                      <a:pt x="7897" y="667"/>
                      <a:pt x="8133" y="899"/>
                    </a:cubicBezTo>
                    <a:cubicBezTo>
                      <a:pt x="8310" y="1015"/>
                      <a:pt x="8074" y="1363"/>
                      <a:pt x="7779" y="1247"/>
                    </a:cubicBezTo>
                    <a:cubicBezTo>
                      <a:pt x="7484" y="1015"/>
                      <a:pt x="7189" y="1247"/>
                      <a:pt x="7366" y="1828"/>
                    </a:cubicBezTo>
                    <a:cubicBezTo>
                      <a:pt x="7484" y="2409"/>
                      <a:pt x="6244" y="1712"/>
                      <a:pt x="6244" y="2292"/>
                    </a:cubicBezTo>
                    <a:cubicBezTo>
                      <a:pt x="6244" y="2989"/>
                      <a:pt x="5831" y="3338"/>
                      <a:pt x="5477" y="2757"/>
                    </a:cubicBezTo>
                    <a:cubicBezTo>
                      <a:pt x="5123" y="2176"/>
                      <a:pt x="4002" y="1944"/>
                      <a:pt x="4297" y="2525"/>
                    </a:cubicBezTo>
                    <a:cubicBezTo>
                      <a:pt x="4651" y="2989"/>
                      <a:pt x="3294" y="2757"/>
                      <a:pt x="3648" y="3221"/>
                    </a:cubicBezTo>
                    <a:cubicBezTo>
                      <a:pt x="4002" y="3802"/>
                      <a:pt x="3234" y="4151"/>
                      <a:pt x="3234" y="3918"/>
                    </a:cubicBezTo>
                    <a:cubicBezTo>
                      <a:pt x="3234" y="3570"/>
                      <a:pt x="2467" y="3105"/>
                      <a:pt x="2172" y="3570"/>
                    </a:cubicBezTo>
                    <a:cubicBezTo>
                      <a:pt x="1877" y="4151"/>
                      <a:pt x="1818" y="4731"/>
                      <a:pt x="1641" y="4383"/>
                    </a:cubicBezTo>
                    <a:cubicBezTo>
                      <a:pt x="1523" y="4034"/>
                      <a:pt x="874" y="4151"/>
                      <a:pt x="225" y="4615"/>
                    </a:cubicBezTo>
                    <a:cubicBezTo>
                      <a:pt x="-365" y="5080"/>
                      <a:pt x="343" y="5428"/>
                      <a:pt x="756" y="496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8" name="Shape">
                <a:extLst>
                  <a:ext uri="{FF2B5EF4-FFF2-40B4-BE49-F238E27FC236}">
                    <a16:creationId xmlns:a16="http://schemas.microsoft.com/office/drawing/2014/main" id="{5DD2F0B1-E5FE-F215-09C0-5B62BBB2761E}"/>
                  </a:ext>
                </a:extLst>
              </p:cNvPr>
              <p:cNvSpPr/>
              <p:nvPr/>
            </p:nvSpPr>
            <p:spPr>
              <a:xfrm>
                <a:off x="768222" y="133034"/>
                <a:ext cx="59861" cy="14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83" h="16123" extrusionOk="0">
                    <a:moveTo>
                      <a:pt x="5833" y="14683"/>
                    </a:moveTo>
                    <a:cubicBezTo>
                      <a:pt x="7871" y="17224"/>
                      <a:pt x="9909" y="8329"/>
                      <a:pt x="11539" y="12142"/>
                    </a:cubicBezTo>
                    <a:cubicBezTo>
                      <a:pt x="12762" y="15954"/>
                      <a:pt x="19283" y="19765"/>
                      <a:pt x="19283" y="9601"/>
                    </a:cubicBezTo>
                    <a:cubicBezTo>
                      <a:pt x="19283" y="-565"/>
                      <a:pt x="11132" y="-1835"/>
                      <a:pt x="9094" y="1976"/>
                    </a:cubicBezTo>
                    <a:cubicBezTo>
                      <a:pt x="7056" y="5788"/>
                      <a:pt x="-2317" y="7059"/>
                      <a:pt x="535" y="13413"/>
                    </a:cubicBezTo>
                    <a:cubicBezTo>
                      <a:pt x="2166" y="17224"/>
                      <a:pt x="3796" y="12142"/>
                      <a:pt x="5833" y="1468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79" name="Shape">
                <a:extLst>
                  <a:ext uri="{FF2B5EF4-FFF2-40B4-BE49-F238E27FC236}">
                    <a16:creationId xmlns:a16="http://schemas.microsoft.com/office/drawing/2014/main" id="{FA2D300A-DF9F-6253-3C89-31447D8B09B2}"/>
                  </a:ext>
                </a:extLst>
              </p:cNvPr>
              <p:cNvSpPr/>
              <p:nvPr/>
            </p:nvSpPr>
            <p:spPr>
              <a:xfrm>
                <a:off x="772910" y="151698"/>
                <a:ext cx="48928" cy="21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7" h="19177" extrusionOk="0">
                    <a:moveTo>
                      <a:pt x="18514" y="4386"/>
                    </a:moveTo>
                    <a:cubicBezTo>
                      <a:pt x="21600" y="3405"/>
                      <a:pt x="20057" y="-1504"/>
                      <a:pt x="14914" y="459"/>
                    </a:cubicBezTo>
                    <a:cubicBezTo>
                      <a:pt x="9257" y="1441"/>
                      <a:pt x="0" y="1441"/>
                      <a:pt x="0" y="9296"/>
                    </a:cubicBezTo>
                    <a:cubicBezTo>
                      <a:pt x="0" y="15186"/>
                      <a:pt x="2057" y="18132"/>
                      <a:pt x="7714" y="19114"/>
                    </a:cubicBezTo>
                    <a:cubicBezTo>
                      <a:pt x="13885" y="20096"/>
                      <a:pt x="19028" y="9296"/>
                      <a:pt x="15942" y="9296"/>
                    </a:cubicBezTo>
                    <a:cubicBezTo>
                      <a:pt x="13371" y="9296"/>
                      <a:pt x="14914" y="5368"/>
                      <a:pt x="18514" y="4386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0" name="Shape">
                <a:extLst>
                  <a:ext uri="{FF2B5EF4-FFF2-40B4-BE49-F238E27FC236}">
                    <a16:creationId xmlns:a16="http://schemas.microsoft.com/office/drawing/2014/main" id="{B0F39463-DDA1-D011-FD02-CE45B7431A2B}"/>
                  </a:ext>
                </a:extLst>
              </p:cNvPr>
              <p:cNvSpPr/>
              <p:nvPr/>
            </p:nvSpPr>
            <p:spPr>
              <a:xfrm>
                <a:off x="612602" y="746044"/>
                <a:ext cx="808270" cy="352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84" y="20581"/>
                    </a:moveTo>
                    <a:cubicBezTo>
                      <a:pt x="10051" y="20445"/>
                      <a:pt x="10017" y="20377"/>
                      <a:pt x="10017" y="20241"/>
                    </a:cubicBezTo>
                    <a:cubicBezTo>
                      <a:pt x="10017" y="20105"/>
                      <a:pt x="10051" y="20037"/>
                      <a:pt x="10117" y="19969"/>
                    </a:cubicBezTo>
                    <a:cubicBezTo>
                      <a:pt x="10184" y="19833"/>
                      <a:pt x="10184" y="19766"/>
                      <a:pt x="10151" y="19630"/>
                    </a:cubicBezTo>
                    <a:cubicBezTo>
                      <a:pt x="10151" y="19494"/>
                      <a:pt x="10117" y="19358"/>
                      <a:pt x="10217" y="19222"/>
                    </a:cubicBezTo>
                    <a:cubicBezTo>
                      <a:pt x="10217" y="19222"/>
                      <a:pt x="10250" y="19154"/>
                      <a:pt x="10284" y="19154"/>
                    </a:cubicBezTo>
                    <a:cubicBezTo>
                      <a:pt x="10350" y="19086"/>
                      <a:pt x="10450" y="18950"/>
                      <a:pt x="10450" y="18883"/>
                    </a:cubicBezTo>
                    <a:cubicBezTo>
                      <a:pt x="10450" y="18747"/>
                      <a:pt x="10483" y="18543"/>
                      <a:pt x="10650" y="18543"/>
                    </a:cubicBezTo>
                    <a:cubicBezTo>
                      <a:pt x="10683" y="18543"/>
                      <a:pt x="10716" y="18543"/>
                      <a:pt x="10750" y="18543"/>
                    </a:cubicBezTo>
                    <a:cubicBezTo>
                      <a:pt x="10750" y="18543"/>
                      <a:pt x="10750" y="18543"/>
                      <a:pt x="10750" y="18543"/>
                    </a:cubicBezTo>
                    <a:cubicBezTo>
                      <a:pt x="10850" y="18543"/>
                      <a:pt x="11050" y="18203"/>
                      <a:pt x="11050" y="18067"/>
                    </a:cubicBezTo>
                    <a:cubicBezTo>
                      <a:pt x="11017" y="18000"/>
                      <a:pt x="11017" y="17932"/>
                      <a:pt x="11050" y="17864"/>
                    </a:cubicBezTo>
                    <a:cubicBezTo>
                      <a:pt x="11083" y="17728"/>
                      <a:pt x="11150" y="17728"/>
                      <a:pt x="11183" y="17728"/>
                    </a:cubicBezTo>
                    <a:cubicBezTo>
                      <a:pt x="11217" y="17728"/>
                      <a:pt x="11250" y="17796"/>
                      <a:pt x="11316" y="17796"/>
                    </a:cubicBezTo>
                    <a:cubicBezTo>
                      <a:pt x="11350" y="17796"/>
                      <a:pt x="11350" y="17796"/>
                      <a:pt x="11383" y="17660"/>
                    </a:cubicBezTo>
                    <a:cubicBezTo>
                      <a:pt x="11383" y="17592"/>
                      <a:pt x="11416" y="17456"/>
                      <a:pt x="11516" y="17456"/>
                    </a:cubicBezTo>
                    <a:cubicBezTo>
                      <a:pt x="11516" y="17456"/>
                      <a:pt x="11516" y="17456"/>
                      <a:pt x="11549" y="17524"/>
                    </a:cubicBezTo>
                    <a:cubicBezTo>
                      <a:pt x="11583" y="17524"/>
                      <a:pt x="11583" y="17524"/>
                      <a:pt x="11616" y="17524"/>
                    </a:cubicBezTo>
                    <a:cubicBezTo>
                      <a:pt x="11616" y="17524"/>
                      <a:pt x="11649" y="17592"/>
                      <a:pt x="11649" y="17592"/>
                    </a:cubicBezTo>
                    <a:cubicBezTo>
                      <a:pt x="11682" y="17456"/>
                      <a:pt x="11716" y="17456"/>
                      <a:pt x="11749" y="17456"/>
                    </a:cubicBezTo>
                    <a:cubicBezTo>
                      <a:pt x="11816" y="17456"/>
                      <a:pt x="11882" y="17524"/>
                      <a:pt x="11949" y="17660"/>
                    </a:cubicBezTo>
                    <a:cubicBezTo>
                      <a:pt x="11982" y="17728"/>
                      <a:pt x="12049" y="17796"/>
                      <a:pt x="12082" y="17796"/>
                    </a:cubicBezTo>
                    <a:cubicBezTo>
                      <a:pt x="12082" y="17796"/>
                      <a:pt x="12148" y="17796"/>
                      <a:pt x="12148" y="17728"/>
                    </a:cubicBezTo>
                    <a:cubicBezTo>
                      <a:pt x="12148" y="17592"/>
                      <a:pt x="12215" y="17524"/>
                      <a:pt x="12248" y="17524"/>
                    </a:cubicBezTo>
                    <a:cubicBezTo>
                      <a:pt x="12315" y="17524"/>
                      <a:pt x="12381" y="17592"/>
                      <a:pt x="12515" y="17932"/>
                    </a:cubicBezTo>
                    <a:cubicBezTo>
                      <a:pt x="12581" y="18067"/>
                      <a:pt x="12581" y="18067"/>
                      <a:pt x="12648" y="18067"/>
                    </a:cubicBezTo>
                    <a:cubicBezTo>
                      <a:pt x="12714" y="18067"/>
                      <a:pt x="12714" y="18067"/>
                      <a:pt x="12714" y="18067"/>
                    </a:cubicBezTo>
                    <a:cubicBezTo>
                      <a:pt x="12714" y="18067"/>
                      <a:pt x="12747" y="18067"/>
                      <a:pt x="12781" y="18067"/>
                    </a:cubicBezTo>
                    <a:cubicBezTo>
                      <a:pt x="12847" y="18067"/>
                      <a:pt x="12847" y="18067"/>
                      <a:pt x="12847" y="18000"/>
                    </a:cubicBezTo>
                    <a:cubicBezTo>
                      <a:pt x="12881" y="18000"/>
                      <a:pt x="12881" y="17932"/>
                      <a:pt x="12881" y="17932"/>
                    </a:cubicBezTo>
                    <a:cubicBezTo>
                      <a:pt x="12881" y="17796"/>
                      <a:pt x="12914" y="17728"/>
                      <a:pt x="12947" y="17728"/>
                    </a:cubicBezTo>
                    <a:cubicBezTo>
                      <a:pt x="12980" y="17728"/>
                      <a:pt x="13014" y="17796"/>
                      <a:pt x="13080" y="17932"/>
                    </a:cubicBezTo>
                    <a:cubicBezTo>
                      <a:pt x="13047" y="17864"/>
                      <a:pt x="13080" y="17796"/>
                      <a:pt x="13080" y="17728"/>
                    </a:cubicBezTo>
                    <a:cubicBezTo>
                      <a:pt x="13080" y="17728"/>
                      <a:pt x="13080" y="17728"/>
                      <a:pt x="13080" y="17728"/>
                    </a:cubicBezTo>
                    <a:cubicBezTo>
                      <a:pt x="13080" y="17728"/>
                      <a:pt x="13080" y="17660"/>
                      <a:pt x="13080" y="17660"/>
                    </a:cubicBezTo>
                    <a:cubicBezTo>
                      <a:pt x="13014" y="17592"/>
                      <a:pt x="13014" y="17524"/>
                      <a:pt x="13014" y="17388"/>
                    </a:cubicBezTo>
                    <a:cubicBezTo>
                      <a:pt x="13047" y="17184"/>
                      <a:pt x="13280" y="17116"/>
                      <a:pt x="13413" y="17116"/>
                    </a:cubicBezTo>
                    <a:cubicBezTo>
                      <a:pt x="13446" y="17116"/>
                      <a:pt x="13446" y="17116"/>
                      <a:pt x="13446" y="17116"/>
                    </a:cubicBezTo>
                    <a:cubicBezTo>
                      <a:pt x="13513" y="17116"/>
                      <a:pt x="13546" y="17116"/>
                      <a:pt x="13580" y="17116"/>
                    </a:cubicBezTo>
                    <a:cubicBezTo>
                      <a:pt x="13580" y="17116"/>
                      <a:pt x="13613" y="17116"/>
                      <a:pt x="13613" y="17116"/>
                    </a:cubicBezTo>
                    <a:cubicBezTo>
                      <a:pt x="13613" y="17116"/>
                      <a:pt x="13613" y="17116"/>
                      <a:pt x="13646" y="17049"/>
                    </a:cubicBezTo>
                    <a:cubicBezTo>
                      <a:pt x="13679" y="16913"/>
                      <a:pt x="13746" y="16845"/>
                      <a:pt x="13779" y="16845"/>
                    </a:cubicBezTo>
                    <a:cubicBezTo>
                      <a:pt x="13846" y="16845"/>
                      <a:pt x="13912" y="17049"/>
                      <a:pt x="13912" y="17252"/>
                    </a:cubicBezTo>
                    <a:cubicBezTo>
                      <a:pt x="13946" y="17252"/>
                      <a:pt x="14012" y="17184"/>
                      <a:pt x="14079" y="17184"/>
                    </a:cubicBezTo>
                    <a:cubicBezTo>
                      <a:pt x="14179" y="17116"/>
                      <a:pt x="14278" y="17049"/>
                      <a:pt x="14345" y="17049"/>
                    </a:cubicBezTo>
                    <a:cubicBezTo>
                      <a:pt x="14545" y="17049"/>
                      <a:pt x="14744" y="17388"/>
                      <a:pt x="14778" y="17660"/>
                    </a:cubicBezTo>
                    <a:cubicBezTo>
                      <a:pt x="14778" y="17796"/>
                      <a:pt x="14844" y="17796"/>
                      <a:pt x="14911" y="17660"/>
                    </a:cubicBezTo>
                    <a:cubicBezTo>
                      <a:pt x="14944" y="17592"/>
                      <a:pt x="14944" y="17592"/>
                      <a:pt x="14944" y="17592"/>
                    </a:cubicBezTo>
                    <a:cubicBezTo>
                      <a:pt x="15044" y="17456"/>
                      <a:pt x="15111" y="17320"/>
                      <a:pt x="15210" y="17320"/>
                    </a:cubicBezTo>
                    <a:cubicBezTo>
                      <a:pt x="15277" y="17320"/>
                      <a:pt x="15310" y="17388"/>
                      <a:pt x="15343" y="17456"/>
                    </a:cubicBezTo>
                    <a:cubicBezTo>
                      <a:pt x="15410" y="17592"/>
                      <a:pt x="15477" y="17728"/>
                      <a:pt x="15543" y="17864"/>
                    </a:cubicBezTo>
                    <a:cubicBezTo>
                      <a:pt x="15576" y="18000"/>
                      <a:pt x="15643" y="18135"/>
                      <a:pt x="15743" y="18339"/>
                    </a:cubicBezTo>
                    <a:cubicBezTo>
                      <a:pt x="15843" y="18543"/>
                      <a:pt x="15809" y="18815"/>
                      <a:pt x="15776" y="18950"/>
                    </a:cubicBezTo>
                    <a:cubicBezTo>
                      <a:pt x="15743" y="19086"/>
                      <a:pt x="15743" y="19154"/>
                      <a:pt x="15743" y="19222"/>
                    </a:cubicBezTo>
                    <a:cubicBezTo>
                      <a:pt x="15776" y="19290"/>
                      <a:pt x="15776" y="19426"/>
                      <a:pt x="15809" y="19562"/>
                    </a:cubicBezTo>
                    <a:cubicBezTo>
                      <a:pt x="15809" y="19698"/>
                      <a:pt x="15809" y="19833"/>
                      <a:pt x="15876" y="19901"/>
                    </a:cubicBezTo>
                    <a:cubicBezTo>
                      <a:pt x="16009" y="20105"/>
                      <a:pt x="16009" y="20377"/>
                      <a:pt x="16009" y="20513"/>
                    </a:cubicBezTo>
                    <a:cubicBezTo>
                      <a:pt x="16009" y="20581"/>
                      <a:pt x="16009" y="20649"/>
                      <a:pt x="16009" y="20716"/>
                    </a:cubicBezTo>
                    <a:cubicBezTo>
                      <a:pt x="16176" y="20784"/>
                      <a:pt x="16309" y="21260"/>
                      <a:pt x="16309" y="21464"/>
                    </a:cubicBezTo>
                    <a:cubicBezTo>
                      <a:pt x="16342" y="21532"/>
                      <a:pt x="16409" y="21600"/>
                      <a:pt x="16442" y="21600"/>
                    </a:cubicBezTo>
                    <a:cubicBezTo>
                      <a:pt x="16475" y="21600"/>
                      <a:pt x="16475" y="21600"/>
                      <a:pt x="16475" y="21600"/>
                    </a:cubicBezTo>
                    <a:cubicBezTo>
                      <a:pt x="16475" y="21396"/>
                      <a:pt x="16508" y="21260"/>
                      <a:pt x="16575" y="21056"/>
                    </a:cubicBezTo>
                    <a:cubicBezTo>
                      <a:pt x="16608" y="20920"/>
                      <a:pt x="16641" y="20784"/>
                      <a:pt x="16641" y="20649"/>
                    </a:cubicBezTo>
                    <a:cubicBezTo>
                      <a:pt x="16641" y="20445"/>
                      <a:pt x="16542" y="19494"/>
                      <a:pt x="16442" y="19222"/>
                    </a:cubicBezTo>
                    <a:cubicBezTo>
                      <a:pt x="16375" y="19018"/>
                      <a:pt x="16375" y="18883"/>
                      <a:pt x="16375" y="18815"/>
                    </a:cubicBezTo>
                    <a:cubicBezTo>
                      <a:pt x="16375" y="18747"/>
                      <a:pt x="16375" y="18679"/>
                      <a:pt x="16342" y="18475"/>
                    </a:cubicBezTo>
                    <a:cubicBezTo>
                      <a:pt x="16209" y="18135"/>
                      <a:pt x="16109" y="17456"/>
                      <a:pt x="16109" y="16913"/>
                    </a:cubicBezTo>
                    <a:cubicBezTo>
                      <a:pt x="16109" y="16369"/>
                      <a:pt x="16442" y="15486"/>
                      <a:pt x="16575" y="15215"/>
                    </a:cubicBezTo>
                    <a:cubicBezTo>
                      <a:pt x="16641" y="15079"/>
                      <a:pt x="16741" y="15079"/>
                      <a:pt x="16808" y="15011"/>
                    </a:cubicBezTo>
                    <a:cubicBezTo>
                      <a:pt x="16874" y="15011"/>
                      <a:pt x="16874" y="14943"/>
                      <a:pt x="16874" y="14875"/>
                    </a:cubicBezTo>
                    <a:cubicBezTo>
                      <a:pt x="16941" y="14603"/>
                      <a:pt x="17107" y="14196"/>
                      <a:pt x="17274" y="14196"/>
                    </a:cubicBezTo>
                    <a:cubicBezTo>
                      <a:pt x="17274" y="14196"/>
                      <a:pt x="17307" y="14196"/>
                      <a:pt x="17307" y="14196"/>
                    </a:cubicBezTo>
                    <a:cubicBezTo>
                      <a:pt x="17340" y="14196"/>
                      <a:pt x="17340" y="14196"/>
                      <a:pt x="17340" y="14196"/>
                    </a:cubicBezTo>
                    <a:cubicBezTo>
                      <a:pt x="17407" y="14196"/>
                      <a:pt x="17407" y="14196"/>
                      <a:pt x="17407" y="14128"/>
                    </a:cubicBezTo>
                    <a:cubicBezTo>
                      <a:pt x="17440" y="13856"/>
                      <a:pt x="17640" y="13516"/>
                      <a:pt x="17873" y="13449"/>
                    </a:cubicBezTo>
                    <a:cubicBezTo>
                      <a:pt x="17939" y="13449"/>
                      <a:pt x="17939" y="13449"/>
                      <a:pt x="17939" y="13449"/>
                    </a:cubicBezTo>
                    <a:cubicBezTo>
                      <a:pt x="17939" y="13381"/>
                      <a:pt x="17906" y="13313"/>
                      <a:pt x="17906" y="13245"/>
                    </a:cubicBezTo>
                    <a:cubicBezTo>
                      <a:pt x="17873" y="13245"/>
                      <a:pt x="17873" y="13177"/>
                      <a:pt x="17873" y="13177"/>
                    </a:cubicBezTo>
                    <a:cubicBezTo>
                      <a:pt x="17840" y="13041"/>
                      <a:pt x="17840" y="12905"/>
                      <a:pt x="17873" y="12769"/>
                    </a:cubicBezTo>
                    <a:cubicBezTo>
                      <a:pt x="17906" y="12633"/>
                      <a:pt x="18006" y="12566"/>
                      <a:pt x="18073" y="12769"/>
                    </a:cubicBezTo>
                    <a:cubicBezTo>
                      <a:pt x="18073" y="12769"/>
                      <a:pt x="18172" y="12837"/>
                      <a:pt x="18239" y="12769"/>
                    </a:cubicBezTo>
                    <a:cubicBezTo>
                      <a:pt x="18272" y="12633"/>
                      <a:pt x="18339" y="12566"/>
                      <a:pt x="18339" y="12498"/>
                    </a:cubicBezTo>
                    <a:cubicBezTo>
                      <a:pt x="18172" y="12498"/>
                      <a:pt x="18139" y="12362"/>
                      <a:pt x="18106" y="12294"/>
                    </a:cubicBezTo>
                    <a:cubicBezTo>
                      <a:pt x="18106" y="12226"/>
                      <a:pt x="18106" y="12090"/>
                      <a:pt x="18206" y="12022"/>
                    </a:cubicBezTo>
                    <a:cubicBezTo>
                      <a:pt x="18239" y="12022"/>
                      <a:pt x="18239" y="11954"/>
                      <a:pt x="18206" y="11886"/>
                    </a:cubicBezTo>
                    <a:cubicBezTo>
                      <a:pt x="18206" y="11818"/>
                      <a:pt x="18172" y="11750"/>
                      <a:pt x="18106" y="11750"/>
                    </a:cubicBezTo>
                    <a:cubicBezTo>
                      <a:pt x="18073" y="11750"/>
                      <a:pt x="17973" y="11683"/>
                      <a:pt x="17939" y="11547"/>
                    </a:cubicBezTo>
                    <a:cubicBezTo>
                      <a:pt x="17939" y="11411"/>
                      <a:pt x="18006" y="11275"/>
                      <a:pt x="18039" y="11139"/>
                    </a:cubicBezTo>
                    <a:cubicBezTo>
                      <a:pt x="18073" y="11071"/>
                      <a:pt x="18006" y="11003"/>
                      <a:pt x="17840" y="10732"/>
                    </a:cubicBezTo>
                    <a:cubicBezTo>
                      <a:pt x="17840" y="10732"/>
                      <a:pt x="17840" y="10732"/>
                      <a:pt x="17840" y="10732"/>
                    </a:cubicBezTo>
                    <a:cubicBezTo>
                      <a:pt x="17773" y="10596"/>
                      <a:pt x="17740" y="10528"/>
                      <a:pt x="17773" y="10460"/>
                    </a:cubicBezTo>
                    <a:cubicBezTo>
                      <a:pt x="17773" y="10324"/>
                      <a:pt x="17873" y="10256"/>
                      <a:pt x="17973" y="10188"/>
                    </a:cubicBezTo>
                    <a:cubicBezTo>
                      <a:pt x="18006" y="10120"/>
                      <a:pt x="18006" y="9916"/>
                      <a:pt x="17973" y="9781"/>
                    </a:cubicBezTo>
                    <a:cubicBezTo>
                      <a:pt x="17973" y="9509"/>
                      <a:pt x="17973" y="9373"/>
                      <a:pt x="18006" y="9237"/>
                    </a:cubicBezTo>
                    <a:cubicBezTo>
                      <a:pt x="18039" y="9101"/>
                      <a:pt x="18106" y="9033"/>
                      <a:pt x="18172" y="9033"/>
                    </a:cubicBezTo>
                    <a:cubicBezTo>
                      <a:pt x="18206" y="9033"/>
                      <a:pt x="18239" y="9101"/>
                      <a:pt x="18272" y="9169"/>
                    </a:cubicBezTo>
                    <a:cubicBezTo>
                      <a:pt x="18272" y="9169"/>
                      <a:pt x="18272" y="9305"/>
                      <a:pt x="18239" y="9373"/>
                    </a:cubicBezTo>
                    <a:cubicBezTo>
                      <a:pt x="18172" y="9645"/>
                      <a:pt x="18139" y="9849"/>
                      <a:pt x="18206" y="9984"/>
                    </a:cubicBezTo>
                    <a:cubicBezTo>
                      <a:pt x="18306" y="10188"/>
                      <a:pt x="18372" y="10460"/>
                      <a:pt x="18339" y="10800"/>
                    </a:cubicBezTo>
                    <a:cubicBezTo>
                      <a:pt x="18339" y="10800"/>
                      <a:pt x="18372" y="10732"/>
                      <a:pt x="18372" y="10732"/>
                    </a:cubicBezTo>
                    <a:cubicBezTo>
                      <a:pt x="18472" y="10256"/>
                      <a:pt x="18472" y="9916"/>
                      <a:pt x="18472" y="9849"/>
                    </a:cubicBezTo>
                    <a:cubicBezTo>
                      <a:pt x="18372" y="9849"/>
                      <a:pt x="18339" y="9577"/>
                      <a:pt x="18372" y="9441"/>
                    </a:cubicBezTo>
                    <a:cubicBezTo>
                      <a:pt x="18372" y="9305"/>
                      <a:pt x="18405" y="9237"/>
                      <a:pt x="18472" y="9237"/>
                    </a:cubicBezTo>
                    <a:cubicBezTo>
                      <a:pt x="18505" y="9237"/>
                      <a:pt x="18539" y="9305"/>
                      <a:pt x="18539" y="9373"/>
                    </a:cubicBezTo>
                    <a:cubicBezTo>
                      <a:pt x="18572" y="9441"/>
                      <a:pt x="18605" y="9509"/>
                      <a:pt x="18605" y="9509"/>
                    </a:cubicBezTo>
                    <a:cubicBezTo>
                      <a:pt x="18638" y="9509"/>
                      <a:pt x="18638" y="9441"/>
                      <a:pt x="18705" y="9305"/>
                    </a:cubicBezTo>
                    <a:cubicBezTo>
                      <a:pt x="18871" y="9033"/>
                      <a:pt x="18938" y="8626"/>
                      <a:pt x="18938" y="8558"/>
                    </a:cubicBezTo>
                    <a:cubicBezTo>
                      <a:pt x="18871" y="8490"/>
                      <a:pt x="18871" y="8354"/>
                      <a:pt x="18871" y="8286"/>
                    </a:cubicBezTo>
                    <a:cubicBezTo>
                      <a:pt x="18905" y="8083"/>
                      <a:pt x="19104" y="8083"/>
                      <a:pt x="19138" y="8083"/>
                    </a:cubicBezTo>
                    <a:cubicBezTo>
                      <a:pt x="19171" y="8083"/>
                      <a:pt x="19171" y="8083"/>
                      <a:pt x="19171" y="8083"/>
                    </a:cubicBezTo>
                    <a:cubicBezTo>
                      <a:pt x="19204" y="8083"/>
                      <a:pt x="19204" y="8083"/>
                      <a:pt x="19204" y="8083"/>
                    </a:cubicBezTo>
                    <a:cubicBezTo>
                      <a:pt x="19271" y="8083"/>
                      <a:pt x="19404" y="8015"/>
                      <a:pt x="19504" y="7947"/>
                    </a:cubicBezTo>
                    <a:cubicBezTo>
                      <a:pt x="19470" y="8015"/>
                      <a:pt x="19470" y="8015"/>
                      <a:pt x="19437" y="8015"/>
                    </a:cubicBezTo>
                    <a:cubicBezTo>
                      <a:pt x="19304" y="8083"/>
                      <a:pt x="19204" y="8083"/>
                      <a:pt x="19138" y="8083"/>
                    </a:cubicBezTo>
                    <a:cubicBezTo>
                      <a:pt x="19104" y="8015"/>
                      <a:pt x="19071" y="7947"/>
                      <a:pt x="19071" y="7879"/>
                    </a:cubicBezTo>
                    <a:cubicBezTo>
                      <a:pt x="19071" y="7471"/>
                      <a:pt x="19737" y="7335"/>
                      <a:pt x="19770" y="7335"/>
                    </a:cubicBezTo>
                    <a:cubicBezTo>
                      <a:pt x="19803" y="7335"/>
                      <a:pt x="19803" y="7335"/>
                      <a:pt x="19837" y="7199"/>
                    </a:cubicBezTo>
                    <a:cubicBezTo>
                      <a:pt x="19837" y="7132"/>
                      <a:pt x="19837" y="6996"/>
                      <a:pt x="19903" y="6996"/>
                    </a:cubicBezTo>
                    <a:cubicBezTo>
                      <a:pt x="19970" y="6996"/>
                      <a:pt x="19970" y="7064"/>
                      <a:pt x="20003" y="7064"/>
                    </a:cubicBezTo>
                    <a:cubicBezTo>
                      <a:pt x="20036" y="7267"/>
                      <a:pt x="20136" y="7199"/>
                      <a:pt x="20236" y="7132"/>
                    </a:cubicBezTo>
                    <a:cubicBezTo>
                      <a:pt x="20236" y="7132"/>
                      <a:pt x="20236" y="7064"/>
                      <a:pt x="20236" y="6996"/>
                    </a:cubicBezTo>
                    <a:cubicBezTo>
                      <a:pt x="20236" y="6928"/>
                      <a:pt x="20203" y="6792"/>
                      <a:pt x="20136" y="6792"/>
                    </a:cubicBezTo>
                    <a:cubicBezTo>
                      <a:pt x="20103" y="6724"/>
                      <a:pt x="20070" y="6656"/>
                      <a:pt x="20070" y="6588"/>
                    </a:cubicBezTo>
                    <a:cubicBezTo>
                      <a:pt x="20036" y="6520"/>
                      <a:pt x="20070" y="6452"/>
                      <a:pt x="20103" y="6384"/>
                    </a:cubicBezTo>
                    <a:cubicBezTo>
                      <a:pt x="20136" y="6316"/>
                      <a:pt x="20136" y="6316"/>
                      <a:pt x="20136" y="6316"/>
                    </a:cubicBezTo>
                    <a:cubicBezTo>
                      <a:pt x="20103" y="6113"/>
                      <a:pt x="20169" y="5909"/>
                      <a:pt x="20169" y="5773"/>
                    </a:cubicBezTo>
                    <a:cubicBezTo>
                      <a:pt x="20203" y="5705"/>
                      <a:pt x="20303" y="5366"/>
                      <a:pt x="20436" y="5298"/>
                    </a:cubicBezTo>
                    <a:cubicBezTo>
                      <a:pt x="20502" y="5230"/>
                      <a:pt x="20502" y="5230"/>
                      <a:pt x="20502" y="5162"/>
                    </a:cubicBezTo>
                    <a:cubicBezTo>
                      <a:pt x="20535" y="5094"/>
                      <a:pt x="20569" y="5026"/>
                      <a:pt x="20669" y="5026"/>
                    </a:cubicBezTo>
                    <a:cubicBezTo>
                      <a:pt x="20702" y="5026"/>
                      <a:pt x="20735" y="4958"/>
                      <a:pt x="20768" y="4754"/>
                    </a:cubicBezTo>
                    <a:cubicBezTo>
                      <a:pt x="20802" y="4686"/>
                      <a:pt x="20835" y="4550"/>
                      <a:pt x="20902" y="4483"/>
                    </a:cubicBezTo>
                    <a:cubicBezTo>
                      <a:pt x="20935" y="4415"/>
                      <a:pt x="20968" y="4415"/>
                      <a:pt x="21001" y="4415"/>
                    </a:cubicBezTo>
                    <a:cubicBezTo>
                      <a:pt x="21068" y="4415"/>
                      <a:pt x="21101" y="4415"/>
                      <a:pt x="21168" y="4483"/>
                    </a:cubicBezTo>
                    <a:cubicBezTo>
                      <a:pt x="21201" y="4550"/>
                      <a:pt x="21234" y="4550"/>
                      <a:pt x="21268" y="4550"/>
                    </a:cubicBezTo>
                    <a:cubicBezTo>
                      <a:pt x="21301" y="4550"/>
                      <a:pt x="21334" y="4550"/>
                      <a:pt x="21368" y="4483"/>
                    </a:cubicBezTo>
                    <a:cubicBezTo>
                      <a:pt x="21434" y="4415"/>
                      <a:pt x="21501" y="4279"/>
                      <a:pt x="21600" y="4143"/>
                    </a:cubicBezTo>
                    <a:cubicBezTo>
                      <a:pt x="21268" y="3192"/>
                      <a:pt x="21301" y="2513"/>
                      <a:pt x="21301" y="2173"/>
                    </a:cubicBezTo>
                    <a:cubicBezTo>
                      <a:pt x="21301" y="2173"/>
                      <a:pt x="21301" y="2105"/>
                      <a:pt x="21301" y="2105"/>
                    </a:cubicBezTo>
                    <a:cubicBezTo>
                      <a:pt x="21268" y="2037"/>
                      <a:pt x="21201" y="2037"/>
                      <a:pt x="21168" y="2037"/>
                    </a:cubicBezTo>
                    <a:cubicBezTo>
                      <a:pt x="21068" y="2037"/>
                      <a:pt x="20935" y="2037"/>
                      <a:pt x="20835" y="1833"/>
                    </a:cubicBezTo>
                    <a:cubicBezTo>
                      <a:pt x="20735" y="1833"/>
                      <a:pt x="20535" y="2649"/>
                      <a:pt x="20469" y="3124"/>
                    </a:cubicBezTo>
                    <a:cubicBezTo>
                      <a:pt x="20402" y="3667"/>
                      <a:pt x="20003" y="4143"/>
                      <a:pt x="19970" y="4211"/>
                    </a:cubicBezTo>
                    <a:cubicBezTo>
                      <a:pt x="19936" y="4279"/>
                      <a:pt x="19936" y="4279"/>
                      <a:pt x="19936" y="4279"/>
                    </a:cubicBezTo>
                    <a:cubicBezTo>
                      <a:pt x="19936" y="4279"/>
                      <a:pt x="19936" y="4279"/>
                      <a:pt x="19936" y="4279"/>
                    </a:cubicBezTo>
                    <a:cubicBezTo>
                      <a:pt x="19936" y="4279"/>
                      <a:pt x="18738" y="4279"/>
                      <a:pt x="18638" y="4279"/>
                    </a:cubicBezTo>
                    <a:cubicBezTo>
                      <a:pt x="18638" y="4279"/>
                      <a:pt x="18572" y="4347"/>
                      <a:pt x="18239" y="4958"/>
                    </a:cubicBezTo>
                    <a:cubicBezTo>
                      <a:pt x="18239" y="5094"/>
                      <a:pt x="18239" y="5230"/>
                      <a:pt x="18206" y="5298"/>
                    </a:cubicBezTo>
                    <a:cubicBezTo>
                      <a:pt x="18106" y="5637"/>
                      <a:pt x="17740" y="5841"/>
                      <a:pt x="17407" y="5841"/>
                    </a:cubicBezTo>
                    <a:cubicBezTo>
                      <a:pt x="17340" y="5841"/>
                      <a:pt x="17274" y="5841"/>
                      <a:pt x="17207" y="5841"/>
                    </a:cubicBezTo>
                    <a:cubicBezTo>
                      <a:pt x="17207" y="5977"/>
                      <a:pt x="17207" y="6045"/>
                      <a:pt x="17207" y="6045"/>
                    </a:cubicBezTo>
                    <a:cubicBezTo>
                      <a:pt x="17207" y="6181"/>
                      <a:pt x="17174" y="6249"/>
                      <a:pt x="17074" y="6384"/>
                    </a:cubicBezTo>
                    <a:cubicBezTo>
                      <a:pt x="17008" y="6588"/>
                      <a:pt x="16708" y="6928"/>
                      <a:pt x="16342" y="7335"/>
                    </a:cubicBezTo>
                    <a:cubicBezTo>
                      <a:pt x="16209" y="7471"/>
                      <a:pt x="16209" y="7471"/>
                      <a:pt x="16209" y="7471"/>
                    </a:cubicBezTo>
                    <a:cubicBezTo>
                      <a:pt x="15976" y="7675"/>
                      <a:pt x="15676" y="7675"/>
                      <a:pt x="15510" y="7471"/>
                    </a:cubicBezTo>
                    <a:cubicBezTo>
                      <a:pt x="15410" y="7403"/>
                      <a:pt x="15343" y="7199"/>
                      <a:pt x="15343" y="6996"/>
                    </a:cubicBezTo>
                    <a:cubicBezTo>
                      <a:pt x="15343" y="6588"/>
                      <a:pt x="15477" y="6520"/>
                      <a:pt x="15543" y="6520"/>
                    </a:cubicBezTo>
                    <a:cubicBezTo>
                      <a:pt x="15643" y="6520"/>
                      <a:pt x="15710" y="6588"/>
                      <a:pt x="15743" y="6724"/>
                    </a:cubicBezTo>
                    <a:cubicBezTo>
                      <a:pt x="15743" y="6724"/>
                      <a:pt x="15743" y="6724"/>
                      <a:pt x="15776" y="6724"/>
                    </a:cubicBezTo>
                    <a:cubicBezTo>
                      <a:pt x="15710" y="6588"/>
                      <a:pt x="15710" y="6384"/>
                      <a:pt x="15710" y="6181"/>
                    </a:cubicBezTo>
                    <a:cubicBezTo>
                      <a:pt x="15676" y="6113"/>
                      <a:pt x="15710" y="5909"/>
                      <a:pt x="15710" y="5773"/>
                    </a:cubicBezTo>
                    <a:cubicBezTo>
                      <a:pt x="15710" y="5501"/>
                      <a:pt x="15710" y="5298"/>
                      <a:pt x="15643" y="5298"/>
                    </a:cubicBezTo>
                    <a:cubicBezTo>
                      <a:pt x="15576" y="5230"/>
                      <a:pt x="15477" y="5366"/>
                      <a:pt x="15410" y="5433"/>
                    </a:cubicBezTo>
                    <a:cubicBezTo>
                      <a:pt x="15343" y="5501"/>
                      <a:pt x="15310" y="5569"/>
                      <a:pt x="15277" y="5569"/>
                    </a:cubicBezTo>
                    <a:cubicBezTo>
                      <a:pt x="15244" y="5569"/>
                      <a:pt x="15244" y="5569"/>
                      <a:pt x="15210" y="5501"/>
                    </a:cubicBezTo>
                    <a:cubicBezTo>
                      <a:pt x="15177" y="5433"/>
                      <a:pt x="15177" y="5366"/>
                      <a:pt x="15177" y="5298"/>
                    </a:cubicBezTo>
                    <a:cubicBezTo>
                      <a:pt x="15210" y="5094"/>
                      <a:pt x="15244" y="4958"/>
                      <a:pt x="15310" y="4754"/>
                    </a:cubicBezTo>
                    <a:cubicBezTo>
                      <a:pt x="15377" y="4483"/>
                      <a:pt x="15443" y="4279"/>
                      <a:pt x="15343" y="4007"/>
                    </a:cubicBezTo>
                    <a:cubicBezTo>
                      <a:pt x="15244" y="3667"/>
                      <a:pt x="15144" y="3599"/>
                      <a:pt x="15044" y="3599"/>
                    </a:cubicBezTo>
                    <a:cubicBezTo>
                      <a:pt x="14977" y="3599"/>
                      <a:pt x="14911" y="3667"/>
                      <a:pt x="14878" y="3803"/>
                    </a:cubicBezTo>
                    <a:cubicBezTo>
                      <a:pt x="14844" y="4143"/>
                      <a:pt x="14711" y="4211"/>
                      <a:pt x="14645" y="4211"/>
                    </a:cubicBezTo>
                    <a:cubicBezTo>
                      <a:pt x="14578" y="4279"/>
                      <a:pt x="14511" y="4279"/>
                      <a:pt x="14511" y="4415"/>
                    </a:cubicBezTo>
                    <a:cubicBezTo>
                      <a:pt x="14412" y="4754"/>
                      <a:pt x="14345" y="5433"/>
                      <a:pt x="14412" y="5909"/>
                    </a:cubicBezTo>
                    <a:cubicBezTo>
                      <a:pt x="14478" y="6588"/>
                      <a:pt x="14345" y="6928"/>
                      <a:pt x="14112" y="7199"/>
                    </a:cubicBezTo>
                    <a:cubicBezTo>
                      <a:pt x="13979" y="7335"/>
                      <a:pt x="13879" y="7335"/>
                      <a:pt x="13813" y="7132"/>
                    </a:cubicBezTo>
                    <a:cubicBezTo>
                      <a:pt x="13679" y="6860"/>
                      <a:pt x="13679" y="6249"/>
                      <a:pt x="13713" y="5637"/>
                    </a:cubicBezTo>
                    <a:cubicBezTo>
                      <a:pt x="13746" y="5366"/>
                      <a:pt x="13779" y="5162"/>
                      <a:pt x="13813" y="4958"/>
                    </a:cubicBezTo>
                    <a:cubicBezTo>
                      <a:pt x="13846" y="4754"/>
                      <a:pt x="13879" y="4483"/>
                      <a:pt x="13879" y="4415"/>
                    </a:cubicBezTo>
                    <a:cubicBezTo>
                      <a:pt x="13813" y="4415"/>
                      <a:pt x="13779" y="4347"/>
                      <a:pt x="13779" y="4279"/>
                    </a:cubicBezTo>
                    <a:cubicBezTo>
                      <a:pt x="13746" y="3939"/>
                      <a:pt x="14145" y="3328"/>
                      <a:pt x="14412" y="3192"/>
                    </a:cubicBezTo>
                    <a:cubicBezTo>
                      <a:pt x="14578" y="3124"/>
                      <a:pt x="14744" y="3056"/>
                      <a:pt x="14878" y="3056"/>
                    </a:cubicBezTo>
                    <a:cubicBezTo>
                      <a:pt x="14977" y="3056"/>
                      <a:pt x="15111" y="2988"/>
                      <a:pt x="15144" y="2988"/>
                    </a:cubicBezTo>
                    <a:cubicBezTo>
                      <a:pt x="15144" y="2988"/>
                      <a:pt x="15177" y="2988"/>
                      <a:pt x="15177" y="2920"/>
                    </a:cubicBezTo>
                    <a:cubicBezTo>
                      <a:pt x="15144" y="2920"/>
                      <a:pt x="15111" y="2852"/>
                      <a:pt x="15077" y="2784"/>
                    </a:cubicBezTo>
                    <a:cubicBezTo>
                      <a:pt x="15077" y="2852"/>
                      <a:pt x="15044" y="2852"/>
                      <a:pt x="15044" y="2852"/>
                    </a:cubicBezTo>
                    <a:cubicBezTo>
                      <a:pt x="15011" y="2920"/>
                      <a:pt x="14977" y="2920"/>
                      <a:pt x="14944" y="2920"/>
                    </a:cubicBezTo>
                    <a:cubicBezTo>
                      <a:pt x="14878" y="2920"/>
                      <a:pt x="14844" y="2852"/>
                      <a:pt x="14811" y="2784"/>
                    </a:cubicBezTo>
                    <a:cubicBezTo>
                      <a:pt x="14778" y="2649"/>
                      <a:pt x="14744" y="2581"/>
                      <a:pt x="14645" y="2581"/>
                    </a:cubicBezTo>
                    <a:cubicBezTo>
                      <a:pt x="14578" y="2581"/>
                      <a:pt x="14478" y="2649"/>
                      <a:pt x="14378" y="2716"/>
                    </a:cubicBezTo>
                    <a:cubicBezTo>
                      <a:pt x="14212" y="2852"/>
                      <a:pt x="14045" y="2988"/>
                      <a:pt x="13946" y="2852"/>
                    </a:cubicBezTo>
                    <a:cubicBezTo>
                      <a:pt x="13813" y="2716"/>
                      <a:pt x="13779" y="2581"/>
                      <a:pt x="13746" y="2445"/>
                    </a:cubicBezTo>
                    <a:cubicBezTo>
                      <a:pt x="13746" y="2377"/>
                      <a:pt x="13746" y="2377"/>
                      <a:pt x="13679" y="2377"/>
                    </a:cubicBezTo>
                    <a:cubicBezTo>
                      <a:pt x="13613" y="2377"/>
                      <a:pt x="13580" y="2309"/>
                      <a:pt x="13580" y="2241"/>
                    </a:cubicBezTo>
                    <a:cubicBezTo>
                      <a:pt x="13546" y="2173"/>
                      <a:pt x="13546" y="2037"/>
                      <a:pt x="13580" y="1969"/>
                    </a:cubicBezTo>
                    <a:cubicBezTo>
                      <a:pt x="13513" y="2037"/>
                      <a:pt x="13446" y="2105"/>
                      <a:pt x="13380" y="2241"/>
                    </a:cubicBezTo>
                    <a:cubicBezTo>
                      <a:pt x="13180" y="2513"/>
                      <a:pt x="12980" y="2784"/>
                      <a:pt x="12814" y="2784"/>
                    </a:cubicBezTo>
                    <a:cubicBezTo>
                      <a:pt x="12747" y="2784"/>
                      <a:pt x="12681" y="2716"/>
                      <a:pt x="12648" y="2649"/>
                    </a:cubicBezTo>
                    <a:cubicBezTo>
                      <a:pt x="12581" y="2513"/>
                      <a:pt x="12515" y="2513"/>
                      <a:pt x="12448" y="2581"/>
                    </a:cubicBezTo>
                    <a:cubicBezTo>
                      <a:pt x="12415" y="2581"/>
                      <a:pt x="12348" y="2581"/>
                      <a:pt x="12315" y="2581"/>
                    </a:cubicBezTo>
                    <a:cubicBezTo>
                      <a:pt x="12248" y="2581"/>
                      <a:pt x="12215" y="2581"/>
                      <a:pt x="12148" y="2445"/>
                    </a:cubicBezTo>
                    <a:cubicBezTo>
                      <a:pt x="12115" y="2377"/>
                      <a:pt x="12115" y="2241"/>
                      <a:pt x="12148" y="2173"/>
                    </a:cubicBezTo>
                    <a:cubicBezTo>
                      <a:pt x="12215" y="1766"/>
                      <a:pt x="12714" y="1222"/>
                      <a:pt x="12980" y="1222"/>
                    </a:cubicBezTo>
                    <a:cubicBezTo>
                      <a:pt x="12980" y="1222"/>
                      <a:pt x="12980" y="1222"/>
                      <a:pt x="12980" y="1222"/>
                    </a:cubicBezTo>
                    <a:cubicBezTo>
                      <a:pt x="12881" y="1222"/>
                      <a:pt x="12781" y="1154"/>
                      <a:pt x="12714" y="1154"/>
                    </a:cubicBezTo>
                    <a:cubicBezTo>
                      <a:pt x="12681" y="1154"/>
                      <a:pt x="12681" y="1154"/>
                      <a:pt x="12681" y="1154"/>
                    </a:cubicBezTo>
                    <a:cubicBezTo>
                      <a:pt x="12548" y="1426"/>
                      <a:pt x="12381" y="1358"/>
                      <a:pt x="12248" y="1018"/>
                    </a:cubicBezTo>
                    <a:cubicBezTo>
                      <a:pt x="12248" y="1018"/>
                      <a:pt x="12215" y="1018"/>
                      <a:pt x="12215" y="1018"/>
                    </a:cubicBezTo>
                    <a:cubicBezTo>
                      <a:pt x="12182" y="1018"/>
                      <a:pt x="12182" y="1018"/>
                      <a:pt x="12182" y="1018"/>
                    </a:cubicBezTo>
                    <a:cubicBezTo>
                      <a:pt x="12115" y="1018"/>
                      <a:pt x="12015" y="1018"/>
                      <a:pt x="11949" y="815"/>
                    </a:cubicBezTo>
                    <a:cubicBezTo>
                      <a:pt x="11882" y="679"/>
                      <a:pt x="11849" y="679"/>
                      <a:pt x="11816" y="679"/>
                    </a:cubicBezTo>
                    <a:cubicBezTo>
                      <a:pt x="11782" y="679"/>
                      <a:pt x="11749" y="747"/>
                      <a:pt x="11716" y="747"/>
                    </a:cubicBezTo>
                    <a:cubicBezTo>
                      <a:pt x="11682" y="815"/>
                      <a:pt x="11682" y="815"/>
                      <a:pt x="11682" y="815"/>
                    </a:cubicBezTo>
                    <a:cubicBezTo>
                      <a:pt x="11583" y="883"/>
                      <a:pt x="11516" y="815"/>
                      <a:pt x="11416" y="747"/>
                    </a:cubicBezTo>
                    <a:cubicBezTo>
                      <a:pt x="11383" y="679"/>
                      <a:pt x="11350" y="611"/>
                      <a:pt x="11283" y="611"/>
                    </a:cubicBezTo>
                    <a:cubicBezTo>
                      <a:pt x="11183" y="475"/>
                      <a:pt x="11183" y="339"/>
                      <a:pt x="11150" y="203"/>
                    </a:cubicBezTo>
                    <a:cubicBezTo>
                      <a:pt x="11150" y="67"/>
                      <a:pt x="11150" y="67"/>
                      <a:pt x="11117" y="0"/>
                    </a:cubicBezTo>
                    <a:cubicBezTo>
                      <a:pt x="11117" y="0"/>
                      <a:pt x="11117" y="0"/>
                      <a:pt x="11117" y="0"/>
                    </a:cubicBezTo>
                    <a:cubicBezTo>
                      <a:pt x="11117" y="0"/>
                      <a:pt x="11117" y="135"/>
                      <a:pt x="11117" y="203"/>
                    </a:cubicBezTo>
                    <a:cubicBezTo>
                      <a:pt x="11083" y="339"/>
                      <a:pt x="11083" y="339"/>
                      <a:pt x="11083" y="339"/>
                    </a:cubicBezTo>
                    <a:cubicBezTo>
                      <a:pt x="832" y="475"/>
                      <a:pt x="832" y="475"/>
                      <a:pt x="832" y="475"/>
                    </a:cubicBezTo>
                    <a:cubicBezTo>
                      <a:pt x="865" y="611"/>
                      <a:pt x="865" y="747"/>
                      <a:pt x="865" y="883"/>
                    </a:cubicBezTo>
                    <a:cubicBezTo>
                      <a:pt x="865" y="1018"/>
                      <a:pt x="832" y="1086"/>
                      <a:pt x="865" y="1222"/>
                    </a:cubicBezTo>
                    <a:cubicBezTo>
                      <a:pt x="898" y="1426"/>
                      <a:pt x="898" y="1833"/>
                      <a:pt x="798" y="2037"/>
                    </a:cubicBezTo>
                    <a:cubicBezTo>
                      <a:pt x="765" y="2105"/>
                      <a:pt x="732" y="2173"/>
                      <a:pt x="665" y="2173"/>
                    </a:cubicBezTo>
                    <a:cubicBezTo>
                      <a:pt x="599" y="2173"/>
                      <a:pt x="532" y="2037"/>
                      <a:pt x="499" y="1901"/>
                    </a:cubicBezTo>
                    <a:cubicBezTo>
                      <a:pt x="499" y="1766"/>
                      <a:pt x="532" y="1562"/>
                      <a:pt x="599" y="1494"/>
                    </a:cubicBezTo>
                    <a:cubicBezTo>
                      <a:pt x="599" y="1494"/>
                      <a:pt x="599" y="1426"/>
                      <a:pt x="599" y="1358"/>
                    </a:cubicBezTo>
                    <a:cubicBezTo>
                      <a:pt x="599" y="1290"/>
                      <a:pt x="599" y="1290"/>
                      <a:pt x="565" y="1290"/>
                    </a:cubicBezTo>
                    <a:cubicBezTo>
                      <a:pt x="532" y="1290"/>
                      <a:pt x="499" y="1290"/>
                      <a:pt x="499" y="1222"/>
                    </a:cubicBezTo>
                    <a:cubicBezTo>
                      <a:pt x="465" y="1154"/>
                      <a:pt x="465" y="1086"/>
                      <a:pt x="432" y="1018"/>
                    </a:cubicBezTo>
                    <a:cubicBezTo>
                      <a:pt x="332" y="1086"/>
                      <a:pt x="166" y="1086"/>
                      <a:pt x="0" y="1018"/>
                    </a:cubicBezTo>
                    <a:cubicBezTo>
                      <a:pt x="0" y="1222"/>
                      <a:pt x="66" y="1562"/>
                      <a:pt x="166" y="1833"/>
                    </a:cubicBezTo>
                    <a:cubicBezTo>
                      <a:pt x="232" y="2037"/>
                      <a:pt x="266" y="2241"/>
                      <a:pt x="266" y="2377"/>
                    </a:cubicBezTo>
                    <a:cubicBezTo>
                      <a:pt x="266" y="2445"/>
                      <a:pt x="266" y="2513"/>
                      <a:pt x="299" y="2513"/>
                    </a:cubicBezTo>
                    <a:cubicBezTo>
                      <a:pt x="432" y="2716"/>
                      <a:pt x="432" y="2852"/>
                      <a:pt x="432" y="2920"/>
                    </a:cubicBezTo>
                    <a:cubicBezTo>
                      <a:pt x="432" y="2920"/>
                      <a:pt x="399" y="3056"/>
                      <a:pt x="266" y="3056"/>
                    </a:cubicBezTo>
                    <a:cubicBezTo>
                      <a:pt x="266" y="3056"/>
                      <a:pt x="266" y="3124"/>
                      <a:pt x="266" y="3124"/>
                    </a:cubicBezTo>
                    <a:cubicBezTo>
                      <a:pt x="299" y="3260"/>
                      <a:pt x="299" y="3396"/>
                      <a:pt x="266" y="3599"/>
                    </a:cubicBezTo>
                    <a:cubicBezTo>
                      <a:pt x="232" y="3939"/>
                      <a:pt x="232" y="4347"/>
                      <a:pt x="232" y="4754"/>
                    </a:cubicBezTo>
                    <a:cubicBezTo>
                      <a:pt x="232" y="5094"/>
                      <a:pt x="232" y="5366"/>
                      <a:pt x="199" y="5501"/>
                    </a:cubicBezTo>
                    <a:cubicBezTo>
                      <a:pt x="199" y="5637"/>
                      <a:pt x="166" y="5773"/>
                      <a:pt x="166" y="5909"/>
                    </a:cubicBezTo>
                    <a:cubicBezTo>
                      <a:pt x="99" y="6181"/>
                      <a:pt x="33" y="6452"/>
                      <a:pt x="99" y="6588"/>
                    </a:cubicBezTo>
                    <a:cubicBezTo>
                      <a:pt x="232" y="7064"/>
                      <a:pt x="299" y="7539"/>
                      <a:pt x="232" y="7947"/>
                    </a:cubicBezTo>
                    <a:cubicBezTo>
                      <a:pt x="166" y="8354"/>
                      <a:pt x="199" y="8558"/>
                      <a:pt x="266" y="8830"/>
                    </a:cubicBezTo>
                    <a:cubicBezTo>
                      <a:pt x="332" y="9033"/>
                      <a:pt x="332" y="9305"/>
                      <a:pt x="332" y="9441"/>
                    </a:cubicBezTo>
                    <a:cubicBezTo>
                      <a:pt x="332" y="9577"/>
                      <a:pt x="332" y="9781"/>
                      <a:pt x="366" y="9781"/>
                    </a:cubicBezTo>
                    <a:cubicBezTo>
                      <a:pt x="465" y="9916"/>
                      <a:pt x="565" y="10188"/>
                      <a:pt x="665" y="10528"/>
                    </a:cubicBezTo>
                    <a:cubicBezTo>
                      <a:pt x="698" y="10596"/>
                      <a:pt x="732" y="10664"/>
                      <a:pt x="765" y="10664"/>
                    </a:cubicBezTo>
                    <a:cubicBezTo>
                      <a:pt x="798" y="10732"/>
                      <a:pt x="865" y="10800"/>
                      <a:pt x="865" y="11003"/>
                    </a:cubicBezTo>
                    <a:cubicBezTo>
                      <a:pt x="898" y="11275"/>
                      <a:pt x="898" y="11275"/>
                      <a:pt x="965" y="11343"/>
                    </a:cubicBezTo>
                    <a:cubicBezTo>
                      <a:pt x="1131" y="11479"/>
                      <a:pt x="1098" y="11818"/>
                      <a:pt x="1065" y="11954"/>
                    </a:cubicBezTo>
                    <a:cubicBezTo>
                      <a:pt x="1065" y="12022"/>
                      <a:pt x="1065" y="12022"/>
                      <a:pt x="1065" y="12090"/>
                    </a:cubicBezTo>
                    <a:cubicBezTo>
                      <a:pt x="1065" y="12158"/>
                      <a:pt x="1264" y="12498"/>
                      <a:pt x="1397" y="12769"/>
                    </a:cubicBezTo>
                    <a:cubicBezTo>
                      <a:pt x="1431" y="12837"/>
                      <a:pt x="1431" y="12837"/>
                      <a:pt x="1431" y="12837"/>
                    </a:cubicBezTo>
                    <a:cubicBezTo>
                      <a:pt x="1564" y="13109"/>
                      <a:pt x="1564" y="13313"/>
                      <a:pt x="1564" y="13449"/>
                    </a:cubicBezTo>
                    <a:cubicBezTo>
                      <a:pt x="1564" y="13516"/>
                      <a:pt x="1564" y="13516"/>
                      <a:pt x="1564" y="13516"/>
                    </a:cubicBezTo>
                    <a:cubicBezTo>
                      <a:pt x="1597" y="13516"/>
                      <a:pt x="1597" y="13516"/>
                      <a:pt x="1597" y="13516"/>
                    </a:cubicBezTo>
                    <a:cubicBezTo>
                      <a:pt x="1763" y="13516"/>
                      <a:pt x="1930" y="13720"/>
                      <a:pt x="2096" y="13924"/>
                    </a:cubicBezTo>
                    <a:cubicBezTo>
                      <a:pt x="2163" y="14060"/>
                      <a:pt x="2196" y="14060"/>
                      <a:pt x="2229" y="14060"/>
                    </a:cubicBezTo>
                    <a:cubicBezTo>
                      <a:pt x="2263" y="14060"/>
                      <a:pt x="2263" y="14060"/>
                      <a:pt x="2263" y="14060"/>
                    </a:cubicBezTo>
                    <a:cubicBezTo>
                      <a:pt x="2296" y="14060"/>
                      <a:pt x="2363" y="14060"/>
                      <a:pt x="2396" y="14060"/>
                    </a:cubicBezTo>
                    <a:cubicBezTo>
                      <a:pt x="2529" y="14128"/>
                      <a:pt x="2729" y="14671"/>
                      <a:pt x="2795" y="15011"/>
                    </a:cubicBezTo>
                    <a:cubicBezTo>
                      <a:pt x="2795" y="15147"/>
                      <a:pt x="2828" y="15283"/>
                      <a:pt x="2828" y="15350"/>
                    </a:cubicBezTo>
                    <a:cubicBezTo>
                      <a:pt x="3694" y="15147"/>
                      <a:pt x="3694" y="15147"/>
                      <a:pt x="3694" y="15147"/>
                    </a:cubicBezTo>
                    <a:cubicBezTo>
                      <a:pt x="3694" y="15147"/>
                      <a:pt x="3694" y="15147"/>
                      <a:pt x="3694" y="15147"/>
                    </a:cubicBezTo>
                    <a:cubicBezTo>
                      <a:pt x="3760" y="15283"/>
                      <a:pt x="3993" y="15554"/>
                      <a:pt x="4093" y="15622"/>
                    </a:cubicBezTo>
                    <a:cubicBezTo>
                      <a:pt x="4226" y="15690"/>
                      <a:pt x="4959" y="16233"/>
                      <a:pt x="5058" y="16301"/>
                    </a:cubicBezTo>
                    <a:cubicBezTo>
                      <a:pt x="6090" y="16301"/>
                      <a:pt x="6090" y="16301"/>
                      <a:pt x="6090" y="16301"/>
                    </a:cubicBezTo>
                    <a:cubicBezTo>
                      <a:pt x="6223" y="15962"/>
                      <a:pt x="6223" y="15962"/>
                      <a:pt x="6223" y="15962"/>
                    </a:cubicBezTo>
                    <a:cubicBezTo>
                      <a:pt x="6856" y="15962"/>
                      <a:pt x="6856" y="15962"/>
                      <a:pt x="6856" y="15962"/>
                    </a:cubicBezTo>
                    <a:cubicBezTo>
                      <a:pt x="6889" y="15962"/>
                      <a:pt x="6889" y="15962"/>
                      <a:pt x="6889" y="15962"/>
                    </a:cubicBezTo>
                    <a:cubicBezTo>
                      <a:pt x="7055" y="16301"/>
                      <a:pt x="7255" y="16709"/>
                      <a:pt x="7288" y="16777"/>
                    </a:cubicBezTo>
                    <a:cubicBezTo>
                      <a:pt x="7355" y="16777"/>
                      <a:pt x="7555" y="17184"/>
                      <a:pt x="7555" y="17456"/>
                    </a:cubicBezTo>
                    <a:cubicBezTo>
                      <a:pt x="7555" y="17592"/>
                      <a:pt x="7588" y="17728"/>
                      <a:pt x="7654" y="17864"/>
                    </a:cubicBezTo>
                    <a:cubicBezTo>
                      <a:pt x="7688" y="17864"/>
                      <a:pt x="7721" y="17864"/>
                      <a:pt x="7721" y="17932"/>
                    </a:cubicBezTo>
                    <a:cubicBezTo>
                      <a:pt x="7754" y="17932"/>
                      <a:pt x="7754" y="17932"/>
                      <a:pt x="7787" y="18000"/>
                    </a:cubicBezTo>
                    <a:cubicBezTo>
                      <a:pt x="7821" y="18067"/>
                      <a:pt x="7921" y="18135"/>
                      <a:pt x="7987" y="18203"/>
                    </a:cubicBezTo>
                    <a:cubicBezTo>
                      <a:pt x="7987" y="18203"/>
                      <a:pt x="8020" y="18271"/>
                      <a:pt x="8020" y="18271"/>
                    </a:cubicBezTo>
                    <a:cubicBezTo>
                      <a:pt x="8054" y="18203"/>
                      <a:pt x="8054" y="18203"/>
                      <a:pt x="8054" y="18135"/>
                    </a:cubicBezTo>
                    <a:cubicBezTo>
                      <a:pt x="8120" y="17932"/>
                      <a:pt x="8220" y="17592"/>
                      <a:pt x="8353" y="17592"/>
                    </a:cubicBezTo>
                    <a:cubicBezTo>
                      <a:pt x="8520" y="17592"/>
                      <a:pt x="9019" y="17864"/>
                      <a:pt x="9085" y="18475"/>
                    </a:cubicBezTo>
                    <a:cubicBezTo>
                      <a:pt x="9152" y="18950"/>
                      <a:pt x="9352" y="19290"/>
                      <a:pt x="9418" y="19426"/>
                    </a:cubicBezTo>
                    <a:cubicBezTo>
                      <a:pt x="9485" y="19494"/>
                      <a:pt x="9485" y="19698"/>
                      <a:pt x="9485" y="19833"/>
                    </a:cubicBezTo>
                    <a:cubicBezTo>
                      <a:pt x="9518" y="19901"/>
                      <a:pt x="9518" y="19969"/>
                      <a:pt x="9518" y="20037"/>
                    </a:cubicBezTo>
                    <a:cubicBezTo>
                      <a:pt x="9551" y="20105"/>
                      <a:pt x="9551" y="20241"/>
                      <a:pt x="9585" y="20309"/>
                    </a:cubicBezTo>
                    <a:cubicBezTo>
                      <a:pt x="9585" y="20377"/>
                      <a:pt x="9585" y="20377"/>
                      <a:pt x="9585" y="20445"/>
                    </a:cubicBezTo>
                    <a:cubicBezTo>
                      <a:pt x="9618" y="20445"/>
                      <a:pt x="9618" y="20445"/>
                      <a:pt x="9618" y="20445"/>
                    </a:cubicBezTo>
                    <a:cubicBezTo>
                      <a:pt x="9651" y="20445"/>
                      <a:pt x="9685" y="20513"/>
                      <a:pt x="9751" y="20581"/>
                    </a:cubicBezTo>
                    <a:cubicBezTo>
                      <a:pt x="9851" y="20649"/>
                      <a:pt x="10017" y="20784"/>
                      <a:pt x="10084" y="20784"/>
                    </a:cubicBezTo>
                    <a:cubicBezTo>
                      <a:pt x="10117" y="20784"/>
                      <a:pt x="10117" y="20784"/>
                      <a:pt x="10117" y="20784"/>
                    </a:cubicBezTo>
                    <a:cubicBezTo>
                      <a:pt x="10117" y="20784"/>
                      <a:pt x="10151" y="20852"/>
                      <a:pt x="10184" y="20852"/>
                    </a:cubicBezTo>
                    <a:cubicBezTo>
                      <a:pt x="10184" y="20852"/>
                      <a:pt x="10184" y="20852"/>
                      <a:pt x="10184" y="20852"/>
                    </a:cubicBezTo>
                    <a:cubicBezTo>
                      <a:pt x="10151" y="20716"/>
                      <a:pt x="10117" y="20649"/>
                      <a:pt x="10084" y="20581"/>
                    </a:cubicBezTo>
                    <a:close/>
                  </a:path>
                </a:pathLst>
              </a:custGeom>
              <a:solidFill>
                <a:srgbClr val="64CCB8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solidFill>
                      <a:srgbClr val="0087B1"/>
                    </a:solidFill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1" name="Shape">
                <a:extLst>
                  <a:ext uri="{FF2B5EF4-FFF2-40B4-BE49-F238E27FC236}">
                    <a16:creationId xmlns:a16="http://schemas.microsoft.com/office/drawing/2014/main" id="{3DE3FAC1-0648-2ADD-655A-3C7E1642BA45}"/>
                  </a:ext>
                </a:extLst>
              </p:cNvPr>
              <p:cNvSpPr/>
              <p:nvPr/>
            </p:nvSpPr>
            <p:spPr>
              <a:xfrm>
                <a:off x="0" y="323972"/>
                <a:ext cx="535574" cy="327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03" y="2408"/>
                    </a:moveTo>
                    <a:cubicBezTo>
                      <a:pt x="14853" y="2408"/>
                      <a:pt x="14802" y="2335"/>
                      <a:pt x="14702" y="2262"/>
                    </a:cubicBezTo>
                    <a:cubicBezTo>
                      <a:pt x="14450" y="2116"/>
                      <a:pt x="14097" y="1897"/>
                      <a:pt x="13846" y="1897"/>
                    </a:cubicBezTo>
                    <a:cubicBezTo>
                      <a:pt x="13846" y="1897"/>
                      <a:pt x="13795" y="1970"/>
                      <a:pt x="13795" y="1970"/>
                    </a:cubicBezTo>
                    <a:cubicBezTo>
                      <a:pt x="13594" y="1970"/>
                      <a:pt x="13292" y="2043"/>
                      <a:pt x="12990" y="2043"/>
                    </a:cubicBezTo>
                    <a:cubicBezTo>
                      <a:pt x="12839" y="2043"/>
                      <a:pt x="12738" y="2043"/>
                      <a:pt x="12637" y="1970"/>
                    </a:cubicBezTo>
                    <a:cubicBezTo>
                      <a:pt x="12537" y="1897"/>
                      <a:pt x="12335" y="1751"/>
                      <a:pt x="12033" y="1751"/>
                    </a:cubicBezTo>
                    <a:cubicBezTo>
                      <a:pt x="11983" y="1751"/>
                      <a:pt x="11882" y="1824"/>
                      <a:pt x="11781" y="1824"/>
                    </a:cubicBezTo>
                    <a:cubicBezTo>
                      <a:pt x="11530" y="1897"/>
                      <a:pt x="11328" y="1751"/>
                      <a:pt x="11076" y="1605"/>
                    </a:cubicBezTo>
                    <a:cubicBezTo>
                      <a:pt x="10925" y="1459"/>
                      <a:pt x="10774" y="1386"/>
                      <a:pt x="10573" y="1313"/>
                    </a:cubicBezTo>
                    <a:cubicBezTo>
                      <a:pt x="10422" y="1240"/>
                      <a:pt x="10271" y="1240"/>
                      <a:pt x="10120" y="1240"/>
                    </a:cubicBezTo>
                    <a:cubicBezTo>
                      <a:pt x="9717" y="1240"/>
                      <a:pt x="9264" y="1386"/>
                      <a:pt x="9163" y="1459"/>
                    </a:cubicBezTo>
                    <a:cubicBezTo>
                      <a:pt x="9012" y="1532"/>
                      <a:pt x="8962" y="1386"/>
                      <a:pt x="8911" y="1313"/>
                    </a:cubicBezTo>
                    <a:cubicBezTo>
                      <a:pt x="8861" y="1240"/>
                      <a:pt x="8861" y="1240"/>
                      <a:pt x="8811" y="1240"/>
                    </a:cubicBezTo>
                    <a:cubicBezTo>
                      <a:pt x="8760" y="1240"/>
                      <a:pt x="8760" y="1240"/>
                      <a:pt x="8710" y="1240"/>
                    </a:cubicBezTo>
                    <a:cubicBezTo>
                      <a:pt x="8710" y="1240"/>
                      <a:pt x="8609" y="1240"/>
                      <a:pt x="8559" y="1167"/>
                    </a:cubicBezTo>
                    <a:cubicBezTo>
                      <a:pt x="8559" y="1094"/>
                      <a:pt x="8559" y="1021"/>
                      <a:pt x="8559" y="948"/>
                    </a:cubicBezTo>
                    <a:cubicBezTo>
                      <a:pt x="8559" y="875"/>
                      <a:pt x="8559" y="802"/>
                      <a:pt x="8509" y="729"/>
                    </a:cubicBezTo>
                    <a:cubicBezTo>
                      <a:pt x="8509" y="729"/>
                      <a:pt x="8458" y="656"/>
                      <a:pt x="8307" y="656"/>
                    </a:cubicBezTo>
                    <a:cubicBezTo>
                      <a:pt x="8156" y="656"/>
                      <a:pt x="8005" y="729"/>
                      <a:pt x="7804" y="729"/>
                    </a:cubicBezTo>
                    <a:cubicBezTo>
                      <a:pt x="7753" y="802"/>
                      <a:pt x="7653" y="802"/>
                      <a:pt x="7602" y="802"/>
                    </a:cubicBezTo>
                    <a:cubicBezTo>
                      <a:pt x="7451" y="875"/>
                      <a:pt x="7351" y="729"/>
                      <a:pt x="7300" y="656"/>
                    </a:cubicBezTo>
                    <a:cubicBezTo>
                      <a:pt x="7250" y="583"/>
                      <a:pt x="7250" y="510"/>
                      <a:pt x="7250" y="437"/>
                    </a:cubicBezTo>
                    <a:cubicBezTo>
                      <a:pt x="7200" y="437"/>
                      <a:pt x="7149" y="437"/>
                      <a:pt x="7149" y="510"/>
                    </a:cubicBezTo>
                    <a:cubicBezTo>
                      <a:pt x="7048" y="656"/>
                      <a:pt x="6948" y="802"/>
                      <a:pt x="6797" y="802"/>
                    </a:cubicBezTo>
                    <a:cubicBezTo>
                      <a:pt x="6696" y="802"/>
                      <a:pt x="6595" y="729"/>
                      <a:pt x="6545" y="656"/>
                    </a:cubicBezTo>
                    <a:cubicBezTo>
                      <a:pt x="6495" y="583"/>
                      <a:pt x="6495" y="510"/>
                      <a:pt x="6495" y="437"/>
                    </a:cubicBezTo>
                    <a:cubicBezTo>
                      <a:pt x="6495" y="364"/>
                      <a:pt x="6595" y="291"/>
                      <a:pt x="6646" y="218"/>
                    </a:cubicBezTo>
                    <a:cubicBezTo>
                      <a:pt x="6646" y="218"/>
                      <a:pt x="6696" y="218"/>
                      <a:pt x="6696" y="218"/>
                    </a:cubicBezTo>
                    <a:cubicBezTo>
                      <a:pt x="6646" y="145"/>
                      <a:pt x="6495" y="72"/>
                      <a:pt x="6444" y="72"/>
                    </a:cubicBezTo>
                    <a:cubicBezTo>
                      <a:pt x="6394" y="72"/>
                      <a:pt x="6394" y="0"/>
                      <a:pt x="6344" y="0"/>
                    </a:cubicBezTo>
                    <a:cubicBezTo>
                      <a:pt x="6344" y="0"/>
                      <a:pt x="6344" y="0"/>
                      <a:pt x="6344" y="0"/>
                    </a:cubicBezTo>
                    <a:cubicBezTo>
                      <a:pt x="6243" y="0"/>
                      <a:pt x="5991" y="364"/>
                      <a:pt x="5840" y="510"/>
                    </a:cubicBezTo>
                    <a:cubicBezTo>
                      <a:pt x="5689" y="729"/>
                      <a:pt x="5437" y="875"/>
                      <a:pt x="5135" y="875"/>
                    </a:cubicBezTo>
                    <a:cubicBezTo>
                      <a:pt x="5034" y="875"/>
                      <a:pt x="4934" y="875"/>
                      <a:pt x="4883" y="802"/>
                    </a:cubicBezTo>
                    <a:cubicBezTo>
                      <a:pt x="4833" y="802"/>
                      <a:pt x="4783" y="802"/>
                      <a:pt x="4783" y="802"/>
                    </a:cubicBezTo>
                    <a:cubicBezTo>
                      <a:pt x="4581" y="802"/>
                      <a:pt x="4481" y="875"/>
                      <a:pt x="4481" y="948"/>
                    </a:cubicBezTo>
                    <a:cubicBezTo>
                      <a:pt x="4481" y="948"/>
                      <a:pt x="4481" y="948"/>
                      <a:pt x="4531" y="948"/>
                    </a:cubicBezTo>
                    <a:cubicBezTo>
                      <a:pt x="4581" y="1021"/>
                      <a:pt x="4632" y="1094"/>
                      <a:pt x="4632" y="1167"/>
                    </a:cubicBezTo>
                    <a:cubicBezTo>
                      <a:pt x="4632" y="1313"/>
                      <a:pt x="4581" y="1386"/>
                      <a:pt x="4581" y="1459"/>
                    </a:cubicBezTo>
                    <a:cubicBezTo>
                      <a:pt x="4531" y="1532"/>
                      <a:pt x="4481" y="1605"/>
                      <a:pt x="4380" y="1605"/>
                    </a:cubicBezTo>
                    <a:cubicBezTo>
                      <a:pt x="4330" y="1605"/>
                      <a:pt x="4279" y="1459"/>
                      <a:pt x="4229" y="1459"/>
                    </a:cubicBezTo>
                    <a:cubicBezTo>
                      <a:pt x="4179" y="1386"/>
                      <a:pt x="4179" y="1386"/>
                      <a:pt x="4179" y="1386"/>
                    </a:cubicBezTo>
                    <a:cubicBezTo>
                      <a:pt x="4179" y="1386"/>
                      <a:pt x="4179" y="1386"/>
                      <a:pt x="4128" y="1386"/>
                    </a:cubicBezTo>
                    <a:cubicBezTo>
                      <a:pt x="3977" y="1605"/>
                      <a:pt x="3625" y="1678"/>
                      <a:pt x="3423" y="1678"/>
                    </a:cubicBezTo>
                    <a:cubicBezTo>
                      <a:pt x="3373" y="1678"/>
                      <a:pt x="3272" y="1678"/>
                      <a:pt x="3222" y="1678"/>
                    </a:cubicBezTo>
                    <a:cubicBezTo>
                      <a:pt x="3172" y="1678"/>
                      <a:pt x="3020" y="1897"/>
                      <a:pt x="2718" y="2335"/>
                    </a:cubicBezTo>
                    <a:cubicBezTo>
                      <a:pt x="2668" y="2408"/>
                      <a:pt x="2668" y="2408"/>
                      <a:pt x="2668" y="2408"/>
                    </a:cubicBezTo>
                    <a:cubicBezTo>
                      <a:pt x="2618" y="2408"/>
                      <a:pt x="2618" y="2408"/>
                      <a:pt x="2618" y="2554"/>
                    </a:cubicBezTo>
                    <a:cubicBezTo>
                      <a:pt x="2618" y="2699"/>
                      <a:pt x="2618" y="2918"/>
                      <a:pt x="2416" y="3283"/>
                    </a:cubicBezTo>
                    <a:cubicBezTo>
                      <a:pt x="2215" y="3575"/>
                      <a:pt x="1812" y="3794"/>
                      <a:pt x="1208" y="3794"/>
                    </a:cubicBezTo>
                    <a:cubicBezTo>
                      <a:pt x="1107" y="3794"/>
                      <a:pt x="1057" y="3721"/>
                      <a:pt x="1006" y="3721"/>
                    </a:cubicBezTo>
                    <a:cubicBezTo>
                      <a:pt x="956" y="3721"/>
                      <a:pt x="906" y="3721"/>
                      <a:pt x="906" y="3721"/>
                    </a:cubicBezTo>
                    <a:cubicBezTo>
                      <a:pt x="906" y="3721"/>
                      <a:pt x="906" y="3794"/>
                      <a:pt x="906" y="3867"/>
                    </a:cubicBezTo>
                    <a:cubicBezTo>
                      <a:pt x="906" y="3940"/>
                      <a:pt x="906" y="4086"/>
                      <a:pt x="855" y="4232"/>
                    </a:cubicBezTo>
                    <a:cubicBezTo>
                      <a:pt x="805" y="4232"/>
                      <a:pt x="855" y="4378"/>
                      <a:pt x="1409" y="4524"/>
                    </a:cubicBezTo>
                    <a:cubicBezTo>
                      <a:pt x="2013" y="4816"/>
                      <a:pt x="2366" y="5983"/>
                      <a:pt x="2416" y="6056"/>
                    </a:cubicBezTo>
                    <a:cubicBezTo>
                      <a:pt x="2416" y="6056"/>
                      <a:pt x="2416" y="6056"/>
                      <a:pt x="2517" y="6056"/>
                    </a:cubicBezTo>
                    <a:cubicBezTo>
                      <a:pt x="2618" y="6056"/>
                      <a:pt x="2718" y="6056"/>
                      <a:pt x="2869" y="6056"/>
                    </a:cubicBezTo>
                    <a:cubicBezTo>
                      <a:pt x="3020" y="5983"/>
                      <a:pt x="3172" y="5983"/>
                      <a:pt x="3272" y="5983"/>
                    </a:cubicBezTo>
                    <a:cubicBezTo>
                      <a:pt x="3524" y="6056"/>
                      <a:pt x="3474" y="6348"/>
                      <a:pt x="3474" y="6494"/>
                    </a:cubicBezTo>
                    <a:cubicBezTo>
                      <a:pt x="3474" y="6640"/>
                      <a:pt x="3474" y="6713"/>
                      <a:pt x="3524" y="6713"/>
                    </a:cubicBezTo>
                    <a:cubicBezTo>
                      <a:pt x="3574" y="6786"/>
                      <a:pt x="3675" y="6786"/>
                      <a:pt x="3776" y="6786"/>
                    </a:cubicBezTo>
                    <a:cubicBezTo>
                      <a:pt x="3776" y="6786"/>
                      <a:pt x="3826" y="6786"/>
                      <a:pt x="3876" y="6786"/>
                    </a:cubicBezTo>
                    <a:cubicBezTo>
                      <a:pt x="3927" y="6786"/>
                      <a:pt x="4078" y="6786"/>
                      <a:pt x="4179" y="7005"/>
                    </a:cubicBezTo>
                    <a:cubicBezTo>
                      <a:pt x="4179" y="7078"/>
                      <a:pt x="4179" y="7151"/>
                      <a:pt x="4128" y="7224"/>
                    </a:cubicBezTo>
                    <a:cubicBezTo>
                      <a:pt x="4078" y="7297"/>
                      <a:pt x="3977" y="7297"/>
                      <a:pt x="3826" y="7297"/>
                    </a:cubicBezTo>
                    <a:cubicBezTo>
                      <a:pt x="3725" y="7297"/>
                      <a:pt x="3524" y="7370"/>
                      <a:pt x="3423" y="7443"/>
                    </a:cubicBezTo>
                    <a:cubicBezTo>
                      <a:pt x="3272" y="7662"/>
                      <a:pt x="3121" y="7808"/>
                      <a:pt x="3020" y="7808"/>
                    </a:cubicBezTo>
                    <a:cubicBezTo>
                      <a:pt x="2920" y="7808"/>
                      <a:pt x="2869" y="7735"/>
                      <a:pt x="2819" y="7589"/>
                    </a:cubicBezTo>
                    <a:cubicBezTo>
                      <a:pt x="2819" y="7589"/>
                      <a:pt x="2819" y="7589"/>
                      <a:pt x="2668" y="7589"/>
                    </a:cubicBezTo>
                    <a:cubicBezTo>
                      <a:pt x="2517" y="7589"/>
                      <a:pt x="2416" y="7589"/>
                      <a:pt x="2316" y="7589"/>
                    </a:cubicBezTo>
                    <a:cubicBezTo>
                      <a:pt x="2265" y="7589"/>
                      <a:pt x="2215" y="7662"/>
                      <a:pt x="2165" y="7662"/>
                    </a:cubicBezTo>
                    <a:cubicBezTo>
                      <a:pt x="2064" y="7662"/>
                      <a:pt x="2013" y="7589"/>
                      <a:pt x="2013" y="7516"/>
                    </a:cubicBezTo>
                    <a:cubicBezTo>
                      <a:pt x="1963" y="7443"/>
                      <a:pt x="2013" y="7224"/>
                      <a:pt x="2013" y="7078"/>
                    </a:cubicBezTo>
                    <a:cubicBezTo>
                      <a:pt x="2064" y="7005"/>
                      <a:pt x="2064" y="6932"/>
                      <a:pt x="2064" y="6932"/>
                    </a:cubicBezTo>
                    <a:cubicBezTo>
                      <a:pt x="2064" y="6932"/>
                      <a:pt x="2013" y="6859"/>
                      <a:pt x="1963" y="6859"/>
                    </a:cubicBezTo>
                    <a:cubicBezTo>
                      <a:pt x="1862" y="6859"/>
                      <a:pt x="1711" y="6932"/>
                      <a:pt x="1510" y="7078"/>
                    </a:cubicBezTo>
                    <a:cubicBezTo>
                      <a:pt x="1409" y="7224"/>
                      <a:pt x="1309" y="7297"/>
                      <a:pt x="1258" y="7297"/>
                    </a:cubicBezTo>
                    <a:cubicBezTo>
                      <a:pt x="1258" y="7370"/>
                      <a:pt x="1258" y="7443"/>
                      <a:pt x="1258" y="7516"/>
                    </a:cubicBezTo>
                    <a:cubicBezTo>
                      <a:pt x="1208" y="7662"/>
                      <a:pt x="1107" y="7662"/>
                      <a:pt x="1107" y="7662"/>
                    </a:cubicBezTo>
                    <a:cubicBezTo>
                      <a:pt x="1057" y="7662"/>
                      <a:pt x="1006" y="7662"/>
                      <a:pt x="956" y="7662"/>
                    </a:cubicBezTo>
                    <a:cubicBezTo>
                      <a:pt x="906" y="7589"/>
                      <a:pt x="805" y="7589"/>
                      <a:pt x="704" y="7662"/>
                    </a:cubicBezTo>
                    <a:cubicBezTo>
                      <a:pt x="604" y="7735"/>
                      <a:pt x="503" y="7808"/>
                      <a:pt x="352" y="7881"/>
                    </a:cubicBezTo>
                    <a:cubicBezTo>
                      <a:pt x="201" y="8027"/>
                      <a:pt x="50" y="8099"/>
                      <a:pt x="0" y="8172"/>
                    </a:cubicBezTo>
                    <a:cubicBezTo>
                      <a:pt x="50" y="8245"/>
                      <a:pt x="302" y="8391"/>
                      <a:pt x="654" y="8464"/>
                    </a:cubicBezTo>
                    <a:cubicBezTo>
                      <a:pt x="755" y="8464"/>
                      <a:pt x="755" y="8464"/>
                      <a:pt x="755" y="8464"/>
                    </a:cubicBezTo>
                    <a:cubicBezTo>
                      <a:pt x="805" y="8537"/>
                      <a:pt x="855" y="8610"/>
                      <a:pt x="855" y="8683"/>
                    </a:cubicBezTo>
                    <a:cubicBezTo>
                      <a:pt x="906" y="8829"/>
                      <a:pt x="805" y="8902"/>
                      <a:pt x="755" y="8975"/>
                    </a:cubicBezTo>
                    <a:cubicBezTo>
                      <a:pt x="755" y="8975"/>
                      <a:pt x="755" y="8975"/>
                      <a:pt x="755" y="8975"/>
                    </a:cubicBezTo>
                    <a:cubicBezTo>
                      <a:pt x="805" y="9048"/>
                      <a:pt x="855" y="9121"/>
                      <a:pt x="855" y="9194"/>
                    </a:cubicBezTo>
                    <a:cubicBezTo>
                      <a:pt x="906" y="9267"/>
                      <a:pt x="956" y="9413"/>
                      <a:pt x="1107" y="9486"/>
                    </a:cubicBezTo>
                    <a:cubicBezTo>
                      <a:pt x="1158" y="9559"/>
                      <a:pt x="1309" y="9632"/>
                      <a:pt x="1460" y="9632"/>
                    </a:cubicBezTo>
                    <a:cubicBezTo>
                      <a:pt x="1661" y="9632"/>
                      <a:pt x="1862" y="9559"/>
                      <a:pt x="2013" y="9559"/>
                    </a:cubicBezTo>
                    <a:cubicBezTo>
                      <a:pt x="2114" y="9486"/>
                      <a:pt x="2215" y="9486"/>
                      <a:pt x="2265" y="9486"/>
                    </a:cubicBezTo>
                    <a:cubicBezTo>
                      <a:pt x="2366" y="9486"/>
                      <a:pt x="2416" y="9559"/>
                      <a:pt x="2517" y="9632"/>
                    </a:cubicBezTo>
                    <a:cubicBezTo>
                      <a:pt x="2567" y="9632"/>
                      <a:pt x="2618" y="9705"/>
                      <a:pt x="2618" y="9705"/>
                    </a:cubicBezTo>
                    <a:cubicBezTo>
                      <a:pt x="2668" y="9705"/>
                      <a:pt x="2668" y="9705"/>
                      <a:pt x="2668" y="9632"/>
                    </a:cubicBezTo>
                    <a:cubicBezTo>
                      <a:pt x="2819" y="9413"/>
                      <a:pt x="3222" y="8975"/>
                      <a:pt x="3574" y="8975"/>
                    </a:cubicBezTo>
                    <a:cubicBezTo>
                      <a:pt x="3675" y="8975"/>
                      <a:pt x="3776" y="9048"/>
                      <a:pt x="3826" y="9121"/>
                    </a:cubicBezTo>
                    <a:cubicBezTo>
                      <a:pt x="3876" y="9194"/>
                      <a:pt x="3977" y="9267"/>
                      <a:pt x="3927" y="9413"/>
                    </a:cubicBezTo>
                    <a:cubicBezTo>
                      <a:pt x="3927" y="9632"/>
                      <a:pt x="3826" y="9705"/>
                      <a:pt x="3725" y="9705"/>
                    </a:cubicBezTo>
                    <a:cubicBezTo>
                      <a:pt x="3725" y="9705"/>
                      <a:pt x="3725" y="9705"/>
                      <a:pt x="3725" y="9705"/>
                    </a:cubicBezTo>
                    <a:cubicBezTo>
                      <a:pt x="3826" y="9924"/>
                      <a:pt x="3927" y="10216"/>
                      <a:pt x="3927" y="10581"/>
                    </a:cubicBezTo>
                    <a:cubicBezTo>
                      <a:pt x="3876" y="10727"/>
                      <a:pt x="3826" y="10872"/>
                      <a:pt x="3725" y="11018"/>
                    </a:cubicBezTo>
                    <a:cubicBezTo>
                      <a:pt x="3625" y="11091"/>
                      <a:pt x="3474" y="11164"/>
                      <a:pt x="3323" y="11164"/>
                    </a:cubicBezTo>
                    <a:cubicBezTo>
                      <a:pt x="3222" y="11164"/>
                      <a:pt x="3172" y="11164"/>
                      <a:pt x="3071" y="11164"/>
                    </a:cubicBezTo>
                    <a:cubicBezTo>
                      <a:pt x="3020" y="11091"/>
                      <a:pt x="3020" y="11091"/>
                      <a:pt x="2970" y="11091"/>
                    </a:cubicBezTo>
                    <a:cubicBezTo>
                      <a:pt x="2970" y="11164"/>
                      <a:pt x="2970" y="11164"/>
                      <a:pt x="2970" y="11237"/>
                    </a:cubicBezTo>
                    <a:cubicBezTo>
                      <a:pt x="2920" y="11383"/>
                      <a:pt x="2869" y="11602"/>
                      <a:pt x="2718" y="11748"/>
                    </a:cubicBezTo>
                    <a:cubicBezTo>
                      <a:pt x="2668" y="11821"/>
                      <a:pt x="2618" y="11821"/>
                      <a:pt x="2517" y="11821"/>
                    </a:cubicBezTo>
                    <a:cubicBezTo>
                      <a:pt x="2416" y="11821"/>
                      <a:pt x="2316" y="11748"/>
                      <a:pt x="2215" y="11675"/>
                    </a:cubicBezTo>
                    <a:cubicBezTo>
                      <a:pt x="2165" y="11602"/>
                      <a:pt x="2064" y="11456"/>
                      <a:pt x="1963" y="11456"/>
                    </a:cubicBezTo>
                    <a:cubicBezTo>
                      <a:pt x="1913" y="11456"/>
                      <a:pt x="1862" y="11529"/>
                      <a:pt x="1862" y="11529"/>
                    </a:cubicBezTo>
                    <a:cubicBezTo>
                      <a:pt x="1812" y="11602"/>
                      <a:pt x="1812" y="11894"/>
                      <a:pt x="1812" y="12113"/>
                    </a:cubicBezTo>
                    <a:cubicBezTo>
                      <a:pt x="1812" y="12186"/>
                      <a:pt x="1812" y="12186"/>
                      <a:pt x="1812" y="12186"/>
                    </a:cubicBezTo>
                    <a:cubicBezTo>
                      <a:pt x="1862" y="12405"/>
                      <a:pt x="1661" y="12478"/>
                      <a:pt x="1611" y="12478"/>
                    </a:cubicBezTo>
                    <a:cubicBezTo>
                      <a:pt x="1460" y="12478"/>
                      <a:pt x="1309" y="12551"/>
                      <a:pt x="1258" y="12843"/>
                    </a:cubicBezTo>
                    <a:cubicBezTo>
                      <a:pt x="1208" y="13208"/>
                      <a:pt x="1006" y="13281"/>
                      <a:pt x="906" y="13281"/>
                    </a:cubicBezTo>
                    <a:cubicBezTo>
                      <a:pt x="906" y="13354"/>
                      <a:pt x="956" y="13354"/>
                      <a:pt x="956" y="13427"/>
                    </a:cubicBezTo>
                    <a:cubicBezTo>
                      <a:pt x="1158" y="13791"/>
                      <a:pt x="1158" y="13791"/>
                      <a:pt x="1208" y="13791"/>
                    </a:cubicBezTo>
                    <a:cubicBezTo>
                      <a:pt x="1258" y="13791"/>
                      <a:pt x="1359" y="13791"/>
                      <a:pt x="1460" y="13864"/>
                    </a:cubicBezTo>
                    <a:cubicBezTo>
                      <a:pt x="1661" y="14083"/>
                      <a:pt x="1510" y="14448"/>
                      <a:pt x="1460" y="14594"/>
                    </a:cubicBezTo>
                    <a:cubicBezTo>
                      <a:pt x="1460" y="14594"/>
                      <a:pt x="1460" y="14594"/>
                      <a:pt x="1409" y="14667"/>
                    </a:cubicBezTo>
                    <a:cubicBezTo>
                      <a:pt x="1611" y="14740"/>
                      <a:pt x="1812" y="15032"/>
                      <a:pt x="1963" y="15324"/>
                    </a:cubicBezTo>
                    <a:cubicBezTo>
                      <a:pt x="2064" y="15470"/>
                      <a:pt x="2114" y="15616"/>
                      <a:pt x="2165" y="15616"/>
                    </a:cubicBezTo>
                    <a:cubicBezTo>
                      <a:pt x="2215" y="15762"/>
                      <a:pt x="2316" y="15689"/>
                      <a:pt x="2416" y="15616"/>
                    </a:cubicBezTo>
                    <a:cubicBezTo>
                      <a:pt x="2517" y="15543"/>
                      <a:pt x="2618" y="15470"/>
                      <a:pt x="2769" y="15470"/>
                    </a:cubicBezTo>
                    <a:cubicBezTo>
                      <a:pt x="2819" y="15470"/>
                      <a:pt x="2819" y="15397"/>
                      <a:pt x="2869" y="15324"/>
                    </a:cubicBezTo>
                    <a:cubicBezTo>
                      <a:pt x="2869" y="15178"/>
                      <a:pt x="2869" y="15105"/>
                      <a:pt x="2970" y="15105"/>
                    </a:cubicBezTo>
                    <a:cubicBezTo>
                      <a:pt x="3020" y="15105"/>
                      <a:pt x="3071" y="15105"/>
                      <a:pt x="3121" y="15178"/>
                    </a:cubicBezTo>
                    <a:cubicBezTo>
                      <a:pt x="3222" y="15324"/>
                      <a:pt x="3423" y="15762"/>
                      <a:pt x="3423" y="16054"/>
                    </a:cubicBezTo>
                    <a:cubicBezTo>
                      <a:pt x="3423" y="16200"/>
                      <a:pt x="3373" y="16272"/>
                      <a:pt x="3323" y="16345"/>
                    </a:cubicBezTo>
                    <a:cubicBezTo>
                      <a:pt x="3272" y="16345"/>
                      <a:pt x="3323" y="16564"/>
                      <a:pt x="3323" y="16710"/>
                    </a:cubicBezTo>
                    <a:cubicBezTo>
                      <a:pt x="3323" y="16783"/>
                      <a:pt x="3323" y="16929"/>
                      <a:pt x="3323" y="17002"/>
                    </a:cubicBezTo>
                    <a:cubicBezTo>
                      <a:pt x="3323" y="17002"/>
                      <a:pt x="3373" y="17002"/>
                      <a:pt x="3423" y="17002"/>
                    </a:cubicBezTo>
                    <a:cubicBezTo>
                      <a:pt x="3574" y="17002"/>
                      <a:pt x="3725" y="16929"/>
                      <a:pt x="3725" y="16856"/>
                    </a:cubicBezTo>
                    <a:cubicBezTo>
                      <a:pt x="3776" y="16710"/>
                      <a:pt x="3927" y="16564"/>
                      <a:pt x="4128" y="16564"/>
                    </a:cubicBezTo>
                    <a:cubicBezTo>
                      <a:pt x="4330" y="16564"/>
                      <a:pt x="4531" y="16710"/>
                      <a:pt x="4682" y="16929"/>
                    </a:cubicBezTo>
                    <a:cubicBezTo>
                      <a:pt x="4783" y="17002"/>
                      <a:pt x="4833" y="17148"/>
                      <a:pt x="4883" y="17148"/>
                    </a:cubicBezTo>
                    <a:cubicBezTo>
                      <a:pt x="4883" y="16856"/>
                      <a:pt x="5034" y="16491"/>
                      <a:pt x="5186" y="16491"/>
                    </a:cubicBezTo>
                    <a:cubicBezTo>
                      <a:pt x="5236" y="16491"/>
                      <a:pt x="5286" y="16564"/>
                      <a:pt x="5286" y="16710"/>
                    </a:cubicBezTo>
                    <a:cubicBezTo>
                      <a:pt x="5286" y="16783"/>
                      <a:pt x="5337" y="16856"/>
                      <a:pt x="5437" y="16856"/>
                    </a:cubicBezTo>
                    <a:cubicBezTo>
                      <a:pt x="5488" y="16856"/>
                      <a:pt x="5588" y="16783"/>
                      <a:pt x="5790" y="16710"/>
                    </a:cubicBezTo>
                    <a:cubicBezTo>
                      <a:pt x="5941" y="16564"/>
                      <a:pt x="5991" y="16564"/>
                      <a:pt x="6041" y="16564"/>
                    </a:cubicBezTo>
                    <a:cubicBezTo>
                      <a:pt x="6092" y="16564"/>
                      <a:pt x="6142" y="16637"/>
                      <a:pt x="6142" y="16710"/>
                    </a:cubicBezTo>
                    <a:cubicBezTo>
                      <a:pt x="6193" y="16783"/>
                      <a:pt x="6142" y="16929"/>
                      <a:pt x="5941" y="17221"/>
                    </a:cubicBezTo>
                    <a:cubicBezTo>
                      <a:pt x="5890" y="17294"/>
                      <a:pt x="5890" y="17294"/>
                      <a:pt x="5890" y="17294"/>
                    </a:cubicBezTo>
                    <a:cubicBezTo>
                      <a:pt x="5790" y="17513"/>
                      <a:pt x="5790" y="17878"/>
                      <a:pt x="5790" y="18097"/>
                    </a:cubicBezTo>
                    <a:cubicBezTo>
                      <a:pt x="5840" y="18316"/>
                      <a:pt x="5840" y="18608"/>
                      <a:pt x="5639" y="18681"/>
                    </a:cubicBezTo>
                    <a:cubicBezTo>
                      <a:pt x="5588" y="18681"/>
                      <a:pt x="5538" y="18827"/>
                      <a:pt x="5488" y="18972"/>
                    </a:cubicBezTo>
                    <a:cubicBezTo>
                      <a:pt x="5337" y="19191"/>
                      <a:pt x="5186" y="19483"/>
                      <a:pt x="4934" y="19556"/>
                    </a:cubicBezTo>
                    <a:cubicBezTo>
                      <a:pt x="4682" y="19556"/>
                      <a:pt x="4229" y="20286"/>
                      <a:pt x="4078" y="20578"/>
                    </a:cubicBezTo>
                    <a:cubicBezTo>
                      <a:pt x="4179" y="20505"/>
                      <a:pt x="4330" y="20505"/>
                      <a:pt x="4430" y="20505"/>
                    </a:cubicBezTo>
                    <a:cubicBezTo>
                      <a:pt x="4481" y="20505"/>
                      <a:pt x="4481" y="20505"/>
                      <a:pt x="4481" y="20505"/>
                    </a:cubicBezTo>
                    <a:cubicBezTo>
                      <a:pt x="4481" y="20505"/>
                      <a:pt x="4481" y="20505"/>
                      <a:pt x="4481" y="20505"/>
                    </a:cubicBezTo>
                    <a:cubicBezTo>
                      <a:pt x="4481" y="20505"/>
                      <a:pt x="4481" y="20505"/>
                      <a:pt x="4531" y="20505"/>
                    </a:cubicBezTo>
                    <a:cubicBezTo>
                      <a:pt x="4632" y="20432"/>
                      <a:pt x="4732" y="20286"/>
                      <a:pt x="4934" y="20213"/>
                    </a:cubicBezTo>
                    <a:cubicBezTo>
                      <a:pt x="5135" y="20213"/>
                      <a:pt x="5135" y="20140"/>
                      <a:pt x="5186" y="19994"/>
                    </a:cubicBezTo>
                    <a:cubicBezTo>
                      <a:pt x="5186" y="19994"/>
                      <a:pt x="5186" y="19921"/>
                      <a:pt x="5186" y="19848"/>
                    </a:cubicBezTo>
                    <a:cubicBezTo>
                      <a:pt x="5286" y="19483"/>
                      <a:pt x="6142" y="18972"/>
                      <a:pt x="6293" y="18900"/>
                    </a:cubicBezTo>
                    <a:cubicBezTo>
                      <a:pt x="6293" y="18900"/>
                      <a:pt x="6344" y="18827"/>
                      <a:pt x="6344" y="18754"/>
                    </a:cubicBezTo>
                    <a:cubicBezTo>
                      <a:pt x="6344" y="18681"/>
                      <a:pt x="6394" y="18462"/>
                      <a:pt x="6545" y="18462"/>
                    </a:cubicBezTo>
                    <a:cubicBezTo>
                      <a:pt x="6696" y="18462"/>
                      <a:pt x="6948" y="18097"/>
                      <a:pt x="7099" y="17951"/>
                    </a:cubicBezTo>
                    <a:cubicBezTo>
                      <a:pt x="7300" y="17732"/>
                      <a:pt x="7351" y="17732"/>
                      <a:pt x="7451" y="17732"/>
                    </a:cubicBezTo>
                    <a:cubicBezTo>
                      <a:pt x="7502" y="17659"/>
                      <a:pt x="7552" y="17659"/>
                      <a:pt x="7552" y="17659"/>
                    </a:cubicBezTo>
                    <a:cubicBezTo>
                      <a:pt x="7602" y="17659"/>
                      <a:pt x="7602" y="17513"/>
                      <a:pt x="7602" y="17440"/>
                    </a:cubicBezTo>
                    <a:cubicBezTo>
                      <a:pt x="7602" y="17294"/>
                      <a:pt x="7653" y="17075"/>
                      <a:pt x="7804" y="17075"/>
                    </a:cubicBezTo>
                    <a:cubicBezTo>
                      <a:pt x="7904" y="17002"/>
                      <a:pt x="8005" y="16929"/>
                      <a:pt x="8005" y="16783"/>
                    </a:cubicBezTo>
                    <a:cubicBezTo>
                      <a:pt x="7955" y="16783"/>
                      <a:pt x="7854" y="16710"/>
                      <a:pt x="7804" y="16710"/>
                    </a:cubicBezTo>
                    <a:cubicBezTo>
                      <a:pt x="7703" y="16637"/>
                      <a:pt x="7602" y="16637"/>
                      <a:pt x="7552" y="16491"/>
                    </a:cubicBezTo>
                    <a:cubicBezTo>
                      <a:pt x="7502" y="16418"/>
                      <a:pt x="7552" y="16272"/>
                      <a:pt x="7602" y="16272"/>
                    </a:cubicBezTo>
                    <a:cubicBezTo>
                      <a:pt x="7653" y="16054"/>
                      <a:pt x="7955" y="15689"/>
                      <a:pt x="8106" y="15689"/>
                    </a:cubicBezTo>
                    <a:cubicBezTo>
                      <a:pt x="8106" y="15689"/>
                      <a:pt x="8106" y="15689"/>
                      <a:pt x="8106" y="15689"/>
                    </a:cubicBezTo>
                    <a:cubicBezTo>
                      <a:pt x="8206" y="15689"/>
                      <a:pt x="8358" y="15543"/>
                      <a:pt x="8408" y="15397"/>
                    </a:cubicBezTo>
                    <a:cubicBezTo>
                      <a:pt x="8408" y="15105"/>
                      <a:pt x="8509" y="14959"/>
                      <a:pt x="8609" y="14886"/>
                    </a:cubicBezTo>
                    <a:cubicBezTo>
                      <a:pt x="8710" y="14813"/>
                      <a:pt x="8760" y="14740"/>
                      <a:pt x="8811" y="14667"/>
                    </a:cubicBezTo>
                    <a:cubicBezTo>
                      <a:pt x="8861" y="14594"/>
                      <a:pt x="8861" y="14521"/>
                      <a:pt x="8911" y="14448"/>
                    </a:cubicBezTo>
                    <a:cubicBezTo>
                      <a:pt x="8962" y="14302"/>
                      <a:pt x="9012" y="14156"/>
                      <a:pt x="9163" y="14156"/>
                    </a:cubicBezTo>
                    <a:cubicBezTo>
                      <a:pt x="9213" y="14156"/>
                      <a:pt x="9314" y="14010"/>
                      <a:pt x="9365" y="13937"/>
                    </a:cubicBezTo>
                    <a:cubicBezTo>
                      <a:pt x="9465" y="13791"/>
                      <a:pt x="9516" y="13718"/>
                      <a:pt x="9616" y="13645"/>
                    </a:cubicBezTo>
                    <a:cubicBezTo>
                      <a:pt x="9767" y="13500"/>
                      <a:pt x="9818" y="13718"/>
                      <a:pt x="9868" y="13718"/>
                    </a:cubicBezTo>
                    <a:cubicBezTo>
                      <a:pt x="9868" y="13791"/>
                      <a:pt x="9868" y="13864"/>
                      <a:pt x="9969" y="13864"/>
                    </a:cubicBezTo>
                    <a:cubicBezTo>
                      <a:pt x="10220" y="13864"/>
                      <a:pt x="10321" y="14010"/>
                      <a:pt x="10321" y="14229"/>
                    </a:cubicBezTo>
                    <a:cubicBezTo>
                      <a:pt x="10321" y="14448"/>
                      <a:pt x="10120" y="14521"/>
                      <a:pt x="9969" y="14448"/>
                    </a:cubicBezTo>
                    <a:cubicBezTo>
                      <a:pt x="9868" y="14375"/>
                      <a:pt x="9818" y="14375"/>
                      <a:pt x="9767" y="14375"/>
                    </a:cubicBezTo>
                    <a:cubicBezTo>
                      <a:pt x="9667" y="14375"/>
                      <a:pt x="9616" y="14375"/>
                      <a:pt x="9465" y="14594"/>
                    </a:cubicBezTo>
                    <a:cubicBezTo>
                      <a:pt x="9365" y="14667"/>
                      <a:pt x="9365" y="14740"/>
                      <a:pt x="9365" y="14886"/>
                    </a:cubicBezTo>
                    <a:cubicBezTo>
                      <a:pt x="9365" y="14959"/>
                      <a:pt x="9365" y="15105"/>
                      <a:pt x="9264" y="15324"/>
                    </a:cubicBezTo>
                    <a:cubicBezTo>
                      <a:pt x="9113" y="15543"/>
                      <a:pt x="9163" y="15616"/>
                      <a:pt x="9163" y="15616"/>
                    </a:cubicBezTo>
                    <a:cubicBezTo>
                      <a:pt x="9163" y="15616"/>
                      <a:pt x="9163" y="15689"/>
                      <a:pt x="9213" y="15689"/>
                    </a:cubicBezTo>
                    <a:cubicBezTo>
                      <a:pt x="9365" y="15689"/>
                      <a:pt x="9415" y="15835"/>
                      <a:pt x="9415" y="15908"/>
                    </a:cubicBezTo>
                    <a:cubicBezTo>
                      <a:pt x="9415" y="16054"/>
                      <a:pt x="9213" y="16200"/>
                      <a:pt x="9113" y="16272"/>
                    </a:cubicBezTo>
                    <a:cubicBezTo>
                      <a:pt x="9163" y="16272"/>
                      <a:pt x="9213" y="16272"/>
                      <a:pt x="9264" y="16272"/>
                    </a:cubicBezTo>
                    <a:cubicBezTo>
                      <a:pt x="9415" y="16272"/>
                      <a:pt x="9616" y="16054"/>
                      <a:pt x="9868" y="15835"/>
                    </a:cubicBezTo>
                    <a:cubicBezTo>
                      <a:pt x="10019" y="15689"/>
                      <a:pt x="10170" y="15543"/>
                      <a:pt x="10321" y="15397"/>
                    </a:cubicBezTo>
                    <a:cubicBezTo>
                      <a:pt x="10472" y="15324"/>
                      <a:pt x="10573" y="15251"/>
                      <a:pt x="10724" y="15251"/>
                    </a:cubicBezTo>
                    <a:cubicBezTo>
                      <a:pt x="10875" y="15251"/>
                      <a:pt x="10976" y="15324"/>
                      <a:pt x="11026" y="15324"/>
                    </a:cubicBezTo>
                    <a:cubicBezTo>
                      <a:pt x="11076" y="15324"/>
                      <a:pt x="11076" y="15324"/>
                      <a:pt x="11076" y="15324"/>
                    </a:cubicBezTo>
                    <a:cubicBezTo>
                      <a:pt x="11076" y="15251"/>
                      <a:pt x="11026" y="15178"/>
                      <a:pt x="11076" y="15105"/>
                    </a:cubicBezTo>
                    <a:cubicBezTo>
                      <a:pt x="11076" y="15105"/>
                      <a:pt x="11076" y="15032"/>
                      <a:pt x="11076" y="15032"/>
                    </a:cubicBezTo>
                    <a:cubicBezTo>
                      <a:pt x="11026" y="14959"/>
                      <a:pt x="10925" y="14813"/>
                      <a:pt x="10875" y="14667"/>
                    </a:cubicBezTo>
                    <a:cubicBezTo>
                      <a:pt x="10825" y="14521"/>
                      <a:pt x="10825" y="14448"/>
                      <a:pt x="10825" y="14375"/>
                    </a:cubicBezTo>
                    <a:cubicBezTo>
                      <a:pt x="10875" y="14229"/>
                      <a:pt x="10925" y="14229"/>
                      <a:pt x="10976" y="14229"/>
                    </a:cubicBezTo>
                    <a:cubicBezTo>
                      <a:pt x="11026" y="14229"/>
                      <a:pt x="11026" y="14156"/>
                      <a:pt x="11026" y="14156"/>
                    </a:cubicBezTo>
                    <a:cubicBezTo>
                      <a:pt x="11076" y="13937"/>
                      <a:pt x="11177" y="13864"/>
                      <a:pt x="11227" y="13864"/>
                    </a:cubicBezTo>
                    <a:cubicBezTo>
                      <a:pt x="11328" y="13864"/>
                      <a:pt x="11429" y="13937"/>
                      <a:pt x="11530" y="14010"/>
                    </a:cubicBezTo>
                    <a:cubicBezTo>
                      <a:pt x="11530" y="14010"/>
                      <a:pt x="11580" y="14010"/>
                      <a:pt x="11580" y="14010"/>
                    </a:cubicBezTo>
                    <a:cubicBezTo>
                      <a:pt x="11630" y="14010"/>
                      <a:pt x="11630" y="14010"/>
                      <a:pt x="11681" y="14010"/>
                    </a:cubicBezTo>
                    <a:cubicBezTo>
                      <a:pt x="11781" y="14010"/>
                      <a:pt x="11882" y="14156"/>
                      <a:pt x="11932" y="14302"/>
                    </a:cubicBezTo>
                    <a:cubicBezTo>
                      <a:pt x="11983" y="14375"/>
                      <a:pt x="11983" y="14375"/>
                      <a:pt x="11983" y="14375"/>
                    </a:cubicBezTo>
                    <a:cubicBezTo>
                      <a:pt x="11983" y="14375"/>
                      <a:pt x="12033" y="14375"/>
                      <a:pt x="12033" y="14375"/>
                    </a:cubicBezTo>
                    <a:cubicBezTo>
                      <a:pt x="12134" y="14302"/>
                      <a:pt x="12234" y="14302"/>
                      <a:pt x="12386" y="14375"/>
                    </a:cubicBezTo>
                    <a:cubicBezTo>
                      <a:pt x="12386" y="14448"/>
                      <a:pt x="12486" y="14594"/>
                      <a:pt x="12486" y="14667"/>
                    </a:cubicBezTo>
                    <a:cubicBezTo>
                      <a:pt x="12486" y="14740"/>
                      <a:pt x="12486" y="14740"/>
                      <a:pt x="12486" y="14740"/>
                    </a:cubicBezTo>
                    <a:cubicBezTo>
                      <a:pt x="12537" y="14740"/>
                      <a:pt x="12587" y="14813"/>
                      <a:pt x="12637" y="14813"/>
                    </a:cubicBezTo>
                    <a:cubicBezTo>
                      <a:pt x="12688" y="14886"/>
                      <a:pt x="12738" y="14886"/>
                      <a:pt x="12738" y="14886"/>
                    </a:cubicBezTo>
                    <a:cubicBezTo>
                      <a:pt x="12738" y="14886"/>
                      <a:pt x="12788" y="14813"/>
                      <a:pt x="12839" y="14740"/>
                    </a:cubicBezTo>
                    <a:cubicBezTo>
                      <a:pt x="12889" y="14740"/>
                      <a:pt x="12939" y="14667"/>
                      <a:pt x="12990" y="14667"/>
                    </a:cubicBezTo>
                    <a:cubicBezTo>
                      <a:pt x="13040" y="14667"/>
                      <a:pt x="13090" y="14667"/>
                      <a:pt x="13141" y="14886"/>
                    </a:cubicBezTo>
                    <a:cubicBezTo>
                      <a:pt x="13141" y="14886"/>
                      <a:pt x="13141" y="14959"/>
                      <a:pt x="13141" y="15032"/>
                    </a:cubicBezTo>
                    <a:cubicBezTo>
                      <a:pt x="13191" y="15105"/>
                      <a:pt x="13443" y="15105"/>
                      <a:pt x="13644" y="15178"/>
                    </a:cubicBezTo>
                    <a:cubicBezTo>
                      <a:pt x="13695" y="15178"/>
                      <a:pt x="13695" y="15178"/>
                      <a:pt x="13695" y="15178"/>
                    </a:cubicBezTo>
                    <a:cubicBezTo>
                      <a:pt x="13946" y="15251"/>
                      <a:pt x="14500" y="15178"/>
                      <a:pt x="14752" y="15178"/>
                    </a:cubicBezTo>
                    <a:cubicBezTo>
                      <a:pt x="14802" y="15178"/>
                      <a:pt x="14853" y="15105"/>
                      <a:pt x="14903" y="15105"/>
                    </a:cubicBezTo>
                    <a:cubicBezTo>
                      <a:pt x="14903" y="15105"/>
                      <a:pt x="14903" y="15105"/>
                      <a:pt x="14903" y="15105"/>
                    </a:cubicBezTo>
                    <a:cubicBezTo>
                      <a:pt x="15054" y="15105"/>
                      <a:pt x="15104" y="15251"/>
                      <a:pt x="15155" y="15324"/>
                    </a:cubicBezTo>
                    <a:cubicBezTo>
                      <a:pt x="15205" y="15470"/>
                      <a:pt x="15255" y="15543"/>
                      <a:pt x="15457" y="15616"/>
                    </a:cubicBezTo>
                    <a:cubicBezTo>
                      <a:pt x="15608" y="15689"/>
                      <a:pt x="15709" y="15543"/>
                      <a:pt x="15759" y="15397"/>
                    </a:cubicBezTo>
                    <a:cubicBezTo>
                      <a:pt x="15860" y="15324"/>
                      <a:pt x="15910" y="15251"/>
                      <a:pt x="16011" y="15251"/>
                    </a:cubicBezTo>
                    <a:cubicBezTo>
                      <a:pt x="16061" y="15251"/>
                      <a:pt x="16111" y="15251"/>
                      <a:pt x="16162" y="15324"/>
                    </a:cubicBezTo>
                    <a:cubicBezTo>
                      <a:pt x="16262" y="15397"/>
                      <a:pt x="16313" y="15543"/>
                      <a:pt x="16313" y="15616"/>
                    </a:cubicBezTo>
                    <a:cubicBezTo>
                      <a:pt x="16313" y="15762"/>
                      <a:pt x="16212" y="15835"/>
                      <a:pt x="16162" y="15981"/>
                    </a:cubicBezTo>
                    <a:cubicBezTo>
                      <a:pt x="16111" y="15981"/>
                      <a:pt x="16111" y="15981"/>
                      <a:pt x="16111" y="15981"/>
                    </a:cubicBezTo>
                    <a:cubicBezTo>
                      <a:pt x="16111" y="16054"/>
                      <a:pt x="16162" y="16054"/>
                      <a:pt x="16162" y="16054"/>
                    </a:cubicBezTo>
                    <a:cubicBezTo>
                      <a:pt x="16212" y="16054"/>
                      <a:pt x="16262" y="16054"/>
                      <a:pt x="16313" y="16127"/>
                    </a:cubicBezTo>
                    <a:cubicBezTo>
                      <a:pt x="16363" y="16127"/>
                      <a:pt x="16363" y="16127"/>
                      <a:pt x="16413" y="16200"/>
                    </a:cubicBezTo>
                    <a:cubicBezTo>
                      <a:pt x="16615" y="16272"/>
                      <a:pt x="16867" y="16418"/>
                      <a:pt x="17018" y="16637"/>
                    </a:cubicBezTo>
                    <a:cubicBezTo>
                      <a:pt x="17068" y="16637"/>
                      <a:pt x="17068" y="16710"/>
                      <a:pt x="17118" y="16783"/>
                    </a:cubicBezTo>
                    <a:cubicBezTo>
                      <a:pt x="17219" y="16929"/>
                      <a:pt x="17370" y="17148"/>
                      <a:pt x="17672" y="17367"/>
                    </a:cubicBezTo>
                    <a:cubicBezTo>
                      <a:pt x="17672" y="17367"/>
                      <a:pt x="17672" y="17367"/>
                      <a:pt x="17723" y="17440"/>
                    </a:cubicBezTo>
                    <a:cubicBezTo>
                      <a:pt x="17723" y="17367"/>
                      <a:pt x="17723" y="17294"/>
                      <a:pt x="17723" y="17294"/>
                    </a:cubicBezTo>
                    <a:cubicBezTo>
                      <a:pt x="17672" y="17148"/>
                      <a:pt x="17672" y="17002"/>
                      <a:pt x="17723" y="16929"/>
                    </a:cubicBezTo>
                    <a:cubicBezTo>
                      <a:pt x="17773" y="16856"/>
                      <a:pt x="17874" y="16856"/>
                      <a:pt x="17974" y="17002"/>
                    </a:cubicBezTo>
                    <a:cubicBezTo>
                      <a:pt x="18125" y="17148"/>
                      <a:pt x="18176" y="17148"/>
                      <a:pt x="18176" y="17148"/>
                    </a:cubicBezTo>
                    <a:cubicBezTo>
                      <a:pt x="18276" y="17148"/>
                      <a:pt x="18327" y="17148"/>
                      <a:pt x="18427" y="17294"/>
                    </a:cubicBezTo>
                    <a:cubicBezTo>
                      <a:pt x="18427" y="17148"/>
                      <a:pt x="18377" y="16929"/>
                      <a:pt x="18327" y="16783"/>
                    </a:cubicBezTo>
                    <a:cubicBezTo>
                      <a:pt x="18276" y="16564"/>
                      <a:pt x="18276" y="16491"/>
                      <a:pt x="18327" y="16418"/>
                    </a:cubicBezTo>
                    <a:cubicBezTo>
                      <a:pt x="18377" y="16345"/>
                      <a:pt x="18377" y="16345"/>
                      <a:pt x="18377" y="16345"/>
                    </a:cubicBezTo>
                    <a:cubicBezTo>
                      <a:pt x="18427" y="16345"/>
                      <a:pt x="18427" y="16345"/>
                      <a:pt x="18427" y="16345"/>
                    </a:cubicBezTo>
                    <a:cubicBezTo>
                      <a:pt x="18528" y="16345"/>
                      <a:pt x="18679" y="16564"/>
                      <a:pt x="18730" y="16783"/>
                    </a:cubicBezTo>
                    <a:cubicBezTo>
                      <a:pt x="18881" y="17075"/>
                      <a:pt x="18881" y="17586"/>
                      <a:pt x="18780" y="17951"/>
                    </a:cubicBezTo>
                    <a:cubicBezTo>
                      <a:pt x="18780" y="18097"/>
                      <a:pt x="18679" y="18243"/>
                      <a:pt x="18528" y="18243"/>
                    </a:cubicBezTo>
                    <a:cubicBezTo>
                      <a:pt x="18427" y="18243"/>
                      <a:pt x="18276" y="18097"/>
                      <a:pt x="18226" y="17951"/>
                    </a:cubicBezTo>
                    <a:cubicBezTo>
                      <a:pt x="18176" y="17951"/>
                      <a:pt x="18176" y="17878"/>
                      <a:pt x="18176" y="17805"/>
                    </a:cubicBezTo>
                    <a:cubicBezTo>
                      <a:pt x="18075" y="17805"/>
                      <a:pt x="17974" y="17878"/>
                      <a:pt x="17974" y="17951"/>
                    </a:cubicBezTo>
                    <a:cubicBezTo>
                      <a:pt x="17974" y="18097"/>
                      <a:pt x="18226" y="18535"/>
                      <a:pt x="18377" y="18608"/>
                    </a:cubicBezTo>
                    <a:cubicBezTo>
                      <a:pt x="18579" y="18608"/>
                      <a:pt x="18579" y="18900"/>
                      <a:pt x="18579" y="19045"/>
                    </a:cubicBezTo>
                    <a:cubicBezTo>
                      <a:pt x="18579" y="19118"/>
                      <a:pt x="18579" y="19118"/>
                      <a:pt x="18579" y="19191"/>
                    </a:cubicBezTo>
                    <a:cubicBezTo>
                      <a:pt x="18679" y="19191"/>
                      <a:pt x="18730" y="19337"/>
                      <a:pt x="18780" y="19410"/>
                    </a:cubicBezTo>
                    <a:cubicBezTo>
                      <a:pt x="18730" y="19264"/>
                      <a:pt x="18730" y="19045"/>
                      <a:pt x="18679" y="18972"/>
                    </a:cubicBezTo>
                    <a:cubicBezTo>
                      <a:pt x="18579" y="18754"/>
                      <a:pt x="18579" y="18535"/>
                      <a:pt x="18629" y="18316"/>
                    </a:cubicBezTo>
                    <a:cubicBezTo>
                      <a:pt x="18679" y="18170"/>
                      <a:pt x="18780" y="18170"/>
                      <a:pt x="18881" y="18170"/>
                    </a:cubicBezTo>
                    <a:cubicBezTo>
                      <a:pt x="19032" y="18243"/>
                      <a:pt x="19032" y="18535"/>
                      <a:pt x="18981" y="18681"/>
                    </a:cubicBezTo>
                    <a:cubicBezTo>
                      <a:pt x="18981" y="18681"/>
                      <a:pt x="18981" y="18754"/>
                      <a:pt x="18981" y="18754"/>
                    </a:cubicBezTo>
                    <a:cubicBezTo>
                      <a:pt x="18981" y="18754"/>
                      <a:pt x="19032" y="18754"/>
                      <a:pt x="19032" y="18754"/>
                    </a:cubicBezTo>
                    <a:cubicBezTo>
                      <a:pt x="19082" y="18681"/>
                      <a:pt x="19132" y="18608"/>
                      <a:pt x="19183" y="18535"/>
                    </a:cubicBezTo>
                    <a:cubicBezTo>
                      <a:pt x="19233" y="18462"/>
                      <a:pt x="19233" y="18389"/>
                      <a:pt x="19183" y="18243"/>
                    </a:cubicBezTo>
                    <a:cubicBezTo>
                      <a:pt x="19132" y="18097"/>
                      <a:pt x="19082" y="17951"/>
                      <a:pt x="19132" y="17805"/>
                    </a:cubicBezTo>
                    <a:cubicBezTo>
                      <a:pt x="19183" y="17659"/>
                      <a:pt x="19283" y="17659"/>
                      <a:pt x="19283" y="17659"/>
                    </a:cubicBezTo>
                    <a:cubicBezTo>
                      <a:pt x="19485" y="17659"/>
                      <a:pt x="19636" y="18170"/>
                      <a:pt x="19686" y="18389"/>
                    </a:cubicBezTo>
                    <a:cubicBezTo>
                      <a:pt x="19737" y="18681"/>
                      <a:pt x="19586" y="18827"/>
                      <a:pt x="19535" y="18900"/>
                    </a:cubicBezTo>
                    <a:cubicBezTo>
                      <a:pt x="19535" y="18972"/>
                      <a:pt x="19485" y="18972"/>
                      <a:pt x="19485" y="18972"/>
                    </a:cubicBezTo>
                    <a:cubicBezTo>
                      <a:pt x="19485" y="19264"/>
                      <a:pt x="19334" y="19264"/>
                      <a:pt x="19233" y="19264"/>
                    </a:cubicBezTo>
                    <a:cubicBezTo>
                      <a:pt x="19233" y="19264"/>
                      <a:pt x="19183" y="19264"/>
                      <a:pt x="19132" y="19337"/>
                    </a:cubicBezTo>
                    <a:cubicBezTo>
                      <a:pt x="19132" y="19337"/>
                      <a:pt x="19132" y="19629"/>
                      <a:pt x="19132" y="19775"/>
                    </a:cubicBezTo>
                    <a:cubicBezTo>
                      <a:pt x="19183" y="19775"/>
                      <a:pt x="19183" y="19775"/>
                      <a:pt x="19183" y="19775"/>
                    </a:cubicBezTo>
                    <a:cubicBezTo>
                      <a:pt x="19183" y="19629"/>
                      <a:pt x="19233" y="19556"/>
                      <a:pt x="19334" y="19556"/>
                    </a:cubicBezTo>
                    <a:cubicBezTo>
                      <a:pt x="19384" y="19556"/>
                      <a:pt x="19434" y="19556"/>
                      <a:pt x="19434" y="19629"/>
                    </a:cubicBezTo>
                    <a:cubicBezTo>
                      <a:pt x="19434" y="19629"/>
                      <a:pt x="19485" y="19629"/>
                      <a:pt x="19485" y="19629"/>
                    </a:cubicBezTo>
                    <a:cubicBezTo>
                      <a:pt x="19535" y="19556"/>
                      <a:pt x="19586" y="19410"/>
                      <a:pt x="19686" y="19410"/>
                    </a:cubicBezTo>
                    <a:cubicBezTo>
                      <a:pt x="19686" y="19410"/>
                      <a:pt x="19737" y="19483"/>
                      <a:pt x="19787" y="19483"/>
                    </a:cubicBezTo>
                    <a:cubicBezTo>
                      <a:pt x="19787" y="19337"/>
                      <a:pt x="19888" y="19191"/>
                      <a:pt x="19988" y="19191"/>
                    </a:cubicBezTo>
                    <a:cubicBezTo>
                      <a:pt x="19988" y="19191"/>
                      <a:pt x="19988" y="19191"/>
                      <a:pt x="19988" y="19191"/>
                    </a:cubicBezTo>
                    <a:cubicBezTo>
                      <a:pt x="20089" y="19191"/>
                      <a:pt x="20190" y="19264"/>
                      <a:pt x="20290" y="19410"/>
                    </a:cubicBezTo>
                    <a:cubicBezTo>
                      <a:pt x="20391" y="19629"/>
                      <a:pt x="20542" y="19994"/>
                      <a:pt x="20542" y="20213"/>
                    </a:cubicBezTo>
                    <a:cubicBezTo>
                      <a:pt x="20542" y="20359"/>
                      <a:pt x="20441" y="20505"/>
                      <a:pt x="20341" y="20505"/>
                    </a:cubicBezTo>
                    <a:cubicBezTo>
                      <a:pt x="20290" y="20578"/>
                      <a:pt x="20290" y="20651"/>
                      <a:pt x="20240" y="20724"/>
                    </a:cubicBezTo>
                    <a:cubicBezTo>
                      <a:pt x="20190" y="20797"/>
                      <a:pt x="20139" y="20797"/>
                      <a:pt x="20089" y="20797"/>
                    </a:cubicBezTo>
                    <a:cubicBezTo>
                      <a:pt x="19988" y="20797"/>
                      <a:pt x="19888" y="20651"/>
                      <a:pt x="19787" y="20578"/>
                    </a:cubicBezTo>
                    <a:cubicBezTo>
                      <a:pt x="19787" y="20505"/>
                      <a:pt x="19737" y="20432"/>
                      <a:pt x="19686" y="20432"/>
                    </a:cubicBezTo>
                    <a:cubicBezTo>
                      <a:pt x="19737" y="20505"/>
                      <a:pt x="19737" y="20578"/>
                      <a:pt x="19787" y="20651"/>
                    </a:cubicBezTo>
                    <a:cubicBezTo>
                      <a:pt x="19787" y="20724"/>
                      <a:pt x="19787" y="20797"/>
                      <a:pt x="19837" y="20797"/>
                    </a:cubicBezTo>
                    <a:cubicBezTo>
                      <a:pt x="19888" y="21016"/>
                      <a:pt x="19837" y="21162"/>
                      <a:pt x="19787" y="21308"/>
                    </a:cubicBezTo>
                    <a:cubicBezTo>
                      <a:pt x="19737" y="21454"/>
                      <a:pt x="19737" y="21527"/>
                      <a:pt x="19787" y="21527"/>
                    </a:cubicBezTo>
                    <a:cubicBezTo>
                      <a:pt x="19787" y="21600"/>
                      <a:pt x="19787" y="21600"/>
                      <a:pt x="19837" y="21600"/>
                    </a:cubicBezTo>
                    <a:cubicBezTo>
                      <a:pt x="19837" y="21600"/>
                      <a:pt x="19837" y="21527"/>
                      <a:pt x="19837" y="21527"/>
                    </a:cubicBezTo>
                    <a:cubicBezTo>
                      <a:pt x="19837" y="21454"/>
                      <a:pt x="19837" y="21454"/>
                      <a:pt x="19837" y="21381"/>
                    </a:cubicBezTo>
                    <a:cubicBezTo>
                      <a:pt x="19888" y="21235"/>
                      <a:pt x="19938" y="21235"/>
                      <a:pt x="19988" y="21235"/>
                    </a:cubicBezTo>
                    <a:cubicBezTo>
                      <a:pt x="20089" y="21235"/>
                      <a:pt x="20139" y="21308"/>
                      <a:pt x="20240" y="21381"/>
                    </a:cubicBezTo>
                    <a:cubicBezTo>
                      <a:pt x="20290" y="21308"/>
                      <a:pt x="20290" y="21235"/>
                      <a:pt x="20290" y="21089"/>
                    </a:cubicBezTo>
                    <a:cubicBezTo>
                      <a:pt x="20290" y="21016"/>
                      <a:pt x="20341" y="20870"/>
                      <a:pt x="20441" y="20870"/>
                    </a:cubicBezTo>
                    <a:cubicBezTo>
                      <a:pt x="20542" y="20870"/>
                      <a:pt x="20643" y="20943"/>
                      <a:pt x="20693" y="21089"/>
                    </a:cubicBezTo>
                    <a:cubicBezTo>
                      <a:pt x="20744" y="21016"/>
                      <a:pt x="20794" y="20943"/>
                      <a:pt x="20895" y="20943"/>
                    </a:cubicBezTo>
                    <a:cubicBezTo>
                      <a:pt x="20945" y="20943"/>
                      <a:pt x="20945" y="20943"/>
                      <a:pt x="20945" y="20943"/>
                    </a:cubicBezTo>
                    <a:cubicBezTo>
                      <a:pt x="20995" y="20943"/>
                      <a:pt x="21046" y="20943"/>
                      <a:pt x="21096" y="21016"/>
                    </a:cubicBezTo>
                    <a:cubicBezTo>
                      <a:pt x="21146" y="21162"/>
                      <a:pt x="21096" y="21308"/>
                      <a:pt x="21096" y="21454"/>
                    </a:cubicBezTo>
                    <a:cubicBezTo>
                      <a:pt x="21096" y="21527"/>
                      <a:pt x="21096" y="21527"/>
                      <a:pt x="21096" y="21527"/>
                    </a:cubicBezTo>
                    <a:cubicBezTo>
                      <a:pt x="21146" y="21454"/>
                      <a:pt x="21247" y="21454"/>
                      <a:pt x="21297" y="21527"/>
                    </a:cubicBezTo>
                    <a:cubicBezTo>
                      <a:pt x="21398" y="21454"/>
                      <a:pt x="21499" y="21381"/>
                      <a:pt x="21549" y="21308"/>
                    </a:cubicBezTo>
                    <a:cubicBezTo>
                      <a:pt x="21600" y="21235"/>
                      <a:pt x="21600" y="21235"/>
                      <a:pt x="21600" y="21235"/>
                    </a:cubicBezTo>
                    <a:cubicBezTo>
                      <a:pt x="21600" y="21235"/>
                      <a:pt x="21549" y="21162"/>
                      <a:pt x="21499" y="21089"/>
                    </a:cubicBezTo>
                    <a:cubicBezTo>
                      <a:pt x="21448" y="21016"/>
                      <a:pt x="21348" y="20797"/>
                      <a:pt x="21398" y="20578"/>
                    </a:cubicBezTo>
                    <a:cubicBezTo>
                      <a:pt x="21448" y="20359"/>
                      <a:pt x="21499" y="20213"/>
                      <a:pt x="20895" y="19921"/>
                    </a:cubicBezTo>
                    <a:cubicBezTo>
                      <a:pt x="20391" y="19629"/>
                      <a:pt x="20290" y="19337"/>
                      <a:pt x="20089" y="18754"/>
                    </a:cubicBezTo>
                    <a:cubicBezTo>
                      <a:pt x="20039" y="18608"/>
                      <a:pt x="19938" y="18389"/>
                      <a:pt x="19837" y="18097"/>
                    </a:cubicBezTo>
                    <a:cubicBezTo>
                      <a:pt x="19636" y="17513"/>
                      <a:pt x="19283" y="17148"/>
                      <a:pt x="19032" y="16783"/>
                    </a:cubicBezTo>
                    <a:cubicBezTo>
                      <a:pt x="18780" y="16491"/>
                      <a:pt x="18629" y="16272"/>
                      <a:pt x="18629" y="16054"/>
                    </a:cubicBezTo>
                    <a:cubicBezTo>
                      <a:pt x="18629" y="15908"/>
                      <a:pt x="18478" y="15835"/>
                      <a:pt x="18327" y="15835"/>
                    </a:cubicBezTo>
                    <a:cubicBezTo>
                      <a:pt x="18176" y="15835"/>
                      <a:pt x="18075" y="15908"/>
                      <a:pt x="18025" y="15981"/>
                    </a:cubicBezTo>
                    <a:cubicBezTo>
                      <a:pt x="18025" y="16272"/>
                      <a:pt x="17823" y="16418"/>
                      <a:pt x="17622" y="16564"/>
                    </a:cubicBezTo>
                    <a:cubicBezTo>
                      <a:pt x="17572" y="16564"/>
                      <a:pt x="17521" y="16637"/>
                      <a:pt x="17471" y="16710"/>
                    </a:cubicBezTo>
                    <a:cubicBezTo>
                      <a:pt x="17420" y="16710"/>
                      <a:pt x="17370" y="16783"/>
                      <a:pt x="17320" y="16783"/>
                    </a:cubicBezTo>
                    <a:cubicBezTo>
                      <a:pt x="17169" y="16783"/>
                      <a:pt x="17068" y="16564"/>
                      <a:pt x="16967" y="16345"/>
                    </a:cubicBezTo>
                    <a:cubicBezTo>
                      <a:pt x="16967" y="16345"/>
                      <a:pt x="16917" y="16272"/>
                      <a:pt x="16917" y="16200"/>
                    </a:cubicBezTo>
                    <a:cubicBezTo>
                      <a:pt x="16867" y="16127"/>
                      <a:pt x="16716" y="15981"/>
                      <a:pt x="16615" y="15835"/>
                    </a:cubicBezTo>
                    <a:cubicBezTo>
                      <a:pt x="16464" y="15689"/>
                      <a:pt x="16313" y="15470"/>
                      <a:pt x="16313" y="15324"/>
                    </a:cubicBezTo>
                    <a:cubicBezTo>
                      <a:pt x="16313" y="15251"/>
                      <a:pt x="16262" y="15032"/>
                      <a:pt x="16162" y="15032"/>
                    </a:cubicBezTo>
                    <a:cubicBezTo>
                      <a:pt x="16162" y="15032"/>
                      <a:pt x="16111" y="15032"/>
                      <a:pt x="16061" y="15032"/>
                    </a:cubicBezTo>
                    <a:cubicBezTo>
                      <a:pt x="15910" y="15105"/>
                      <a:pt x="15809" y="15178"/>
                      <a:pt x="15759" y="15178"/>
                    </a:cubicBezTo>
                    <a:cubicBezTo>
                      <a:pt x="15709" y="15178"/>
                      <a:pt x="15709" y="15178"/>
                      <a:pt x="15658" y="15105"/>
                    </a:cubicBezTo>
                    <a:cubicBezTo>
                      <a:pt x="15608" y="15105"/>
                      <a:pt x="15608" y="15105"/>
                      <a:pt x="15608" y="15105"/>
                    </a:cubicBezTo>
                    <a:cubicBezTo>
                      <a:pt x="15558" y="15178"/>
                      <a:pt x="15507" y="15251"/>
                      <a:pt x="15457" y="15251"/>
                    </a:cubicBezTo>
                    <a:cubicBezTo>
                      <a:pt x="15306" y="15251"/>
                      <a:pt x="15155" y="15105"/>
                      <a:pt x="15155" y="15105"/>
                    </a:cubicBezTo>
                    <a:cubicBezTo>
                      <a:pt x="15104" y="15032"/>
                      <a:pt x="15104" y="15032"/>
                      <a:pt x="15104" y="15032"/>
                    </a:cubicBezTo>
                    <a:cubicBezTo>
                      <a:pt x="15104" y="2481"/>
                      <a:pt x="15104" y="2481"/>
                      <a:pt x="15104" y="2481"/>
                    </a:cubicBezTo>
                    <a:cubicBezTo>
                      <a:pt x="15054" y="2481"/>
                      <a:pt x="14953" y="2408"/>
                      <a:pt x="14903" y="240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2" name="Shape">
                <a:extLst>
                  <a:ext uri="{FF2B5EF4-FFF2-40B4-BE49-F238E27FC236}">
                    <a16:creationId xmlns:a16="http://schemas.microsoft.com/office/drawing/2014/main" id="{E4B429B7-EA88-CCBA-D1EF-8B5F6DEC67E2}"/>
                  </a:ext>
                </a:extLst>
              </p:cNvPr>
              <p:cNvSpPr/>
              <p:nvPr/>
            </p:nvSpPr>
            <p:spPr>
              <a:xfrm>
                <a:off x="69223" y="636937"/>
                <a:ext cx="27586" cy="12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91" y="1963"/>
                    </a:moveTo>
                    <a:cubicBezTo>
                      <a:pt x="14728" y="0"/>
                      <a:pt x="12764" y="0"/>
                      <a:pt x="10801" y="0"/>
                    </a:cubicBezTo>
                    <a:cubicBezTo>
                      <a:pt x="7854" y="0"/>
                      <a:pt x="7854" y="1963"/>
                      <a:pt x="7854" y="1963"/>
                    </a:cubicBezTo>
                    <a:cubicBezTo>
                      <a:pt x="5890" y="9818"/>
                      <a:pt x="3927" y="13745"/>
                      <a:pt x="1963" y="17672"/>
                    </a:cubicBezTo>
                    <a:cubicBezTo>
                      <a:pt x="981" y="19636"/>
                      <a:pt x="981" y="19636"/>
                      <a:pt x="0" y="21600"/>
                    </a:cubicBezTo>
                    <a:cubicBezTo>
                      <a:pt x="2945" y="19636"/>
                      <a:pt x="7854" y="13745"/>
                      <a:pt x="8836" y="9818"/>
                    </a:cubicBezTo>
                    <a:cubicBezTo>
                      <a:pt x="8836" y="3927"/>
                      <a:pt x="10801" y="3927"/>
                      <a:pt x="11782" y="3927"/>
                    </a:cubicBezTo>
                    <a:cubicBezTo>
                      <a:pt x="13746" y="3927"/>
                      <a:pt x="14728" y="3927"/>
                      <a:pt x="15710" y="7854"/>
                    </a:cubicBezTo>
                    <a:cubicBezTo>
                      <a:pt x="17673" y="7854"/>
                      <a:pt x="20619" y="5890"/>
                      <a:pt x="21600" y="1963"/>
                    </a:cubicBezTo>
                    <a:cubicBezTo>
                      <a:pt x="21600" y="1963"/>
                      <a:pt x="21600" y="1963"/>
                      <a:pt x="21600" y="1963"/>
                    </a:cubicBezTo>
                    <a:cubicBezTo>
                      <a:pt x="19637" y="1963"/>
                      <a:pt x="18655" y="1963"/>
                      <a:pt x="16691" y="1963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3" name="Shape">
                <a:extLst>
                  <a:ext uri="{FF2B5EF4-FFF2-40B4-BE49-F238E27FC236}">
                    <a16:creationId xmlns:a16="http://schemas.microsoft.com/office/drawing/2014/main" id="{F2405106-F3F3-D5C9-C38E-5F576958C87F}"/>
                  </a:ext>
                </a:extLst>
              </p:cNvPr>
              <p:cNvSpPr/>
              <p:nvPr/>
            </p:nvSpPr>
            <p:spPr>
              <a:xfrm>
                <a:off x="184768" y="588126"/>
                <a:ext cx="31753" cy="26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9" h="21600" extrusionOk="0">
                    <a:moveTo>
                      <a:pt x="19477" y="0"/>
                    </a:moveTo>
                    <a:cubicBezTo>
                      <a:pt x="18646" y="0"/>
                      <a:pt x="16985" y="899"/>
                      <a:pt x="15323" y="3599"/>
                    </a:cubicBezTo>
                    <a:cubicBezTo>
                      <a:pt x="13662" y="5399"/>
                      <a:pt x="12000" y="7199"/>
                      <a:pt x="11169" y="8100"/>
                    </a:cubicBezTo>
                    <a:cubicBezTo>
                      <a:pt x="8677" y="9899"/>
                      <a:pt x="7846" y="11700"/>
                      <a:pt x="7015" y="12599"/>
                    </a:cubicBezTo>
                    <a:cubicBezTo>
                      <a:pt x="7015" y="15299"/>
                      <a:pt x="4523" y="15299"/>
                      <a:pt x="3692" y="15299"/>
                    </a:cubicBezTo>
                    <a:cubicBezTo>
                      <a:pt x="2031" y="15299"/>
                      <a:pt x="2031" y="15299"/>
                      <a:pt x="2031" y="15299"/>
                    </a:cubicBezTo>
                    <a:cubicBezTo>
                      <a:pt x="369" y="15299"/>
                      <a:pt x="369" y="15299"/>
                      <a:pt x="369" y="16200"/>
                    </a:cubicBezTo>
                    <a:cubicBezTo>
                      <a:pt x="-461" y="17099"/>
                      <a:pt x="369" y="18900"/>
                      <a:pt x="369" y="20700"/>
                    </a:cubicBezTo>
                    <a:cubicBezTo>
                      <a:pt x="1200" y="21600"/>
                      <a:pt x="1200" y="21600"/>
                      <a:pt x="2031" y="21600"/>
                    </a:cubicBezTo>
                    <a:cubicBezTo>
                      <a:pt x="2031" y="21600"/>
                      <a:pt x="2031" y="21600"/>
                      <a:pt x="2031" y="21600"/>
                    </a:cubicBezTo>
                    <a:cubicBezTo>
                      <a:pt x="4523" y="19799"/>
                      <a:pt x="6185" y="20700"/>
                      <a:pt x="7015" y="20700"/>
                    </a:cubicBezTo>
                    <a:cubicBezTo>
                      <a:pt x="7015" y="21600"/>
                      <a:pt x="7846" y="21600"/>
                      <a:pt x="7846" y="21600"/>
                    </a:cubicBezTo>
                    <a:cubicBezTo>
                      <a:pt x="9508" y="20700"/>
                      <a:pt x="16985" y="15299"/>
                      <a:pt x="18646" y="12599"/>
                    </a:cubicBezTo>
                    <a:cubicBezTo>
                      <a:pt x="18646" y="12599"/>
                      <a:pt x="18646" y="12599"/>
                      <a:pt x="18646" y="12599"/>
                    </a:cubicBezTo>
                    <a:cubicBezTo>
                      <a:pt x="18646" y="11700"/>
                      <a:pt x="17815" y="11700"/>
                      <a:pt x="16985" y="10800"/>
                    </a:cubicBezTo>
                    <a:cubicBezTo>
                      <a:pt x="16154" y="9899"/>
                      <a:pt x="15323" y="9000"/>
                      <a:pt x="14492" y="8100"/>
                    </a:cubicBezTo>
                    <a:cubicBezTo>
                      <a:pt x="14492" y="4500"/>
                      <a:pt x="17815" y="4500"/>
                      <a:pt x="19477" y="3599"/>
                    </a:cubicBezTo>
                    <a:cubicBezTo>
                      <a:pt x="20308" y="3599"/>
                      <a:pt x="21139" y="3599"/>
                      <a:pt x="21139" y="2699"/>
                    </a:cubicBezTo>
                    <a:cubicBezTo>
                      <a:pt x="20308" y="2699"/>
                      <a:pt x="19477" y="899"/>
                      <a:pt x="19477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4" name="Shape">
                <a:extLst>
                  <a:ext uri="{FF2B5EF4-FFF2-40B4-BE49-F238E27FC236}">
                    <a16:creationId xmlns:a16="http://schemas.microsoft.com/office/drawing/2014/main" id="{C84BF562-A4EF-B284-9F9F-C33454BDB562}"/>
                  </a:ext>
                </a:extLst>
              </p:cNvPr>
              <p:cNvSpPr/>
              <p:nvPr/>
            </p:nvSpPr>
            <p:spPr>
              <a:xfrm>
                <a:off x="4912" y="668042"/>
                <a:ext cx="9434" cy="9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0" h="21600" extrusionOk="0">
                    <a:moveTo>
                      <a:pt x="14400" y="0"/>
                    </a:moveTo>
                    <a:cubicBezTo>
                      <a:pt x="14400" y="2399"/>
                      <a:pt x="14400" y="2399"/>
                      <a:pt x="14400" y="2399"/>
                    </a:cubicBezTo>
                    <a:cubicBezTo>
                      <a:pt x="12000" y="4799"/>
                      <a:pt x="4799" y="14400"/>
                      <a:pt x="4799" y="19200"/>
                    </a:cubicBezTo>
                    <a:cubicBezTo>
                      <a:pt x="0" y="19200"/>
                      <a:pt x="0" y="19200"/>
                      <a:pt x="0" y="192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2399" y="21600"/>
                      <a:pt x="2399" y="19200"/>
                    </a:cubicBezTo>
                    <a:cubicBezTo>
                      <a:pt x="16800" y="14400"/>
                      <a:pt x="21600" y="7199"/>
                      <a:pt x="16800" y="0"/>
                    </a:cubicBezTo>
                    <a:cubicBezTo>
                      <a:pt x="16800" y="0"/>
                      <a:pt x="14400" y="0"/>
                      <a:pt x="144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5" name="Shape">
                <a:extLst>
                  <a:ext uri="{FF2B5EF4-FFF2-40B4-BE49-F238E27FC236}">
                    <a16:creationId xmlns:a16="http://schemas.microsoft.com/office/drawing/2014/main" id="{27751397-AB03-EB80-37BC-51F240C12CA7}"/>
                  </a:ext>
                </a:extLst>
              </p:cNvPr>
              <p:cNvSpPr/>
              <p:nvPr/>
            </p:nvSpPr>
            <p:spPr>
              <a:xfrm>
                <a:off x="1789" y="671290"/>
                <a:ext cx="9434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0"/>
                      <a:pt x="10801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86" name="Shape">
                <a:extLst>
                  <a:ext uri="{FF2B5EF4-FFF2-40B4-BE49-F238E27FC236}">
                    <a16:creationId xmlns:a16="http://schemas.microsoft.com/office/drawing/2014/main" id="{19669F3F-5C3E-1B38-D41B-129C67E79B03}"/>
                  </a:ext>
                </a:extLst>
              </p:cNvPr>
              <p:cNvSpPr/>
              <p:nvPr/>
            </p:nvSpPr>
            <p:spPr>
              <a:xfrm>
                <a:off x="9368" y="553330"/>
                <a:ext cx="18740" cy="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9" h="21600" extrusionOk="0">
                    <a:moveTo>
                      <a:pt x="16199" y="7200"/>
                    </a:moveTo>
                    <a:cubicBezTo>
                      <a:pt x="14849" y="10800"/>
                      <a:pt x="13500" y="10800"/>
                      <a:pt x="12149" y="10800"/>
                    </a:cubicBezTo>
                    <a:cubicBezTo>
                      <a:pt x="10800" y="10800"/>
                      <a:pt x="8099" y="10800"/>
                      <a:pt x="8099" y="0"/>
                    </a:cubicBezTo>
                    <a:cubicBezTo>
                      <a:pt x="8099" y="0"/>
                      <a:pt x="8099" y="0"/>
                      <a:pt x="6750" y="0"/>
                    </a:cubicBezTo>
                    <a:cubicBezTo>
                      <a:pt x="4049" y="0"/>
                      <a:pt x="0" y="7200"/>
                      <a:pt x="0" y="10800"/>
                    </a:cubicBezTo>
                    <a:cubicBezTo>
                      <a:pt x="0" y="14400"/>
                      <a:pt x="8099" y="21600"/>
                      <a:pt x="13500" y="21600"/>
                    </a:cubicBezTo>
                    <a:cubicBezTo>
                      <a:pt x="16199" y="21600"/>
                      <a:pt x="17550" y="21600"/>
                      <a:pt x="17550" y="21600"/>
                    </a:cubicBezTo>
                    <a:cubicBezTo>
                      <a:pt x="18900" y="21600"/>
                      <a:pt x="20249" y="17999"/>
                      <a:pt x="20249" y="14400"/>
                    </a:cubicBezTo>
                    <a:cubicBezTo>
                      <a:pt x="21600" y="10800"/>
                      <a:pt x="20249" y="7200"/>
                      <a:pt x="20249" y="7200"/>
                    </a:cubicBezTo>
                    <a:cubicBezTo>
                      <a:pt x="18900" y="7200"/>
                      <a:pt x="17550" y="7200"/>
                      <a:pt x="16199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grpSp>
            <p:nvGrpSpPr>
              <p:cNvPr id="87" name="Triangle">
                <a:extLst>
                  <a:ext uri="{FF2B5EF4-FFF2-40B4-BE49-F238E27FC236}">
                    <a16:creationId xmlns:a16="http://schemas.microsoft.com/office/drawing/2014/main" id="{B2FB967C-37CD-B399-14AE-CB69356EB195}"/>
                  </a:ext>
                </a:extLst>
              </p:cNvPr>
              <p:cNvGrpSpPr/>
              <p:nvPr/>
            </p:nvGrpSpPr>
            <p:grpSpPr>
              <a:xfrm>
                <a:off x="718259" y="991523"/>
                <a:ext cx="32795" cy="7207"/>
                <a:chOff x="0" y="0"/>
                <a:chExt cx="32793" cy="7205"/>
              </a:xfrm>
            </p:grpSpPr>
            <p:sp>
              <p:nvSpPr>
                <p:cNvPr id="103" name="Line">
                  <a:extLst>
                    <a:ext uri="{FF2B5EF4-FFF2-40B4-BE49-F238E27FC236}">
                      <a16:creationId xmlns:a16="http://schemas.microsoft.com/office/drawing/2014/main" id="{BAD63A8B-7403-5689-A2C0-34FA7B781BBF}"/>
                    </a:ext>
                  </a:extLst>
                </p:cNvPr>
                <p:cNvSpPr/>
                <p:nvPr/>
              </p:nvSpPr>
              <p:spPr>
                <a:xfrm flipV="1">
                  <a:off x="-1" y="0"/>
                  <a:ext cx="32795" cy="7206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" name="Line">
                  <a:extLst>
                    <a:ext uri="{FF2B5EF4-FFF2-40B4-BE49-F238E27FC236}">
                      <a16:creationId xmlns:a16="http://schemas.microsoft.com/office/drawing/2014/main" id="{98BF900D-378C-0A4D-6562-41E1D93BDDA7}"/>
                    </a:ext>
                  </a:extLst>
                </p:cNvPr>
                <p:cNvSpPr/>
                <p:nvPr/>
              </p:nvSpPr>
              <p:spPr>
                <a:xfrm flipH="1">
                  <a:off x="0" y="-1"/>
                  <a:ext cx="32794" cy="7207"/>
                </a:xfrm>
                <a:prstGeom prst="line">
                  <a:avLst/>
                </a:pr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8" name="Shape">
                <a:extLst>
                  <a:ext uri="{FF2B5EF4-FFF2-40B4-BE49-F238E27FC236}">
                    <a16:creationId xmlns:a16="http://schemas.microsoft.com/office/drawing/2014/main" id="{E26B1B36-C67B-1B60-7A42-C9EF03E4ACE8}"/>
                  </a:ext>
                </a:extLst>
              </p:cNvPr>
              <p:cNvGrpSpPr/>
              <p:nvPr/>
            </p:nvGrpSpPr>
            <p:grpSpPr>
              <a:xfrm>
                <a:off x="900948" y="1036895"/>
                <a:ext cx="10413" cy="8821"/>
                <a:chOff x="0" y="0"/>
                <a:chExt cx="10411" cy="8819"/>
              </a:xfrm>
            </p:grpSpPr>
            <p:sp>
              <p:nvSpPr>
                <p:cNvPr id="101" name="Line">
                  <a:extLst>
                    <a:ext uri="{FF2B5EF4-FFF2-40B4-BE49-F238E27FC236}">
                      <a16:creationId xmlns:a16="http://schemas.microsoft.com/office/drawing/2014/main" id="{501FA040-C160-265D-9533-98C4915FF9C7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10412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699" y="0"/>
                        <a:pt x="2699" y="0"/>
                        <a:pt x="5399" y="5399"/>
                      </a:cubicBezTo>
                      <a:cubicBezTo>
                        <a:pt x="8100" y="10800"/>
                        <a:pt x="16200" y="162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02" name="Line">
                  <a:extLst>
                    <a:ext uri="{FF2B5EF4-FFF2-40B4-BE49-F238E27FC236}">
                      <a16:creationId xmlns:a16="http://schemas.microsoft.com/office/drawing/2014/main" id="{FACE2DFC-005C-8F39-4020-B8378CEC9B68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10412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6200" y="16200"/>
                        <a:pt x="8100" y="10800"/>
                        <a:pt x="5399" y="5399"/>
                      </a:cubicBezTo>
                      <a:cubicBezTo>
                        <a:pt x="2699" y="0"/>
                        <a:pt x="2699" y="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89" name="Shape">
                <a:extLst>
                  <a:ext uri="{FF2B5EF4-FFF2-40B4-BE49-F238E27FC236}">
                    <a16:creationId xmlns:a16="http://schemas.microsoft.com/office/drawing/2014/main" id="{49A08E10-3012-328B-5814-7F1BCF0F501F}"/>
                  </a:ext>
                </a:extLst>
              </p:cNvPr>
              <p:cNvGrpSpPr/>
              <p:nvPr/>
            </p:nvGrpSpPr>
            <p:grpSpPr>
              <a:xfrm>
                <a:off x="913960" y="1033169"/>
                <a:ext cx="10412" cy="9095"/>
                <a:chOff x="0" y="0"/>
                <a:chExt cx="10411" cy="9094"/>
              </a:xfrm>
            </p:grpSpPr>
            <p:sp>
              <p:nvSpPr>
                <p:cNvPr id="99" name="Line">
                  <a:extLst>
                    <a:ext uri="{FF2B5EF4-FFF2-40B4-BE49-F238E27FC236}">
                      <a16:creationId xmlns:a16="http://schemas.microsoft.com/office/drawing/2014/main" id="{31BCF715-FD32-AAA4-C7AF-B8A2E9B869D7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10412" cy="90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4799" y="13500"/>
                        <a:pt x="11999" y="0"/>
                        <a:pt x="2160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100" name="Line">
                  <a:extLst>
                    <a:ext uri="{FF2B5EF4-FFF2-40B4-BE49-F238E27FC236}">
                      <a16:creationId xmlns:a16="http://schemas.microsoft.com/office/drawing/2014/main" id="{7FD2AE76-ED23-BFED-4D15-0C562D03907B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10412" cy="90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1999" y="0"/>
                        <a:pt x="4799" y="13500"/>
                        <a:pt x="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90" name="Shape">
                <a:extLst>
                  <a:ext uri="{FF2B5EF4-FFF2-40B4-BE49-F238E27FC236}">
                    <a16:creationId xmlns:a16="http://schemas.microsoft.com/office/drawing/2014/main" id="{FAFBEEB1-66BF-AB75-D13E-43037760042B}"/>
                  </a:ext>
                </a:extLst>
              </p:cNvPr>
              <p:cNvGrpSpPr/>
              <p:nvPr/>
            </p:nvGrpSpPr>
            <p:grpSpPr>
              <a:xfrm>
                <a:off x="987576" y="1081399"/>
                <a:ext cx="9435" cy="8821"/>
                <a:chOff x="0" y="0"/>
                <a:chExt cx="9434" cy="8819"/>
              </a:xfrm>
            </p:grpSpPr>
            <p:sp>
              <p:nvSpPr>
                <p:cNvPr id="97" name="Line">
                  <a:extLst>
                    <a:ext uri="{FF2B5EF4-FFF2-40B4-BE49-F238E27FC236}">
                      <a16:creationId xmlns:a16="http://schemas.microsoft.com/office/drawing/2014/main" id="{0C99D7A9-A87A-7C81-7991-48897DC65160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0801" y="2160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98" name="Line">
                  <a:extLst>
                    <a:ext uri="{FF2B5EF4-FFF2-40B4-BE49-F238E27FC236}">
                      <a16:creationId xmlns:a16="http://schemas.microsoft.com/office/drawing/2014/main" id="{B0516574-4493-220F-B2A4-747D40007653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10801" y="216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91" name="Shape">
                <a:extLst>
                  <a:ext uri="{FF2B5EF4-FFF2-40B4-BE49-F238E27FC236}">
                    <a16:creationId xmlns:a16="http://schemas.microsoft.com/office/drawing/2014/main" id="{2E9AE23D-BFD6-9DC8-2712-90013664274C}"/>
                  </a:ext>
                </a:extLst>
              </p:cNvPr>
              <p:cNvGrpSpPr/>
              <p:nvPr/>
            </p:nvGrpSpPr>
            <p:grpSpPr>
              <a:xfrm>
                <a:off x="961552" y="1062258"/>
                <a:ext cx="9435" cy="8821"/>
                <a:chOff x="0" y="0"/>
                <a:chExt cx="9434" cy="8819"/>
              </a:xfrm>
            </p:grpSpPr>
            <p:sp>
              <p:nvSpPr>
                <p:cNvPr id="95" name="Line">
                  <a:extLst>
                    <a:ext uri="{FF2B5EF4-FFF2-40B4-BE49-F238E27FC236}">
                      <a16:creationId xmlns:a16="http://schemas.microsoft.com/office/drawing/2014/main" id="{B2E80212-5E21-3661-D45E-2CA94BF0F432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14400"/>
                        <a:pt x="21600" y="3599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96" name="Line">
                  <a:extLst>
                    <a:ext uri="{FF2B5EF4-FFF2-40B4-BE49-F238E27FC236}">
                      <a16:creationId xmlns:a16="http://schemas.microsoft.com/office/drawing/2014/main" id="{5C6129AE-EB33-6192-F443-4CA70DE52287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435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1600" y="3599"/>
                        <a:pt x="21600" y="144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  <p:grpSp>
            <p:nvGrpSpPr>
              <p:cNvPr id="92" name="Shape">
                <a:extLst>
                  <a:ext uri="{FF2B5EF4-FFF2-40B4-BE49-F238E27FC236}">
                    <a16:creationId xmlns:a16="http://schemas.microsoft.com/office/drawing/2014/main" id="{726581BF-4EE2-E51D-8B75-C069E1CF80DD}"/>
                  </a:ext>
                </a:extLst>
              </p:cNvPr>
              <p:cNvGrpSpPr/>
              <p:nvPr/>
            </p:nvGrpSpPr>
            <p:grpSpPr>
              <a:xfrm>
                <a:off x="972774" y="1078049"/>
                <a:ext cx="17179" cy="8821"/>
                <a:chOff x="0" y="0"/>
                <a:chExt cx="17177" cy="8819"/>
              </a:xfrm>
            </p:grpSpPr>
            <p:sp>
              <p:nvSpPr>
                <p:cNvPr id="93" name="Line">
                  <a:extLst>
                    <a:ext uri="{FF2B5EF4-FFF2-40B4-BE49-F238E27FC236}">
                      <a16:creationId xmlns:a16="http://schemas.microsoft.com/office/drawing/2014/main" id="{4C66CC96-0248-F1B1-2363-AB5D90B786B0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17179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1542" y="0"/>
                        <a:pt x="3085" y="4320"/>
                        <a:pt x="6171" y="8640"/>
                      </a:cubicBezTo>
                      <a:cubicBezTo>
                        <a:pt x="10800" y="12960"/>
                        <a:pt x="18514" y="21600"/>
                        <a:pt x="21600" y="2160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  <p:sp>
              <p:nvSpPr>
                <p:cNvPr id="94" name="Line">
                  <a:extLst>
                    <a:ext uri="{FF2B5EF4-FFF2-40B4-BE49-F238E27FC236}">
                      <a16:creationId xmlns:a16="http://schemas.microsoft.com/office/drawing/2014/main" id="{0275821A-4B11-5721-101E-A1B7FE066146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17179" cy="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8514" y="21600"/>
                        <a:pt x="10800" y="12960"/>
                        <a:pt x="6171" y="8640"/>
                      </a:cubicBezTo>
                      <a:cubicBezTo>
                        <a:pt x="3085" y="4320"/>
                        <a:pt x="1542" y="0"/>
                        <a:pt x="0" y="0"/>
                      </a:cubicBezTo>
                    </a:path>
                  </a:pathLst>
                </a:custGeom>
                <a:solidFill>
                  <a:srgbClr val="BFBFBF"/>
                </a:solidFill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600">
                      <a:latin typeface="FlamaBlack"/>
                      <a:ea typeface="FlamaBlack"/>
                      <a:cs typeface="FlamaBlack"/>
                      <a:sym typeface="FlamaBlack"/>
                    </a:defRPr>
                  </a:pPr>
                  <a:endParaRPr/>
                </a:p>
              </p:txBody>
            </p:sp>
          </p:grpSp>
        </p:grpSp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C6A0F31F-E83A-DAE1-F73A-E8C690D38EC1}"/>
                </a:ext>
              </a:extLst>
            </p:cNvPr>
            <p:cNvGrpSpPr/>
            <p:nvPr/>
          </p:nvGrpSpPr>
          <p:grpSpPr>
            <a:xfrm>
              <a:off x="1344914" y="0"/>
              <a:ext cx="856713" cy="565611"/>
              <a:chOff x="0" y="0"/>
              <a:chExt cx="856711" cy="565610"/>
            </a:xfrm>
          </p:grpSpPr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39347772-5BA4-3B0E-7E38-C0E4555376EC}"/>
                  </a:ext>
                </a:extLst>
              </p:cNvPr>
              <p:cNvSpPr/>
              <p:nvPr/>
            </p:nvSpPr>
            <p:spPr>
              <a:xfrm>
                <a:off x="-1" y="-1"/>
                <a:ext cx="856713" cy="565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18" y="13808"/>
                    </a:moveTo>
                    <a:cubicBezTo>
                      <a:pt x="17355" y="13765"/>
                      <a:pt x="17324" y="13765"/>
                      <a:pt x="17261" y="13723"/>
                    </a:cubicBezTo>
                    <a:cubicBezTo>
                      <a:pt x="17135" y="13681"/>
                      <a:pt x="16978" y="13596"/>
                      <a:pt x="16852" y="13596"/>
                    </a:cubicBezTo>
                    <a:cubicBezTo>
                      <a:pt x="16789" y="13596"/>
                      <a:pt x="16726" y="13596"/>
                      <a:pt x="16663" y="13638"/>
                    </a:cubicBezTo>
                    <a:cubicBezTo>
                      <a:pt x="16537" y="13765"/>
                      <a:pt x="16475" y="13723"/>
                      <a:pt x="16443" y="13596"/>
                    </a:cubicBezTo>
                    <a:cubicBezTo>
                      <a:pt x="16443" y="13426"/>
                      <a:pt x="16600" y="13215"/>
                      <a:pt x="16726" y="13172"/>
                    </a:cubicBezTo>
                    <a:cubicBezTo>
                      <a:pt x="16789" y="13172"/>
                      <a:pt x="16820" y="13172"/>
                      <a:pt x="16820" y="13172"/>
                    </a:cubicBezTo>
                    <a:cubicBezTo>
                      <a:pt x="16820" y="13130"/>
                      <a:pt x="16789" y="13045"/>
                      <a:pt x="16789" y="13003"/>
                    </a:cubicBezTo>
                    <a:cubicBezTo>
                      <a:pt x="16789" y="12961"/>
                      <a:pt x="16758" y="12876"/>
                      <a:pt x="16758" y="12833"/>
                    </a:cubicBezTo>
                    <a:cubicBezTo>
                      <a:pt x="16726" y="12749"/>
                      <a:pt x="16758" y="12706"/>
                      <a:pt x="16758" y="12664"/>
                    </a:cubicBezTo>
                    <a:cubicBezTo>
                      <a:pt x="16789" y="12622"/>
                      <a:pt x="16820" y="12579"/>
                      <a:pt x="16883" y="12579"/>
                    </a:cubicBezTo>
                    <a:cubicBezTo>
                      <a:pt x="17009" y="12579"/>
                      <a:pt x="17229" y="12749"/>
                      <a:pt x="17355" y="13003"/>
                    </a:cubicBezTo>
                    <a:cubicBezTo>
                      <a:pt x="17481" y="13215"/>
                      <a:pt x="17669" y="13342"/>
                      <a:pt x="17889" y="13342"/>
                    </a:cubicBezTo>
                    <a:cubicBezTo>
                      <a:pt x="17952" y="13342"/>
                      <a:pt x="18015" y="13342"/>
                      <a:pt x="18078" y="13299"/>
                    </a:cubicBezTo>
                    <a:cubicBezTo>
                      <a:pt x="18172" y="13257"/>
                      <a:pt x="18172" y="13215"/>
                      <a:pt x="18141" y="13088"/>
                    </a:cubicBezTo>
                    <a:cubicBezTo>
                      <a:pt x="18141" y="12961"/>
                      <a:pt x="18110" y="12833"/>
                      <a:pt x="18172" y="12706"/>
                    </a:cubicBezTo>
                    <a:cubicBezTo>
                      <a:pt x="18172" y="12622"/>
                      <a:pt x="17858" y="12325"/>
                      <a:pt x="17669" y="12198"/>
                    </a:cubicBezTo>
                    <a:cubicBezTo>
                      <a:pt x="17418" y="11944"/>
                      <a:pt x="17261" y="11817"/>
                      <a:pt x="17229" y="11690"/>
                    </a:cubicBezTo>
                    <a:cubicBezTo>
                      <a:pt x="17229" y="11605"/>
                      <a:pt x="17229" y="11563"/>
                      <a:pt x="17261" y="11521"/>
                    </a:cubicBezTo>
                    <a:cubicBezTo>
                      <a:pt x="17324" y="11393"/>
                      <a:pt x="17512" y="11478"/>
                      <a:pt x="17858" y="11648"/>
                    </a:cubicBezTo>
                    <a:cubicBezTo>
                      <a:pt x="17858" y="11690"/>
                      <a:pt x="17889" y="11690"/>
                      <a:pt x="17921" y="11690"/>
                    </a:cubicBezTo>
                    <a:cubicBezTo>
                      <a:pt x="18047" y="11690"/>
                      <a:pt x="18078" y="11351"/>
                      <a:pt x="18078" y="11266"/>
                    </a:cubicBezTo>
                    <a:cubicBezTo>
                      <a:pt x="18078" y="11224"/>
                      <a:pt x="17984" y="11182"/>
                      <a:pt x="17795" y="11182"/>
                    </a:cubicBezTo>
                    <a:cubicBezTo>
                      <a:pt x="17638" y="11182"/>
                      <a:pt x="17449" y="11224"/>
                      <a:pt x="17324" y="11309"/>
                    </a:cubicBezTo>
                    <a:cubicBezTo>
                      <a:pt x="17292" y="11351"/>
                      <a:pt x="17229" y="11351"/>
                      <a:pt x="17166" y="11351"/>
                    </a:cubicBezTo>
                    <a:cubicBezTo>
                      <a:pt x="17041" y="11351"/>
                      <a:pt x="16915" y="11266"/>
                      <a:pt x="16915" y="11097"/>
                    </a:cubicBezTo>
                    <a:cubicBezTo>
                      <a:pt x="16915" y="11055"/>
                      <a:pt x="16915" y="10885"/>
                      <a:pt x="17135" y="10843"/>
                    </a:cubicBezTo>
                    <a:cubicBezTo>
                      <a:pt x="17229" y="10843"/>
                      <a:pt x="17261" y="10800"/>
                      <a:pt x="17261" y="10800"/>
                    </a:cubicBezTo>
                    <a:cubicBezTo>
                      <a:pt x="17261" y="10800"/>
                      <a:pt x="17229" y="10757"/>
                      <a:pt x="17229" y="10757"/>
                    </a:cubicBezTo>
                    <a:cubicBezTo>
                      <a:pt x="17198" y="10672"/>
                      <a:pt x="17166" y="10588"/>
                      <a:pt x="17229" y="10461"/>
                    </a:cubicBezTo>
                    <a:cubicBezTo>
                      <a:pt x="17261" y="10461"/>
                      <a:pt x="17292" y="10418"/>
                      <a:pt x="17324" y="10418"/>
                    </a:cubicBezTo>
                    <a:cubicBezTo>
                      <a:pt x="17418" y="10418"/>
                      <a:pt x="17512" y="10503"/>
                      <a:pt x="17638" y="10588"/>
                    </a:cubicBezTo>
                    <a:cubicBezTo>
                      <a:pt x="17795" y="10672"/>
                      <a:pt x="17952" y="10800"/>
                      <a:pt x="18047" y="10757"/>
                    </a:cubicBezTo>
                    <a:cubicBezTo>
                      <a:pt x="18141" y="10715"/>
                      <a:pt x="18235" y="10715"/>
                      <a:pt x="18298" y="10715"/>
                    </a:cubicBezTo>
                    <a:cubicBezTo>
                      <a:pt x="18424" y="10715"/>
                      <a:pt x="18518" y="10672"/>
                      <a:pt x="18644" y="10588"/>
                    </a:cubicBezTo>
                    <a:cubicBezTo>
                      <a:pt x="18644" y="10545"/>
                      <a:pt x="18644" y="10545"/>
                      <a:pt x="18644" y="10545"/>
                    </a:cubicBezTo>
                    <a:cubicBezTo>
                      <a:pt x="18644" y="10503"/>
                      <a:pt x="18487" y="10376"/>
                      <a:pt x="18393" y="10334"/>
                    </a:cubicBezTo>
                    <a:cubicBezTo>
                      <a:pt x="18298" y="10249"/>
                      <a:pt x="18204" y="10164"/>
                      <a:pt x="18141" y="10122"/>
                    </a:cubicBezTo>
                    <a:cubicBezTo>
                      <a:pt x="18110" y="10037"/>
                      <a:pt x="18110" y="9995"/>
                      <a:pt x="18141" y="9952"/>
                    </a:cubicBezTo>
                    <a:cubicBezTo>
                      <a:pt x="18141" y="9868"/>
                      <a:pt x="18235" y="9825"/>
                      <a:pt x="18518" y="9825"/>
                    </a:cubicBezTo>
                    <a:cubicBezTo>
                      <a:pt x="18644" y="9825"/>
                      <a:pt x="18801" y="9868"/>
                      <a:pt x="18927" y="9868"/>
                    </a:cubicBezTo>
                    <a:cubicBezTo>
                      <a:pt x="18990" y="9868"/>
                      <a:pt x="18990" y="9868"/>
                      <a:pt x="18990" y="9868"/>
                    </a:cubicBezTo>
                    <a:cubicBezTo>
                      <a:pt x="18990" y="9868"/>
                      <a:pt x="18990" y="9868"/>
                      <a:pt x="18990" y="9868"/>
                    </a:cubicBezTo>
                    <a:cubicBezTo>
                      <a:pt x="19053" y="9868"/>
                      <a:pt x="19084" y="9825"/>
                      <a:pt x="19084" y="9783"/>
                    </a:cubicBezTo>
                    <a:cubicBezTo>
                      <a:pt x="19116" y="9741"/>
                      <a:pt x="19116" y="9698"/>
                      <a:pt x="19116" y="9698"/>
                    </a:cubicBezTo>
                    <a:cubicBezTo>
                      <a:pt x="19116" y="9698"/>
                      <a:pt x="19116" y="9698"/>
                      <a:pt x="19084" y="9698"/>
                    </a:cubicBezTo>
                    <a:cubicBezTo>
                      <a:pt x="19084" y="9698"/>
                      <a:pt x="19053" y="9741"/>
                      <a:pt x="19021" y="9741"/>
                    </a:cubicBezTo>
                    <a:cubicBezTo>
                      <a:pt x="18833" y="9741"/>
                      <a:pt x="18487" y="9529"/>
                      <a:pt x="18393" y="9275"/>
                    </a:cubicBezTo>
                    <a:cubicBezTo>
                      <a:pt x="18361" y="9190"/>
                      <a:pt x="18361" y="9105"/>
                      <a:pt x="18393" y="9021"/>
                    </a:cubicBezTo>
                    <a:cubicBezTo>
                      <a:pt x="18455" y="8894"/>
                      <a:pt x="18550" y="8894"/>
                      <a:pt x="18581" y="8894"/>
                    </a:cubicBezTo>
                    <a:cubicBezTo>
                      <a:pt x="18644" y="8894"/>
                      <a:pt x="18675" y="8894"/>
                      <a:pt x="18707" y="8894"/>
                    </a:cubicBezTo>
                    <a:cubicBezTo>
                      <a:pt x="18770" y="8936"/>
                      <a:pt x="18801" y="8936"/>
                      <a:pt x="18864" y="8936"/>
                    </a:cubicBezTo>
                    <a:cubicBezTo>
                      <a:pt x="18927" y="8936"/>
                      <a:pt x="18958" y="8894"/>
                      <a:pt x="19021" y="8851"/>
                    </a:cubicBezTo>
                    <a:cubicBezTo>
                      <a:pt x="19116" y="8809"/>
                      <a:pt x="19116" y="8640"/>
                      <a:pt x="19084" y="8512"/>
                    </a:cubicBezTo>
                    <a:cubicBezTo>
                      <a:pt x="19053" y="8343"/>
                      <a:pt x="18958" y="8174"/>
                      <a:pt x="18896" y="8174"/>
                    </a:cubicBezTo>
                    <a:cubicBezTo>
                      <a:pt x="18896" y="8174"/>
                      <a:pt x="18204" y="8131"/>
                      <a:pt x="18204" y="7877"/>
                    </a:cubicBezTo>
                    <a:cubicBezTo>
                      <a:pt x="18172" y="7835"/>
                      <a:pt x="18110" y="7792"/>
                      <a:pt x="18078" y="7792"/>
                    </a:cubicBezTo>
                    <a:cubicBezTo>
                      <a:pt x="18015" y="7708"/>
                      <a:pt x="17921" y="7665"/>
                      <a:pt x="17921" y="7538"/>
                    </a:cubicBezTo>
                    <a:cubicBezTo>
                      <a:pt x="17921" y="7538"/>
                      <a:pt x="17921" y="7454"/>
                      <a:pt x="17952" y="7411"/>
                    </a:cubicBezTo>
                    <a:cubicBezTo>
                      <a:pt x="18015" y="7369"/>
                      <a:pt x="18078" y="7369"/>
                      <a:pt x="18172" y="7411"/>
                    </a:cubicBezTo>
                    <a:cubicBezTo>
                      <a:pt x="18235" y="7411"/>
                      <a:pt x="18330" y="7454"/>
                      <a:pt x="18455" y="7327"/>
                    </a:cubicBezTo>
                    <a:cubicBezTo>
                      <a:pt x="18518" y="7284"/>
                      <a:pt x="18613" y="7242"/>
                      <a:pt x="18738" y="7242"/>
                    </a:cubicBezTo>
                    <a:cubicBezTo>
                      <a:pt x="18864" y="7242"/>
                      <a:pt x="18990" y="7242"/>
                      <a:pt x="19116" y="7284"/>
                    </a:cubicBezTo>
                    <a:cubicBezTo>
                      <a:pt x="19241" y="7327"/>
                      <a:pt x="19367" y="7327"/>
                      <a:pt x="19430" y="7327"/>
                    </a:cubicBezTo>
                    <a:cubicBezTo>
                      <a:pt x="19462" y="7327"/>
                      <a:pt x="19462" y="7327"/>
                      <a:pt x="19462" y="7284"/>
                    </a:cubicBezTo>
                    <a:cubicBezTo>
                      <a:pt x="19462" y="7157"/>
                      <a:pt x="19304" y="6988"/>
                      <a:pt x="19241" y="6988"/>
                    </a:cubicBezTo>
                    <a:cubicBezTo>
                      <a:pt x="19179" y="7030"/>
                      <a:pt x="19084" y="7072"/>
                      <a:pt x="18958" y="7072"/>
                    </a:cubicBezTo>
                    <a:cubicBezTo>
                      <a:pt x="18738" y="7072"/>
                      <a:pt x="18581" y="6945"/>
                      <a:pt x="18581" y="6734"/>
                    </a:cubicBezTo>
                    <a:cubicBezTo>
                      <a:pt x="18581" y="6691"/>
                      <a:pt x="18581" y="6607"/>
                      <a:pt x="18613" y="6564"/>
                    </a:cubicBezTo>
                    <a:cubicBezTo>
                      <a:pt x="18644" y="6522"/>
                      <a:pt x="18738" y="6522"/>
                      <a:pt x="18738" y="6522"/>
                    </a:cubicBezTo>
                    <a:cubicBezTo>
                      <a:pt x="18801" y="6522"/>
                      <a:pt x="18864" y="6522"/>
                      <a:pt x="18896" y="6522"/>
                    </a:cubicBezTo>
                    <a:cubicBezTo>
                      <a:pt x="18958" y="6522"/>
                      <a:pt x="19021" y="6564"/>
                      <a:pt x="19053" y="6564"/>
                    </a:cubicBezTo>
                    <a:cubicBezTo>
                      <a:pt x="18958" y="6480"/>
                      <a:pt x="18770" y="6352"/>
                      <a:pt x="18581" y="6352"/>
                    </a:cubicBezTo>
                    <a:cubicBezTo>
                      <a:pt x="18550" y="6352"/>
                      <a:pt x="18487" y="6352"/>
                      <a:pt x="18455" y="6395"/>
                    </a:cubicBezTo>
                    <a:cubicBezTo>
                      <a:pt x="18393" y="6607"/>
                      <a:pt x="18267" y="6649"/>
                      <a:pt x="18172" y="6649"/>
                    </a:cubicBezTo>
                    <a:cubicBezTo>
                      <a:pt x="18078" y="6649"/>
                      <a:pt x="18015" y="6607"/>
                      <a:pt x="18015" y="6522"/>
                    </a:cubicBezTo>
                    <a:cubicBezTo>
                      <a:pt x="17984" y="6480"/>
                      <a:pt x="17984" y="6395"/>
                      <a:pt x="18078" y="6352"/>
                    </a:cubicBezTo>
                    <a:cubicBezTo>
                      <a:pt x="18267" y="6183"/>
                      <a:pt x="18298" y="5717"/>
                      <a:pt x="18267" y="5505"/>
                    </a:cubicBezTo>
                    <a:cubicBezTo>
                      <a:pt x="18267" y="5336"/>
                      <a:pt x="18424" y="5294"/>
                      <a:pt x="18581" y="5209"/>
                    </a:cubicBezTo>
                    <a:cubicBezTo>
                      <a:pt x="18801" y="5124"/>
                      <a:pt x="18927" y="5040"/>
                      <a:pt x="18896" y="4870"/>
                    </a:cubicBezTo>
                    <a:cubicBezTo>
                      <a:pt x="18896" y="4785"/>
                      <a:pt x="18896" y="4658"/>
                      <a:pt x="18958" y="4574"/>
                    </a:cubicBezTo>
                    <a:cubicBezTo>
                      <a:pt x="19084" y="4320"/>
                      <a:pt x="19462" y="4320"/>
                      <a:pt x="19556" y="4320"/>
                    </a:cubicBezTo>
                    <a:cubicBezTo>
                      <a:pt x="19587" y="4320"/>
                      <a:pt x="19587" y="4277"/>
                      <a:pt x="19587" y="4277"/>
                    </a:cubicBezTo>
                    <a:cubicBezTo>
                      <a:pt x="19587" y="4277"/>
                      <a:pt x="19587" y="4277"/>
                      <a:pt x="19556" y="4235"/>
                    </a:cubicBezTo>
                    <a:cubicBezTo>
                      <a:pt x="19493" y="4150"/>
                      <a:pt x="19399" y="4065"/>
                      <a:pt x="19336" y="4108"/>
                    </a:cubicBezTo>
                    <a:cubicBezTo>
                      <a:pt x="19241" y="4108"/>
                      <a:pt x="19147" y="4192"/>
                      <a:pt x="19053" y="4235"/>
                    </a:cubicBezTo>
                    <a:cubicBezTo>
                      <a:pt x="18958" y="4320"/>
                      <a:pt x="18864" y="4362"/>
                      <a:pt x="18801" y="4362"/>
                    </a:cubicBezTo>
                    <a:cubicBezTo>
                      <a:pt x="18770" y="4362"/>
                      <a:pt x="18707" y="4362"/>
                      <a:pt x="18675" y="4320"/>
                    </a:cubicBezTo>
                    <a:cubicBezTo>
                      <a:pt x="18644" y="4277"/>
                      <a:pt x="18644" y="4192"/>
                      <a:pt x="18644" y="4150"/>
                    </a:cubicBezTo>
                    <a:cubicBezTo>
                      <a:pt x="18707" y="3938"/>
                      <a:pt x="19053" y="3769"/>
                      <a:pt x="19210" y="3769"/>
                    </a:cubicBezTo>
                    <a:cubicBezTo>
                      <a:pt x="19430" y="3769"/>
                      <a:pt x="19870" y="3769"/>
                      <a:pt x="20059" y="3642"/>
                    </a:cubicBezTo>
                    <a:cubicBezTo>
                      <a:pt x="19996" y="3600"/>
                      <a:pt x="19839" y="3557"/>
                      <a:pt x="19619" y="3557"/>
                    </a:cubicBezTo>
                    <a:cubicBezTo>
                      <a:pt x="19556" y="3557"/>
                      <a:pt x="19524" y="3557"/>
                      <a:pt x="19462" y="3557"/>
                    </a:cubicBezTo>
                    <a:cubicBezTo>
                      <a:pt x="19210" y="3600"/>
                      <a:pt x="19147" y="3515"/>
                      <a:pt x="19147" y="3430"/>
                    </a:cubicBezTo>
                    <a:cubicBezTo>
                      <a:pt x="19147" y="3303"/>
                      <a:pt x="19304" y="3261"/>
                      <a:pt x="19619" y="3261"/>
                    </a:cubicBezTo>
                    <a:cubicBezTo>
                      <a:pt x="19902" y="3218"/>
                      <a:pt x="19996" y="3176"/>
                      <a:pt x="20090" y="3134"/>
                    </a:cubicBezTo>
                    <a:cubicBezTo>
                      <a:pt x="20153" y="3091"/>
                      <a:pt x="20216" y="3049"/>
                      <a:pt x="20405" y="3049"/>
                    </a:cubicBezTo>
                    <a:cubicBezTo>
                      <a:pt x="20562" y="3007"/>
                      <a:pt x="20593" y="2964"/>
                      <a:pt x="20656" y="2880"/>
                    </a:cubicBezTo>
                    <a:cubicBezTo>
                      <a:pt x="20688" y="2837"/>
                      <a:pt x="20719" y="2752"/>
                      <a:pt x="20845" y="2752"/>
                    </a:cubicBezTo>
                    <a:cubicBezTo>
                      <a:pt x="21065" y="2752"/>
                      <a:pt x="21505" y="2498"/>
                      <a:pt x="21600" y="2371"/>
                    </a:cubicBezTo>
                    <a:cubicBezTo>
                      <a:pt x="21474" y="2244"/>
                      <a:pt x="20813" y="1990"/>
                      <a:pt x="20436" y="1990"/>
                    </a:cubicBezTo>
                    <a:cubicBezTo>
                      <a:pt x="19996" y="1990"/>
                      <a:pt x="19807" y="2075"/>
                      <a:pt x="19776" y="2329"/>
                    </a:cubicBezTo>
                    <a:cubicBezTo>
                      <a:pt x="19776" y="2414"/>
                      <a:pt x="19744" y="2583"/>
                      <a:pt x="19587" y="2583"/>
                    </a:cubicBezTo>
                    <a:cubicBezTo>
                      <a:pt x="19524" y="2583"/>
                      <a:pt x="19430" y="2541"/>
                      <a:pt x="19336" y="2498"/>
                    </a:cubicBezTo>
                    <a:cubicBezTo>
                      <a:pt x="19210" y="2456"/>
                      <a:pt x="19084" y="2456"/>
                      <a:pt x="19021" y="2456"/>
                    </a:cubicBezTo>
                    <a:cubicBezTo>
                      <a:pt x="18990" y="2498"/>
                      <a:pt x="18958" y="2498"/>
                      <a:pt x="18927" y="2498"/>
                    </a:cubicBezTo>
                    <a:cubicBezTo>
                      <a:pt x="18833" y="2498"/>
                      <a:pt x="18801" y="2414"/>
                      <a:pt x="18770" y="2371"/>
                    </a:cubicBezTo>
                    <a:cubicBezTo>
                      <a:pt x="18770" y="2329"/>
                      <a:pt x="18770" y="2287"/>
                      <a:pt x="18770" y="2287"/>
                    </a:cubicBezTo>
                    <a:cubicBezTo>
                      <a:pt x="18738" y="2287"/>
                      <a:pt x="18738" y="2287"/>
                      <a:pt x="18707" y="2329"/>
                    </a:cubicBezTo>
                    <a:cubicBezTo>
                      <a:pt x="18613" y="2371"/>
                      <a:pt x="18518" y="2456"/>
                      <a:pt x="18424" y="2583"/>
                    </a:cubicBezTo>
                    <a:cubicBezTo>
                      <a:pt x="18298" y="2710"/>
                      <a:pt x="18172" y="2837"/>
                      <a:pt x="18015" y="2922"/>
                    </a:cubicBezTo>
                    <a:cubicBezTo>
                      <a:pt x="17889" y="3007"/>
                      <a:pt x="17795" y="3134"/>
                      <a:pt x="17701" y="3218"/>
                    </a:cubicBezTo>
                    <a:cubicBezTo>
                      <a:pt x="17575" y="3345"/>
                      <a:pt x="17481" y="3430"/>
                      <a:pt x="17386" y="3472"/>
                    </a:cubicBezTo>
                    <a:cubicBezTo>
                      <a:pt x="17386" y="3472"/>
                      <a:pt x="17386" y="3472"/>
                      <a:pt x="17386" y="3472"/>
                    </a:cubicBezTo>
                    <a:cubicBezTo>
                      <a:pt x="17355" y="3472"/>
                      <a:pt x="17324" y="3430"/>
                      <a:pt x="17292" y="3388"/>
                    </a:cubicBezTo>
                    <a:cubicBezTo>
                      <a:pt x="17292" y="3345"/>
                      <a:pt x="17261" y="3261"/>
                      <a:pt x="17921" y="2329"/>
                    </a:cubicBezTo>
                    <a:cubicBezTo>
                      <a:pt x="18015" y="2202"/>
                      <a:pt x="18078" y="2075"/>
                      <a:pt x="18015" y="1948"/>
                    </a:cubicBezTo>
                    <a:cubicBezTo>
                      <a:pt x="17984" y="1821"/>
                      <a:pt x="17889" y="1778"/>
                      <a:pt x="17764" y="1778"/>
                    </a:cubicBezTo>
                    <a:cubicBezTo>
                      <a:pt x="17606" y="1821"/>
                      <a:pt x="17544" y="1905"/>
                      <a:pt x="17512" y="1990"/>
                    </a:cubicBezTo>
                    <a:cubicBezTo>
                      <a:pt x="17449" y="2075"/>
                      <a:pt x="17418" y="2117"/>
                      <a:pt x="17324" y="2160"/>
                    </a:cubicBezTo>
                    <a:cubicBezTo>
                      <a:pt x="17261" y="2202"/>
                      <a:pt x="17135" y="2244"/>
                      <a:pt x="16978" y="2329"/>
                    </a:cubicBezTo>
                    <a:cubicBezTo>
                      <a:pt x="16695" y="2498"/>
                      <a:pt x="16380" y="2668"/>
                      <a:pt x="16223" y="2668"/>
                    </a:cubicBezTo>
                    <a:cubicBezTo>
                      <a:pt x="16160" y="2668"/>
                      <a:pt x="16129" y="2625"/>
                      <a:pt x="16097" y="2583"/>
                    </a:cubicBezTo>
                    <a:cubicBezTo>
                      <a:pt x="16066" y="2414"/>
                      <a:pt x="16255" y="2287"/>
                      <a:pt x="16569" y="2117"/>
                    </a:cubicBezTo>
                    <a:cubicBezTo>
                      <a:pt x="16632" y="2075"/>
                      <a:pt x="16726" y="2032"/>
                      <a:pt x="16789" y="1948"/>
                    </a:cubicBezTo>
                    <a:cubicBezTo>
                      <a:pt x="16695" y="1948"/>
                      <a:pt x="16506" y="1905"/>
                      <a:pt x="16192" y="1905"/>
                    </a:cubicBezTo>
                    <a:cubicBezTo>
                      <a:pt x="15909" y="1905"/>
                      <a:pt x="15657" y="1948"/>
                      <a:pt x="15468" y="1990"/>
                    </a:cubicBezTo>
                    <a:cubicBezTo>
                      <a:pt x="15311" y="1990"/>
                      <a:pt x="15123" y="2075"/>
                      <a:pt x="14934" y="2117"/>
                    </a:cubicBezTo>
                    <a:cubicBezTo>
                      <a:pt x="14682" y="2202"/>
                      <a:pt x="14462" y="2287"/>
                      <a:pt x="14337" y="2287"/>
                    </a:cubicBezTo>
                    <a:cubicBezTo>
                      <a:pt x="14211" y="2287"/>
                      <a:pt x="14179" y="2202"/>
                      <a:pt x="14179" y="2160"/>
                    </a:cubicBezTo>
                    <a:cubicBezTo>
                      <a:pt x="14148" y="1821"/>
                      <a:pt x="15594" y="1567"/>
                      <a:pt x="15594" y="1567"/>
                    </a:cubicBezTo>
                    <a:cubicBezTo>
                      <a:pt x="15783" y="1567"/>
                      <a:pt x="16003" y="1567"/>
                      <a:pt x="16255" y="1567"/>
                    </a:cubicBezTo>
                    <a:cubicBezTo>
                      <a:pt x="16632" y="1567"/>
                      <a:pt x="17041" y="1567"/>
                      <a:pt x="17261" y="1440"/>
                    </a:cubicBezTo>
                    <a:cubicBezTo>
                      <a:pt x="17418" y="1312"/>
                      <a:pt x="17638" y="1270"/>
                      <a:pt x="17827" y="1228"/>
                    </a:cubicBezTo>
                    <a:cubicBezTo>
                      <a:pt x="17984" y="1185"/>
                      <a:pt x="18141" y="1143"/>
                      <a:pt x="18204" y="1101"/>
                    </a:cubicBezTo>
                    <a:cubicBezTo>
                      <a:pt x="18141" y="1016"/>
                      <a:pt x="17858" y="889"/>
                      <a:pt x="17638" y="889"/>
                    </a:cubicBezTo>
                    <a:cubicBezTo>
                      <a:pt x="17606" y="889"/>
                      <a:pt x="17606" y="889"/>
                      <a:pt x="17606" y="889"/>
                    </a:cubicBezTo>
                    <a:cubicBezTo>
                      <a:pt x="17575" y="889"/>
                      <a:pt x="17544" y="889"/>
                      <a:pt x="17512" y="889"/>
                    </a:cubicBezTo>
                    <a:cubicBezTo>
                      <a:pt x="17292" y="889"/>
                      <a:pt x="17135" y="847"/>
                      <a:pt x="17072" y="720"/>
                    </a:cubicBezTo>
                    <a:cubicBezTo>
                      <a:pt x="17072" y="677"/>
                      <a:pt x="17041" y="635"/>
                      <a:pt x="17041" y="592"/>
                    </a:cubicBezTo>
                    <a:cubicBezTo>
                      <a:pt x="17041" y="550"/>
                      <a:pt x="16915" y="508"/>
                      <a:pt x="16852" y="465"/>
                    </a:cubicBezTo>
                    <a:cubicBezTo>
                      <a:pt x="16758" y="423"/>
                      <a:pt x="16663" y="381"/>
                      <a:pt x="16632" y="296"/>
                    </a:cubicBezTo>
                    <a:cubicBezTo>
                      <a:pt x="16600" y="254"/>
                      <a:pt x="16380" y="254"/>
                      <a:pt x="16255" y="254"/>
                    </a:cubicBezTo>
                    <a:cubicBezTo>
                      <a:pt x="15940" y="254"/>
                      <a:pt x="15751" y="211"/>
                      <a:pt x="15657" y="169"/>
                    </a:cubicBezTo>
                    <a:cubicBezTo>
                      <a:pt x="15531" y="42"/>
                      <a:pt x="15217" y="0"/>
                      <a:pt x="14871" y="0"/>
                    </a:cubicBezTo>
                    <a:cubicBezTo>
                      <a:pt x="14777" y="0"/>
                      <a:pt x="14682" y="0"/>
                      <a:pt x="14620" y="0"/>
                    </a:cubicBezTo>
                    <a:cubicBezTo>
                      <a:pt x="14399" y="0"/>
                      <a:pt x="14022" y="42"/>
                      <a:pt x="13708" y="42"/>
                    </a:cubicBezTo>
                    <a:cubicBezTo>
                      <a:pt x="13456" y="42"/>
                      <a:pt x="13236" y="42"/>
                      <a:pt x="13142" y="42"/>
                    </a:cubicBezTo>
                    <a:cubicBezTo>
                      <a:pt x="13048" y="84"/>
                      <a:pt x="12985" y="84"/>
                      <a:pt x="12922" y="127"/>
                    </a:cubicBezTo>
                    <a:cubicBezTo>
                      <a:pt x="12827" y="127"/>
                      <a:pt x="12733" y="169"/>
                      <a:pt x="12639" y="169"/>
                    </a:cubicBezTo>
                    <a:cubicBezTo>
                      <a:pt x="12607" y="169"/>
                      <a:pt x="12607" y="169"/>
                      <a:pt x="12576" y="169"/>
                    </a:cubicBezTo>
                    <a:cubicBezTo>
                      <a:pt x="12450" y="169"/>
                      <a:pt x="12324" y="211"/>
                      <a:pt x="12324" y="254"/>
                    </a:cubicBezTo>
                    <a:cubicBezTo>
                      <a:pt x="12419" y="381"/>
                      <a:pt x="12387" y="465"/>
                      <a:pt x="12387" y="508"/>
                    </a:cubicBezTo>
                    <a:cubicBezTo>
                      <a:pt x="12356" y="635"/>
                      <a:pt x="12230" y="677"/>
                      <a:pt x="12136" y="677"/>
                    </a:cubicBezTo>
                    <a:cubicBezTo>
                      <a:pt x="12073" y="677"/>
                      <a:pt x="12010" y="677"/>
                      <a:pt x="12010" y="592"/>
                    </a:cubicBezTo>
                    <a:cubicBezTo>
                      <a:pt x="11979" y="592"/>
                      <a:pt x="11979" y="508"/>
                      <a:pt x="11979" y="465"/>
                    </a:cubicBezTo>
                    <a:cubicBezTo>
                      <a:pt x="11979" y="465"/>
                      <a:pt x="11979" y="465"/>
                      <a:pt x="11979" y="465"/>
                    </a:cubicBezTo>
                    <a:cubicBezTo>
                      <a:pt x="11947" y="381"/>
                      <a:pt x="11821" y="338"/>
                      <a:pt x="11696" y="338"/>
                    </a:cubicBezTo>
                    <a:cubicBezTo>
                      <a:pt x="11633" y="338"/>
                      <a:pt x="11570" y="381"/>
                      <a:pt x="11538" y="381"/>
                    </a:cubicBezTo>
                    <a:cubicBezTo>
                      <a:pt x="11475" y="465"/>
                      <a:pt x="11413" y="465"/>
                      <a:pt x="11318" y="465"/>
                    </a:cubicBezTo>
                    <a:cubicBezTo>
                      <a:pt x="11224" y="465"/>
                      <a:pt x="11098" y="423"/>
                      <a:pt x="10972" y="423"/>
                    </a:cubicBezTo>
                    <a:cubicBezTo>
                      <a:pt x="10847" y="381"/>
                      <a:pt x="10752" y="381"/>
                      <a:pt x="10658" y="381"/>
                    </a:cubicBezTo>
                    <a:cubicBezTo>
                      <a:pt x="10595" y="381"/>
                      <a:pt x="10564" y="381"/>
                      <a:pt x="10564" y="381"/>
                    </a:cubicBezTo>
                    <a:cubicBezTo>
                      <a:pt x="10501" y="550"/>
                      <a:pt x="10186" y="550"/>
                      <a:pt x="9746" y="550"/>
                    </a:cubicBezTo>
                    <a:cubicBezTo>
                      <a:pt x="9620" y="592"/>
                      <a:pt x="9495" y="592"/>
                      <a:pt x="9432" y="592"/>
                    </a:cubicBezTo>
                    <a:cubicBezTo>
                      <a:pt x="9463" y="592"/>
                      <a:pt x="9495" y="635"/>
                      <a:pt x="9495" y="635"/>
                    </a:cubicBezTo>
                    <a:cubicBezTo>
                      <a:pt x="9652" y="762"/>
                      <a:pt x="9778" y="847"/>
                      <a:pt x="9778" y="974"/>
                    </a:cubicBezTo>
                    <a:cubicBezTo>
                      <a:pt x="9746" y="1101"/>
                      <a:pt x="9620" y="1101"/>
                      <a:pt x="9400" y="1101"/>
                    </a:cubicBezTo>
                    <a:cubicBezTo>
                      <a:pt x="9337" y="1143"/>
                      <a:pt x="9180" y="1143"/>
                      <a:pt x="9117" y="1143"/>
                    </a:cubicBezTo>
                    <a:cubicBezTo>
                      <a:pt x="9212" y="1270"/>
                      <a:pt x="9337" y="1355"/>
                      <a:pt x="9526" y="1482"/>
                    </a:cubicBezTo>
                    <a:cubicBezTo>
                      <a:pt x="9715" y="1609"/>
                      <a:pt x="9903" y="1736"/>
                      <a:pt x="10029" y="1905"/>
                    </a:cubicBezTo>
                    <a:cubicBezTo>
                      <a:pt x="10092" y="1990"/>
                      <a:pt x="10124" y="2075"/>
                      <a:pt x="10092" y="2160"/>
                    </a:cubicBezTo>
                    <a:cubicBezTo>
                      <a:pt x="10092" y="2202"/>
                      <a:pt x="10061" y="2244"/>
                      <a:pt x="9998" y="2244"/>
                    </a:cubicBezTo>
                    <a:cubicBezTo>
                      <a:pt x="9903" y="2244"/>
                      <a:pt x="9652" y="2075"/>
                      <a:pt x="9495" y="1948"/>
                    </a:cubicBezTo>
                    <a:cubicBezTo>
                      <a:pt x="9369" y="1821"/>
                      <a:pt x="9212" y="1778"/>
                      <a:pt x="9086" y="1736"/>
                    </a:cubicBezTo>
                    <a:cubicBezTo>
                      <a:pt x="8929" y="1694"/>
                      <a:pt x="8772" y="1651"/>
                      <a:pt x="8677" y="1524"/>
                    </a:cubicBezTo>
                    <a:cubicBezTo>
                      <a:pt x="8583" y="1355"/>
                      <a:pt x="8206" y="1228"/>
                      <a:pt x="7954" y="1228"/>
                    </a:cubicBezTo>
                    <a:cubicBezTo>
                      <a:pt x="7860" y="1228"/>
                      <a:pt x="7828" y="1228"/>
                      <a:pt x="7828" y="1270"/>
                    </a:cubicBezTo>
                    <a:cubicBezTo>
                      <a:pt x="7797" y="1312"/>
                      <a:pt x="7954" y="1440"/>
                      <a:pt x="8017" y="1482"/>
                    </a:cubicBezTo>
                    <a:cubicBezTo>
                      <a:pt x="8174" y="1609"/>
                      <a:pt x="8268" y="1736"/>
                      <a:pt x="8268" y="1863"/>
                    </a:cubicBezTo>
                    <a:cubicBezTo>
                      <a:pt x="8268" y="1905"/>
                      <a:pt x="8268" y="1990"/>
                      <a:pt x="8111" y="1990"/>
                    </a:cubicBezTo>
                    <a:cubicBezTo>
                      <a:pt x="8048" y="1990"/>
                      <a:pt x="7986" y="1990"/>
                      <a:pt x="7923" y="1990"/>
                    </a:cubicBezTo>
                    <a:cubicBezTo>
                      <a:pt x="7860" y="1948"/>
                      <a:pt x="7797" y="1948"/>
                      <a:pt x="7765" y="1948"/>
                    </a:cubicBezTo>
                    <a:cubicBezTo>
                      <a:pt x="7765" y="1948"/>
                      <a:pt x="7734" y="1948"/>
                      <a:pt x="7734" y="1948"/>
                    </a:cubicBezTo>
                    <a:cubicBezTo>
                      <a:pt x="7734" y="1948"/>
                      <a:pt x="7734" y="1948"/>
                      <a:pt x="7703" y="1948"/>
                    </a:cubicBezTo>
                    <a:cubicBezTo>
                      <a:pt x="7640" y="1948"/>
                      <a:pt x="7577" y="1905"/>
                      <a:pt x="7451" y="1778"/>
                    </a:cubicBezTo>
                    <a:cubicBezTo>
                      <a:pt x="7325" y="1651"/>
                      <a:pt x="7168" y="1482"/>
                      <a:pt x="7074" y="1482"/>
                    </a:cubicBezTo>
                    <a:cubicBezTo>
                      <a:pt x="7042" y="1482"/>
                      <a:pt x="7011" y="1482"/>
                      <a:pt x="7011" y="1482"/>
                    </a:cubicBezTo>
                    <a:cubicBezTo>
                      <a:pt x="7011" y="1482"/>
                      <a:pt x="7042" y="1567"/>
                      <a:pt x="7042" y="1651"/>
                    </a:cubicBezTo>
                    <a:cubicBezTo>
                      <a:pt x="7074" y="1736"/>
                      <a:pt x="7105" y="1863"/>
                      <a:pt x="7105" y="1990"/>
                    </a:cubicBezTo>
                    <a:cubicBezTo>
                      <a:pt x="7105" y="2287"/>
                      <a:pt x="6885" y="2498"/>
                      <a:pt x="6759" y="2498"/>
                    </a:cubicBezTo>
                    <a:cubicBezTo>
                      <a:pt x="6728" y="2498"/>
                      <a:pt x="6696" y="2498"/>
                      <a:pt x="6665" y="2456"/>
                    </a:cubicBezTo>
                    <a:cubicBezTo>
                      <a:pt x="6634" y="2414"/>
                      <a:pt x="6665" y="2329"/>
                      <a:pt x="6696" y="2287"/>
                    </a:cubicBezTo>
                    <a:cubicBezTo>
                      <a:pt x="6728" y="2160"/>
                      <a:pt x="6728" y="1948"/>
                      <a:pt x="6696" y="1736"/>
                    </a:cubicBezTo>
                    <a:cubicBezTo>
                      <a:pt x="6665" y="1567"/>
                      <a:pt x="6602" y="1482"/>
                      <a:pt x="6539" y="1440"/>
                    </a:cubicBezTo>
                    <a:cubicBezTo>
                      <a:pt x="6445" y="1397"/>
                      <a:pt x="6193" y="1440"/>
                      <a:pt x="5973" y="1524"/>
                    </a:cubicBezTo>
                    <a:cubicBezTo>
                      <a:pt x="5816" y="1609"/>
                      <a:pt x="5627" y="1651"/>
                      <a:pt x="5502" y="1651"/>
                    </a:cubicBezTo>
                    <a:cubicBezTo>
                      <a:pt x="5470" y="1651"/>
                      <a:pt x="5470" y="1651"/>
                      <a:pt x="5470" y="1651"/>
                    </a:cubicBezTo>
                    <a:cubicBezTo>
                      <a:pt x="5470" y="1651"/>
                      <a:pt x="5439" y="1651"/>
                      <a:pt x="5439" y="1651"/>
                    </a:cubicBezTo>
                    <a:cubicBezTo>
                      <a:pt x="5219" y="1651"/>
                      <a:pt x="5062" y="1736"/>
                      <a:pt x="5030" y="1778"/>
                    </a:cubicBezTo>
                    <a:cubicBezTo>
                      <a:pt x="5030" y="1778"/>
                      <a:pt x="5030" y="1778"/>
                      <a:pt x="5062" y="1821"/>
                    </a:cubicBezTo>
                    <a:cubicBezTo>
                      <a:pt x="5187" y="1905"/>
                      <a:pt x="5219" y="1990"/>
                      <a:pt x="5219" y="2075"/>
                    </a:cubicBezTo>
                    <a:cubicBezTo>
                      <a:pt x="5187" y="2160"/>
                      <a:pt x="5124" y="2202"/>
                      <a:pt x="5062" y="2202"/>
                    </a:cubicBezTo>
                    <a:cubicBezTo>
                      <a:pt x="4967" y="2202"/>
                      <a:pt x="4873" y="2117"/>
                      <a:pt x="4779" y="2075"/>
                    </a:cubicBezTo>
                    <a:cubicBezTo>
                      <a:pt x="4716" y="1990"/>
                      <a:pt x="4621" y="1990"/>
                      <a:pt x="4496" y="1990"/>
                    </a:cubicBezTo>
                    <a:cubicBezTo>
                      <a:pt x="4338" y="1990"/>
                      <a:pt x="4150" y="2032"/>
                      <a:pt x="4087" y="2075"/>
                    </a:cubicBezTo>
                    <a:cubicBezTo>
                      <a:pt x="4150" y="2160"/>
                      <a:pt x="4213" y="2329"/>
                      <a:pt x="4213" y="2498"/>
                    </a:cubicBezTo>
                    <a:cubicBezTo>
                      <a:pt x="4244" y="2668"/>
                      <a:pt x="4213" y="2795"/>
                      <a:pt x="4181" y="2880"/>
                    </a:cubicBezTo>
                    <a:cubicBezTo>
                      <a:pt x="4150" y="2922"/>
                      <a:pt x="4118" y="2964"/>
                      <a:pt x="4055" y="2964"/>
                    </a:cubicBezTo>
                    <a:cubicBezTo>
                      <a:pt x="3961" y="2964"/>
                      <a:pt x="3898" y="2922"/>
                      <a:pt x="3804" y="2880"/>
                    </a:cubicBezTo>
                    <a:cubicBezTo>
                      <a:pt x="3678" y="2837"/>
                      <a:pt x="3552" y="2795"/>
                      <a:pt x="3458" y="2795"/>
                    </a:cubicBezTo>
                    <a:cubicBezTo>
                      <a:pt x="3144" y="2837"/>
                      <a:pt x="1917" y="3642"/>
                      <a:pt x="1886" y="3854"/>
                    </a:cubicBezTo>
                    <a:cubicBezTo>
                      <a:pt x="1917" y="3938"/>
                      <a:pt x="2137" y="3938"/>
                      <a:pt x="2200" y="3938"/>
                    </a:cubicBezTo>
                    <a:cubicBezTo>
                      <a:pt x="2232" y="3938"/>
                      <a:pt x="2263" y="3938"/>
                      <a:pt x="2295" y="3938"/>
                    </a:cubicBezTo>
                    <a:cubicBezTo>
                      <a:pt x="2326" y="3938"/>
                      <a:pt x="2358" y="3938"/>
                      <a:pt x="2389" y="3938"/>
                    </a:cubicBezTo>
                    <a:cubicBezTo>
                      <a:pt x="2546" y="3938"/>
                      <a:pt x="2672" y="3938"/>
                      <a:pt x="2735" y="3981"/>
                    </a:cubicBezTo>
                    <a:cubicBezTo>
                      <a:pt x="2798" y="4023"/>
                      <a:pt x="2829" y="4108"/>
                      <a:pt x="2829" y="4192"/>
                    </a:cubicBezTo>
                    <a:cubicBezTo>
                      <a:pt x="2829" y="4447"/>
                      <a:pt x="2641" y="4828"/>
                      <a:pt x="2452" y="4997"/>
                    </a:cubicBezTo>
                    <a:cubicBezTo>
                      <a:pt x="2326" y="5124"/>
                      <a:pt x="2075" y="5124"/>
                      <a:pt x="1823" y="5124"/>
                    </a:cubicBezTo>
                    <a:cubicBezTo>
                      <a:pt x="1666" y="5124"/>
                      <a:pt x="1383" y="5167"/>
                      <a:pt x="1351" y="5209"/>
                    </a:cubicBezTo>
                    <a:cubicBezTo>
                      <a:pt x="1351" y="5378"/>
                      <a:pt x="1131" y="5463"/>
                      <a:pt x="754" y="5548"/>
                    </a:cubicBezTo>
                    <a:cubicBezTo>
                      <a:pt x="471" y="5632"/>
                      <a:pt x="0" y="5760"/>
                      <a:pt x="0" y="5929"/>
                    </a:cubicBezTo>
                    <a:cubicBezTo>
                      <a:pt x="0" y="5971"/>
                      <a:pt x="31" y="6141"/>
                      <a:pt x="157" y="6183"/>
                    </a:cubicBezTo>
                    <a:cubicBezTo>
                      <a:pt x="220" y="6183"/>
                      <a:pt x="282" y="6183"/>
                      <a:pt x="345" y="6183"/>
                    </a:cubicBezTo>
                    <a:cubicBezTo>
                      <a:pt x="471" y="6225"/>
                      <a:pt x="660" y="6225"/>
                      <a:pt x="786" y="6437"/>
                    </a:cubicBezTo>
                    <a:cubicBezTo>
                      <a:pt x="880" y="6564"/>
                      <a:pt x="1037" y="6607"/>
                      <a:pt x="1257" y="6607"/>
                    </a:cubicBezTo>
                    <a:cubicBezTo>
                      <a:pt x="1383" y="6607"/>
                      <a:pt x="1540" y="6564"/>
                      <a:pt x="1697" y="6522"/>
                    </a:cubicBezTo>
                    <a:cubicBezTo>
                      <a:pt x="1917" y="6395"/>
                      <a:pt x="2137" y="6437"/>
                      <a:pt x="2263" y="6607"/>
                    </a:cubicBezTo>
                    <a:cubicBezTo>
                      <a:pt x="2295" y="6691"/>
                      <a:pt x="2326" y="6776"/>
                      <a:pt x="2326" y="6861"/>
                    </a:cubicBezTo>
                    <a:cubicBezTo>
                      <a:pt x="2326" y="6988"/>
                      <a:pt x="2263" y="7072"/>
                      <a:pt x="2106" y="7072"/>
                    </a:cubicBezTo>
                    <a:cubicBezTo>
                      <a:pt x="2043" y="7072"/>
                      <a:pt x="1949" y="7030"/>
                      <a:pt x="1823" y="7030"/>
                    </a:cubicBezTo>
                    <a:cubicBezTo>
                      <a:pt x="1729" y="6988"/>
                      <a:pt x="1603" y="6988"/>
                      <a:pt x="1509" y="6988"/>
                    </a:cubicBezTo>
                    <a:cubicBezTo>
                      <a:pt x="1446" y="6988"/>
                      <a:pt x="1383" y="6988"/>
                      <a:pt x="1351" y="7030"/>
                    </a:cubicBezTo>
                    <a:cubicBezTo>
                      <a:pt x="1226" y="7115"/>
                      <a:pt x="1006" y="7157"/>
                      <a:pt x="817" y="7157"/>
                    </a:cubicBezTo>
                    <a:cubicBezTo>
                      <a:pt x="691" y="7157"/>
                      <a:pt x="565" y="7157"/>
                      <a:pt x="503" y="7200"/>
                    </a:cubicBezTo>
                    <a:cubicBezTo>
                      <a:pt x="534" y="7242"/>
                      <a:pt x="691" y="7284"/>
                      <a:pt x="817" y="7284"/>
                    </a:cubicBezTo>
                    <a:cubicBezTo>
                      <a:pt x="911" y="7284"/>
                      <a:pt x="1006" y="7284"/>
                      <a:pt x="1100" y="7327"/>
                    </a:cubicBezTo>
                    <a:cubicBezTo>
                      <a:pt x="1163" y="7327"/>
                      <a:pt x="1226" y="7369"/>
                      <a:pt x="1257" y="7454"/>
                    </a:cubicBezTo>
                    <a:cubicBezTo>
                      <a:pt x="1289" y="7538"/>
                      <a:pt x="1257" y="7623"/>
                      <a:pt x="1194" y="7708"/>
                    </a:cubicBezTo>
                    <a:cubicBezTo>
                      <a:pt x="1194" y="7708"/>
                      <a:pt x="1163" y="7750"/>
                      <a:pt x="1163" y="7792"/>
                    </a:cubicBezTo>
                    <a:cubicBezTo>
                      <a:pt x="1163" y="7835"/>
                      <a:pt x="1163" y="7835"/>
                      <a:pt x="1257" y="7877"/>
                    </a:cubicBezTo>
                    <a:cubicBezTo>
                      <a:pt x="1351" y="7920"/>
                      <a:pt x="1446" y="7962"/>
                      <a:pt x="1540" y="8004"/>
                    </a:cubicBezTo>
                    <a:cubicBezTo>
                      <a:pt x="1697" y="8131"/>
                      <a:pt x="1917" y="8216"/>
                      <a:pt x="2012" y="8216"/>
                    </a:cubicBezTo>
                    <a:cubicBezTo>
                      <a:pt x="1980" y="8131"/>
                      <a:pt x="1980" y="8089"/>
                      <a:pt x="2012" y="8047"/>
                    </a:cubicBezTo>
                    <a:cubicBezTo>
                      <a:pt x="2012" y="7962"/>
                      <a:pt x="2106" y="7962"/>
                      <a:pt x="2200" y="7962"/>
                    </a:cubicBezTo>
                    <a:cubicBezTo>
                      <a:pt x="2263" y="7962"/>
                      <a:pt x="2420" y="7962"/>
                      <a:pt x="2483" y="8089"/>
                    </a:cubicBezTo>
                    <a:cubicBezTo>
                      <a:pt x="2515" y="8089"/>
                      <a:pt x="2546" y="8047"/>
                      <a:pt x="2609" y="8004"/>
                    </a:cubicBezTo>
                    <a:cubicBezTo>
                      <a:pt x="2703" y="7962"/>
                      <a:pt x="2829" y="7877"/>
                      <a:pt x="2924" y="7920"/>
                    </a:cubicBezTo>
                    <a:cubicBezTo>
                      <a:pt x="2986" y="7962"/>
                      <a:pt x="3049" y="7920"/>
                      <a:pt x="3112" y="7877"/>
                    </a:cubicBezTo>
                    <a:cubicBezTo>
                      <a:pt x="3144" y="7835"/>
                      <a:pt x="3206" y="7792"/>
                      <a:pt x="3269" y="7792"/>
                    </a:cubicBezTo>
                    <a:cubicBezTo>
                      <a:pt x="3301" y="7792"/>
                      <a:pt x="3332" y="7792"/>
                      <a:pt x="3395" y="7835"/>
                    </a:cubicBezTo>
                    <a:cubicBezTo>
                      <a:pt x="3458" y="7877"/>
                      <a:pt x="3647" y="7962"/>
                      <a:pt x="3867" y="8004"/>
                    </a:cubicBezTo>
                    <a:cubicBezTo>
                      <a:pt x="4118" y="8047"/>
                      <a:pt x="4370" y="8131"/>
                      <a:pt x="4527" y="8216"/>
                    </a:cubicBezTo>
                    <a:cubicBezTo>
                      <a:pt x="4590" y="8301"/>
                      <a:pt x="4684" y="8343"/>
                      <a:pt x="4747" y="8385"/>
                    </a:cubicBezTo>
                    <a:cubicBezTo>
                      <a:pt x="4936" y="8470"/>
                      <a:pt x="5156" y="8555"/>
                      <a:pt x="5124" y="8809"/>
                    </a:cubicBezTo>
                    <a:cubicBezTo>
                      <a:pt x="5093" y="8978"/>
                      <a:pt x="5250" y="9148"/>
                      <a:pt x="5565" y="9360"/>
                    </a:cubicBezTo>
                    <a:cubicBezTo>
                      <a:pt x="5942" y="9571"/>
                      <a:pt x="5942" y="10079"/>
                      <a:pt x="5942" y="10207"/>
                    </a:cubicBezTo>
                    <a:cubicBezTo>
                      <a:pt x="5942" y="10291"/>
                      <a:pt x="6005" y="10418"/>
                      <a:pt x="6068" y="10503"/>
                    </a:cubicBezTo>
                    <a:cubicBezTo>
                      <a:pt x="6131" y="10588"/>
                      <a:pt x="6225" y="10672"/>
                      <a:pt x="6162" y="10800"/>
                    </a:cubicBezTo>
                    <a:cubicBezTo>
                      <a:pt x="6131" y="10885"/>
                      <a:pt x="6256" y="11055"/>
                      <a:pt x="6351" y="11182"/>
                    </a:cubicBezTo>
                    <a:cubicBezTo>
                      <a:pt x="6382" y="11224"/>
                      <a:pt x="6413" y="11266"/>
                      <a:pt x="6413" y="11351"/>
                    </a:cubicBezTo>
                    <a:cubicBezTo>
                      <a:pt x="6413" y="11478"/>
                      <a:pt x="6319" y="11563"/>
                      <a:pt x="6256" y="11648"/>
                    </a:cubicBezTo>
                    <a:cubicBezTo>
                      <a:pt x="6193" y="11690"/>
                      <a:pt x="6162" y="11732"/>
                      <a:pt x="6162" y="11775"/>
                    </a:cubicBezTo>
                    <a:cubicBezTo>
                      <a:pt x="6225" y="11902"/>
                      <a:pt x="6225" y="12029"/>
                      <a:pt x="6193" y="12113"/>
                    </a:cubicBezTo>
                    <a:cubicBezTo>
                      <a:pt x="6193" y="12198"/>
                      <a:pt x="6162" y="12283"/>
                      <a:pt x="6193" y="12325"/>
                    </a:cubicBezTo>
                    <a:cubicBezTo>
                      <a:pt x="6225" y="12368"/>
                      <a:pt x="6256" y="12368"/>
                      <a:pt x="6288" y="12410"/>
                    </a:cubicBezTo>
                    <a:cubicBezTo>
                      <a:pt x="6445" y="12410"/>
                      <a:pt x="6508" y="12368"/>
                      <a:pt x="6571" y="12283"/>
                    </a:cubicBezTo>
                    <a:cubicBezTo>
                      <a:pt x="6602" y="12198"/>
                      <a:pt x="6696" y="12071"/>
                      <a:pt x="6822" y="12071"/>
                    </a:cubicBezTo>
                    <a:cubicBezTo>
                      <a:pt x="6885" y="12071"/>
                      <a:pt x="6948" y="12071"/>
                      <a:pt x="6979" y="12156"/>
                    </a:cubicBezTo>
                    <a:cubicBezTo>
                      <a:pt x="7011" y="12241"/>
                      <a:pt x="7011" y="12325"/>
                      <a:pt x="6979" y="12368"/>
                    </a:cubicBezTo>
                    <a:cubicBezTo>
                      <a:pt x="6979" y="12495"/>
                      <a:pt x="6948" y="12537"/>
                      <a:pt x="6979" y="12579"/>
                    </a:cubicBezTo>
                    <a:cubicBezTo>
                      <a:pt x="7042" y="12664"/>
                      <a:pt x="7137" y="12706"/>
                      <a:pt x="7231" y="12706"/>
                    </a:cubicBezTo>
                    <a:cubicBezTo>
                      <a:pt x="7357" y="12791"/>
                      <a:pt x="7514" y="12833"/>
                      <a:pt x="7671" y="13003"/>
                    </a:cubicBezTo>
                    <a:cubicBezTo>
                      <a:pt x="7828" y="13215"/>
                      <a:pt x="7828" y="13299"/>
                      <a:pt x="7828" y="13384"/>
                    </a:cubicBezTo>
                    <a:cubicBezTo>
                      <a:pt x="7797" y="13511"/>
                      <a:pt x="7608" y="13511"/>
                      <a:pt x="7451" y="13342"/>
                    </a:cubicBezTo>
                    <a:cubicBezTo>
                      <a:pt x="7357" y="13257"/>
                      <a:pt x="7137" y="13215"/>
                      <a:pt x="6885" y="13215"/>
                    </a:cubicBezTo>
                    <a:cubicBezTo>
                      <a:pt x="6791" y="13215"/>
                      <a:pt x="6696" y="13215"/>
                      <a:pt x="6665" y="13215"/>
                    </a:cubicBezTo>
                    <a:cubicBezTo>
                      <a:pt x="6822" y="13384"/>
                      <a:pt x="7294" y="13681"/>
                      <a:pt x="7451" y="13681"/>
                    </a:cubicBezTo>
                    <a:cubicBezTo>
                      <a:pt x="7451" y="13681"/>
                      <a:pt x="7482" y="13681"/>
                      <a:pt x="7482" y="13681"/>
                    </a:cubicBezTo>
                    <a:cubicBezTo>
                      <a:pt x="7482" y="13681"/>
                      <a:pt x="7514" y="13681"/>
                      <a:pt x="7545" y="13681"/>
                    </a:cubicBezTo>
                    <a:cubicBezTo>
                      <a:pt x="7671" y="13681"/>
                      <a:pt x="7828" y="13850"/>
                      <a:pt x="7860" y="14019"/>
                    </a:cubicBezTo>
                    <a:cubicBezTo>
                      <a:pt x="7923" y="14146"/>
                      <a:pt x="7891" y="14273"/>
                      <a:pt x="7860" y="14316"/>
                    </a:cubicBezTo>
                    <a:cubicBezTo>
                      <a:pt x="7797" y="14401"/>
                      <a:pt x="7797" y="14570"/>
                      <a:pt x="7797" y="14739"/>
                    </a:cubicBezTo>
                    <a:cubicBezTo>
                      <a:pt x="7797" y="14824"/>
                      <a:pt x="7797" y="14866"/>
                      <a:pt x="7797" y="14951"/>
                    </a:cubicBezTo>
                    <a:cubicBezTo>
                      <a:pt x="7797" y="14993"/>
                      <a:pt x="7765" y="15078"/>
                      <a:pt x="7640" y="15078"/>
                    </a:cubicBezTo>
                    <a:cubicBezTo>
                      <a:pt x="7608" y="15078"/>
                      <a:pt x="7545" y="15078"/>
                      <a:pt x="7482" y="15078"/>
                    </a:cubicBezTo>
                    <a:cubicBezTo>
                      <a:pt x="7420" y="15036"/>
                      <a:pt x="7357" y="15036"/>
                      <a:pt x="7294" y="15036"/>
                    </a:cubicBezTo>
                    <a:cubicBezTo>
                      <a:pt x="7137" y="15078"/>
                      <a:pt x="7074" y="15121"/>
                      <a:pt x="7074" y="15290"/>
                    </a:cubicBezTo>
                    <a:cubicBezTo>
                      <a:pt x="7074" y="15459"/>
                      <a:pt x="6979" y="15586"/>
                      <a:pt x="6917" y="15671"/>
                    </a:cubicBezTo>
                    <a:cubicBezTo>
                      <a:pt x="6854" y="15798"/>
                      <a:pt x="6791" y="15883"/>
                      <a:pt x="6759" y="16010"/>
                    </a:cubicBezTo>
                    <a:cubicBezTo>
                      <a:pt x="6759" y="16137"/>
                      <a:pt x="6791" y="16179"/>
                      <a:pt x="6948" y="16264"/>
                    </a:cubicBezTo>
                    <a:cubicBezTo>
                      <a:pt x="6979" y="16264"/>
                      <a:pt x="7042" y="16306"/>
                      <a:pt x="7105" y="16349"/>
                    </a:cubicBezTo>
                    <a:cubicBezTo>
                      <a:pt x="7137" y="16391"/>
                      <a:pt x="7137" y="16433"/>
                      <a:pt x="7137" y="16476"/>
                    </a:cubicBezTo>
                    <a:cubicBezTo>
                      <a:pt x="7137" y="16560"/>
                      <a:pt x="7074" y="16603"/>
                      <a:pt x="7011" y="16688"/>
                    </a:cubicBezTo>
                    <a:cubicBezTo>
                      <a:pt x="6948" y="16730"/>
                      <a:pt x="6854" y="16772"/>
                      <a:pt x="6854" y="16857"/>
                    </a:cubicBezTo>
                    <a:cubicBezTo>
                      <a:pt x="6822" y="16984"/>
                      <a:pt x="7137" y="17323"/>
                      <a:pt x="7294" y="17450"/>
                    </a:cubicBezTo>
                    <a:cubicBezTo>
                      <a:pt x="7420" y="17535"/>
                      <a:pt x="7420" y="17789"/>
                      <a:pt x="7388" y="18001"/>
                    </a:cubicBezTo>
                    <a:cubicBezTo>
                      <a:pt x="7388" y="18128"/>
                      <a:pt x="7388" y="18255"/>
                      <a:pt x="7388" y="18339"/>
                    </a:cubicBezTo>
                    <a:cubicBezTo>
                      <a:pt x="7420" y="18382"/>
                      <a:pt x="7420" y="18382"/>
                      <a:pt x="7451" y="18382"/>
                    </a:cubicBezTo>
                    <a:cubicBezTo>
                      <a:pt x="7482" y="18382"/>
                      <a:pt x="7482" y="18382"/>
                      <a:pt x="7482" y="18382"/>
                    </a:cubicBezTo>
                    <a:cubicBezTo>
                      <a:pt x="7514" y="18382"/>
                      <a:pt x="7545" y="18382"/>
                      <a:pt x="7577" y="18424"/>
                    </a:cubicBezTo>
                    <a:cubicBezTo>
                      <a:pt x="7608" y="18466"/>
                      <a:pt x="7608" y="18551"/>
                      <a:pt x="7608" y="18593"/>
                    </a:cubicBezTo>
                    <a:cubicBezTo>
                      <a:pt x="7608" y="18763"/>
                      <a:pt x="7640" y="18805"/>
                      <a:pt x="7703" y="18848"/>
                    </a:cubicBezTo>
                    <a:cubicBezTo>
                      <a:pt x="7734" y="18890"/>
                      <a:pt x="7797" y="18975"/>
                      <a:pt x="7797" y="19059"/>
                    </a:cubicBezTo>
                    <a:cubicBezTo>
                      <a:pt x="7797" y="19102"/>
                      <a:pt x="7860" y="19144"/>
                      <a:pt x="7891" y="19186"/>
                    </a:cubicBezTo>
                    <a:cubicBezTo>
                      <a:pt x="7986" y="19229"/>
                      <a:pt x="8111" y="19313"/>
                      <a:pt x="8048" y="19525"/>
                    </a:cubicBezTo>
                    <a:cubicBezTo>
                      <a:pt x="8017" y="19695"/>
                      <a:pt x="8080" y="19822"/>
                      <a:pt x="8174" y="19949"/>
                    </a:cubicBezTo>
                    <a:cubicBezTo>
                      <a:pt x="8174" y="19949"/>
                      <a:pt x="8206" y="19991"/>
                      <a:pt x="8206" y="20033"/>
                    </a:cubicBezTo>
                    <a:cubicBezTo>
                      <a:pt x="8237" y="20076"/>
                      <a:pt x="8300" y="20160"/>
                      <a:pt x="8363" y="20203"/>
                    </a:cubicBezTo>
                    <a:cubicBezTo>
                      <a:pt x="8489" y="20330"/>
                      <a:pt x="8583" y="20457"/>
                      <a:pt x="8614" y="20626"/>
                    </a:cubicBezTo>
                    <a:cubicBezTo>
                      <a:pt x="8677" y="20753"/>
                      <a:pt x="8803" y="20965"/>
                      <a:pt x="8960" y="20923"/>
                    </a:cubicBezTo>
                    <a:cubicBezTo>
                      <a:pt x="8960" y="20881"/>
                      <a:pt x="8992" y="20881"/>
                      <a:pt x="9023" y="20881"/>
                    </a:cubicBezTo>
                    <a:cubicBezTo>
                      <a:pt x="9117" y="20881"/>
                      <a:pt x="9149" y="20965"/>
                      <a:pt x="9212" y="21008"/>
                    </a:cubicBezTo>
                    <a:cubicBezTo>
                      <a:pt x="9243" y="21050"/>
                      <a:pt x="9275" y="21050"/>
                      <a:pt x="9306" y="21050"/>
                    </a:cubicBezTo>
                    <a:cubicBezTo>
                      <a:pt x="9306" y="21050"/>
                      <a:pt x="9337" y="21050"/>
                      <a:pt x="9369" y="21050"/>
                    </a:cubicBezTo>
                    <a:cubicBezTo>
                      <a:pt x="9526" y="21050"/>
                      <a:pt x="9746" y="21177"/>
                      <a:pt x="9778" y="21346"/>
                    </a:cubicBezTo>
                    <a:cubicBezTo>
                      <a:pt x="9809" y="21431"/>
                      <a:pt x="10124" y="21558"/>
                      <a:pt x="10344" y="21600"/>
                    </a:cubicBezTo>
                    <a:cubicBezTo>
                      <a:pt x="10375" y="21600"/>
                      <a:pt x="10375" y="21600"/>
                      <a:pt x="10375" y="21600"/>
                    </a:cubicBezTo>
                    <a:cubicBezTo>
                      <a:pt x="10375" y="21600"/>
                      <a:pt x="10406" y="21558"/>
                      <a:pt x="10438" y="21473"/>
                    </a:cubicBezTo>
                    <a:cubicBezTo>
                      <a:pt x="10469" y="21389"/>
                      <a:pt x="10501" y="21304"/>
                      <a:pt x="10564" y="21262"/>
                    </a:cubicBezTo>
                    <a:cubicBezTo>
                      <a:pt x="10595" y="21219"/>
                      <a:pt x="10627" y="21008"/>
                      <a:pt x="10627" y="20923"/>
                    </a:cubicBezTo>
                    <a:cubicBezTo>
                      <a:pt x="10658" y="20711"/>
                      <a:pt x="10689" y="20542"/>
                      <a:pt x="10752" y="20499"/>
                    </a:cubicBezTo>
                    <a:cubicBezTo>
                      <a:pt x="10784" y="20499"/>
                      <a:pt x="10784" y="20372"/>
                      <a:pt x="10784" y="20203"/>
                    </a:cubicBezTo>
                    <a:cubicBezTo>
                      <a:pt x="10784" y="20033"/>
                      <a:pt x="10752" y="19906"/>
                      <a:pt x="10721" y="19906"/>
                    </a:cubicBezTo>
                    <a:cubicBezTo>
                      <a:pt x="10658" y="19864"/>
                      <a:pt x="10627" y="19779"/>
                      <a:pt x="10627" y="19695"/>
                    </a:cubicBezTo>
                    <a:cubicBezTo>
                      <a:pt x="10658" y="19610"/>
                      <a:pt x="10752" y="19483"/>
                      <a:pt x="10941" y="19525"/>
                    </a:cubicBezTo>
                    <a:cubicBezTo>
                      <a:pt x="11035" y="19525"/>
                      <a:pt x="11035" y="19483"/>
                      <a:pt x="11067" y="19398"/>
                    </a:cubicBezTo>
                    <a:cubicBezTo>
                      <a:pt x="11098" y="19313"/>
                      <a:pt x="11098" y="19229"/>
                      <a:pt x="11193" y="19186"/>
                    </a:cubicBezTo>
                    <a:cubicBezTo>
                      <a:pt x="11224" y="19186"/>
                      <a:pt x="11224" y="19102"/>
                      <a:pt x="11224" y="19059"/>
                    </a:cubicBezTo>
                    <a:cubicBezTo>
                      <a:pt x="11255" y="18975"/>
                      <a:pt x="11255" y="18848"/>
                      <a:pt x="11350" y="18805"/>
                    </a:cubicBezTo>
                    <a:cubicBezTo>
                      <a:pt x="11350" y="18805"/>
                      <a:pt x="11350" y="18805"/>
                      <a:pt x="11350" y="18805"/>
                    </a:cubicBezTo>
                    <a:cubicBezTo>
                      <a:pt x="11350" y="18763"/>
                      <a:pt x="11350" y="18678"/>
                      <a:pt x="11318" y="18593"/>
                    </a:cubicBezTo>
                    <a:cubicBezTo>
                      <a:pt x="11255" y="18509"/>
                      <a:pt x="11287" y="18466"/>
                      <a:pt x="11287" y="18424"/>
                    </a:cubicBezTo>
                    <a:cubicBezTo>
                      <a:pt x="11318" y="18339"/>
                      <a:pt x="11381" y="18297"/>
                      <a:pt x="11475" y="18255"/>
                    </a:cubicBezTo>
                    <a:cubicBezTo>
                      <a:pt x="11507" y="18255"/>
                      <a:pt x="11507" y="18255"/>
                      <a:pt x="11507" y="18212"/>
                    </a:cubicBezTo>
                    <a:cubicBezTo>
                      <a:pt x="11507" y="18170"/>
                      <a:pt x="11475" y="18085"/>
                      <a:pt x="11413" y="18043"/>
                    </a:cubicBezTo>
                    <a:cubicBezTo>
                      <a:pt x="11287" y="18001"/>
                      <a:pt x="11255" y="17873"/>
                      <a:pt x="11255" y="17789"/>
                    </a:cubicBezTo>
                    <a:cubicBezTo>
                      <a:pt x="11287" y="17662"/>
                      <a:pt x="11413" y="17619"/>
                      <a:pt x="11507" y="17746"/>
                    </a:cubicBezTo>
                    <a:cubicBezTo>
                      <a:pt x="11538" y="17746"/>
                      <a:pt x="11601" y="17789"/>
                      <a:pt x="11633" y="17789"/>
                    </a:cubicBezTo>
                    <a:cubicBezTo>
                      <a:pt x="11633" y="17789"/>
                      <a:pt x="11633" y="17789"/>
                      <a:pt x="11633" y="17789"/>
                    </a:cubicBezTo>
                    <a:cubicBezTo>
                      <a:pt x="11633" y="17789"/>
                      <a:pt x="11633" y="17746"/>
                      <a:pt x="11633" y="17704"/>
                    </a:cubicBezTo>
                    <a:cubicBezTo>
                      <a:pt x="11570" y="17619"/>
                      <a:pt x="11601" y="17577"/>
                      <a:pt x="11601" y="17535"/>
                    </a:cubicBezTo>
                    <a:cubicBezTo>
                      <a:pt x="11633" y="17408"/>
                      <a:pt x="11790" y="17323"/>
                      <a:pt x="12010" y="17323"/>
                    </a:cubicBezTo>
                    <a:cubicBezTo>
                      <a:pt x="12104" y="17280"/>
                      <a:pt x="12199" y="17238"/>
                      <a:pt x="12230" y="17196"/>
                    </a:cubicBezTo>
                    <a:cubicBezTo>
                      <a:pt x="12262" y="17111"/>
                      <a:pt x="12262" y="17069"/>
                      <a:pt x="12230" y="16984"/>
                    </a:cubicBezTo>
                    <a:cubicBezTo>
                      <a:pt x="12230" y="16942"/>
                      <a:pt x="12230" y="16857"/>
                      <a:pt x="12262" y="16815"/>
                    </a:cubicBezTo>
                    <a:cubicBezTo>
                      <a:pt x="12324" y="16688"/>
                      <a:pt x="12482" y="16730"/>
                      <a:pt x="12544" y="16815"/>
                    </a:cubicBezTo>
                    <a:cubicBezTo>
                      <a:pt x="12544" y="16857"/>
                      <a:pt x="12576" y="16899"/>
                      <a:pt x="12544" y="16984"/>
                    </a:cubicBezTo>
                    <a:cubicBezTo>
                      <a:pt x="12513" y="17069"/>
                      <a:pt x="12513" y="17111"/>
                      <a:pt x="12513" y="17153"/>
                    </a:cubicBezTo>
                    <a:cubicBezTo>
                      <a:pt x="12513" y="17153"/>
                      <a:pt x="12513" y="17153"/>
                      <a:pt x="12513" y="17153"/>
                    </a:cubicBezTo>
                    <a:cubicBezTo>
                      <a:pt x="12576" y="17069"/>
                      <a:pt x="12670" y="17069"/>
                      <a:pt x="12796" y="17026"/>
                    </a:cubicBezTo>
                    <a:cubicBezTo>
                      <a:pt x="12922" y="17026"/>
                      <a:pt x="13048" y="17026"/>
                      <a:pt x="13205" y="16942"/>
                    </a:cubicBezTo>
                    <a:cubicBezTo>
                      <a:pt x="13551" y="16815"/>
                      <a:pt x="13865" y="16433"/>
                      <a:pt x="13928" y="16095"/>
                    </a:cubicBezTo>
                    <a:cubicBezTo>
                      <a:pt x="13991" y="15883"/>
                      <a:pt x="14148" y="15756"/>
                      <a:pt x="14242" y="15713"/>
                    </a:cubicBezTo>
                    <a:cubicBezTo>
                      <a:pt x="14368" y="15629"/>
                      <a:pt x="14399" y="15586"/>
                      <a:pt x="14368" y="15544"/>
                    </a:cubicBezTo>
                    <a:cubicBezTo>
                      <a:pt x="14368" y="15417"/>
                      <a:pt x="14368" y="15332"/>
                      <a:pt x="14399" y="15248"/>
                    </a:cubicBezTo>
                    <a:cubicBezTo>
                      <a:pt x="14431" y="15205"/>
                      <a:pt x="14462" y="15163"/>
                      <a:pt x="14557" y="15163"/>
                    </a:cubicBezTo>
                    <a:cubicBezTo>
                      <a:pt x="14620" y="15163"/>
                      <a:pt x="14714" y="15205"/>
                      <a:pt x="14808" y="15248"/>
                    </a:cubicBezTo>
                    <a:cubicBezTo>
                      <a:pt x="14840" y="15290"/>
                      <a:pt x="14871" y="15290"/>
                      <a:pt x="14871" y="15290"/>
                    </a:cubicBezTo>
                    <a:cubicBezTo>
                      <a:pt x="14903" y="15205"/>
                      <a:pt x="14965" y="15163"/>
                      <a:pt x="15123" y="15163"/>
                    </a:cubicBezTo>
                    <a:cubicBezTo>
                      <a:pt x="15248" y="15163"/>
                      <a:pt x="15311" y="15121"/>
                      <a:pt x="15374" y="15078"/>
                    </a:cubicBezTo>
                    <a:cubicBezTo>
                      <a:pt x="15437" y="15036"/>
                      <a:pt x="15500" y="14993"/>
                      <a:pt x="15657" y="14993"/>
                    </a:cubicBezTo>
                    <a:cubicBezTo>
                      <a:pt x="15940" y="14993"/>
                      <a:pt x="16632" y="14824"/>
                      <a:pt x="16883" y="14528"/>
                    </a:cubicBezTo>
                    <a:cubicBezTo>
                      <a:pt x="17041" y="14358"/>
                      <a:pt x="17292" y="14189"/>
                      <a:pt x="17544" y="14062"/>
                    </a:cubicBezTo>
                    <a:cubicBezTo>
                      <a:pt x="17669" y="13977"/>
                      <a:pt x="17795" y="13892"/>
                      <a:pt x="17889" y="13850"/>
                    </a:cubicBezTo>
                    <a:cubicBezTo>
                      <a:pt x="17889" y="13808"/>
                      <a:pt x="17889" y="13808"/>
                      <a:pt x="17921" y="13808"/>
                    </a:cubicBezTo>
                    <a:cubicBezTo>
                      <a:pt x="17764" y="13850"/>
                      <a:pt x="17575" y="13850"/>
                      <a:pt x="17418" y="13808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solidFill>
                      <a:srgbClr val="DFDFDF"/>
                    </a:solidFill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B37D765E-64D4-E8DB-0429-8D9294C5EB3A}"/>
                  </a:ext>
                </a:extLst>
              </p:cNvPr>
              <p:cNvSpPr/>
              <p:nvPr/>
            </p:nvSpPr>
            <p:spPr>
              <a:xfrm>
                <a:off x="252433" y="357947"/>
                <a:ext cx="39037" cy="19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2" h="21600" extrusionOk="0">
                    <a:moveTo>
                      <a:pt x="14981" y="7200"/>
                    </a:moveTo>
                    <a:cubicBezTo>
                      <a:pt x="13587" y="2400"/>
                      <a:pt x="8710" y="0"/>
                      <a:pt x="5226" y="0"/>
                    </a:cubicBezTo>
                    <a:cubicBezTo>
                      <a:pt x="3135" y="0"/>
                      <a:pt x="2439" y="1200"/>
                      <a:pt x="2439" y="1200"/>
                    </a:cubicBezTo>
                    <a:cubicBezTo>
                      <a:pt x="1742" y="2400"/>
                      <a:pt x="1742" y="3600"/>
                      <a:pt x="1045" y="4800"/>
                    </a:cubicBezTo>
                    <a:cubicBezTo>
                      <a:pt x="-348" y="7200"/>
                      <a:pt x="-348" y="8400"/>
                      <a:pt x="1045" y="10801"/>
                    </a:cubicBezTo>
                    <a:cubicBezTo>
                      <a:pt x="1742" y="13200"/>
                      <a:pt x="3135" y="13200"/>
                      <a:pt x="4529" y="14400"/>
                    </a:cubicBezTo>
                    <a:cubicBezTo>
                      <a:pt x="5922" y="15600"/>
                      <a:pt x="7316" y="16800"/>
                      <a:pt x="9406" y="19200"/>
                    </a:cubicBezTo>
                    <a:cubicBezTo>
                      <a:pt x="10103" y="20401"/>
                      <a:pt x="11497" y="21600"/>
                      <a:pt x="12890" y="21600"/>
                    </a:cubicBezTo>
                    <a:cubicBezTo>
                      <a:pt x="17071" y="21600"/>
                      <a:pt x="21252" y="18001"/>
                      <a:pt x="21252" y="15600"/>
                    </a:cubicBezTo>
                    <a:cubicBezTo>
                      <a:pt x="21252" y="14400"/>
                      <a:pt x="21252" y="14400"/>
                      <a:pt x="19858" y="13200"/>
                    </a:cubicBezTo>
                    <a:cubicBezTo>
                      <a:pt x="18464" y="12000"/>
                      <a:pt x="16374" y="10801"/>
                      <a:pt x="14981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solidFill>
                      <a:srgbClr val="DFDFDF"/>
                    </a:solidFill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F9AE9D2C-7A53-735B-9842-82FC5B60842A}"/>
                  </a:ext>
                </a:extLst>
              </p:cNvPr>
              <p:cNvSpPr/>
              <p:nvPr/>
            </p:nvSpPr>
            <p:spPr>
              <a:xfrm>
                <a:off x="690676" y="438821"/>
                <a:ext cx="143655" cy="60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33" y="13601"/>
                    </a:moveTo>
                    <a:cubicBezTo>
                      <a:pt x="19721" y="13201"/>
                      <a:pt x="19909" y="12401"/>
                      <a:pt x="20285" y="12401"/>
                    </a:cubicBezTo>
                    <a:cubicBezTo>
                      <a:pt x="20285" y="12401"/>
                      <a:pt x="20285" y="12401"/>
                      <a:pt x="20285" y="12401"/>
                    </a:cubicBezTo>
                    <a:cubicBezTo>
                      <a:pt x="20660" y="12401"/>
                      <a:pt x="21224" y="10800"/>
                      <a:pt x="21600" y="9599"/>
                    </a:cubicBezTo>
                    <a:cubicBezTo>
                      <a:pt x="21600" y="9199"/>
                      <a:pt x="21600" y="8399"/>
                      <a:pt x="21412" y="7999"/>
                    </a:cubicBezTo>
                    <a:cubicBezTo>
                      <a:pt x="21224" y="7200"/>
                      <a:pt x="21036" y="6800"/>
                      <a:pt x="20848" y="6800"/>
                    </a:cubicBezTo>
                    <a:cubicBezTo>
                      <a:pt x="20285" y="6800"/>
                      <a:pt x="19721" y="6400"/>
                      <a:pt x="19533" y="5599"/>
                    </a:cubicBezTo>
                    <a:cubicBezTo>
                      <a:pt x="19346" y="4800"/>
                      <a:pt x="19158" y="4000"/>
                      <a:pt x="19346" y="3600"/>
                    </a:cubicBezTo>
                    <a:cubicBezTo>
                      <a:pt x="19346" y="3200"/>
                      <a:pt x="19158" y="2800"/>
                      <a:pt x="19158" y="2400"/>
                    </a:cubicBezTo>
                    <a:cubicBezTo>
                      <a:pt x="18970" y="2000"/>
                      <a:pt x="18970" y="2000"/>
                      <a:pt x="18970" y="1600"/>
                    </a:cubicBezTo>
                    <a:cubicBezTo>
                      <a:pt x="18594" y="1600"/>
                      <a:pt x="18406" y="1600"/>
                      <a:pt x="18031" y="2000"/>
                    </a:cubicBezTo>
                    <a:cubicBezTo>
                      <a:pt x="17843" y="2000"/>
                      <a:pt x="17843" y="2000"/>
                      <a:pt x="17843" y="2000"/>
                    </a:cubicBezTo>
                    <a:cubicBezTo>
                      <a:pt x="17467" y="2000"/>
                      <a:pt x="17092" y="1600"/>
                      <a:pt x="16716" y="800"/>
                    </a:cubicBezTo>
                    <a:cubicBezTo>
                      <a:pt x="16528" y="400"/>
                      <a:pt x="16153" y="0"/>
                      <a:pt x="15965" y="0"/>
                    </a:cubicBezTo>
                    <a:cubicBezTo>
                      <a:pt x="15965" y="0"/>
                      <a:pt x="15965" y="0"/>
                      <a:pt x="15965" y="800"/>
                    </a:cubicBezTo>
                    <a:cubicBezTo>
                      <a:pt x="15965" y="1200"/>
                      <a:pt x="15965" y="1600"/>
                      <a:pt x="15965" y="2000"/>
                    </a:cubicBezTo>
                    <a:cubicBezTo>
                      <a:pt x="15965" y="2400"/>
                      <a:pt x="15777" y="2800"/>
                      <a:pt x="15401" y="2800"/>
                    </a:cubicBezTo>
                    <a:cubicBezTo>
                      <a:pt x="15213" y="2800"/>
                      <a:pt x="15026" y="2800"/>
                      <a:pt x="14838" y="2800"/>
                    </a:cubicBezTo>
                    <a:cubicBezTo>
                      <a:pt x="14838" y="2800"/>
                      <a:pt x="14650" y="2800"/>
                      <a:pt x="14650" y="2800"/>
                    </a:cubicBezTo>
                    <a:cubicBezTo>
                      <a:pt x="14462" y="4000"/>
                      <a:pt x="13711" y="4000"/>
                      <a:pt x="13147" y="2800"/>
                    </a:cubicBezTo>
                    <a:cubicBezTo>
                      <a:pt x="13147" y="2400"/>
                      <a:pt x="12960" y="2400"/>
                      <a:pt x="12960" y="2400"/>
                    </a:cubicBezTo>
                    <a:cubicBezTo>
                      <a:pt x="12772" y="2400"/>
                      <a:pt x="12584" y="2400"/>
                      <a:pt x="12584" y="2800"/>
                    </a:cubicBezTo>
                    <a:cubicBezTo>
                      <a:pt x="12584" y="2800"/>
                      <a:pt x="12584" y="3200"/>
                      <a:pt x="12584" y="3600"/>
                    </a:cubicBezTo>
                    <a:cubicBezTo>
                      <a:pt x="12396" y="3600"/>
                      <a:pt x="12396" y="3600"/>
                      <a:pt x="12396" y="3600"/>
                    </a:cubicBezTo>
                    <a:cubicBezTo>
                      <a:pt x="12208" y="3600"/>
                      <a:pt x="12208" y="3600"/>
                      <a:pt x="12208" y="3600"/>
                    </a:cubicBezTo>
                    <a:cubicBezTo>
                      <a:pt x="11833" y="3600"/>
                      <a:pt x="11645" y="3600"/>
                      <a:pt x="11269" y="2800"/>
                    </a:cubicBezTo>
                    <a:cubicBezTo>
                      <a:pt x="10893" y="2400"/>
                      <a:pt x="10893" y="2400"/>
                      <a:pt x="10893" y="2400"/>
                    </a:cubicBezTo>
                    <a:cubicBezTo>
                      <a:pt x="10706" y="2000"/>
                      <a:pt x="10518" y="2400"/>
                      <a:pt x="10330" y="2800"/>
                    </a:cubicBezTo>
                    <a:cubicBezTo>
                      <a:pt x="10142" y="3200"/>
                      <a:pt x="10142" y="3600"/>
                      <a:pt x="10142" y="3600"/>
                    </a:cubicBezTo>
                    <a:cubicBezTo>
                      <a:pt x="10142" y="4400"/>
                      <a:pt x="10142" y="4800"/>
                      <a:pt x="9954" y="5200"/>
                    </a:cubicBezTo>
                    <a:cubicBezTo>
                      <a:pt x="9954" y="5200"/>
                      <a:pt x="9766" y="5200"/>
                      <a:pt x="9579" y="5200"/>
                    </a:cubicBezTo>
                    <a:cubicBezTo>
                      <a:pt x="9203" y="5200"/>
                      <a:pt x="9015" y="4800"/>
                      <a:pt x="8639" y="3200"/>
                    </a:cubicBezTo>
                    <a:cubicBezTo>
                      <a:pt x="8452" y="2800"/>
                      <a:pt x="8452" y="2800"/>
                      <a:pt x="8452" y="2800"/>
                    </a:cubicBezTo>
                    <a:cubicBezTo>
                      <a:pt x="8452" y="2800"/>
                      <a:pt x="8264" y="2800"/>
                      <a:pt x="8264" y="3200"/>
                    </a:cubicBezTo>
                    <a:cubicBezTo>
                      <a:pt x="8264" y="3600"/>
                      <a:pt x="8264" y="3600"/>
                      <a:pt x="8264" y="4000"/>
                    </a:cubicBezTo>
                    <a:cubicBezTo>
                      <a:pt x="8452" y="4800"/>
                      <a:pt x="8639" y="6000"/>
                      <a:pt x="8452" y="6800"/>
                    </a:cubicBezTo>
                    <a:cubicBezTo>
                      <a:pt x="8264" y="7200"/>
                      <a:pt x="7888" y="7600"/>
                      <a:pt x="7513" y="7200"/>
                    </a:cubicBezTo>
                    <a:cubicBezTo>
                      <a:pt x="7325" y="6800"/>
                      <a:pt x="6761" y="7200"/>
                      <a:pt x="6573" y="7999"/>
                    </a:cubicBezTo>
                    <a:cubicBezTo>
                      <a:pt x="6573" y="8399"/>
                      <a:pt x="6386" y="8799"/>
                      <a:pt x="6198" y="8799"/>
                    </a:cubicBezTo>
                    <a:cubicBezTo>
                      <a:pt x="5634" y="8799"/>
                      <a:pt x="5259" y="7200"/>
                      <a:pt x="5071" y="6000"/>
                    </a:cubicBezTo>
                    <a:cubicBezTo>
                      <a:pt x="5071" y="5200"/>
                      <a:pt x="5071" y="4000"/>
                      <a:pt x="5446" y="3600"/>
                    </a:cubicBezTo>
                    <a:cubicBezTo>
                      <a:pt x="5071" y="2400"/>
                      <a:pt x="3193" y="400"/>
                      <a:pt x="2441" y="400"/>
                    </a:cubicBezTo>
                    <a:cubicBezTo>
                      <a:pt x="2441" y="400"/>
                      <a:pt x="2441" y="400"/>
                      <a:pt x="2441" y="400"/>
                    </a:cubicBezTo>
                    <a:cubicBezTo>
                      <a:pt x="2629" y="800"/>
                      <a:pt x="2817" y="800"/>
                      <a:pt x="3005" y="1600"/>
                    </a:cubicBezTo>
                    <a:cubicBezTo>
                      <a:pt x="3193" y="1600"/>
                      <a:pt x="3380" y="2400"/>
                      <a:pt x="3380" y="2800"/>
                    </a:cubicBezTo>
                    <a:cubicBezTo>
                      <a:pt x="3380" y="3200"/>
                      <a:pt x="3193" y="3600"/>
                      <a:pt x="2817" y="3600"/>
                    </a:cubicBezTo>
                    <a:cubicBezTo>
                      <a:pt x="2441" y="3600"/>
                      <a:pt x="2066" y="3200"/>
                      <a:pt x="1690" y="2400"/>
                    </a:cubicBezTo>
                    <a:cubicBezTo>
                      <a:pt x="1690" y="2400"/>
                      <a:pt x="1690" y="2400"/>
                      <a:pt x="1690" y="2400"/>
                    </a:cubicBezTo>
                    <a:cubicBezTo>
                      <a:pt x="1502" y="2400"/>
                      <a:pt x="1126" y="2800"/>
                      <a:pt x="939" y="3600"/>
                    </a:cubicBezTo>
                    <a:cubicBezTo>
                      <a:pt x="751" y="4000"/>
                      <a:pt x="563" y="4800"/>
                      <a:pt x="375" y="5200"/>
                    </a:cubicBezTo>
                    <a:cubicBezTo>
                      <a:pt x="187" y="5599"/>
                      <a:pt x="0" y="6000"/>
                      <a:pt x="0" y="6400"/>
                    </a:cubicBezTo>
                    <a:cubicBezTo>
                      <a:pt x="0" y="6400"/>
                      <a:pt x="375" y="6800"/>
                      <a:pt x="751" y="6800"/>
                    </a:cubicBezTo>
                    <a:cubicBezTo>
                      <a:pt x="1126" y="6800"/>
                      <a:pt x="1314" y="6800"/>
                      <a:pt x="1502" y="6400"/>
                    </a:cubicBezTo>
                    <a:cubicBezTo>
                      <a:pt x="2629" y="5200"/>
                      <a:pt x="3944" y="5599"/>
                      <a:pt x="4507" y="6400"/>
                    </a:cubicBezTo>
                    <a:cubicBezTo>
                      <a:pt x="4695" y="6800"/>
                      <a:pt x="4695" y="7600"/>
                      <a:pt x="4695" y="7600"/>
                    </a:cubicBezTo>
                    <a:cubicBezTo>
                      <a:pt x="4695" y="8399"/>
                      <a:pt x="4319" y="8799"/>
                      <a:pt x="4132" y="9199"/>
                    </a:cubicBezTo>
                    <a:cubicBezTo>
                      <a:pt x="4132" y="9199"/>
                      <a:pt x="4132" y="9199"/>
                      <a:pt x="4132" y="9199"/>
                    </a:cubicBezTo>
                    <a:cubicBezTo>
                      <a:pt x="4319" y="9599"/>
                      <a:pt x="4319" y="10000"/>
                      <a:pt x="4319" y="10400"/>
                    </a:cubicBezTo>
                    <a:cubicBezTo>
                      <a:pt x="4319" y="10800"/>
                      <a:pt x="3944" y="11200"/>
                      <a:pt x="3568" y="11600"/>
                    </a:cubicBezTo>
                    <a:cubicBezTo>
                      <a:pt x="3568" y="11600"/>
                      <a:pt x="3756" y="12001"/>
                      <a:pt x="3756" y="12001"/>
                    </a:cubicBezTo>
                    <a:cubicBezTo>
                      <a:pt x="3756" y="12401"/>
                      <a:pt x="3756" y="12401"/>
                      <a:pt x="3756" y="12401"/>
                    </a:cubicBezTo>
                    <a:cubicBezTo>
                      <a:pt x="3756" y="12401"/>
                      <a:pt x="3756" y="13201"/>
                      <a:pt x="3756" y="13201"/>
                    </a:cubicBezTo>
                    <a:cubicBezTo>
                      <a:pt x="3756" y="13201"/>
                      <a:pt x="3756" y="13201"/>
                      <a:pt x="3944" y="13201"/>
                    </a:cubicBezTo>
                    <a:cubicBezTo>
                      <a:pt x="4507" y="12401"/>
                      <a:pt x="4883" y="13201"/>
                      <a:pt x="4883" y="14400"/>
                    </a:cubicBezTo>
                    <a:cubicBezTo>
                      <a:pt x="4883" y="14400"/>
                      <a:pt x="4883" y="14800"/>
                      <a:pt x="4883" y="14800"/>
                    </a:cubicBezTo>
                    <a:cubicBezTo>
                      <a:pt x="5259" y="15200"/>
                      <a:pt x="5259" y="15600"/>
                      <a:pt x="5259" y="16400"/>
                    </a:cubicBezTo>
                    <a:cubicBezTo>
                      <a:pt x="5259" y="17200"/>
                      <a:pt x="4883" y="18000"/>
                      <a:pt x="3944" y="18400"/>
                    </a:cubicBezTo>
                    <a:cubicBezTo>
                      <a:pt x="3568" y="18400"/>
                      <a:pt x="3380" y="18400"/>
                      <a:pt x="3193" y="18400"/>
                    </a:cubicBezTo>
                    <a:cubicBezTo>
                      <a:pt x="3568" y="18800"/>
                      <a:pt x="4319" y="18400"/>
                      <a:pt x="5071" y="18000"/>
                    </a:cubicBezTo>
                    <a:cubicBezTo>
                      <a:pt x="5446" y="18000"/>
                      <a:pt x="5446" y="18000"/>
                      <a:pt x="5446" y="18000"/>
                    </a:cubicBezTo>
                    <a:cubicBezTo>
                      <a:pt x="5634" y="18000"/>
                      <a:pt x="5822" y="18000"/>
                      <a:pt x="5822" y="18000"/>
                    </a:cubicBezTo>
                    <a:cubicBezTo>
                      <a:pt x="6761" y="18000"/>
                      <a:pt x="7513" y="18800"/>
                      <a:pt x="8264" y="20000"/>
                    </a:cubicBezTo>
                    <a:cubicBezTo>
                      <a:pt x="8827" y="20400"/>
                      <a:pt x="9203" y="20800"/>
                      <a:pt x="9579" y="21200"/>
                    </a:cubicBezTo>
                    <a:cubicBezTo>
                      <a:pt x="9766" y="21600"/>
                      <a:pt x="10142" y="21600"/>
                      <a:pt x="10518" y="21600"/>
                    </a:cubicBezTo>
                    <a:cubicBezTo>
                      <a:pt x="10518" y="21600"/>
                      <a:pt x="10518" y="21600"/>
                      <a:pt x="10518" y="21600"/>
                    </a:cubicBezTo>
                    <a:cubicBezTo>
                      <a:pt x="11645" y="21600"/>
                      <a:pt x="12772" y="20400"/>
                      <a:pt x="12772" y="20000"/>
                    </a:cubicBezTo>
                    <a:cubicBezTo>
                      <a:pt x="12960" y="18800"/>
                      <a:pt x="13711" y="18400"/>
                      <a:pt x="14462" y="18400"/>
                    </a:cubicBezTo>
                    <a:cubicBezTo>
                      <a:pt x="14838" y="18000"/>
                      <a:pt x="15401" y="18000"/>
                      <a:pt x="15589" y="17600"/>
                    </a:cubicBezTo>
                    <a:cubicBezTo>
                      <a:pt x="16340" y="16400"/>
                      <a:pt x="17280" y="15200"/>
                      <a:pt x="18594" y="15200"/>
                    </a:cubicBezTo>
                    <a:cubicBezTo>
                      <a:pt x="19158" y="15200"/>
                      <a:pt x="19346" y="14400"/>
                      <a:pt x="19533" y="13601"/>
                    </a:cubicBez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600">
                    <a:solidFill>
                      <a:srgbClr val="DFDFDF"/>
                    </a:solidFill>
                    <a:latin typeface="FlamaBlack"/>
                    <a:ea typeface="FlamaBlack"/>
                    <a:cs typeface="FlamaBlack"/>
                    <a:sym typeface="FlamaBlack"/>
                  </a:defRPr>
                </a:pPr>
                <a:endParaRPr/>
              </a:p>
            </p:txBody>
          </p:sp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4B4EC6-64FC-6376-44D1-AB65E97D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9" y="1019976"/>
            <a:ext cx="2404059" cy="8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91F5CDF2-2A88-E73E-0A85-9CC9655E3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63" y="2073243"/>
            <a:ext cx="3483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Pacific Institute Priority Basins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C7CAA6DC-0DBA-0A15-12EA-6DDD69329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639" y="2069847"/>
            <a:ext cx="3483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Current Basin</a:t>
            </a:r>
            <a:r>
              <a:rPr lang="en-US" altLang="en-US" b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Health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BACEE8-4F06-A7C1-D862-71396AD96897}"/>
              </a:ext>
            </a:extLst>
          </p:cNvPr>
          <p:cNvSpPr/>
          <p:nvPr/>
        </p:nvSpPr>
        <p:spPr>
          <a:xfrm>
            <a:off x="4168" y="5924728"/>
            <a:ext cx="12191999" cy="9322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8F246075-DB88-C65F-C116-ABE5CF511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63" y="6231009"/>
            <a:ext cx="2892863" cy="369332"/>
          </a:xfrm>
          <a:prstGeom prst="rect">
            <a:avLst/>
          </a:prstGeom>
          <a:solidFill>
            <a:srgbClr val="4480A3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Pacific Institute Impacts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2" name="Rectangle 1">
            <a:extLst>
              <a:ext uri="{FF2B5EF4-FFF2-40B4-BE49-F238E27FC236}">
                <a16:creationId xmlns:a16="http://schemas.microsoft.com/office/drawing/2014/main" id="{7DE45764-0018-8948-93EC-58D7ECDB8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874" y="6231524"/>
            <a:ext cx="250567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Quantity: 500,000 m</a:t>
            </a:r>
            <a:r>
              <a:rPr lang="en-US" altLang="en-US" sz="1800" b="1" baseline="3000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3</a:t>
            </a:r>
            <a:endParaRPr kumimoji="0" lang="en-US" altLang="en-US" sz="1800" b="0" i="0" u="none" strike="noStrike" cap="none" normalizeH="0" baseline="30000">
              <a:ln>
                <a:noFill/>
              </a:ln>
              <a:solidFill>
                <a:srgbClr val="44546A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3" name="Rectangle 1">
            <a:extLst>
              <a:ext uri="{FF2B5EF4-FFF2-40B4-BE49-F238E27FC236}">
                <a16:creationId xmlns:a16="http://schemas.microsoft.com/office/drawing/2014/main" id="{9FF7EEA7-9885-6094-6EB2-5D9A2CC09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48" y="6231009"/>
            <a:ext cx="250545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Quality: 67%</a:t>
            </a:r>
            <a:endParaRPr kumimoji="0" lang="en-US" altLang="en-US" sz="1800" b="0" i="0" u="none" strike="noStrike" cap="none" normalizeH="0" baseline="30000">
              <a:ln>
                <a:noFill/>
              </a:ln>
              <a:solidFill>
                <a:srgbClr val="44546A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4" name="Rectangle 1">
            <a:extLst>
              <a:ext uri="{FF2B5EF4-FFF2-40B4-BE49-F238E27FC236}">
                <a16:creationId xmlns:a16="http://schemas.microsoft.com/office/drawing/2014/main" id="{D7B11C0F-1F89-60E6-36E0-A13F08ECA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3815" y="6231009"/>
            <a:ext cx="250545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WASH: 15,000 ppl</a:t>
            </a:r>
            <a:endParaRPr kumimoji="0" lang="en-US" altLang="en-US" sz="1800" b="0" i="0" u="none" strike="noStrike" cap="none" normalizeH="0" baseline="30000">
              <a:ln>
                <a:noFill/>
              </a:ln>
              <a:solidFill>
                <a:srgbClr val="44546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7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12"/>
    </mc:Choice>
    <mc:Fallback xmlns="">
      <p:transition spd="slow" advTm="5181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BB12C78-E0C4-1137-63AA-9A979495F20B}"/>
              </a:ext>
            </a:extLst>
          </p:cNvPr>
          <p:cNvSpPr/>
          <p:nvPr/>
        </p:nvSpPr>
        <p:spPr>
          <a:xfrm>
            <a:off x="5013885" y="950896"/>
            <a:ext cx="7162800" cy="58944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213B32-B089-DAD8-7A3F-0B26CE63ABAA}"/>
              </a:ext>
            </a:extLst>
          </p:cNvPr>
          <p:cNvSpPr/>
          <p:nvPr/>
        </p:nvSpPr>
        <p:spPr>
          <a:xfrm>
            <a:off x="2030" y="963535"/>
            <a:ext cx="5787957" cy="5894465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-14787"/>
            <a:ext cx="12192003" cy="978322"/>
          </a:xfrm>
          <a:prstGeom prst="rect">
            <a:avLst/>
          </a:prstGeom>
          <a:solidFill>
            <a:srgbClr val="1E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1E325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" y="2109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EE30AE-7199-C3AD-F26A-BE8E69716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31" y="2038824"/>
            <a:ext cx="5266869" cy="2377656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27DBDB2-0E23-E306-653E-A10F5F24E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830192"/>
              </p:ext>
            </p:extLst>
          </p:nvPr>
        </p:nvGraphicFramePr>
        <p:xfrm>
          <a:off x="288257" y="1363543"/>
          <a:ext cx="5266870" cy="543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436">
                  <a:extLst>
                    <a:ext uri="{9D8B030D-6E8A-4147-A177-3AD203B41FA5}">
                      <a16:colId xmlns:a16="http://schemas.microsoft.com/office/drawing/2014/main" val="4250157530"/>
                    </a:ext>
                  </a:extLst>
                </a:gridCol>
                <a:gridCol w="1316436">
                  <a:extLst>
                    <a:ext uri="{9D8B030D-6E8A-4147-A177-3AD203B41FA5}">
                      <a16:colId xmlns:a16="http://schemas.microsoft.com/office/drawing/2014/main" val="2299538059"/>
                    </a:ext>
                  </a:extLst>
                </a:gridCol>
                <a:gridCol w="1316999">
                  <a:extLst>
                    <a:ext uri="{9D8B030D-6E8A-4147-A177-3AD203B41FA5}">
                      <a16:colId xmlns:a16="http://schemas.microsoft.com/office/drawing/2014/main" val="1842352126"/>
                    </a:ext>
                  </a:extLst>
                </a:gridCol>
                <a:gridCol w="1316999">
                  <a:extLst>
                    <a:ext uri="{9D8B030D-6E8A-4147-A177-3AD203B41FA5}">
                      <a16:colId xmlns:a16="http://schemas.microsoft.com/office/drawing/2014/main" val="1340945667"/>
                    </a:ext>
                  </a:extLst>
                </a:gridCol>
              </a:tblGrid>
              <a:tr h="2715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Quantity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Quality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WASH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3725079"/>
                  </a:ext>
                </a:extLst>
              </a:tr>
              <a:tr h="2715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6487703"/>
                  </a:ext>
                </a:extLst>
              </a:tr>
            </a:tbl>
          </a:graphicData>
        </a:graphic>
      </p:graphicFrame>
      <p:sp>
        <p:nvSpPr>
          <p:cNvPr id="21" name="Rectangle 1">
            <a:extLst>
              <a:ext uri="{FF2B5EF4-FFF2-40B4-BE49-F238E27FC236}">
                <a16:creationId xmlns:a16="http://schemas.microsoft.com/office/drawing/2014/main" id="{40410AE6-DF95-931B-DC8A-A940502BA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16" y="940854"/>
            <a:ext cx="5705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Murray-Darling Basin, Australia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DDD4F07-3278-3B36-4C2C-6CC842FE7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49133"/>
            <a:ext cx="12192000" cy="1012668"/>
          </a:xfrm>
          <a:prstGeom prst="rect">
            <a:avLst/>
          </a:prstGeom>
        </p:spPr>
      </p:pic>
      <p:sp>
        <p:nvSpPr>
          <p:cNvPr id="40" name="Rectangle 1">
            <a:extLst>
              <a:ext uri="{FF2B5EF4-FFF2-40B4-BE49-F238E27FC236}">
                <a16:creationId xmlns:a16="http://schemas.microsoft.com/office/drawing/2014/main" id="{70BCBB5B-DDBE-7F7A-1484-628E50641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956" y="972584"/>
            <a:ext cx="29206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Basin Aggregated Impacts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9A192C3A-1EE0-B198-F2B4-D51B8A50C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235754"/>
              </p:ext>
            </p:extLst>
          </p:nvPr>
        </p:nvGraphicFramePr>
        <p:xfrm>
          <a:off x="5896936" y="5084421"/>
          <a:ext cx="6175091" cy="134816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57777">
                  <a:extLst>
                    <a:ext uri="{9D8B030D-6E8A-4147-A177-3AD203B41FA5}">
                      <a16:colId xmlns:a16="http://schemas.microsoft.com/office/drawing/2014/main" val="2299538059"/>
                    </a:ext>
                  </a:extLst>
                </a:gridCol>
                <a:gridCol w="2132870">
                  <a:extLst>
                    <a:ext uri="{9D8B030D-6E8A-4147-A177-3AD203B41FA5}">
                      <a16:colId xmlns:a16="http://schemas.microsoft.com/office/drawing/2014/main" val="1842352126"/>
                    </a:ext>
                  </a:extLst>
                </a:gridCol>
                <a:gridCol w="1984444">
                  <a:extLst>
                    <a:ext uri="{9D8B030D-6E8A-4147-A177-3AD203B41FA5}">
                      <a16:colId xmlns:a16="http://schemas.microsoft.com/office/drawing/2014/main" val="1340945667"/>
                    </a:ext>
                  </a:extLst>
                </a:gridCol>
              </a:tblGrid>
              <a:tr h="2246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Project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EB0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Project Status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EB0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Funding</a:t>
                      </a:r>
                    </a:p>
                  </a:txBody>
                  <a:tcPr marL="68580" marR="68580" marT="0" marB="0">
                    <a:solidFill>
                      <a:srgbClr val="8EB0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725079"/>
                  </a:ext>
                </a:extLst>
              </a:tr>
              <a:tr h="224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 Fund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6487703"/>
                  </a:ext>
                </a:extLst>
              </a:tr>
              <a:tr h="224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 In WASH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545307"/>
                  </a:ext>
                </a:extLst>
              </a:tr>
              <a:tr h="224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 Replenishment </a:t>
                      </a:r>
                      <a:r>
                        <a:rPr lang="en-US" sz="1400" kern="1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7041081"/>
                  </a:ext>
                </a:extLst>
              </a:tr>
              <a:tr h="224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 Stewardship </a:t>
                      </a:r>
                      <a:r>
                        <a:rPr lang="en-US" sz="1400" kern="1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216012"/>
                  </a:ext>
                </a:extLst>
              </a:tr>
              <a:tr h="224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388077"/>
                  </a:ext>
                </a:extLst>
              </a:tr>
            </a:tbl>
          </a:graphicData>
        </a:graphic>
      </p:graphicFrame>
      <p:sp>
        <p:nvSpPr>
          <p:cNvPr id="49" name="Rectangle 1">
            <a:extLst>
              <a:ext uri="{FF2B5EF4-FFF2-40B4-BE49-F238E27FC236}">
                <a16:creationId xmlns:a16="http://schemas.microsoft.com/office/drawing/2014/main" id="{558090BC-C90E-FF73-EE91-5E03E67B6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957" y="4687097"/>
            <a:ext cx="5362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Basin Collective Action Status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5502A0-BD48-12B7-20D4-242F7B4051E5}"/>
              </a:ext>
            </a:extLst>
          </p:cNvPr>
          <p:cNvSpPr/>
          <p:nvPr/>
        </p:nvSpPr>
        <p:spPr>
          <a:xfrm>
            <a:off x="4787452" y="1707509"/>
            <a:ext cx="248054" cy="12780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AD98B5FE-7273-279A-7521-975040FD7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682755"/>
              </p:ext>
            </p:extLst>
          </p:nvPr>
        </p:nvGraphicFramePr>
        <p:xfrm>
          <a:off x="274235" y="4602843"/>
          <a:ext cx="2644344" cy="203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3312ABF-2227-4F93-CA35-19B1325A0B21}"/>
              </a:ext>
            </a:extLst>
          </p:cNvPr>
          <p:cNvSpPr/>
          <p:nvPr/>
        </p:nvSpPr>
        <p:spPr>
          <a:xfrm>
            <a:off x="2124557" y="1706945"/>
            <a:ext cx="248054" cy="12780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33FE085-8511-256A-CC06-C4F991DF2924}"/>
              </a:ext>
            </a:extLst>
          </p:cNvPr>
          <p:cNvSpPr/>
          <p:nvPr/>
        </p:nvSpPr>
        <p:spPr>
          <a:xfrm>
            <a:off x="3463621" y="1706945"/>
            <a:ext cx="248054" cy="12780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624094-A42C-6F92-3E96-90ED5037AF4E}"/>
              </a:ext>
            </a:extLst>
          </p:cNvPr>
          <p:cNvSpPr txBox="1"/>
          <p:nvPr/>
        </p:nvSpPr>
        <p:spPr>
          <a:xfrm>
            <a:off x="230687" y="4562106"/>
            <a:ext cx="1550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Basin Recruitment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8BBD861A-559C-BBFC-B16B-433D68A91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09333"/>
              </p:ext>
            </p:extLst>
          </p:nvPr>
        </p:nvGraphicFramePr>
        <p:xfrm>
          <a:off x="2953266" y="4604671"/>
          <a:ext cx="2617175" cy="20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E9B47CA7-FC80-B0AC-2C39-EB43A622050D}"/>
              </a:ext>
            </a:extLst>
          </p:cNvPr>
          <p:cNvSpPr txBox="1"/>
          <p:nvPr/>
        </p:nvSpPr>
        <p:spPr>
          <a:xfrm>
            <a:off x="2918579" y="4592884"/>
            <a:ext cx="785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Projects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06A3602-D877-839C-BF97-D02E6E37813E}"/>
              </a:ext>
            </a:extLst>
          </p:cNvPr>
          <p:cNvSpPr/>
          <p:nvPr/>
        </p:nvSpPr>
        <p:spPr>
          <a:xfrm>
            <a:off x="6705600" y="1556658"/>
            <a:ext cx="4455848" cy="27956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275100-0398-49EC-3A46-727E7F3C6BE1}"/>
              </a:ext>
            </a:extLst>
          </p:cNvPr>
          <p:cNvSpPr txBox="1"/>
          <p:nvPr/>
        </p:nvSpPr>
        <p:spPr>
          <a:xfrm>
            <a:off x="6805155" y="1635070"/>
            <a:ext cx="2141355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/>
              <a:t>45</a:t>
            </a:r>
          </a:p>
          <a:p>
            <a:pPr algn="ctr"/>
            <a:r>
              <a:rPr lang="en-US"/>
              <a:t>Million m</a:t>
            </a:r>
            <a:r>
              <a:rPr lang="en-US" baseline="30000"/>
              <a:t>3</a:t>
            </a:r>
          </a:p>
          <a:p>
            <a:pPr algn="ctr"/>
            <a:r>
              <a:rPr lang="en-US"/>
              <a:t>Conserved/Returned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2790583-E1AB-B173-DF08-B5E0EFC132CC}"/>
              </a:ext>
            </a:extLst>
          </p:cNvPr>
          <p:cNvSpPr txBox="1"/>
          <p:nvPr/>
        </p:nvSpPr>
        <p:spPr>
          <a:xfrm>
            <a:off x="8945229" y="1635069"/>
            <a:ext cx="2141355" cy="1323439"/>
          </a:xfrm>
          <a:prstGeom prst="rect">
            <a:avLst/>
          </a:prstGeom>
          <a:solidFill>
            <a:srgbClr val="4580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77%</a:t>
            </a:r>
          </a:p>
          <a:p>
            <a:pPr algn="ctr"/>
            <a:r>
              <a:rPr lang="en-US"/>
              <a:t>Excess Pollutant</a:t>
            </a:r>
          </a:p>
          <a:p>
            <a:pPr algn="ctr"/>
            <a:r>
              <a:rPr lang="en-US"/>
              <a:t>Removal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88C7B65-BDC9-CD8A-8A29-8F2DC27FB08E}"/>
              </a:ext>
            </a:extLst>
          </p:cNvPr>
          <p:cNvSpPr txBox="1"/>
          <p:nvPr/>
        </p:nvSpPr>
        <p:spPr>
          <a:xfrm>
            <a:off x="6786674" y="2958509"/>
            <a:ext cx="2159835" cy="1323439"/>
          </a:xfrm>
          <a:prstGeom prst="rect">
            <a:avLst/>
          </a:prstGeom>
          <a:solidFill>
            <a:srgbClr val="1E32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45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Thousand People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WASH Access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E8CA5B-501C-BD0F-73AB-EFE27CC53A28}"/>
              </a:ext>
            </a:extLst>
          </p:cNvPr>
          <p:cNvSpPr txBox="1"/>
          <p:nvPr/>
        </p:nvSpPr>
        <p:spPr>
          <a:xfrm>
            <a:off x="8945229" y="2961619"/>
            <a:ext cx="2139696" cy="1323439"/>
          </a:xfrm>
          <a:prstGeom prst="rect">
            <a:avLst/>
          </a:prstGeom>
          <a:solidFill>
            <a:srgbClr val="8EB0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2,500</a:t>
            </a:r>
          </a:p>
          <a:p>
            <a:pPr algn="ctr"/>
            <a:r>
              <a:rPr lang="en-US"/>
              <a:t>HA Conserved</a:t>
            </a:r>
          </a:p>
          <a:p>
            <a:pPr algn="ctr"/>
            <a:r>
              <a:rPr lang="en-US"/>
              <a:t>And Restored</a:t>
            </a: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B52865DE-913D-6A98-1C4C-D66B3688A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9222" y="1013270"/>
            <a:ext cx="1394194" cy="338554"/>
          </a:xfrm>
          <a:prstGeom prst="rect">
            <a:avLst/>
          </a:prstGeom>
          <a:solidFill>
            <a:srgbClr val="8EB0C4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My Details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12"/>
    </mc:Choice>
    <mc:Fallback xmlns="">
      <p:transition spd="slow" advTm="51812"/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BB12C78-E0C4-1137-63AA-9A979495F20B}"/>
              </a:ext>
            </a:extLst>
          </p:cNvPr>
          <p:cNvSpPr/>
          <p:nvPr/>
        </p:nvSpPr>
        <p:spPr>
          <a:xfrm>
            <a:off x="5029199" y="959662"/>
            <a:ext cx="7162800" cy="58944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213B32-B089-DAD8-7A3F-0B26CE63ABAA}"/>
              </a:ext>
            </a:extLst>
          </p:cNvPr>
          <p:cNvSpPr/>
          <p:nvPr/>
        </p:nvSpPr>
        <p:spPr>
          <a:xfrm>
            <a:off x="0" y="963535"/>
            <a:ext cx="5787957" cy="5894465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-14787"/>
            <a:ext cx="12192003" cy="978322"/>
          </a:xfrm>
          <a:prstGeom prst="rect">
            <a:avLst/>
          </a:prstGeom>
          <a:solidFill>
            <a:srgbClr val="1E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1E325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Verdana" panose="020B060403050404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" y="2109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EE30AE-7199-C3AD-F26A-BE8E69716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63" y="1636488"/>
            <a:ext cx="5266869" cy="2377656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27DBDB2-0E23-E306-653E-A10F5F24EE0B}"/>
              </a:ext>
            </a:extLst>
          </p:cNvPr>
          <p:cNvGraphicFramePr>
            <a:graphicFrameLocks noGrp="1"/>
          </p:cNvGraphicFramePr>
          <p:nvPr/>
        </p:nvGraphicFramePr>
        <p:xfrm>
          <a:off x="390663" y="4687097"/>
          <a:ext cx="5266870" cy="1745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436">
                  <a:extLst>
                    <a:ext uri="{9D8B030D-6E8A-4147-A177-3AD203B41FA5}">
                      <a16:colId xmlns:a16="http://schemas.microsoft.com/office/drawing/2014/main" val="4250157530"/>
                    </a:ext>
                  </a:extLst>
                </a:gridCol>
                <a:gridCol w="1316436">
                  <a:extLst>
                    <a:ext uri="{9D8B030D-6E8A-4147-A177-3AD203B41FA5}">
                      <a16:colId xmlns:a16="http://schemas.microsoft.com/office/drawing/2014/main" val="2299538059"/>
                    </a:ext>
                  </a:extLst>
                </a:gridCol>
                <a:gridCol w="1316999">
                  <a:extLst>
                    <a:ext uri="{9D8B030D-6E8A-4147-A177-3AD203B41FA5}">
                      <a16:colId xmlns:a16="http://schemas.microsoft.com/office/drawing/2014/main" val="1842352126"/>
                    </a:ext>
                  </a:extLst>
                </a:gridCol>
                <a:gridCol w="1316999">
                  <a:extLst>
                    <a:ext uri="{9D8B030D-6E8A-4147-A177-3AD203B41FA5}">
                      <a16:colId xmlns:a16="http://schemas.microsoft.com/office/drawing/2014/main" val="13409456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Location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Quantity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Quality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WASH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3725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Point 1 (Source)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6487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Point 2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545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Point 3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7041081"/>
                  </a:ext>
                </a:extLst>
              </a:tr>
              <a:tr h="58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Point 4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216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Point 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388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21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 7 (Mouth)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8051372"/>
                  </a:ext>
                </a:extLst>
              </a:tr>
            </a:tbl>
          </a:graphicData>
        </a:graphic>
      </p:graphicFrame>
      <p:sp>
        <p:nvSpPr>
          <p:cNvPr id="21" name="Rectangle 1">
            <a:extLst>
              <a:ext uri="{FF2B5EF4-FFF2-40B4-BE49-F238E27FC236}">
                <a16:creationId xmlns:a16="http://schemas.microsoft.com/office/drawing/2014/main" id="{40410AE6-DF95-931B-DC8A-A940502BA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62" y="1119020"/>
            <a:ext cx="57053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Murray-Darling Basin, Australia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742C0555-8BC2-B34D-8057-90A78D9CBAD2}"/>
              </a:ext>
            </a:extLst>
          </p:cNvPr>
          <p:cNvGraphicFramePr>
            <a:graphicFrameLocks/>
          </p:cNvGraphicFramePr>
          <p:nvPr/>
        </p:nvGraphicFramePr>
        <p:xfrm>
          <a:off x="5896936" y="1635328"/>
          <a:ext cx="6175090" cy="278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B6EECA-A7CA-18F8-7CDA-AE4F608335C0}"/>
              </a:ext>
            </a:extLst>
          </p:cNvPr>
          <p:cNvSpPr/>
          <p:nvPr/>
        </p:nvSpPr>
        <p:spPr>
          <a:xfrm>
            <a:off x="9941669" y="1222862"/>
            <a:ext cx="2130357" cy="3086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Point 1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E1A0A65-598C-25FB-2A08-680249B2B39F}"/>
              </a:ext>
            </a:extLst>
          </p:cNvPr>
          <p:cNvSpPr/>
          <p:nvPr/>
        </p:nvSpPr>
        <p:spPr>
          <a:xfrm rot="10800000">
            <a:off x="11758767" y="1288459"/>
            <a:ext cx="184825" cy="17743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DDD4F07-3278-3B36-4C2C-6CC842FE7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49133"/>
            <a:ext cx="12192000" cy="1012668"/>
          </a:xfrm>
          <a:prstGeom prst="rect">
            <a:avLst/>
          </a:prstGeom>
        </p:spPr>
      </p:pic>
      <p:sp>
        <p:nvSpPr>
          <p:cNvPr id="39" name="Rectangle 1">
            <a:extLst>
              <a:ext uri="{FF2B5EF4-FFF2-40B4-BE49-F238E27FC236}">
                <a16:creationId xmlns:a16="http://schemas.microsoft.com/office/drawing/2014/main" id="{BA4EE8E3-D67F-21E9-BBD0-702AEDED6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27" y="4308151"/>
            <a:ext cx="5362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Current Basin Stress Status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1">
            <a:extLst>
              <a:ext uri="{FF2B5EF4-FFF2-40B4-BE49-F238E27FC236}">
                <a16:creationId xmlns:a16="http://schemas.microsoft.com/office/drawing/2014/main" id="{70BCBB5B-DDBE-7F7A-1484-628E50641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957" y="1182186"/>
            <a:ext cx="5362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Basin Stress Status (Last 3 Years)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9A192C3A-1EE0-B198-F2B4-D51B8A50C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960539"/>
              </p:ext>
            </p:extLst>
          </p:nvPr>
        </p:nvGraphicFramePr>
        <p:xfrm>
          <a:off x="5896936" y="5084421"/>
          <a:ext cx="6175091" cy="134816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57777">
                  <a:extLst>
                    <a:ext uri="{9D8B030D-6E8A-4147-A177-3AD203B41FA5}">
                      <a16:colId xmlns:a16="http://schemas.microsoft.com/office/drawing/2014/main" val="2299538059"/>
                    </a:ext>
                  </a:extLst>
                </a:gridCol>
                <a:gridCol w="2132870">
                  <a:extLst>
                    <a:ext uri="{9D8B030D-6E8A-4147-A177-3AD203B41FA5}">
                      <a16:colId xmlns:a16="http://schemas.microsoft.com/office/drawing/2014/main" val="1842352126"/>
                    </a:ext>
                  </a:extLst>
                </a:gridCol>
                <a:gridCol w="1984444">
                  <a:extLst>
                    <a:ext uri="{9D8B030D-6E8A-4147-A177-3AD203B41FA5}">
                      <a16:colId xmlns:a16="http://schemas.microsoft.com/office/drawing/2014/main" val="1340945667"/>
                    </a:ext>
                  </a:extLst>
                </a:gridCol>
              </a:tblGrid>
              <a:tr h="2246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Project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Project Status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Outcomes to Date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3725079"/>
                  </a:ext>
                </a:extLst>
              </a:tr>
              <a:tr h="224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Wetland Restoration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6487703"/>
                  </a:ext>
                </a:extLst>
              </a:tr>
              <a:tr h="224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Cliffs Access Project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for 10,000 ppl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545307"/>
                  </a:ext>
                </a:extLst>
              </a:tr>
              <a:tr h="224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Aquifer Recharge Project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500,000 m</a:t>
                      </a:r>
                      <a:r>
                        <a:rPr lang="en-US" sz="1400" kern="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7041081"/>
                  </a:ext>
                </a:extLst>
              </a:tr>
              <a:tr h="224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 Quality </a:t>
                      </a:r>
                      <a:r>
                        <a:rPr lang="en-US" sz="1400" kern="1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Mgmt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99% Excess Nutrient Rem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216012"/>
                  </a:ext>
                </a:extLst>
              </a:tr>
              <a:tr h="2246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388077"/>
                  </a:ext>
                </a:extLst>
              </a:tr>
            </a:tbl>
          </a:graphicData>
        </a:graphic>
      </p:graphicFrame>
      <p:sp>
        <p:nvSpPr>
          <p:cNvPr id="49" name="Rectangle 1">
            <a:extLst>
              <a:ext uri="{FF2B5EF4-FFF2-40B4-BE49-F238E27FC236}">
                <a16:creationId xmlns:a16="http://schemas.microsoft.com/office/drawing/2014/main" id="{558090BC-C90E-FF73-EE91-5E03E67B6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957" y="4687097"/>
            <a:ext cx="5362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My Project Status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8036D9-4F36-5AC9-27BC-CEDD491EA11E}"/>
              </a:ext>
            </a:extLst>
          </p:cNvPr>
          <p:cNvSpPr/>
          <p:nvPr/>
        </p:nvSpPr>
        <p:spPr>
          <a:xfrm>
            <a:off x="2204196" y="4956615"/>
            <a:ext cx="248054" cy="12780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3BBF12-54FE-A60D-51EE-4867A553C95C}"/>
              </a:ext>
            </a:extLst>
          </p:cNvPr>
          <p:cNvSpPr/>
          <p:nvPr/>
        </p:nvSpPr>
        <p:spPr>
          <a:xfrm>
            <a:off x="3507214" y="4956614"/>
            <a:ext cx="248054" cy="12780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5502A0-BD48-12B7-20D4-242F7B4051E5}"/>
              </a:ext>
            </a:extLst>
          </p:cNvPr>
          <p:cNvSpPr/>
          <p:nvPr/>
        </p:nvSpPr>
        <p:spPr>
          <a:xfrm>
            <a:off x="4880618" y="4956614"/>
            <a:ext cx="248054" cy="12780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C0803A-9DC9-17FF-52BE-EB592CBE96C6}"/>
              </a:ext>
            </a:extLst>
          </p:cNvPr>
          <p:cNvSpPr/>
          <p:nvPr/>
        </p:nvSpPr>
        <p:spPr>
          <a:xfrm>
            <a:off x="2209709" y="5184980"/>
            <a:ext cx="248054" cy="12780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FB8D18-BEA4-CECD-E9F3-317B15F76715}"/>
              </a:ext>
            </a:extLst>
          </p:cNvPr>
          <p:cNvSpPr/>
          <p:nvPr/>
        </p:nvSpPr>
        <p:spPr>
          <a:xfrm>
            <a:off x="2204196" y="5395750"/>
            <a:ext cx="248054" cy="12780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AFE1CF-E513-B4CE-B9CA-3C5DCBA6A3CC}"/>
              </a:ext>
            </a:extLst>
          </p:cNvPr>
          <p:cNvSpPr/>
          <p:nvPr/>
        </p:nvSpPr>
        <p:spPr>
          <a:xfrm>
            <a:off x="2204196" y="5611728"/>
            <a:ext cx="248054" cy="12780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E56856-3E35-CCA9-D119-01DE36702555}"/>
              </a:ext>
            </a:extLst>
          </p:cNvPr>
          <p:cNvSpPr/>
          <p:nvPr/>
        </p:nvSpPr>
        <p:spPr>
          <a:xfrm>
            <a:off x="2207501" y="5830561"/>
            <a:ext cx="248054" cy="12780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677A24-6365-2071-A2C6-409D1AA30363}"/>
              </a:ext>
            </a:extLst>
          </p:cNvPr>
          <p:cNvSpPr/>
          <p:nvPr/>
        </p:nvSpPr>
        <p:spPr>
          <a:xfrm>
            <a:off x="2204196" y="6046175"/>
            <a:ext cx="248054" cy="12780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F45F3B-6F37-0471-BEA1-BCDB4A796951}"/>
              </a:ext>
            </a:extLst>
          </p:cNvPr>
          <p:cNvSpPr/>
          <p:nvPr/>
        </p:nvSpPr>
        <p:spPr>
          <a:xfrm>
            <a:off x="2204196" y="6267132"/>
            <a:ext cx="248054" cy="12780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655017-5647-3304-D4A0-7E8D0AFA037C}"/>
              </a:ext>
            </a:extLst>
          </p:cNvPr>
          <p:cNvSpPr/>
          <p:nvPr/>
        </p:nvSpPr>
        <p:spPr>
          <a:xfrm>
            <a:off x="3507214" y="5184980"/>
            <a:ext cx="248054" cy="12780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62ACAB-A50B-92F7-36E4-BDA3279713D7}"/>
              </a:ext>
            </a:extLst>
          </p:cNvPr>
          <p:cNvSpPr/>
          <p:nvPr/>
        </p:nvSpPr>
        <p:spPr>
          <a:xfrm>
            <a:off x="3507214" y="5388258"/>
            <a:ext cx="248054" cy="12780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168379B-5E21-760B-71DE-787B84B59B2D}"/>
              </a:ext>
            </a:extLst>
          </p:cNvPr>
          <p:cNvSpPr/>
          <p:nvPr/>
        </p:nvSpPr>
        <p:spPr>
          <a:xfrm>
            <a:off x="3507214" y="5597421"/>
            <a:ext cx="248054" cy="12780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996E04-79D9-08AC-13E9-86B892476F08}"/>
              </a:ext>
            </a:extLst>
          </p:cNvPr>
          <p:cNvSpPr/>
          <p:nvPr/>
        </p:nvSpPr>
        <p:spPr>
          <a:xfrm>
            <a:off x="3507214" y="5830560"/>
            <a:ext cx="248054" cy="12780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329D743-5F91-7BEF-5D8F-B427D254D8AB}"/>
              </a:ext>
            </a:extLst>
          </p:cNvPr>
          <p:cNvSpPr/>
          <p:nvPr/>
        </p:nvSpPr>
        <p:spPr>
          <a:xfrm>
            <a:off x="3507214" y="6046175"/>
            <a:ext cx="248054" cy="12780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7F30186-EBC8-8965-15DC-1A7EA308B557}"/>
              </a:ext>
            </a:extLst>
          </p:cNvPr>
          <p:cNvSpPr/>
          <p:nvPr/>
        </p:nvSpPr>
        <p:spPr>
          <a:xfrm>
            <a:off x="3507214" y="6277448"/>
            <a:ext cx="248054" cy="12780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799CF13-EF54-F6AA-6F42-02D3B7C0283B}"/>
              </a:ext>
            </a:extLst>
          </p:cNvPr>
          <p:cNvSpPr/>
          <p:nvPr/>
        </p:nvSpPr>
        <p:spPr>
          <a:xfrm>
            <a:off x="4887890" y="5184980"/>
            <a:ext cx="248054" cy="12780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E65A326-6DE0-0B99-239A-CEC01EEC7D1C}"/>
              </a:ext>
            </a:extLst>
          </p:cNvPr>
          <p:cNvSpPr/>
          <p:nvPr/>
        </p:nvSpPr>
        <p:spPr>
          <a:xfrm>
            <a:off x="4884419" y="5388258"/>
            <a:ext cx="248054" cy="12780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E156CAF-965B-4BCE-86A3-0257EE9EB923}"/>
              </a:ext>
            </a:extLst>
          </p:cNvPr>
          <p:cNvSpPr/>
          <p:nvPr/>
        </p:nvSpPr>
        <p:spPr>
          <a:xfrm>
            <a:off x="4887890" y="5591536"/>
            <a:ext cx="248054" cy="12780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E78274C-EF56-525B-80B6-29E994C8A052}"/>
              </a:ext>
            </a:extLst>
          </p:cNvPr>
          <p:cNvSpPr/>
          <p:nvPr/>
        </p:nvSpPr>
        <p:spPr>
          <a:xfrm>
            <a:off x="4880618" y="5811124"/>
            <a:ext cx="248054" cy="12780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8E42C4-F963-1E0A-9051-2C48E3BA2DBB}"/>
              </a:ext>
            </a:extLst>
          </p:cNvPr>
          <p:cNvSpPr/>
          <p:nvPr/>
        </p:nvSpPr>
        <p:spPr>
          <a:xfrm>
            <a:off x="4880618" y="6031750"/>
            <a:ext cx="248054" cy="12780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541E4DC-C601-0C67-645F-64FFCB233809}"/>
              </a:ext>
            </a:extLst>
          </p:cNvPr>
          <p:cNvSpPr/>
          <p:nvPr/>
        </p:nvSpPr>
        <p:spPr>
          <a:xfrm>
            <a:off x="4880618" y="6268465"/>
            <a:ext cx="248054" cy="12780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1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12"/>
    </mc:Choice>
    <mc:Fallback xmlns="">
      <p:transition spd="slow" advTm="5181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85F9-EE3C-FBC9-D989-DD895C466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439" y="1371600"/>
            <a:ext cx="6262103" cy="4114800"/>
          </a:xfrm>
        </p:spPr>
        <p:txBody>
          <a:bodyPr/>
          <a:lstStyle/>
          <a:p>
            <a:r>
              <a:rPr lang="es-419"/>
              <a:t>Digitization </a:t>
            </a:r>
            <a:r>
              <a:rPr lang="es-419" err="1"/>
              <a:t>Strategy</a:t>
            </a:r>
            <a:r>
              <a:rPr lang="es-419"/>
              <a:t> </a:t>
            </a:r>
            <a:r>
              <a:rPr lang="es-419" err="1"/>
              <a:t>Funding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02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B004C1-083E-9796-DAF5-1F60C0201149}"/>
              </a:ext>
            </a:extLst>
          </p:cNvPr>
          <p:cNvSpPr/>
          <p:nvPr/>
        </p:nvSpPr>
        <p:spPr>
          <a:xfrm>
            <a:off x="0" y="0"/>
            <a:ext cx="12192000" cy="1112128"/>
          </a:xfrm>
          <a:prstGeom prst="rect">
            <a:avLst/>
          </a:prstGeom>
          <a:solidFill>
            <a:srgbClr val="1E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1E3250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rPr>
              <a:t>Digitization Funding Needs</a:t>
            </a: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9D42D5C5-3D32-5238-2246-7D1227060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473" y="-54234"/>
            <a:ext cx="2281205" cy="1262341"/>
          </a:xfrm>
          <a:prstGeom prst="rect">
            <a:avLst/>
          </a:prstGeom>
        </p:spPr>
      </p:pic>
      <p:graphicFrame>
        <p:nvGraphicFramePr>
          <p:cNvPr id="2" name="Table 18">
            <a:extLst>
              <a:ext uri="{FF2B5EF4-FFF2-40B4-BE49-F238E27FC236}">
                <a16:creationId xmlns:a16="http://schemas.microsoft.com/office/drawing/2014/main" id="{1131AD8B-E41C-BB87-EE88-C314CC34E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05503"/>
              </p:ext>
            </p:extLst>
          </p:nvPr>
        </p:nvGraphicFramePr>
        <p:xfrm>
          <a:off x="465393" y="2207342"/>
          <a:ext cx="1126121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930">
                  <a:extLst>
                    <a:ext uri="{9D8B030D-6E8A-4147-A177-3AD203B41FA5}">
                      <a16:colId xmlns:a16="http://schemas.microsoft.com/office/drawing/2014/main" val="1695281874"/>
                    </a:ext>
                  </a:extLst>
                </a:gridCol>
                <a:gridCol w="2428567">
                  <a:extLst>
                    <a:ext uri="{9D8B030D-6E8A-4147-A177-3AD203B41FA5}">
                      <a16:colId xmlns:a16="http://schemas.microsoft.com/office/drawing/2014/main" val="1598183025"/>
                    </a:ext>
                  </a:extLst>
                </a:gridCol>
                <a:gridCol w="6151717">
                  <a:extLst>
                    <a:ext uri="{9D8B030D-6E8A-4147-A177-3AD203B41FA5}">
                      <a16:colId xmlns:a16="http://schemas.microsoft.com/office/drawing/2014/main" val="2188555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Flama Book" panose="02000000000000000000" pitchFamily="2" charset="0"/>
                        </a:rPr>
                        <a:t>Period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Flama Book" panose="02000000000000000000" pitchFamily="2" charset="0"/>
                        </a:rPr>
                        <a:t>Amount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Flama Book" panose="02000000000000000000" pitchFamily="2" charset="0"/>
                        </a:rPr>
                        <a:t>Purpose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765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Flama Book" panose="02000000000000000000" pitchFamily="2" charset="0"/>
                        </a:rPr>
                        <a:t>Year 1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Flama Book"/>
                        </a:rPr>
                        <a:t>$2.25MM USD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Flama Book"/>
                        </a:rPr>
                        <a:t>Start-up, Scoping, Initial Technology Development, Pilot in 4 basins, ESA Projects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62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Flama Book" panose="02000000000000000000" pitchFamily="2" charset="0"/>
                        </a:rPr>
                        <a:t>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Flama Book"/>
                        </a:rPr>
                        <a:t>$2.8MM USD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Flama Book" panose="02000000000000000000" pitchFamily="2" charset="0"/>
                        </a:rPr>
                        <a:t>Complete technology development, expand beyond 4 basins, operationalize global platform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30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Flama Book" panose="02000000000000000000" pitchFamily="2" charset="0"/>
                        </a:rPr>
                        <a:t>Year 3 &amp; Beyond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Flama Book"/>
                        </a:rPr>
                        <a:t>$1.25MM USD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Flama Book" panose="02000000000000000000" pitchFamily="2" charset="0"/>
                        </a:rPr>
                        <a:t>Operations and Maintenance, Complete roll-out to 100 Priority Basins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07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919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C5D3A8C-D674-BF64-C6F7-F6B3AF7BB9E9}"/>
              </a:ext>
            </a:extLst>
          </p:cNvPr>
          <p:cNvGrpSpPr/>
          <p:nvPr/>
        </p:nvGrpSpPr>
        <p:grpSpPr>
          <a:xfrm>
            <a:off x="7854427" y="3376103"/>
            <a:ext cx="3555552" cy="1229243"/>
            <a:chOff x="1989709" y="3410712"/>
            <a:chExt cx="3555552" cy="1229243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41CF2BA3-E7F1-3796-A988-5CDEC32B8840}"/>
                </a:ext>
              </a:extLst>
            </p:cNvPr>
            <p:cNvSpPr txBox="1">
              <a:spLocks/>
            </p:cNvSpPr>
            <p:nvPr/>
          </p:nvSpPr>
          <p:spPr>
            <a:xfrm>
              <a:off x="1989709" y="3410712"/>
              <a:ext cx="3552666" cy="669333"/>
            </a:xfrm>
            <a:prstGeom prst="rect">
              <a:avLst/>
            </a:prstGeom>
          </p:spPr>
          <p:txBody>
            <a:bodyPr/>
            <a:lstStyle>
              <a:lvl1pPr algn="l" defTabSz="457189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rgbClr val="1E3250"/>
                  </a:solidFill>
                  <a:latin typeface="+mj-lt"/>
                  <a:ea typeface="+mj-ea"/>
                  <a:cs typeface="Calibri" panose="020F0502020204030204" pitchFamily="34" charset="0"/>
                </a:defRPr>
              </a:lvl1pPr>
            </a:lstStyle>
            <a:p>
              <a:pPr marL="0" marR="0" lvl="0" indent="0" algn="l" defTabSz="45718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lama Extrabold"/>
                  <a:ea typeface="+mj-ea"/>
                  <a:cs typeface="Calibri" panose="020F0502020204030204" pitchFamily="34" charset="0"/>
                </a:rPr>
                <a:t>André Ramalho</a:t>
              </a: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EC27E57E-7BAF-4A3A-E306-40766F8316CD}"/>
                </a:ext>
              </a:extLst>
            </p:cNvPr>
            <p:cNvSpPr txBox="1">
              <a:spLocks/>
            </p:cNvSpPr>
            <p:nvPr/>
          </p:nvSpPr>
          <p:spPr>
            <a:xfrm>
              <a:off x="1992595" y="4076450"/>
              <a:ext cx="3552666" cy="365125"/>
            </a:xfrm>
            <a:prstGeom prst="rect">
              <a:avLst/>
            </a:prstGeom>
          </p:spPr>
          <p:txBody>
            <a:bodyPr anchor="b">
              <a:normAutofit/>
            </a:bodyPr>
            <a:lstStyle>
              <a:lvl1pPr marL="0" indent="0" algn="l" defTabSz="457189" rtl="0" eaLnBrk="1" latinLnBrk="0" hangingPunct="1">
                <a:spcBef>
                  <a:spcPts val="600"/>
                </a:spcBef>
                <a:buFont typeface="Arial"/>
                <a:buNone/>
                <a:defRPr sz="16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1pPr>
              <a:lvl2pPr marL="573074" indent="-285744" algn="l" defTabSz="457189" rtl="0" eaLnBrk="1" latinLnBrk="0" hangingPunct="1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2pPr>
              <a:lvl3pPr marL="855641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3pPr>
              <a:lvl4pPr marL="1198533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tabLst/>
                <a:defRPr sz="1051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4pPr>
              <a:lvl5pPr marL="1541424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051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5pPr>
              <a:lvl6pPr marL="2514537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6E417A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Flama-Book"/>
                  <a:ea typeface="+mn-ea"/>
                  <a:cs typeface="Calibri" panose="020F0502020204030204" pitchFamily="34" charset="0"/>
                </a:rPr>
                <a:t>Pacific Institute / CEO Water Mandate</a:t>
              </a:r>
            </a:p>
          </p:txBody>
        </p:sp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EBC3EFA3-EF74-6921-426E-F38EFA4F9E56}"/>
                </a:ext>
              </a:extLst>
            </p:cNvPr>
            <p:cNvSpPr txBox="1">
              <a:spLocks/>
            </p:cNvSpPr>
            <p:nvPr/>
          </p:nvSpPr>
          <p:spPr>
            <a:xfrm>
              <a:off x="1989920" y="4371668"/>
              <a:ext cx="3552316" cy="268287"/>
            </a:xfrm>
            <a:prstGeom prst="rect">
              <a:avLst/>
            </a:prstGeom>
          </p:spPr>
          <p:txBody>
            <a:bodyPr/>
            <a:lstStyle>
              <a:lvl1pPr marL="0" indent="0" algn="l" defTabSz="457189" rtl="0" eaLnBrk="1" latinLnBrk="0" hangingPunct="1">
                <a:spcBef>
                  <a:spcPts val="600"/>
                </a:spcBef>
                <a:buFont typeface="Arial"/>
                <a:buNone/>
                <a:defRPr sz="16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1pPr>
              <a:lvl2pPr marL="573074" indent="-285744" algn="l" defTabSz="457189" rtl="0" eaLnBrk="1" latinLnBrk="0" hangingPunct="1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2pPr>
              <a:lvl3pPr marL="855641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3pPr>
              <a:lvl4pPr marL="1198533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tabLst/>
                <a:defRPr sz="1051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4pPr>
              <a:lvl5pPr marL="1541424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051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5pPr>
              <a:lvl6pPr marL="2514537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6E417A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Flama-Book"/>
                  <a:ea typeface="+mn-ea"/>
                  <a:cs typeface="Calibri" panose="020F0502020204030204" pitchFamily="34" charset="0"/>
                </a:rPr>
                <a:t>avramalho@pacinst.org</a:t>
              </a: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EB74BEAC-BC42-489D-852B-4DAB8796A468}"/>
                </a:ext>
              </a:extLst>
            </p:cNvPr>
            <p:cNvSpPr txBox="1">
              <a:spLocks/>
            </p:cNvSpPr>
            <p:nvPr/>
          </p:nvSpPr>
          <p:spPr>
            <a:xfrm>
              <a:off x="1992595" y="3808163"/>
              <a:ext cx="3552666" cy="365125"/>
            </a:xfrm>
            <a:prstGeom prst="rect">
              <a:avLst/>
            </a:prstGeom>
          </p:spPr>
          <p:txBody>
            <a:bodyPr anchor="b">
              <a:normAutofit/>
            </a:bodyPr>
            <a:lstStyle>
              <a:lvl1pPr marL="0" indent="0" algn="l" defTabSz="457189" rtl="0" eaLnBrk="1" latinLnBrk="0" hangingPunct="1">
                <a:spcBef>
                  <a:spcPts val="600"/>
                </a:spcBef>
                <a:buFont typeface="Arial"/>
                <a:buNone/>
                <a:defRPr sz="16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1pPr>
              <a:lvl2pPr marL="573074" indent="-285744" algn="l" defTabSz="457189" rtl="0" eaLnBrk="1" latinLnBrk="0" hangingPunct="1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2pPr>
              <a:lvl3pPr marL="855641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3pPr>
              <a:lvl4pPr marL="1198533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tabLst/>
                <a:defRPr sz="1051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4pPr>
              <a:lvl5pPr marL="1541424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051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5pPr>
              <a:lvl6pPr marL="2514537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6E417A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Flama-Book"/>
                  <a:ea typeface="+mn-ea"/>
                  <a:cs typeface="Calibri" panose="020F0502020204030204" pitchFamily="34" charset="0"/>
                </a:rPr>
                <a:t>WRC Coordinator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B773CC-4541-BA29-4140-66AB07887876}"/>
              </a:ext>
            </a:extLst>
          </p:cNvPr>
          <p:cNvGrpSpPr/>
          <p:nvPr/>
        </p:nvGrpSpPr>
        <p:grpSpPr>
          <a:xfrm>
            <a:off x="1923730" y="3379225"/>
            <a:ext cx="3570539" cy="1229243"/>
            <a:chOff x="7754259" y="3416145"/>
            <a:chExt cx="3570539" cy="1229243"/>
          </a:xfrm>
        </p:grpSpPr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2F190681-BCC5-CD08-99CD-1BE4B14BFAFB}"/>
                </a:ext>
              </a:extLst>
            </p:cNvPr>
            <p:cNvSpPr txBox="1">
              <a:spLocks/>
            </p:cNvSpPr>
            <p:nvPr/>
          </p:nvSpPr>
          <p:spPr>
            <a:xfrm>
              <a:off x="7769246" y="3416145"/>
              <a:ext cx="3552666" cy="669333"/>
            </a:xfrm>
            <a:prstGeom prst="rect">
              <a:avLst/>
            </a:prstGeom>
          </p:spPr>
          <p:txBody>
            <a:bodyPr/>
            <a:lstStyle>
              <a:lvl1pPr algn="l" defTabSz="457189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rgbClr val="1E3250"/>
                  </a:solidFill>
                  <a:latin typeface="+mj-lt"/>
                  <a:ea typeface="+mj-ea"/>
                  <a:cs typeface="Calibri" panose="020F0502020204030204" pitchFamily="34" charset="0"/>
                </a:defRPr>
              </a:lvl1pPr>
            </a:lstStyle>
            <a:p>
              <a:pPr marL="0" marR="0" lvl="0" indent="0" algn="l" defTabSz="45718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lama Extrabold"/>
                  <a:ea typeface="+mj-ea"/>
                  <a:cs typeface="Calibri" panose="020F0502020204030204" pitchFamily="34" charset="0"/>
                </a:rPr>
                <a:t>Todd Player</a:t>
              </a: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75B1CEEA-89D6-C214-4D81-9D6384DD2B13}"/>
                </a:ext>
              </a:extLst>
            </p:cNvPr>
            <p:cNvSpPr txBox="1">
              <a:spLocks/>
            </p:cNvSpPr>
            <p:nvPr/>
          </p:nvSpPr>
          <p:spPr>
            <a:xfrm>
              <a:off x="7772132" y="4081883"/>
              <a:ext cx="3552666" cy="365125"/>
            </a:xfrm>
            <a:prstGeom prst="rect">
              <a:avLst/>
            </a:prstGeom>
          </p:spPr>
          <p:txBody>
            <a:bodyPr anchor="b">
              <a:normAutofit/>
            </a:bodyPr>
            <a:lstStyle>
              <a:lvl1pPr marL="0" indent="0" algn="l" defTabSz="457189" rtl="0" eaLnBrk="1" latinLnBrk="0" hangingPunct="1">
                <a:spcBef>
                  <a:spcPts val="600"/>
                </a:spcBef>
                <a:buFont typeface="Arial"/>
                <a:buNone/>
                <a:defRPr sz="16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1pPr>
              <a:lvl2pPr marL="573074" indent="-285744" algn="l" defTabSz="457189" rtl="0" eaLnBrk="1" latinLnBrk="0" hangingPunct="1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2pPr>
              <a:lvl3pPr marL="855641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3pPr>
              <a:lvl4pPr marL="1198533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tabLst/>
                <a:defRPr sz="1051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4pPr>
              <a:lvl5pPr marL="1541424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051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5pPr>
              <a:lvl6pPr marL="2514537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6E417A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Flama-Book"/>
                  <a:ea typeface="+mn-ea"/>
                  <a:cs typeface="Calibri" panose="020F0502020204030204" pitchFamily="34" charset="0"/>
                </a:rPr>
                <a:t>Pacific Institute / CEO Water Mandate</a:t>
              </a:r>
            </a:p>
          </p:txBody>
        </p:sp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5C47A0CE-8487-9635-C40B-AC648C66EC53}"/>
                </a:ext>
              </a:extLst>
            </p:cNvPr>
            <p:cNvSpPr txBox="1">
              <a:spLocks/>
            </p:cNvSpPr>
            <p:nvPr/>
          </p:nvSpPr>
          <p:spPr>
            <a:xfrm>
              <a:off x="7769457" y="4377101"/>
              <a:ext cx="3552316" cy="268287"/>
            </a:xfrm>
            <a:prstGeom prst="rect">
              <a:avLst/>
            </a:prstGeom>
          </p:spPr>
          <p:txBody>
            <a:bodyPr/>
            <a:lstStyle>
              <a:lvl1pPr marL="0" indent="0" algn="l" defTabSz="457189" rtl="0" eaLnBrk="1" latinLnBrk="0" hangingPunct="1">
                <a:spcBef>
                  <a:spcPts val="600"/>
                </a:spcBef>
                <a:buFont typeface="Arial"/>
                <a:buNone/>
                <a:defRPr sz="16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1pPr>
              <a:lvl2pPr marL="573074" indent="-285744" algn="l" defTabSz="457189" rtl="0" eaLnBrk="1" latinLnBrk="0" hangingPunct="1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2pPr>
              <a:lvl3pPr marL="855641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3pPr>
              <a:lvl4pPr marL="1198533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tabLst/>
                <a:defRPr sz="1051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4pPr>
              <a:lvl5pPr marL="1541424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051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5pPr>
              <a:lvl6pPr marL="2514537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200">
                  <a:solidFill>
                    <a:srgbClr val="6E417A">
                      <a:lumMod val="20000"/>
                      <a:lumOff val="80000"/>
                    </a:srgbClr>
                  </a:solidFill>
                  <a:latin typeface="Flama-Book"/>
                </a:rPr>
                <a:t>tplayer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6E417A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Flama-Book"/>
                  <a:ea typeface="+mn-ea"/>
                  <a:cs typeface="Calibri" panose="020F0502020204030204" pitchFamily="34" charset="0"/>
                </a:rPr>
                <a:t>@pacinst.org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0E0E4C06-A5BC-2C0A-5FA6-802DF9C8C889}"/>
                </a:ext>
              </a:extLst>
            </p:cNvPr>
            <p:cNvSpPr txBox="1">
              <a:spLocks/>
            </p:cNvSpPr>
            <p:nvPr/>
          </p:nvSpPr>
          <p:spPr>
            <a:xfrm>
              <a:off x="7754259" y="3813596"/>
              <a:ext cx="3552666" cy="365125"/>
            </a:xfrm>
            <a:prstGeom prst="rect">
              <a:avLst/>
            </a:prstGeom>
          </p:spPr>
          <p:txBody>
            <a:bodyPr anchor="b">
              <a:normAutofit/>
            </a:bodyPr>
            <a:lstStyle>
              <a:lvl1pPr marL="0" indent="0" algn="l" defTabSz="457189" rtl="0" eaLnBrk="1" latinLnBrk="0" hangingPunct="1">
                <a:spcBef>
                  <a:spcPts val="600"/>
                </a:spcBef>
                <a:buFont typeface="Arial"/>
                <a:buNone/>
                <a:defRPr sz="16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1pPr>
              <a:lvl2pPr marL="573074" indent="-285744" algn="l" defTabSz="457189" rtl="0" eaLnBrk="1" latinLnBrk="0" hangingPunct="1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2pPr>
              <a:lvl3pPr marL="855641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3pPr>
              <a:lvl4pPr marL="1198533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tabLst/>
                <a:defRPr sz="1051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4pPr>
              <a:lvl5pPr marL="1541424" indent="-171446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051" b="0" i="0" kern="1200">
                  <a:solidFill>
                    <a:schemeClr val="tx2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5pPr>
              <a:lvl6pPr marL="2514537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6E417A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Flama-Book"/>
                  <a:ea typeface="+mn-ea"/>
                  <a:cs typeface="Calibri" panose="020F0502020204030204" pitchFamily="34" charset="0"/>
                </a:rPr>
                <a:t>Digital Technology Program Manager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078DCA-D23C-7727-8C15-A0B36D768576}"/>
              </a:ext>
            </a:extLst>
          </p:cNvPr>
          <p:cNvSpPr txBox="1">
            <a:spLocks/>
          </p:cNvSpPr>
          <p:nvPr/>
        </p:nvSpPr>
        <p:spPr>
          <a:xfrm>
            <a:off x="4822444" y="3410712"/>
            <a:ext cx="3552666" cy="669333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1E3250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ama Extrabold"/>
                <a:ea typeface="+mj-ea"/>
                <a:cs typeface="Calibri" panose="020F0502020204030204" pitchFamily="34" charset="0"/>
              </a:rPr>
              <a:t>Jason Morrison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AEB38-9BDD-1D43-6061-D7350A2169B3}"/>
              </a:ext>
            </a:extLst>
          </p:cNvPr>
          <p:cNvSpPr txBox="1">
            <a:spLocks/>
          </p:cNvSpPr>
          <p:nvPr/>
        </p:nvSpPr>
        <p:spPr>
          <a:xfrm>
            <a:off x="4825330" y="4076450"/>
            <a:ext cx="3552666" cy="365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189" rtl="0" eaLnBrk="1" latinLnBrk="0" hangingPunct="1">
              <a:spcBef>
                <a:spcPts val="600"/>
              </a:spcBef>
              <a:buFont typeface="Arial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573074" indent="-285744" algn="l" defTabSz="457189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855641" indent="-171446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198533" indent="-171446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051" b="0" i="0" kern="120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1541424" indent="-171446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51" b="0" i="0" kern="120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E417A">
                    <a:lumMod val="20000"/>
                    <a:lumOff val="80000"/>
                  </a:srgbClr>
                </a:solidFill>
                <a:effectLst/>
                <a:uLnTx/>
                <a:uFillTx/>
                <a:latin typeface="Flama-Book"/>
                <a:ea typeface="+mn-ea"/>
                <a:cs typeface="Calibri" panose="020F0502020204030204" pitchFamily="34" charset="0"/>
              </a:rPr>
              <a:t>Pacific Institute / CEO Water Mandate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AA117-96A8-0639-F624-B9373881B6F7}"/>
              </a:ext>
            </a:extLst>
          </p:cNvPr>
          <p:cNvSpPr txBox="1">
            <a:spLocks/>
          </p:cNvSpPr>
          <p:nvPr/>
        </p:nvSpPr>
        <p:spPr>
          <a:xfrm>
            <a:off x="4822655" y="4360572"/>
            <a:ext cx="3552316" cy="268287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spcBef>
                <a:spcPts val="600"/>
              </a:spcBef>
              <a:buFont typeface="Arial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573074" indent="-285744" algn="l" defTabSz="457189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855641" indent="-171446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198533" indent="-171446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051" b="0" i="0" kern="120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1541424" indent="-171446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51" b="0" i="0" kern="120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E417A">
                    <a:lumMod val="20000"/>
                    <a:lumOff val="80000"/>
                  </a:srgbClr>
                </a:solidFill>
                <a:effectLst/>
                <a:uLnTx/>
                <a:uFillTx/>
                <a:latin typeface="Flama-Book"/>
                <a:ea typeface="+mn-ea"/>
                <a:cs typeface="Calibri" panose="020F0502020204030204" pitchFamily="34" charset="0"/>
              </a:rPr>
              <a:t>jmorrison@pacinst.org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80E532B-FA0E-54E1-D2CB-C5AD8BB615B0}"/>
              </a:ext>
            </a:extLst>
          </p:cNvPr>
          <p:cNvSpPr txBox="1">
            <a:spLocks/>
          </p:cNvSpPr>
          <p:nvPr/>
        </p:nvSpPr>
        <p:spPr>
          <a:xfrm>
            <a:off x="4807457" y="3808163"/>
            <a:ext cx="3552666" cy="365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189" rtl="0" eaLnBrk="1" latinLnBrk="0" hangingPunct="1">
              <a:spcBef>
                <a:spcPts val="600"/>
              </a:spcBef>
              <a:buFont typeface="Arial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573074" indent="-285744" algn="l" defTabSz="457189" rtl="0" eaLnBrk="1" latinLnBrk="0" hangingPunct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855641" indent="-171446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198533" indent="-171446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051" b="0" i="0" kern="120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1541424" indent="-171446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51" b="0" i="0" kern="120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E417A">
                    <a:lumMod val="20000"/>
                    <a:lumOff val="80000"/>
                  </a:srgbClr>
                </a:solidFill>
                <a:effectLst/>
                <a:uLnTx/>
                <a:uFillTx/>
                <a:latin typeface="Flama-Book"/>
                <a:ea typeface="+mn-ea"/>
                <a:cs typeface="Calibri" panose="020F0502020204030204" pitchFamily="34" charset="0"/>
              </a:rPr>
              <a:t>WRC/Mandate Head</a:t>
            </a:r>
          </a:p>
        </p:txBody>
      </p:sp>
      <p:pic>
        <p:nvPicPr>
          <p:cNvPr id="10" name="Picture 9" descr="A picture containing text, graphics, logo, graphic design&#10;&#10;Description automatically generated">
            <a:extLst>
              <a:ext uri="{FF2B5EF4-FFF2-40B4-BE49-F238E27FC236}">
                <a16:creationId xmlns:a16="http://schemas.microsoft.com/office/drawing/2014/main" id="{9CA0A1C3-31CC-4AE4-9C93-942450399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528" y="527904"/>
            <a:ext cx="3712472" cy="2054356"/>
          </a:xfrm>
          <a:prstGeom prst="rect">
            <a:avLst/>
          </a:prstGeom>
        </p:spPr>
      </p:pic>
      <p:pic>
        <p:nvPicPr>
          <p:cNvPr id="12" name="Picture 1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669B355F-092C-C762-7C29-41D482E13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20907"/>
            <a:ext cx="4289262" cy="86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27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B16042A-4BB8-C279-5EE4-F5C802354C39}"/>
              </a:ext>
            </a:extLst>
          </p:cNvPr>
          <p:cNvGrpSpPr/>
          <p:nvPr/>
        </p:nvGrpSpPr>
        <p:grpSpPr>
          <a:xfrm>
            <a:off x="0" y="-54234"/>
            <a:ext cx="12210678" cy="1262341"/>
            <a:chOff x="0" y="-54234"/>
            <a:chExt cx="12210678" cy="12623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7066FE-43C0-B75E-D1DD-466D18DC1010}"/>
                </a:ext>
              </a:extLst>
            </p:cNvPr>
            <p:cNvSpPr/>
            <p:nvPr/>
          </p:nvSpPr>
          <p:spPr>
            <a:xfrm>
              <a:off x="0" y="-14787"/>
              <a:ext cx="12192003" cy="1112128"/>
            </a:xfrm>
            <a:prstGeom prst="rect">
              <a:avLst/>
            </a:prstGeom>
            <a:solidFill>
              <a:srgbClr val="1E3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>
                  <a:solidFill>
                    <a:prstClr val="white"/>
                  </a:solidFill>
                  <a:highlight>
                    <a:srgbClr val="1E3250"/>
                  </a:highlight>
                  <a:latin typeface="Roboto" panose="02000000000000000000" pitchFamily="2" charset="0"/>
                  <a:ea typeface="Roboto" panose="02000000000000000000" pitchFamily="2" charset="0"/>
                  <a:cs typeface="Verdana" panose="020B0604030504040204" pitchFamily="34" charset="0"/>
                </a:rPr>
                <a:t>Digitization Strategy Progress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1E3250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Verdana" panose="020B0604030504040204" pitchFamily="34" charset="0"/>
              </a:endParaRPr>
            </a:p>
          </p:txBody>
        </p:sp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8BC37E8F-7B3B-555E-BEF4-259791474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29473" y="-54234"/>
              <a:ext cx="2281205" cy="1262341"/>
            </a:xfrm>
            <a:prstGeom prst="rect">
              <a:avLst/>
            </a:prstGeom>
          </p:spPr>
        </p:pic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FA5B694D-C214-C3BC-2BA3-1A63DAE1F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0" y="6209957"/>
            <a:ext cx="1260961" cy="4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576483B-C29F-AB13-6E22-877F3EC18B14}"/>
              </a:ext>
            </a:extLst>
          </p:cNvPr>
          <p:cNvGraphicFramePr>
            <a:graphicFrameLocks noGrp="1"/>
          </p:cNvGraphicFramePr>
          <p:nvPr/>
        </p:nvGraphicFramePr>
        <p:xfrm>
          <a:off x="712630" y="1846439"/>
          <a:ext cx="507365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075">
                  <a:extLst>
                    <a:ext uri="{9D8B030D-6E8A-4147-A177-3AD203B41FA5}">
                      <a16:colId xmlns:a16="http://schemas.microsoft.com/office/drawing/2014/main" val="110296165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4874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Deliverable</a:t>
                      </a:r>
                    </a:p>
                  </a:txBody>
                  <a:tcPr>
                    <a:solidFill>
                      <a:srgbClr val="1E32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Status</a:t>
                      </a:r>
                    </a:p>
                  </a:txBody>
                  <a:tcPr>
                    <a:solidFill>
                      <a:srgbClr val="1E3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2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100 Priority Basins List &amp; Mapping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5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Collective Action Hub (Consultation Form)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63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Basin Diagnostics Template and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4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Basin Stress Level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38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Corporate Water Benchmark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58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NBS Benefits Explorer v2.0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2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ESA Innovation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357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Digitization of WASH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915065"/>
                  </a:ext>
                </a:extLst>
              </a:tr>
            </a:tbl>
          </a:graphicData>
        </a:graphic>
      </p:graphicFrame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7A89316B-8439-795C-73B8-70A0799A7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6205" y="2200275"/>
            <a:ext cx="381000" cy="381000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6D9F19C5-7B1D-93C0-D72B-F5B22BECD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6205" y="2581275"/>
            <a:ext cx="381000" cy="381000"/>
          </a:xfrm>
          <a:prstGeom prst="rect">
            <a:avLst/>
          </a:prstGeom>
        </p:spPr>
      </p:pic>
      <p:pic>
        <p:nvPicPr>
          <p:cNvPr id="9" name="Graphic 8" descr="Play with solid fill">
            <a:extLst>
              <a:ext uri="{FF2B5EF4-FFF2-40B4-BE49-F238E27FC236}">
                <a16:creationId xmlns:a16="http://schemas.microsoft.com/office/drawing/2014/main" id="{056B2489-4A9E-8B4B-4648-4A65D64F72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95730" y="2962275"/>
            <a:ext cx="381000" cy="381000"/>
          </a:xfrm>
          <a:prstGeom prst="rect">
            <a:avLst/>
          </a:prstGeom>
        </p:spPr>
      </p:pic>
      <p:pic>
        <p:nvPicPr>
          <p:cNvPr id="15" name="Graphic 14" descr="Badge Unfollow with solid fill">
            <a:extLst>
              <a:ext uri="{FF2B5EF4-FFF2-40B4-BE49-F238E27FC236}">
                <a16:creationId xmlns:a16="http://schemas.microsoft.com/office/drawing/2014/main" id="{DBC67E3D-4ED5-ABCC-DBB5-7EAA1E1F0F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83157" y="3343275"/>
            <a:ext cx="384048" cy="384048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4C342291-7380-668E-6AF6-B7D6B22A9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3632" y="3666822"/>
            <a:ext cx="381000" cy="381000"/>
          </a:xfrm>
          <a:prstGeom prst="rect">
            <a:avLst/>
          </a:prstGeom>
        </p:spPr>
      </p:pic>
      <p:pic>
        <p:nvPicPr>
          <p:cNvPr id="17" name="Graphic 16" descr="Play with solid fill">
            <a:extLst>
              <a:ext uri="{FF2B5EF4-FFF2-40B4-BE49-F238E27FC236}">
                <a16:creationId xmlns:a16="http://schemas.microsoft.com/office/drawing/2014/main" id="{11C1B07C-087B-F41C-F20D-FE44565611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2207" y="4057044"/>
            <a:ext cx="381000" cy="381000"/>
          </a:xfrm>
          <a:prstGeom prst="rect">
            <a:avLst/>
          </a:prstGeom>
        </p:spPr>
      </p:pic>
      <p:pic>
        <p:nvPicPr>
          <p:cNvPr id="18" name="Graphic 17" descr="Play with solid fill">
            <a:extLst>
              <a:ext uri="{FF2B5EF4-FFF2-40B4-BE49-F238E27FC236}">
                <a16:creationId xmlns:a16="http://schemas.microsoft.com/office/drawing/2014/main" id="{E772B628-E1D8-8648-1C5A-5CE21B7F6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95730" y="4447266"/>
            <a:ext cx="381000" cy="381000"/>
          </a:xfrm>
          <a:prstGeom prst="rect">
            <a:avLst/>
          </a:prstGeom>
        </p:spPr>
      </p:pic>
      <p:pic>
        <p:nvPicPr>
          <p:cNvPr id="19" name="Graphic 18" descr="Play with solid fill">
            <a:extLst>
              <a:ext uri="{FF2B5EF4-FFF2-40B4-BE49-F238E27FC236}">
                <a16:creationId xmlns:a16="http://schemas.microsoft.com/office/drawing/2014/main" id="{8DAA4115-16DD-4FDB-1DA8-F0A898F7E0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9634" y="4817529"/>
            <a:ext cx="381000" cy="381000"/>
          </a:xfrm>
          <a:prstGeom prst="rect">
            <a:avLst/>
          </a:prstGeom>
        </p:spPr>
      </p:pic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C26971EB-D436-04C2-7461-910BE242D22E}"/>
              </a:ext>
            </a:extLst>
          </p:cNvPr>
          <p:cNvGraphicFramePr>
            <a:graphicFrameLocks noGrp="1"/>
          </p:cNvGraphicFramePr>
          <p:nvPr/>
        </p:nvGraphicFramePr>
        <p:xfrm>
          <a:off x="6322855" y="1846439"/>
          <a:ext cx="507365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075">
                  <a:extLst>
                    <a:ext uri="{9D8B030D-6E8A-4147-A177-3AD203B41FA5}">
                      <a16:colId xmlns:a16="http://schemas.microsoft.com/office/drawing/2014/main" val="110296165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4874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Deliverable</a:t>
                      </a:r>
                    </a:p>
                  </a:txBody>
                  <a:tcPr>
                    <a:solidFill>
                      <a:srgbClr val="1E32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Status</a:t>
                      </a:r>
                    </a:p>
                  </a:txBody>
                  <a:tcPr>
                    <a:solidFill>
                      <a:srgbClr val="1E3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2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Basin Monitoring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5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NPWI Reporting Template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63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Collective Action Reporting Template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4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My WAH Dashboard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38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58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2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357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915065"/>
                  </a:ext>
                </a:extLst>
              </a:tr>
            </a:tbl>
          </a:graphicData>
        </a:graphic>
      </p:graphicFrame>
      <p:pic>
        <p:nvPicPr>
          <p:cNvPr id="23" name="Graphic 22" descr="Play with solid fill">
            <a:extLst>
              <a:ext uri="{FF2B5EF4-FFF2-40B4-BE49-F238E27FC236}">
                <a16:creationId xmlns:a16="http://schemas.microsoft.com/office/drawing/2014/main" id="{71589537-BB8E-A184-A45C-85B9E013C1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05955" y="2962275"/>
            <a:ext cx="381000" cy="381000"/>
          </a:xfrm>
          <a:prstGeom prst="rect">
            <a:avLst/>
          </a:prstGeom>
        </p:spPr>
      </p:pic>
      <p:pic>
        <p:nvPicPr>
          <p:cNvPr id="32" name="Graphic 31" descr="Badge Unfollow with solid fill">
            <a:extLst>
              <a:ext uri="{FF2B5EF4-FFF2-40B4-BE49-F238E27FC236}">
                <a16:creationId xmlns:a16="http://schemas.microsoft.com/office/drawing/2014/main" id="{FE8F3A05-6BE0-BFB4-228A-8BC2B98994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3857" y="2190750"/>
            <a:ext cx="384048" cy="384048"/>
          </a:xfrm>
          <a:prstGeom prst="rect">
            <a:avLst/>
          </a:prstGeom>
        </p:spPr>
      </p:pic>
      <p:pic>
        <p:nvPicPr>
          <p:cNvPr id="33" name="Graphic 32" descr="Play with solid fill">
            <a:extLst>
              <a:ext uri="{FF2B5EF4-FFF2-40B4-BE49-F238E27FC236}">
                <a16:creationId xmlns:a16="http://schemas.microsoft.com/office/drawing/2014/main" id="{D8800540-FC3F-DAB4-B362-56040F52B4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05955" y="2571750"/>
            <a:ext cx="381000" cy="381000"/>
          </a:xfrm>
          <a:prstGeom prst="rect">
            <a:avLst/>
          </a:prstGeom>
        </p:spPr>
      </p:pic>
      <p:pic>
        <p:nvPicPr>
          <p:cNvPr id="34" name="Graphic 33" descr="Checkmark with solid fill">
            <a:extLst>
              <a:ext uri="{FF2B5EF4-FFF2-40B4-BE49-F238E27FC236}">
                <a16:creationId xmlns:a16="http://schemas.microsoft.com/office/drawing/2014/main" id="{DAACABE5-445E-97B8-BDC5-011AD0D3A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6405" y="5742597"/>
            <a:ext cx="381000" cy="381000"/>
          </a:xfrm>
          <a:prstGeom prst="rect">
            <a:avLst/>
          </a:prstGeom>
        </p:spPr>
      </p:pic>
      <p:pic>
        <p:nvPicPr>
          <p:cNvPr id="35" name="Graphic 34" descr="Play with solid fill">
            <a:extLst>
              <a:ext uri="{FF2B5EF4-FFF2-40B4-BE49-F238E27FC236}">
                <a16:creationId xmlns:a16="http://schemas.microsoft.com/office/drawing/2014/main" id="{CB245ACD-0DDF-57CC-0E3C-4AB5DB5313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0885" y="5742597"/>
            <a:ext cx="381000" cy="381000"/>
          </a:xfrm>
          <a:prstGeom prst="rect">
            <a:avLst/>
          </a:prstGeom>
        </p:spPr>
      </p:pic>
      <p:pic>
        <p:nvPicPr>
          <p:cNvPr id="36" name="Graphic 35" descr="Badge Unfollow with solid fill">
            <a:extLst>
              <a:ext uri="{FF2B5EF4-FFF2-40B4-BE49-F238E27FC236}">
                <a16:creationId xmlns:a16="http://schemas.microsoft.com/office/drawing/2014/main" id="{3655983F-FCEF-5B8B-9DD5-1F83982AC4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31547" y="5738943"/>
            <a:ext cx="384048" cy="3840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6879CE1-3472-5D3B-D1BA-941063FF8219}"/>
              </a:ext>
            </a:extLst>
          </p:cNvPr>
          <p:cNvSpPr txBox="1"/>
          <p:nvPr/>
        </p:nvSpPr>
        <p:spPr>
          <a:xfrm>
            <a:off x="3365185" y="5769040"/>
            <a:ext cx="1149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Complete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3EB770-1DF8-B1BB-FF82-C963ED2F10D3}"/>
              </a:ext>
            </a:extLst>
          </p:cNvPr>
          <p:cNvSpPr txBox="1"/>
          <p:nvPr/>
        </p:nvSpPr>
        <p:spPr>
          <a:xfrm>
            <a:off x="6162360" y="5757993"/>
            <a:ext cx="1276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In Progress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839C22-E215-A598-47BC-43A5C11AF608}"/>
              </a:ext>
            </a:extLst>
          </p:cNvPr>
          <p:cNvSpPr txBox="1"/>
          <p:nvPr/>
        </p:nvSpPr>
        <p:spPr>
          <a:xfrm>
            <a:off x="9215595" y="5769040"/>
            <a:ext cx="1383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Not Started</a:t>
            </a:r>
          </a:p>
        </p:txBody>
      </p:sp>
      <p:pic>
        <p:nvPicPr>
          <p:cNvPr id="3" name="Graphic 28" descr="Play with solid fill">
            <a:extLst>
              <a:ext uri="{FF2B5EF4-FFF2-40B4-BE49-F238E27FC236}">
                <a16:creationId xmlns:a16="http://schemas.microsoft.com/office/drawing/2014/main" id="{63424EA4-B7E0-AE05-A2EC-FEBB2AEC3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03139" y="3341507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5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5D0361D-1111-594B-01D6-C1CB3C4DF34C}"/>
              </a:ext>
            </a:extLst>
          </p:cNvPr>
          <p:cNvGrpSpPr/>
          <p:nvPr/>
        </p:nvGrpSpPr>
        <p:grpSpPr>
          <a:xfrm>
            <a:off x="0" y="-54234"/>
            <a:ext cx="12210678" cy="1262341"/>
            <a:chOff x="0" y="-54234"/>
            <a:chExt cx="12210678" cy="12623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CD8ED8-44FB-D2D3-FB47-35AC6E240C36}"/>
                </a:ext>
              </a:extLst>
            </p:cNvPr>
            <p:cNvSpPr/>
            <p:nvPr/>
          </p:nvSpPr>
          <p:spPr>
            <a:xfrm>
              <a:off x="0" y="-14787"/>
              <a:ext cx="12192003" cy="1112128"/>
            </a:xfrm>
            <a:prstGeom prst="rect">
              <a:avLst/>
            </a:prstGeom>
            <a:solidFill>
              <a:srgbClr val="1E3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>
                  <a:solidFill>
                    <a:prstClr val="white"/>
                  </a:solidFill>
                  <a:highlight>
                    <a:srgbClr val="1E3250"/>
                  </a:highlight>
                  <a:latin typeface="Roboto" panose="02000000000000000000" pitchFamily="2" charset="0"/>
                  <a:ea typeface="Roboto" panose="02000000000000000000" pitchFamily="2" charset="0"/>
                  <a:cs typeface="Verdana" panose="020B0604030504040204" pitchFamily="34" charset="0"/>
                </a:rPr>
                <a:t>Digitization 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1E3250"/>
                  </a:highlight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Verdana" panose="020B0604030504040204" pitchFamily="34" charset="0"/>
                </a:rPr>
                <a:t>Vision &amp; Strategy</a:t>
              </a:r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FAA0BA37-D870-D5ED-8F12-A0DC2395A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29473" y="-54234"/>
              <a:ext cx="2281205" cy="1262341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B30226-BA96-60A7-8727-23D03FEB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0" y="6209957"/>
            <a:ext cx="1260961" cy="4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6B9421-4128-E465-E903-9C8DF1768747}"/>
              </a:ext>
            </a:extLst>
          </p:cNvPr>
          <p:cNvSpPr txBox="1"/>
          <p:nvPr/>
        </p:nvSpPr>
        <p:spPr>
          <a:xfrm>
            <a:off x="955067" y="1410565"/>
            <a:ext cx="208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6"/>
                </a:solidFill>
                <a:latin typeface="Flama Book" panose="02000000000000000000" pitchFamily="2" charset="0"/>
              </a:rPr>
              <a:t>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8B2D4-38E5-B013-8892-0AD75EEE8DAB}"/>
              </a:ext>
            </a:extLst>
          </p:cNvPr>
          <p:cNvSpPr txBox="1"/>
          <p:nvPr/>
        </p:nvSpPr>
        <p:spPr>
          <a:xfrm>
            <a:off x="1343111" y="2253265"/>
            <a:ext cx="7054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Flama Book" panose="02000000000000000000" pitchFamily="2" charset="0"/>
                <a:ea typeface="Arial Unicode MS"/>
                <a:cs typeface="Times New Roman" panose="02020603050405020304" pitchFamily="18" charset="0"/>
              </a:rPr>
              <a:t>Progress towards the 2030 goals of SDG 6 is not adequate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Flama Book" panose="02000000000000000000" pitchFamily="2" charset="0"/>
                <a:ea typeface="Arial Unicode MS"/>
                <a:cs typeface="Times New Roman" panose="02020603050405020304" pitchFamily="18" charset="0"/>
              </a:rPr>
              <a:t>Many companies want to act but where and how is hard to determine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Flama Book" panose="02000000000000000000" pitchFamily="2" charset="0"/>
                <a:cs typeface="Times New Roman" panose="02020603050405020304" pitchFamily="18" charset="0"/>
              </a:rPr>
              <a:t>Finding actors in basins who can work together for Collective Actions is difficult</a:t>
            </a:r>
            <a:endParaRPr lang="en-US" sz="4000">
              <a:latin typeface="Flama Book" panose="02000000000000000000" pitchFamily="2" charset="0"/>
            </a:endParaRPr>
          </a:p>
        </p:txBody>
      </p:sp>
      <p:pic>
        <p:nvPicPr>
          <p:cNvPr id="2" name="Picture 2" descr="Image result for sdg 6">
            <a:extLst>
              <a:ext uri="{FF2B5EF4-FFF2-40B4-BE49-F238E27FC236}">
                <a16:creationId xmlns:a16="http://schemas.microsoft.com/office/drawing/2014/main" id="{54672158-8D8D-CBC9-0476-2FA9E78B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150" y="2205037"/>
            <a:ext cx="2447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1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4B1A92-AAFB-15C9-F5B2-11B8E0C7475E}"/>
              </a:ext>
            </a:extLst>
          </p:cNvPr>
          <p:cNvSpPr/>
          <p:nvPr/>
        </p:nvSpPr>
        <p:spPr>
          <a:xfrm>
            <a:off x="2702356" y="2915260"/>
            <a:ext cx="8143444" cy="523220"/>
          </a:xfrm>
          <a:prstGeom prst="rect">
            <a:avLst/>
          </a:prstGeom>
          <a:solidFill>
            <a:srgbClr val="1E32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D0361D-1111-594B-01D6-C1CB3C4DF34C}"/>
              </a:ext>
            </a:extLst>
          </p:cNvPr>
          <p:cNvGrpSpPr/>
          <p:nvPr/>
        </p:nvGrpSpPr>
        <p:grpSpPr>
          <a:xfrm>
            <a:off x="0" y="-54234"/>
            <a:ext cx="12210678" cy="1262341"/>
            <a:chOff x="0" y="-54234"/>
            <a:chExt cx="12210678" cy="12623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CD8ED8-44FB-D2D3-FB47-35AC6E240C36}"/>
                </a:ext>
              </a:extLst>
            </p:cNvPr>
            <p:cNvSpPr/>
            <p:nvPr/>
          </p:nvSpPr>
          <p:spPr>
            <a:xfrm>
              <a:off x="0" y="-14787"/>
              <a:ext cx="12192003" cy="1112128"/>
            </a:xfrm>
            <a:prstGeom prst="rect">
              <a:avLst/>
            </a:prstGeom>
            <a:solidFill>
              <a:srgbClr val="1E3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>
                  <a:solidFill>
                    <a:prstClr val="white"/>
                  </a:solidFill>
                  <a:highlight>
                    <a:srgbClr val="1E3250"/>
                  </a:highlight>
                  <a:latin typeface="Roboto" panose="02000000000000000000" pitchFamily="2" charset="0"/>
                  <a:ea typeface="Roboto" panose="02000000000000000000" pitchFamily="2" charset="0"/>
                  <a:cs typeface="Verdana" panose="020B0604030504040204" pitchFamily="34" charset="0"/>
                </a:rPr>
                <a:t>Digitization 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1E3250"/>
                  </a:highlight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Verdana" panose="020B0604030504040204" pitchFamily="34" charset="0"/>
                </a:rPr>
                <a:t>Vision &amp; Strategy</a:t>
              </a:r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FAA0BA37-D870-D5ED-8F12-A0DC2395A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29473" y="-54234"/>
              <a:ext cx="2281205" cy="1262341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B30226-BA96-60A7-8727-23D03FEB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0" y="6209957"/>
            <a:ext cx="1260961" cy="4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6B9421-4128-E465-E903-9C8DF1768747}"/>
              </a:ext>
            </a:extLst>
          </p:cNvPr>
          <p:cNvSpPr txBox="1"/>
          <p:nvPr/>
        </p:nvSpPr>
        <p:spPr>
          <a:xfrm>
            <a:off x="906429" y="153614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Flama Book" panose="02000000000000000000" pitchFamily="2" charset="0"/>
              </a:rPr>
              <a:t>Vision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675FD-130E-9C90-E2C5-8A18EF658BDE}"/>
              </a:ext>
            </a:extLst>
          </p:cNvPr>
          <p:cNvSpPr txBox="1"/>
          <p:nvPr/>
        </p:nvSpPr>
        <p:spPr>
          <a:xfrm>
            <a:off x="4805296" y="2915260"/>
            <a:ext cx="5925918" cy="523220"/>
          </a:xfrm>
          <a:prstGeom prst="rect">
            <a:avLst/>
          </a:prstGeom>
          <a:solidFill>
            <a:srgbClr val="1E3250"/>
          </a:solidFill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Flama Book" panose="02000000000000000000" pitchFamily="2" charset="0"/>
              </a:rPr>
              <a:t>Positive Impact in 100 Priority Basins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BAA742-9E94-FC70-6D8B-C2B25669644D}"/>
              </a:ext>
            </a:extLst>
          </p:cNvPr>
          <p:cNvSpPr/>
          <p:nvPr/>
        </p:nvSpPr>
        <p:spPr>
          <a:xfrm>
            <a:off x="1535275" y="2502806"/>
            <a:ext cx="1371600" cy="1371600"/>
          </a:xfrm>
          <a:prstGeom prst="ellipse">
            <a:avLst/>
          </a:prstGeom>
          <a:solidFill>
            <a:srgbClr val="4580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Flama Book" panose="02000000000000000000" pitchFamily="2" charset="0"/>
              </a:rPr>
              <a:t>01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89270E-F381-D9E9-9645-3ABFC9E23942}"/>
              </a:ext>
            </a:extLst>
          </p:cNvPr>
          <p:cNvSpPr/>
          <p:nvPr/>
        </p:nvSpPr>
        <p:spPr>
          <a:xfrm>
            <a:off x="3422601" y="2390473"/>
            <a:ext cx="1025045" cy="914400"/>
          </a:xfrm>
          <a:prstGeom prst="rect">
            <a:avLst/>
          </a:prstGeom>
          <a:solidFill>
            <a:srgbClr val="8EB0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Agriculture with solid fill">
            <a:extLst>
              <a:ext uri="{FF2B5EF4-FFF2-40B4-BE49-F238E27FC236}">
                <a16:creationId xmlns:a16="http://schemas.microsoft.com/office/drawing/2014/main" id="{B31944F1-A102-C006-AEB9-AE61EFFB8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4348" y="2345727"/>
            <a:ext cx="914400" cy="914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D05F37F-CB9D-0F77-246B-6CCD62ED4A13}"/>
              </a:ext>
            </a:extLst>
          </p:cNvPr>
          <p:cNvSpPr/>
          <p:nvPr/>
        </p:nvSpPr>
        <p:spPr>
          <a:xfrm>
            <a:off x="2702356" y="4752466"/>
            <a:ext cx="8143444" cy="523220"/>
          </a:xfrm>
          <a:prstGeom prst="rect">
            <a:avLst/>
          </a:prstGeom>
          <a:solidFill>
            <a:srgbClr val="1E32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49C1F1-179B-F187-85DA-D634E65D08BF}"/>
              </a:ext>
            </a:extLst>
          </p:cNvPr>
          <p:cNvSpPr txBox="1"/>
          <p:nvPr/>
        </p:nvSpPr>
        <p:spPr>
          <a:xfrm>
            <a:off x="4805296" y="4752466"/>
            <a:ext cx="5866542" cy="523220"/>
          </a:xfrm>
          <a:prstGeom prst="rect">
            <a:avLst/>
          </a:prstGeom>
          <a:solidFill>
            <a:srgbClr val="1E3250"/>
          </a:solidFill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Flama Book" panose="02000000000000000000" pitchFamily="2" charset="0"/>
              </a:rPr>
              <a:t>WASH Access for 300 million people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0629871-8252-BDD6-FEBC-6807FF4978D4}"/>
              </a:ext>
            </a:extLst>
          </p:cNvPr>
          <p:cNvSpPr/>
          <p:nvPr/>
        </p:nvSpPr>
        <p:spPr>
          <a:xfrm>
            <a:off x="1535275" y="4340012"/>
            <a:ext cx="1371600" cy="1371600"/>
          </a:xfrm>
          <a:prstGeom prst="ellipse">
            <a:avLst/>
          </a:prstGeom>
          <a:solidFill>
            <a:srgbClr val="4580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Flama Book" panose="02000000000000000000" pitchFamily="2" charset="0"/>
              </a:rPr>
              <a:t>02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A2F01E-F702-F206-EDC1-4876C5794F1E}"/>
              </a:ext>
            </a:extLst>
          </p:cNvPr>
          <p:cNvSpPr/>
          <p:nvPr/>
        </p:nvSpPr>
        <p:spPr>
          <a:xfrm>
            <a:off x="3422601" y="4227679"/>
            <a:ext cx="1025045" cy="914400"/>
          </a:xfrm>
          <a:prstGeom prst="rect">
            <a:avLst/>
          </a:prstGeom>
          <a:solidFill>
            <a:srgbClr val="8EB0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Handwashing with solid fill">
            <a:extLst>
              <a:ext uri="{FF2B5EF4-FFF2-40B4-BE49-F238E27FC236}">
                <a16:creationId xmlns:a16="http://schemas.microsoft.com/office/drawing/2014/main" id="{A067382B-AEED-6C89-7244-76CF374A9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64937" y="42276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9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5D0361D-1111-594B-01D6-C1CB3C4DF34C}"/>
              </a:ext>
            </a:extLst>
          </p:cNvPr>
          <p:cNvGrpSpPr/>
          <p:nvPr/>
        </p:nvGrpSpPr>
        <p:grpSpPr>
          <a:xfrm>
            <a:off x="0" y="-54234"/>
            <a:ext cx="12210678" cy="1262341"/>
            <a:chOff x="0" y="-54234"/>
            <a:chExt cx="12210678" cy="12623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CD8ED8-44FB-D2D3-FB47-35AC6E240C36}"/>
                </a:ext>
              </a:extLst>
            </p:cNvPr>
            <p:cNvSpPr/>
            <p:nvPr/>
          </p:nvSpPr>
          <p:spPr>
            <a:xfrm>
              <a:off x="0" y="-14787"/>
              <a:ext cx="12192003" cy="1112128"/>
            </a:xfrm>
            <a:prstGeom prst="rect">
              <a:avLst/>
            </a:prstGeom>
            <a:solidFill>
              <a:srgbClr val="1E3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>
                  <a:solidFill>
                    <a:prstClr val="white"/>
                  </a:solidFill>
                  <a:highlight>
                    <a:srgbClr val="1E3250"/>
                  </a:highlight>
                  <a:latin typeface="Roboto" panose="02000000000000000000" pitchFamily="2" charset="0"/>
                  <a:ea typeface="Roboto" panose="02000000000000000000" pitchFamily="2" charset="0"/>
                  <a:cs typeface="Verdana" panose="020B0604030504040204" pitchFamily="34" charset="0"/>
                </a:rPr>
                <a:t>Digitization 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1E3250"/>
                  </a:highlight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Verdana" panose="020B0604030504040204" pitchFamily="34" charset="0"/>
                </a:rPr>
                <a:t>Vision &amp; Strategy</a:t>
              </a:r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FAA0BA37-D870-D5ED-8F12-A0DC2395A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29473" y="-54234"/>
              <a:ext cx="2281205" cy="1262341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B30226-BA96-60A7-8727-23D03FEB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0" y="6209957"/>
            <a:ext cx="1260961" cy="4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6B9421-4128-E465-E903-9C8DF1768747}"/>
              </a:ext>
            </a:extLst>
          </p:cNvPr>
          <p:cNvSpPr txBox="1"/>
          <p:nvPr/>
        </p:nvSpPr>
        <p:spPr>
          <a:xfrm>
            <a:off x="896701" y="1372154"/>
            <a:ext cx="208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6"/>
                </a:solidFill>
                <a:latin typeface="Flama Book" panose="02000000000000000000" pitchFamily="2" charset="0"/>
              </a:rPr>
              <a:t>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C08C9-CD25-D05F-D649-3FB39E05A4F4}"/>
              </a:ext>
            </a:extLst>
          </p:cNvPr>
          <p:cNvSpPr txBox="1"/>
          <p:nvPr/>
        </p:nvSpPr>
        <p:spPr>
          <a:xfrm>
            <a:off x="1246897" y="2044815"/>
            <a:ext cx="51081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Flama Book" panose="02000000000000000000" pitchFamily="2" charset="0"/>
                <a:cs typeface="Times New Roman" panose="02020603050405020304" pitchFamily="18" charset="0"/>
              </a:rPr>
              <a:t>Many tools exist for water issues but are siloed or not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Flama Book" panose="02000000000000000000" pitchFamily="2" charset="0"/>
                <a:cs typeface="Times New Roman" panose="02020603050405020304" pitchFamily="18" charset="0"/>
              </a:rPr>
              <a:t>Impact measurement tools are lacking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Flama Book" panose="02000000000000000000" pitchFamily="2" charset="0"/>
                <a:cs typeface="Times New Roman" panose="02020603050405020304" pitchFamily="18" charset="0"/>
              </a:rPr>
              <a:t>Resource and knowledge sharing is difficult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b="1">
              <a:latin typeface="Flama Book" panose="02000000000000000000" pitchFamily="2" charset="0"/>
            </a:endParaRPr>
          </a:p>
        </p:txBody>
      </p:sp>
      <p:pic>
        <p:nvPicPr>
          <p:cNvPr id="4" name="Picture 3" descr="Digital financial graphs in 3D">
            <a:extLst>
              <a:ext uri="{FF2B5EF4-FFF2-40B4-BE49-F238E27FC236}">
                <a16:creationId xmlns:a16="http://schemas.microsoft.com/office/drawing/2014/main" id="{47D5EB45-DC09-3A9B-CF85-8171A8BEF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829" y="2140263"/>
            <a:ext cx="5227452" cy="40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0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5D0361D-1111-594B-01D6-C1CB3C4DF34C}"/>
              </a:ext>
            </a:extLst>
          </p:cNvPr>
          <p:cNvGrpSpPr/>
          <p:nvPr/>
        </p:nvGrpSpPr>
        <p:grpSpPr>
          <a:xfrm>
            <a:off x="0" y="-54234"/>
            <a:ext cx="12210678" cy="1262341"/>
            <a:chOff x="0" y="-54234"/>
            <a:chExt cx="12210678" cy="12623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CD8ED8-44FB-D2D3-FB47-35AC6E240C36}"/>
                </a:ext>
              </a:extLst>
            </p:cNvPr>
            <p:cNvSpPr/>
            <p:nvPr/>
          </p:nvSpPr>
          <p:spPr>
            <a:xfrm>
              <a:off x="0" y="-14787"/>
              <a:ext cx="12192003" cy="1112128"/>
            </a:xfrm>
            <a:prstGeom prst="rect">
              <a:avLst/>
            </a:prstGeom>
            <a:solidFill>
              <a:srgbClr val="1E3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>
                  <a:solidFill>
                    <a:prstClr val="white"/>
                  </a:solidFill>
                  <a:highlight>
                    <a:srgbClr val="1E3250"/>
                  </a:highlight>
                  <a:latin typeface="Roboto" panose="02000000000000000000" pitchFamily="2" charset="0"/>
                  <a:ea typeface="Roboto" panose="02000000000000000000" pitchFamily="2" charset="0"/>
                  <a:cs typeface="Verdana" panose="020B0604030504040204" pitchFamily="34" charset="0"/>
                </a:rPr>
                <a:t>Digitization 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1E3250"/>
                  </a:highlight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Verdana" panose="020B0604030504040204" pitchFamily="34" charset="0"/>
                </a:rPr>
                <a:t>Vision &amp; Strategy</a:t>
              </a:r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FAA0BA37-D870-D5ED-8F12-A0DC2395A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29473" y="-54234"/>
              <a:ext cx="2281205" cy="1262341"/>
            </a:xfrm>
            <a:prstGeom prst="rect">
              <a:avLst/>
            </a:prstGeom>
          </p:spPr>
        </p:pic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7D1CF4D3-2196-EF6B-02E7-A03E86D62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27" y="979501"/>
            <a:ext cx="9538948" cy="53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57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4B1A92-AAFB-15C9-F5B2-11B8E0C7475E}"/>
              </a:ext>
            </a:extLst>
          </p:cNvPr>
          <p:cNvSpPr/>
          <p:nvPr/>
        </p:nvSpPr>
        <p:spPr>
          <a:xfrm>
            <a:off x="2702356" y="2512487"/>
            <a:ext cx="8885566" cy="523220"/>
          </a:xfrm>
          <a:prstGeom prst="rect">
            <a:avLst/>
          </a:prstGeom>
          <a:solidFill>
            <a:srgbClr val="1E32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D0361D-1111-594B-01D6-C1CB3C4DF34C}"/>
              </a:ext>
            </a:extLst>
          </p:cNvPr>
          <p:cNvGrpSpPr/>
          <p:nvPr/>
        </p:nvGrpSpPr>
        <p:grpSpPr>
          <a:xfrm>
            <a:off x="0" y="-54234"/>
            <a:ext cx="12210678" cy="1262341"/>
            <a:chOff x="0" y="-54234"/>
            <a:chExt cx="12210678" cy="12623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CD8ED8-44FB-D2D3-FB47-35AC6E240C36}"/>
                </a:ext>
              </a:extLst>
            </p:cNvPr>
            <p:cNvSpPr/>
            <p:nvPr/>
          </p:nvSpPr>
          <p:spPr>
            <a:xfrm>
              <a:off x="0" y="-14787"/>
              <a:ext cx="12192003" cy="1112128"/>
            </a:xfrm>
            <a:prstGeom prst="rect">
              <a:avLst/>
            </a:prstGeom>
            <a:solidFill>
              <a:srgbClr val="1E3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>
                  <a:solidFill>
                    <a:prstClr val="white"/>
                  </a:solidFill>
                  <a:highlight>
                    <a:srgbClr val="1E3250"/>
                  </a:highlight>
                  <a:latin typeface="Roboto" panose="02000000000000000000" pitchFamily="2" charset="0"/>
                  <a:ea typeface="Roboto" panose="02000000000000000000" pitchFamily="2" charset="0"/>
                  <a:cs typeface="Verdana" panose="020B0604030504040204" pitchFamily="34" charset="0"/>
                </a:rPr>
                <a:t>Digitization 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1E3250"/>
                  </a:highlight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Verdana" panose="020B0604030504040204" pitchFamily="34" charset="0"/>
                </a:rPr>
                <a:t>Vision &amp; Strategy</a:t>
              </a:r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FAA0BA37-D870-D5ED-8F12-A0DC2395A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29473" y="-54234"/>
              <a:ext cx="2281205" cy="1262341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B30226-BA96-60A7-8727-23D03FEB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0" y="6209957"/>
            <a:ext cx="1260961" cy="4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6B9421-4128-E465-E903-9C8DF1768747}"/>
              </a:ext>
            </a:extLst>
          </p:cNvPr>
          <p:cNvSpPr txBox="1"/>
          <p:nvPr/>
        </p:nvSpPr>
        <p:spPr>
          <a:xfrm>
            <a:off x="728782" y="1285703"/>
            <a:ext cx="3217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Flama Book" panose="02000000000000000000" pitchFamily="2" charset="0"/>
              </a:rPr>
              <a:t>Getting There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675FD-130E-9C90-E2C5-8A18EF658BDE}"/>
              </a:ext>
            </a:extLst>
          </p:cNvPr>
          <p:cNvSpPr txBox="1"/>
          <p:nvPr/>
        </p:nvSpPr>
        <p:spPr>
          <a:xfrm>
            <a:off x="4805296" y="2512487"/>
            <a:ext cx="5386539" cy="523220"/>
          </a:xfrm>
          <a:prstGeom prst="rect">
            <a:avLst/>
          </a:prstGeom>
          <a:solidFill>
            <a:srgbClr val="1E3250"/>
          </a:solidFill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Flama Book" panose="02000000000000000000" pitchFamily="2" charset="0"/>
              </a:rPr>
              <a:t>Leverage the power of digitization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BAA742-9E94-FC70-6D8B-C2B25669644D}"/>
              </a:ext>
            </a:extLst>
          </p:cNvPr>
          <p:cNvSpPr/>
          <p:nvPr/>
        </p:nvSpPr>
        <p:spPr>
          <a:xfrm>
            <a:off x="1535275" y="2100033"/>
            <a:ext cx="1371600" cy="1371600"/>
          </a:xfrm>
          <a:prstGeom prst="ellipse">
            <a:avLst/>
          </a:prstGeom>
          <a:solidFill>
            <a:srgbClr val="4580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Flama Book" panose="02000000000000000000" pitchFamily="2" charset="0"/>
              </a:rPr>
              <a:t>01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89270E-F381-D9E9-9645-3ABFC9E23942}"/>
              </a:ext>
            </a:extLst>
          </p:cNvPr>
          <p:cNvSpPr/>
          <p:nvPr/>
        </p:nvSpPr>
        <p:spPr>
          <a:xfrm>
            <a:off x="3422601" y="1987700"/>
            <a:ext cx="1025045" cy="914400"/>
          </a:xfrm>
          <a:prstGeom prst="rect">
            <a:avLst/>
          </a:prstGeom>
          <a:solidFill>
            <a:srgbClr val="8EB0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05F37F-CB9D-0F77-246B-6CCD62ED4A13}"/>
              </a:ext>
            </a:extLst>
          </p:cNvPr>
          <p:cNvSpPr/>
          <p:nvPr/>
        </p:nvSpPr>
        <p:spPr>
          <a:xfrm>
            <a:off x="2702356" y="4023121"/>
            <a:ext cx="8967130" cy="523220"/>
          </a:xfrm>
          <a:prstGeom prst="rect">
            <a:avLst/>
          </a:prstGeom>
          <a:solidFill>
            <a:srgbClr val="1E32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49C1F1-179B-F187-85DA-D634E65D08BF}"/>
              </a:ext>
            </a:extLst>
          </p:cNvPr>
          <p:cNvSpPr txBox="1"/>
          <p:nvPr/>
        </p:nvSpPr>
        <p:spPr>
          <a:xfrm>
            <a:off x="4805296" y="4023121"/>
            <a:ext cx="6782626" cy="523220"/>
          </a:xfrm>
          <a:prstGeom prst="rect">
            <a:avLst/>
          </a:prstGeom>
          <a:solidFill>
            <a:srgbClr val="1E3250"/>
          </a:solidFill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Flama Book" panose="02000000000000000000" pitchFamily="2" charset="0"/>
              </a:rPr>
              <a:t>Measure impact through digital monitoring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0629871-8252-BDD6-FEBC-6807FF4978D4}"/>
              </a:ext>
            </a:extLst>
          </p:cNvPr>
          <p:cNvSpPr/>
          <p:nvPr/>
        </p:nvSpPr>
        <p:spPr>
          <a:xfrm>
            <a:off x="1535275" y="3610667"/>
            <a:ext cx="1371600" cy="1371600"/>
          </a:xfrm>
          <a:prstGeom prst="ellipse">
            <a:avLst/>
          </a:prstGeom>
          <a:solidFill>
            <a:srgbClr val="4580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Flama Book" panose="02000000000000000000" pitchFamily="2" charset="0"/>
              </a:rPr>
              <a:t>02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A2F01E-F702-F206-EDC1-4876C5794F1E}"/>
              </a:ext>
            </a:extLst>
          </p:cNvPr>
          <p:cNvSpPr/>
          <p:nvPr/>
        </p:nvSpPr>
        <p:spPr>
          <a:xfrm>
            <a:off x="3422601" y="3498334"/>
            <a:ext cx="1025045" cy="914400"/>
          </a:xfrm>
          <a:prstGeom prst="rect">
            <a:avLst/>
          </a:prstGeom>
          <a:solidFill>
            <a:srgbClr val="8EB0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Internet with solid fill">
            <a:extLst>
              <a:ext uri="{FF2B5EF4-FFF2-40B4-BE49-F238E27FC236}">
                <a16:creationId xmlns:a16="http://schemas.microsoft.com/office/drawing/2014/main" id="{D02563B7-722B-D3F9-4C28-E42EAEBF9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88809" y="2014276"/>
            <a:ext cx="914400" cy="914400"/>
          </a:xfrm>
          <a:prstGeom prst="rect">
            <a:avLst/>
          </a:prstGeom>
        </p:spPr>
      </p:pic>
      <p:pic>
        <p:nvPicPr>
          <p:cNvPr id="12" name="Graphic 11" descr="Internet Of Things with solid fill">
            <a:extLst>
              <a:ext uri="{FF2B5EF4-FFF2-40B4-BE49-F238E27FC236}">
                <a16:creationId xmlns:a16="http://schemas.microsoft.com/office/drawing/2014/main" id="{15016D28-A893-80C1-36F1-35A0C89C44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8809" y="3498334"/>
            <a:ext cx="914400" cy="914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8AA5F3-AF4B-9726-7322-4AD472711235}"/>
              </a:ext>
            </a:extLst>
          </p:cNvPr>
          <p:cNvSpPr/>
          <p:nvPr/>
        </p:nvSpPr>
        <p:spPr>
          <a:xfrm>
            <a:off x="2702356" y="5533755"/>
            <a:ext cx="8967130" cy="523220"/>
          </a:xfrm>
          <a:prstGeom prst="rect">
            <a:avLst/>
          </a:prstGeom>
          <a:solidFill>
            <a:srgbClr val="1E32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FB53F7-7537-2E2C-1145-5D8F34A7EDC0}"/>
              </a:ext>
            </a:extLst>
          </p:cNvPr>
          <p:cNvSpPr txBox="1"/>
          <p:nvPr/>
        </p:nvSpPr>
        <p:spPr>
          <a:xfrm>
            <a:off x="4805296" y="5533755"/>
            <a:ext cx="6276077" cy="523220"/>
          </a:xfrm>
          <a:prstGeom prst="rect">
            <a:avLst/>
          </a:prstGeom>
          <a:solidFill>
            <a:srgbClr val="1E3250"/>
          </a:solidFill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Flama Book" panose="02000000000000000000" pitchFamily="2" charset="0"/>
              </a:rPr>
              <a:t>Open-source basin monitoring platform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3F93F1-2513-0583-6BCF-9B2A665CFE1D}"/>
              </a:ext>
            </a:extLst>
          </p:cNvPr>
          <p:cNvSpPr/>
          <p:nvPr/>
        </p:nvSpPr>
        <p:spPr>
          <a:xfrm>
            <a:off x="1535275" y="5121301"/>
            <a:ext cx="1371600" cy="1371600"/>
          </a:xfrm>
          <a:prstGeom prst="ellipse">
            <a:avLst/>
          </a:prstGeom>
          <a:solidFill>
            <a:srgbClr val="4580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Flama Book" panose="02000000000000000000" pitchFamily="2" charset="0"/>
              </a:rPr>
              <a:t>03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6AA833-4E3F-FD55-B9B6-5FB08E3D4643}"/>
              </a:ext>
            </a:extLst>
          </p:cNvPr>
          <p:cNvSpPr/>
          <p:nvPr/>
        </p:nvSpPr>
        <p:spPr>
          <a:xfrm>
            <a:off x="3422601" y="5008968"/>
            <a:ext cx="1025045" cy="914400"/>
          </a:xfrm>
          <a:prstGeom prst="rect">
            <a:avLst/>
          </a:prstGeom>
          <a:solidFill>
            <a:srgbClr val="8EB0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Open, source">
            <a:extLst>
              <a:ext uri="{FF2B5EF4-FFF2-40B4-BE49-F238E27FC236}">
                <a16:creationId xmlns:a16="http://schemas.microsoft.com/office/drawing/2014/main" id="{9B8E60F7-07B1-A8CB-0BC6-F0376C801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32" y="5081615"/>
            <a:ext cx="841753" cy="8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4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5D0361D-1111-594B-01D6-C1CB3C4DF34C}"/>
              </a:ext>
            </a:extLst>
          </p:cNvPr>
          <p:cNvGrpSpPr/>
          <p:nvPr/>
        </p:nvGrpSpPr>
        <p:grpSpPr>
          <a:xfrm>
            <a:off x="0" y="-54234"/>
            <a:ext cx="12210678" cy="1262341"/>
            <a:chOff x="0" y="-54234"/>
            <a:chExt cx="12210678" cy="12623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CD8ED8-44FB-D2D3-FB47-35AC6E240C36}"/>
                </a:ext>
              </a:extLst>
            </p:cNvPr>
            <p:cNvSpPr/>
            <p:nvPr/>
          </p:nvSpPr>
          <p:spPr>
            <a:xfrm>
              <a:off x="0" y="-14787"/>
              <a:ext cx="12192003" cy="1112128"/>
            </a:xfrm>
            <a:prstGeom prst="rect">
              <a:avLst/>
            </a:prstGeom>
            <a:solidFill>
              <a:srgbClr val="1E3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>
                  <a:solidFill>
                    <a:prstClr val="white"/>
                  </a:solidFill>
                  <a:highlight>
                    <a:srgbClr val="1E3250"/>
                  </a:highlight>
                  <a:latin typeface="Roboto" panose="02000000000000000000" pitchFamily="2" charset="0"/>
                  <a:ea typeface="Roboto" panose="02000000000000000000" pitchFamily="2" charset="0"/>
                  <a:cs typeface="Verdana" panose="020B0604030504040204" pitchFamily="34" charset="0"/>
                </a:rPr>
                <a:t>Digitization 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1E3250"/>
                  </a:highlight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Verdana" panose="020B0604030504040204" pitchFamily="34" charset="0"/>
                </a:rPr>
                <a:t>Vision &amp; Strategy</a:t>
              </a:r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FAA0BA37-D870-D5ED-8F12-A0DC2395A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29473" y="-54234"/>
              <a:ext cx="2281205" cy="1262341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B30226-BA96-60A7-8727-23D03FEB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7" y="6280474"/>
            <a:ext cx="1260961" cy="4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5A964A6-4A84-EFC4-36AA-C8B3A00028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217722"/>
              </p:ext>
            </p:extLst>
          </p:nvPr>
        </p:nvGraphicFramePr>
        <p:xfrm>
          <a:off x="2058734" y="1458686"/>
          <a:ext cx="6681768" cy="445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52" name="Picture 8" descr="Image result for sdg 6">
            <a:extLst>
              <a:ext uri="{FF2B5EF4-FFF2-40B4-BE49-F238E27FC236}">
                <a16:creationId xmlns:a16="http://schemas.microsoft.com/office/drawing/2014/main" id="{93191FF4-00EC-BB52-162F-71DB64139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163" y="2749323"/>
            <a:ext cx="2447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8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85F9-EE3C-FBC9-D989-DD895C466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439" y="1371600"/>
            <a:ext cx="6262103" cy="4114800"/>
          </a:xfrm>
        </p:spPr>
        <p:txBody>
          <a:bodyPr/>
          <a:lstStyle/>
          <a:p>
            <a:r>
              <a:rPr lang="es-419">
                <a:latin typeface="Flama Book" panose="02000000000000000000" pitchFamily="2" charset="0"/>
              </a:rPr>
              <a:t>Innovation </a:t>
            </a:r>
            <a:r>
              <a:rPr lang="es-419" err="1">
                <a:latin typeface="Flama Book" panose="02000000000000000000" pitchFamily="2" charset="0"/>
              </a:rPr>
              <a:t>for</a:t>
            </a:r>
            <a:r>
              <a:rPr lang="es-419">
                <a:latin typeface="Flama Book" panose="02000000000000000000" pitchFamily="2" charset="0"/>
              </a:rPr>
              <a:t> Net Positive </a:t>
            </a:r>
            <a:r>
              <a:rPr lang="es-419" err="1">
                <a:latin typeface="Flama Book" panose="02000000000000000000" pitchFamily="2" charset="0"/>
              </a:rPr>
              <a:t>Water</a:t>
            </a:r>
            <a:r>
              <a:rPr lang="es-419">
                <a:latin typeface="Flama Book" panose="02000000000000000000" pitchFamily="2" charset="0"/>
              </a:rPr>
              <a:t> Impact: </a:t>
            </a:r>
            <a:r>
              <a:rPr lang="es-419" err="1">
                <a:latin typeface="Flama Book" panose="02000000000000000000" pitchFamily="2" charset="0"/>
              </a:rPr>
              <a:t>An</a:t>
            </a:r>
            <a:r>
              <a:rPr lang="es-419">
                <a:latin typeface="Flama Book" panose="02000000000000000000" pitchFamily="2" charset="0"/>
              </a:rPr>
              <a:t> Open-</a:t>
            </a:r>
            <a:r>
              <a:rPr lang="es-419" err="1">
                <a:latin typeface="Flama Book" panose="02000000000000000000" pitchFamily="2" charset="0"/>
              </a:rPr>
              <a:t>Source</a:t>
            </a:r>
            <a:r>
              <a:rPr lang="es-419">
                <a:latin typeface="Flama Book" panose="02000000000000000000" pitchFamily="2" charset="0"/>
              </a:rPr>
              <a:t> </a:t>
            </a:r>
            <a:r>
              <a:rPr lang="es-419" err="1">
                <a:latin typeface="Flama Book" panose="02000000000000000000" pitchFamily="2" charset="0"/>
              </a:rPr>
              <a:t>Basin</a:t>
            </a:r>
            <a:r>
              <a:rPr lang="es-419">
                <a:latin typeface="Flama Book" panose="02000000000000000000" pitchFamily="2" charset="0"/>
              </a:rPr>
              <a:t> </a:t>
            </a:r>
            <a:r>
              <a:rPr lang="es-419" err="1">
                <a:latin typeface="Flama Book" panose="02000000000000000000" pitchFamily="2" charset="0"/>
              </a:rPr>
              <a:t>Monitoring</a:t>
            </a:r>
            <a:r>
              <a:rPr lang="es-419">
                <a:latin typeface="Flama Book" panose="02000000000000000000" pitchFamily="2" charset="0"/>
              </a:rPr>
              <a:t> </a:t>
            </a:r>
            <a:r>
              <a:rPr lang="es-419" err="1">
                <a:latin typeface="Flama Book" panose="02000000000000000000" pitchFamily="2" charset="0"/>
              </a:rPr>
              <a:t>Platform</a:t>
            </a:r>
            <a:endParaRPr lang="en-US">
              <a:latin typeface="Flama Book" panose="02000000000000000000" pitchFamily="2" charset="0"/>
            </a:endParaRPr>
          </a:p>
        </p:txBody>
      </p:sp>
      <p:pic>
        <p:nvPicPr>
          <p:cNvPr id="1028" name="Picture 4" descr="Water Action Hub Logo">
            <a:extLst>
              <a:ext uri="{FF2B5EF4-FFF2-40B4-BE49-F238E27FC236}">
                <a16:creationId xmlns:a16="http://schemas.microsoft.com/office/drawing/2014/main" id="{D7424A1C-7D43-B698-1FE6-649F1ADFB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51" y="5865957"/>
            <a:ext cx="5161849" cy="99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4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A3CA7B47-E275-EA95-D5C9-EA36D3458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472265"/>
              </p:ext>
            </p:extLst>
          </p:nvPr>
        </p:nvGraphicFramePr>
        <p:xfrm>
          <a:off x="1554652" y="1106506"/>
          <a:ext cx="8163280" cy="544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AB9523B-7F2F-8ECF-2775-21CDB01BFBC2}"/>
              </a:ext>
            </a:extLst>
          </p:cNvPr>
          <p:cNvSpPr txBox="1"/>
          <p:nvPr/>
        </p:nvSpPr>
        <p:spPr>
          <a:xfrm>
            <a:off x="9929473" y="3827599"/>
            <a:ext cx="2024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Flama Book" panose="02000000000000000000" pitchFamily="2" charset="0"/>
                <a:ea typeface="Roboto" panose="02000000000000000000" pitchFamily="2" charset="0"/>
              </a:rPr>
              <a:t>Net Positive </a:t>
            </a:r>
          </a:p>
          <a:p>
            <a:pPr algn="ctr"/>
            <a:r>
              <a:rPr lang="en-US" sz="2400">
                <a:latin typeface="Flama Book" panose="02000000000000000000" pitchFamily="2" charset="0"/>
                <a:ea typeface="Roboto" panose="02000000000000000000" pitchFamily="2" charset="0"/>
              </a:rPr>
              <a:t>Water Impact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D0361D-1111-594B-01D6-C1CB3C4DF34C}"/>
              </a:ext>
            </a:extLst>
          </p:cNvPr>
          <p:cNvGrpSpPr/>
          <p:nvPr/>
        </p:nvGrpSpPr>
        <p:grpSpPr>
          <a:xfrm>
            <a:off x="0" y="-54234"/>
            <a:ext cx="12210678" cy="1262341"/>
            <a:chOff x="0" y="-54234"/>
            <a:chExt cx="12210678" cy="12623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CD8ED8-44FB-D2D3-FB47-35AC6E240C36}"/>
                </a:ext>
              </a:extLst>
            </p:cNvPr>
            <p:cNvSpPr/>
            <p:nvPr/>
          </p:nvSpPr>
          <p:spPr>
            <a:xfrm>
              <a:off x="0" y="-14787"/>
              <a:ext cx="12192003" cy="1112128"/>
            </a:xfrm>
            <a:prstGeom prst="rect">
              <a:avLst/>
            </a:prstGeom>
            <a:solidFill>
              <a:srgbClr val="1E3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1E3250"/>
                  </a:highlight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Verdana" panose="020B0604030504040204" pitchFamily="34" charset="0"/>
                </a:rPr>
                <a:t>The Water Action Hub</a:t>
              </a:r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FAA0BA37-D870-D5ED-8F12-A0DC2395A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29473" y="-54234"/>
              <a:ext cx="2281205" cy="126234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164D4DC-2CC3-50A8-2D88-45B48632BDB5}"/>
              </a:ext>
            </a:extLst>
          </p:cNvPr>
          <p:cNvSpPr txBox="1"/>
          <p:nvPr/>
        </p:nvSpPr>
        <p:spPr>
          <a:xfrm>
            <a:off x="7079879" y="5007741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Impact Tracking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B30226-BA96-60A7-8727-23D03FEB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0" y="6209957"/>
            <a:ext cx="1260961" cy="4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graphics, logo, graphic design&#10;&#10;Description automatically generated">
            <a:extLst>
              <a:ext uri="{FF2B5EF4-FFF2-40B4-BE49-F238E27FC236}">
                <a16:creationId xmlns:a16="http://schemas.microsoft.com/office/drawing/2014/main" id="{4AF10833-B002-5923-74C9-76B77DEC1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7942" y="3551535"/>
            <a:ext cx="2057155" cy="13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647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C780A667E35F41B6150BBD16529FD4" ma:contentTypeVersion="17" ma:contentTypeDescription="Create a new document." ma:contentTypeScope="" ma:versionID="0d01460dea9b9f4b59be08aef5b99611">
  <xsd:schema xmlns:xsd="http://www.w3.org/2001/XMLSchema" xmlns:xs="http://www.w3.org/2001/XMLSchema" xmlns:p="http://schemas.microsoft.com/office/2006/metadata/properties" xmlns:ns2="f509661b-9655-48c0-83b4-c5f2b7e3459b" xmlns:ns3="10476468-d035-4ea3-87a1-4faf4d754cc2" targetNamespace="http://schemas.microsoft.com/office/2006/metadata/properties" ma:root="true" ma:fieldsID="7bec327e96666f96742e9345bb6c252b" ns2:_="" ns3:_="">
    <xsd:import namespace="f509661b-9655-48c0-83b4-c5f2b7e3459b"/>
    <xsd:import namespace="10476468-d035-4ea3-87a1-4faf4d754c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9661b-9655-48c0-83b4-c5f2b7e345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caab7a3-1ef2-4f48-a34e-62448258a7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6468-d035-4ea3-87a1-4faf4d754cc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a4c5af-2f50-4b1a-a713-5afcb0c338fe}" ma:internalName="TaxCatchAll" ma:showField="CatchAllData" ma:web="10476468-d035-4ea3-87a1-4faf4d754c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476468-d035-4ea3-87a1-4faf4d754cc2" xsi:nil="true"/>
    <lcf76f155ced4ddcb4097134ff3c332f xmlns="f509661b-9655-48c0-83b4-c5f2b7e3459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D88B41-9069-423A-ADCA-41CFA837765E}">
  <ds:schemaRefs>
    <ds:schemaRef ds:uri="10476468-d035-4ea3-87a1-4faf4d754cc2"/>
    <ds:schemaRef ds:uri="f509661b-9655-48c0-83b4-c5f2b7e345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8B0BFC8-0A8B-4BBB-ABD5-CF41F955155D}">
  <ds:schemaRefs>
    <ds:schemaRef ds:uri="10476468-d035-4ea3-87a1-4faf4d754cc2"/>
    <ds:schemaRef ds:uri="f509661b-9655-48c0-83b4-c5f2b7e3459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845EAA-D5AC-4DCF-8343-9F287406F9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Product roadmap timeline</Template>
  <TotalTime>1298</TotalTime>
  <Words>626</Words>
  <Application>Microsoft Office PowerPoint</Application>
  <PresentationFormat>Widescreen</PresentationFormat>
  <Paragraphs>198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Flama Book</vt:lpstr>
      <vt:lpstr>Flama Extrabold</vt:lpstr>
      <vt:lpstr>FlamaBlack</vt:lpstr>
      <vt:lpstr>Flama-Book</vt:lpstr>
      <vt:lpstr>Flama-Extrabold</vt:lpstr>
      <vt:lpstr>Roboto</vt:lpstr>
      <vt:lpstr>1_Office Theme</vt:lpstr>
      <vt:lpstr>Driving Impact in 100 Priority Basins through Collective Action and Digital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Innovation for Net Positive Water Impact: An Open-Source Basin Monitoring Platform</vt:lpstr>
      <vt:lpstr>PowerPoint Presentation</vt:lpstr>
      <vt:lpstr>PowerPoint Presentation</vt:lpstr>
      <vt:lpstr>Innovation for Net Positive Water Impact: An Open-Source Basin Monitoring Platform  Discussion</vt:lpstr>
      <vt:lpstr>PowerPoint Presentation</vt:lpstr>
      <vt:lpstr>PowerPoint Presentation</vt:lpstr>
      <vt:lpstr>PowerPoint Presentation</vt:lpstr>
      <vt:lpstr>PowerPoint Presentation</vt:lpstr>
      <vt:lpstr>Digitization Strategy Funding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Roadmap</dc:title>
  <dc:creator>Todd Player</dc:creator>
  <cp:lastModifiedBy>Todd Player</cp:lastModifiedBy>
  <cp:revision>1</cp:revision>
  <cp:lastPrinted>2023-02-01T22:09:39Z</cp:lastPrinted>
  <dcterms:created xsi:type="dcterms:W3CDTF">2022-12-06T21:06:12Z</dcterms:created>
  <dcterms:modified xsi:type="dcterms:W3CDTF">2023-10-06T18:56:25Z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0x0101006FC780A667E35F41B6150BBD16529FD4</vt:lpwstr>
  </property>
  <property fmtid="{D5CDD505-2E9C-101B-9397-08002B2CF9AE}" pid="3" name="MediaServiceImageTags">
    <vt:lpwstr/>
  </property>
</Properties>
</file>